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77" r:id="rId6"/>
    <p:sldId id="290" r:id="rId7"/>
    <p:sldId id="291" r:id="rId8"/>
    <p:sldId id="294" r:id="rId9"/>
    <p:sldId id="295" r:id="rId10"/>
    <p:sldId id="292" r:id="rId11"/>
    <p:sldId id="293" r:id="rId12"/>
    <p:sldId id="28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" y="112479"/>
            <a:ext cx="11635596" cy="65000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508097" y="662504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47656" y="5710136"/>
            <a:ext cx="3526293" cy="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33273" y="5702231"/>
            <a:ext cx="3526293" cy="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61545" y="6161345"/>
            <a:ext cx="2534874" cy="7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11559" y="6542616"/>
            <a:ext cx="1909462" cy="15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2485" y="5780969"/>
            <a:ext cx="11430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904" y="5870865"/>
            <a:ext cx="487017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20 : 2 = 10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59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3"/>
          <a:stretch/>
        </p:blipFill>
        <p:spPr>
          <a:xfrm>
            <a:off x="173516" y="5151309"/>
            <a:ext cx="11635596" cy="87928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2"/>
          <a:stretch/>
        </p:blipFill>
        <p:spPr>
          <a:xfrm>
            <a:off x="86889" y="112479"/>
            <a:ext cx="11635596" cy="505628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508097" y="662504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46434" y="5580215"/>
            <a:ext cx="5740358" cy="15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98186" y="6015020"/>
            <a:ext cx="1909462" cy="15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0435" y="6173253"/>
            <a:ext cx="85298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20 :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511716" y="5580215"/>
            <a:ext cx="20471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182" y="2637322"/>
            <a:ext cx="6681637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 | Paper background design, Background  for powerpoint presentation, Wallpaper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(25)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16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212" y="733330"/>
            <a:ext cx="976642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Luyện tập (25)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7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16687" y="1070980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5036" y="1963382"/>
            <a:ext cx="10073810" cy="32662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3" y="568239"/>
            <a:ext cx="11698916" cy="36703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861" y="3275894"/>
            <a:ext cx="11430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62225" y="1362665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225" y="2004852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225" y="2616753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900" y="134901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900" y="201850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8900" y="2644049"/>
            <a:ext cx="78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7136" y="1349017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7136" y="2003273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7136" y="2644049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1057" y="4434628"/>
            <a:ext cx="29069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50 :  5  =  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218174" y="6099818"/>
            <a:ext cx="1773158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146184" y="6099818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907643" y="6132136"/>
            <a:ext cx="1541434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91334" y="5004791"/>
            <a:ext cx="757898" cy="10950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73638" y="5042441"/>
            <a:ext cx="50005" cy="1061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98055" y="5014505"/>
            <a:ext cx="641157" cy="1117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" y="1032696"/>
            <a:ext cx="11944394" cy="360668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1982804" y="1732547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1196" y="1720123"/>
            <a:ext cx="4720042" cy="2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725299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16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212" y="733329"/>
            <a:ext cx="9766420" cy="5503841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Luyện tập (25)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2. Cho phép nhân, nêu 2 phép chia thích hợp: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2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8 = …			  5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7 = … 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16 : … = … 			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…  : … 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9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" y="1032696"/>
            <a:ext cx="11944394" cy="3606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5336" y="2768341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450" y="3742358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3290" y="276834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9114" y="375198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0536" y="2768340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3290" y="376160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2662" y="2758716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88776" y="3732733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0616" y="275871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440" y="374235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27862" y="2758715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50616" y="375198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982804" y="1732547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1196" y="1720123"/>
            <a:ext cx="4720042" cy="2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1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28869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239</Words>
  <Application>Microsoft Office PowerPoint</Application>
  <PresentationFormat>Widescreen</PresentationFormat>
  <Paragraphs>53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Thứ tư ngày 16 tháng 2  năm 2022</vt:lpstr>
      <vt:lpstr>PowerPoint Presentation</vt:lpstr>
      <vt:lpstr>PowerPoint Presentation</vt:lpstr>
      <vt:lpstr>PowerPoint Presentation</vt:lpstr>
      <vt:lpstr>PowerPoint Presentation</vt:lpstr>
      <vt:lpstr>Thứ tư ngày 16 tháng 2  năm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42</cp:revision>
  <dcterms:created xsi:type="dcterms:W3CDTF">2022-01-12T08:05:04Z</dcterms:created>
  <dcterms:modified xsi:type="dcterms:W3CDTF">2022-02-15T03:54:03Z</dcterms:modified>
</cp:coreProperties>
</file>