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9" r:id="rId4"/>
    <p:sldId id="259" r:id="rId5"/>
    <p:sldId id="280" r:id="rId6"/>
    <p:sldId id="278" r:id="rId7"/>
    <p:sldId id="285" r:id="rId8"/>
    <p:sldId id="281" r:id="rId9"/>
    <p:sldId id="287" r:id="rId10"/>
    <p:sldId id="286" r:id="rId11"/>
    <p:sldId id="261" r:id="rId12"/>
    <p:sldId id="262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C0ACD-1D58-4D02-BFFE-51BE520E6D3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8A278-C024-4BB5-BDAA-9D6C701B2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7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05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262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092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01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3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73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25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7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5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74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0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9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5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21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9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94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8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5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5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43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21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8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78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9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2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7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40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9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0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8" r:id="rId8"/>
    <p:sldLayoutId id="2147483677" r:id="rId9"/>
    <p:sldLayoutId id="2147483676" r:id="rId10"/>
    <p:sldLayoutId id="2147483675" r:id="rId11"/>
    <p:sldLayoutId id="2147483674" r:id="rId12"/>
    <p:sldLayoutId id="2147483673" r:id="rId13"/>
    <p:sldLayoutId id="2147483672" r:id="rId14"/>
    <p:sldLayoutId id="2147483671" r:id="rId15"/>
    <p:sldLayoutId id="2147483670" r:id="rId16"/>
    <p:sldLayoutId id="2147483669" r:id="rId17"/>
    <p:sldLayoutId id="2147483668" r:id="rId18"/>
    <p:sldLayoutId id="2147483667" r:id="rId19"/>
    <p:sldLayoutId id="2147483666" r:id="rId20"/>
    <p:sldLayoutId id="2147483665" r:id="rId21"/>
    <p:sldLayoutId id="2147483664" r:id="rId22"/>
    <p:sldLayoutId id="2147483663" r:id="rId23"/>
    <p:sldLayoutId id="2147483662" r:id="rId24"/>
    <p:sldLayoutId id="2147483661" r:id="rId25"/>
    <p:sldLayoutId id="2147483660" r:id="rId26"/>
    <p:sldLayoutId id="2147483656" r:id="rId27"/>
    <p:sldLayoutId id="2147483657" r:id="rId28"/>
    <p:sldLayoutId id="2147483658" r:id="rId29"/>
    <p:sldLayoutId id="2147483659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7816" y="3638837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6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60"/>
            <a:ext cx="12177216" cy="55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973192" y="2204385"/>
            <a:ext cx="10559165" cy="277767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1, 2, 3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trong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30, 31.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hành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lắp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ghép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xếp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hình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khối</a:t>
            </a:r>
            <a:endParaRPr lang="en-US" altLang="zh-CN" sz="4400" i="1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(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31).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11652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004"/>
            <a:ext cx="12192000" cy="70120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5975" y="1676399"/>
            <a:ext cx="8382000" cy="366712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171C33FE-1C5D-4DC2-A248-B7FE19945F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863037"/>
            <a:ext cx="4619480" cy="299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9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| Ả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32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22326" y="2633848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139" y="3535237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hành lắp ghép, xếp hình khối (30)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0132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ba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22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Thực hành lắp ghép, xếp hình khối (30)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5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1236142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1432" y="2110921"/>
            <a:ext cx="92084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/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568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=""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=""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=""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42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2" y="476149"/>
            <a:ext cx="11898005" cy="438160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734050" y="1104900"/>
            <a:ext cx="2781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34425" y="1123950"/>
            <a:ext cx="2781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66800" y="1628775"/>
            <a:ext cx="1314450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581275" y="1638300"/>
            <a:ext cx="1600200" cy="9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37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03"/>
          <a:stretch/>
        </p:blipFill>
        <p:spPr>
          <a:xfrm>
            <a:off x="136252" y="476149"/>
            <a:ext cx="11898005" cy="125740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734050" y="1104900"/>
            <a:ext cx="2781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34425" y="1123950"/>
            <a:ext cx="2781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66800" y="1628775"/>
            <a:ext cx="1314450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581275" y="1638300"/>
            <a:ext cx="1600200" cy="9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5237" y="1592918"/>
            <a:ext cx="1419225" cy="1343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7025" y="1676399"/>
            <a:ext cx="1028700" cy="1009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0450" y="3326606"/>
            <a:ext cx="1323975" cy="1162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5900" y="3069431"/>
            <a:ext cx="1381125" cy="13144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5929" y="4767263"/>
            <a:ext cx="235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lập phương: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4157" y="2895701"/>
            <a:ext cx="876300" cy="14192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768" y="5749286"/>
            <a:ext cx="256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hộp chữ nhật: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117" y="2406793"/>
            <a:ext cx="2028825" cy="533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7201" y="1983582"/>
            <a:ext cx="2057400" cy="714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65157" y="2375109"/>
            <a:ext cx="1704975" cy="14192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65134" y="4798194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trụ: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5032" y="3116881"/>
            <a:ext cx="1000125" cy="12763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0222" y="2795311"/>
            <a:ext cx="1038225" cy="1752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777" y="1733550"/>
            <a:ext cx="1476375" cy="14001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765134" y="5673971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cầu: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4260" y="3210026"/>
            <a:ext cx="1114425" cy="11049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66800" y="21595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157341" y="21024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213893" y="22452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3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013927" y="23442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4</a:t>
            </a: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851970" y="21299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5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74776" y="37381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6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318759" y="34903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7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981956" y="3541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8</a:t>
            </a:r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290629" y="35777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25515" y="386148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10</a:t>
            </a: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423495" y="31874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11</a:t>
            </a: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832017" y="30253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07969 0.4180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2090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-0.00807 0.3842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1921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09336 0.1844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921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-0.13086 0.1594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4 -4.81481E-6 L 0.2444 0.490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2453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-0.2918 0.5386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2692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-0.32708 0.428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2143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04271 0.3451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0.09049 0.1782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89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36341 0.186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0.26979 0.3460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1729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33138 0.529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  <p:bldP spid="21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38"/>
          <a:stretch/>
        </p:blipFill>
        <p:spPr>
          <a:xfrm>
            <a:off x="0" y="34811"/>
            <a:ext cx="11883773" cy="2599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0209" y="15755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0636" y="18063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83" y="18063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5043" y="180636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32359" y="16642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32219" y="16642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95"/>
          <a:stretch/>
        </p:blipFill>
        <p:spPr>
          <a:xfrm>
            <a:off x="150125" y="3229344"/>
            <a:ext cx="11448726" cy="27266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9734" y="2568837"/>
            <a:ext cx="139172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7871" y="2211658"/>
            <a:ext cx="198306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1686" y="2553500"/>
            <a:ext cx="148951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7621" y="2435840"/>
            <a:ext cx="139172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trụ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6257" y="2378242"/>
            <a:ext cx="198306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lập phương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52177" y="2519193"/>
            <a:ext cx="139172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trụ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9734" y="3463944"/>
            <a:ext cx="11444039" cy="4203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39734" y="4063407"/>
            <a:ext cx="11444039" cy="28915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39734" y="4841986"/>
            <a:ext cx="11444039" cy="17827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39733" y="5386654"/>
            <a:ext cx="11444039" cy="1399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9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=""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=""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 hành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=""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3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202257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179</Words>
  <Application>Microsoft Office PowerPoint</Application>
  <PresentationFormat>Widescreen</PresentationFormat>
  <Paragraphs>51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ba ngày 22 tháng 2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40</cp:revision>
  <dcterms:created xsi:type="dcterms:W3CDTF">2022-01-06T13:22:51Z</dcterms:created>
  <dcterms:modified xsi:type="dcterms:W3CDTF">2022-02-22T02:16:13Z</dcterms:modified>
</cp:coreProperties>
</file>