
<file path=[Content_Types].xml><?xml version="1.0" encoding="utf-8"?>
<Types xmlns="http://schemas.openxmlformats.org/package/2006/content-types">
  <Default Extension="png" ContentType="image/png"/>
  <Default Extension="webm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6" r:id="rId5"/>
    <p:sldId id="265" r:id="rId6"/>
    <p:sldId id="269" r:id="rId7"/>
    <p:sldId id="266" r:id="rId8"/>
    <p:sldId id="261" r:id="rId9"/>
    <p:sldId id="260" r:id="rId10"/>
    <p:sldId id="274" r:id="rId11"/>
    <p:sldId id="25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5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0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703B5-CDA6-4225-A46F-E9198B12668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88A4-B7B8-4064-AA62-DA453A05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4819147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ẢI PHẪU HỆ XƯƠNG KHỚP.web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8153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86393" b="82828"/>
          <a:stretch/>
        </p:blipFill>
        <p:spPr bwMode="auto">
          <a:xfrm>
            <a:off x="124688" y="228600"/>
            <a:ext cx="92132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046016" y="456644"/>
            <a:ext cx="820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bo-xuong-nguoi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9" r="11749"/>
          <a:stretch/>
        </p:blipFill>
        <p:spPr bwMode="auto">
          <a:xfrm>
            <a:off x="1371600" y="918309"/>
            <a:ext cx="6172200" cy="57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413155"/>
            <a:ext cx="6566409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9600"/>
            <a:ext cx="90820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0" y="2438400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076968" y="1879160"/>
            <a:ext cx="806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múa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15" y="1686494"/>
            <a:ext cx="990600" cy="838200"/>
          </a:xfrm>
          <a:prstGeom prst="flowChartConnector">
            <a:avLst/>
          </a:prstGeom>
        </p:spPr>
      </p:pic>
      <p:pic>
        <p:nvPicPr>
          <p:cNvPr id="1026" name="Picture 2" descr="C:\Users\Minhthangpc.VN\Desktop\z3186841887994_a132086f4d876a7da93b61b5d96b65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6845" r="31913" b="3396"/>
          <a:stretch/>
        </p:blipFill>
        <p:spPr bwMode="auto">
          <a:xfrm rot="16200000">
            <a:off x="3516410" y="-268551"/>
            <a:ext cx="2133599" cy="830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8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145471"/>
            <a:ext cx="791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159328" y="1614085"/>
            <a:ext cx="1094509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253837" y="1668911"/>
            <a:ext cx="4561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nắn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186841032900_61a5069a461a1ec85dea6cca09d00c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47331" r="13621" b="15856"/>
          <a:stretch/>
        </p:blipFill>
        <p:spPr bwMode="auto">
          <a:xfrm rot="16200000">
            <a:off x="5489563" y="716676"/>
            <a:ext cx="3242559" cy="309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152401" y="4377622"/>
            <a:ext cx="8991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nắn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cứng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3505200" y="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xương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83131" y="447384"/>
            <a:ext cx="602669" cy="515551"/>
          </a:xfrm>
          <a:prstGeom prst="flowChartConnector">
            <a:avLst/>
          </a:prstGeom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58090" y="505872"/>
            <a:ext cx="861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ương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khớp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186890544795_e056e544f5141e7486cef5723a4ef1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21791" r="13880" b="10405"/>
          <a:stretch/>
        </p:blipFill>
        <p:spPr bwMode="auto">
          <a:xfrm>
            <a:off x="266698" y="1143000"/>
            <a:ext cx="3993577" cy="51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nhthangpc.VN\Desktop\z3186890544795_e056e544f5141e7486cef5723a4ef1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6" t="62082" r="33637" b="10405"/>
          <a:stretch/>
        </p:blipFill>
        <p:spPr bwMode="auto">
          <a:xfrm>
            <a:off x="3312093" y="4210205"/>
            <a:ext cx="951805" cy="20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nhthangpc.VN\Desktop\z3186891110820_14fd0304fef3ef002177aa04d1b736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32824" r="11553" b="12681"/>
          <a:stretch/>
        </p:blipFill>
        <p:spPr bwMode="auto">
          <a:xfrm>
            <a:off x="4533900" y="1143000"/>
            <a:ext cx="4381500" cy="51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inhthangpc.VN\Desktop\z3186891110820_14fd0304fef3ef002177aa04d1b7366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39188" r="67633" b="56424"/>
          <a:stretch/>
        </p:blipFill>
        <p:spPr bwMode="auto">
          <a:xfrm>
            <a:off x="4533900" y="1496291"/>
            <a:ext cx="1052945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204</Words>
  <Application>Microsoft Office PowerPoint</Application>
  <PresentationFormat>On-screen Show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64</cp:revision>
  <dcterms:created xsi:type="dcterms:W3CDTF">2022-02-16T08:39:56Z</dcterms:created>
  <dcterms:modified xsi:type="dcterms:W3CDTF">2022-02-22T03:59:10Z</dcterms:modified>
</cp:coreProperties>
</file>