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0" r:id="rId1"/>
  </p:sldMasterIdLst>
  <p:sldIdLst>
    <p:sldId id="256" r:id="rId2"/>
    <p:sldId id="272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7" r:id="rId11"/>
    <p:sldId id="266" r:id="rId12"/>
    <p:sldId id="274" r:id="rId13"/>
    <p:sldId id="275" r:id="rId14"/>
    <p:sldId id="268" r:id="rId15"/>
    <p:sldId id="277" r:id="rId16"/>
    <p:sldId id="278" r:id="rId17"/>
    <p:sldId id="279" r:id="rId18"/>
    <p:sldId id="280" r:id="rId19"/>
    <p:sldId id="269" r:id="rId20"/>
    <p:sldId id="270" r:id="rId21"/>
  </p:sldIdLst>
  <p:sldSz cx="12192000" cy="6858000"/>
  <p:notesSz cx="6858000" cy="9144000"/>
  <p:custDataLst>
    <p:tags r:id="rId2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ic 1" descr="Tag=AccentColor&#10;Flavor=Light&#10;Target=Fill">
            <a:extLst>
              <a:ext uri="{FF2B5EF4-FFF2-40B4-BE49-F238E27FC236}">
                <a16:creationId xmlns:a16="http://schemas.microsoft.com/office/drawing/2014/main" id="{0D57E7FA-E8FC-45AC-868F-CDC8144939D6}"/>
              </a:ext>
            </a:extLst>
          </p:cNvPr>
          <p:cNvSpPr/>
          <p:nvPr/>
        </p:nvSpPr>
        <p:spPr>
          <a:xfrm rot="10800000" flipV="1">
            <a:off x="2599854" y="527562"/>
            <a:ext cx="6992292" cy="5102484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7094A5-EB6F-441D-88F8-CD7A30C847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8760" y="1591056"/>
            <a:ext cx="5705856" cy="3264408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7CE1E3-3929-42A6-81B7-056BD88EF3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928616"/>
            <a:ext cx="5705856" cy="996696"/>
          </a:xfrm>
        </p:spPr>
        <p:txBody>
          <a:bodyPr/>
          <a:lstStyle>
            <a:lvl1pPr marL="0" indent="0" algn="l">
              <a:buNone/>
              <a:defRPr sz="2400" cap="all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E951E3-0794-422C-AF76-0AD4A7FB1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27/2/2022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4EBFA8-0291-4D77-A9D9-B17FC2382A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7AC4D4-C4EE-4624-A329-C608A1D5A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2161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 descr="Tag=AccentColor&#10;Flavor=Light&#10;Target=Fill">
            <a:extLst>
              <a:ext uri="{FF2B5EF4-FFF2-40B4-BE49-F238E27FC236}">
                <a16:creationId xmlns:a16="http://schemas.microsoft.com/office/drawing/2014/main" id="{13B7BB51-92B8-4089-8DAB-1202A4D1C6A3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030E26-A86A-417A-AA64-699AA8DD3D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9CF97E-0E6E-41E9-B75B-0371E744D1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11680"/>
            <a:ext cx="1051560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BAE770-8363-44CD-8A22-AB26C5C53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27/2/2022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E618F2-3B8E-4449-91E7-F8AA49609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3428F0-E5C2-42A1-AB2F-1A19FFAD1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1341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 descr="Tag=AccentColor&#10;Flavor=Light&#10;Target=Fill">
            <a:extLst>
              <a:ext uri="{FF2B5EF4-FFF2-40B4-BE49-F238E27FC236}">
                <a16:creationId xmlns:a16="http://schemas.microsoft.com/office/drawing/2014/main" id="{13B7BB51-92B8-4089-8DAB-1202A4D1C6A3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030E26-A86A-417A-AA64-699AA8DD3D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9CF97E-0E6E-41E9-B75B-0371E744D1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11680"/>
            <a:ext cx="1051560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BAE770-8363-44CD-8A22-AB26C5C53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27/2/2022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E618F2-3B8E-4449-91E7-F8AA49609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3428F0-E5C2-42A1-AB2F-1A19FFAD1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8732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 descr="Tag=AccentColor&#10;Flavor=Light&#10;Target=Fill">
            <a:extLst>
              <a:ext uri="{FF2B5EF4-FFF2-40B4-BE49-F238E27FC236}">
                <a16:creationId xmlns:a16="http://schemas.microsoft.com/office/drawing/2014/main" id="{13B7BB51-92B8-4089-8DAB-1202A4D1C6A3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030E26-A86A-417A-AA64-699AA8DD3D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9CF97E-0E6E-41E9-B75B-0371E744D1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11680"/>
            <a:ext cx="1051560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BAE770-8363-44CD-8A22-AB26C5C53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27/2/2022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E618F2-3B8E-4449-91E7-F8AA49609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3428F0-E5C2-42A1-AB2F-1A19FFAD1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523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 descr="Tag=AccentColor&#10;Flavor=Light&#10;Target=Fill">
            <a:extLst>
              <a:ext uri="{FF2B5EF4-FFF2-40B4-BE49-F238E27FC236}">
                <a16:creationId xmlns:a16="http://schemas.microsoft.com/office/drawing/2014/main" id="{13B7BB51-92B8-4089-8DAB-1202A4D1C6A3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030E26-A86A-417A-AA64-699AA8DD3D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9CF97E-0E6E-41E9-B75B-0371E744D1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11680"/>
            <a:ext cx="1051560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BAE770-8363-44CD-8A22-AB26C5C53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27/2/2022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E618F2-3B8E-4449-91E7-F8AA49609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3428F0-E5C2-42A1-AB2F-1A19FFAD1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9520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 descr="Tag=AccentColor&#10;Flavor=Light&#10;Target=Fill">
            <a:extLst>
              <a:ext uri="{FF2B5EF4-FFF2-40B4-BE49-F238E27FC236}">
                <a16:creationId xmlns:a16="http://schemas.microsoft.com/office/drawing/2014/main" id="{13B7BB51-92B8-4089-8DAB-1202A4D1C6A3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030E26-A86A-417A-AA64-699AA8DD3D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9CF97E-0E6E-41E9-B75B-0371E744D1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11680"/>
            <a:ext cx="1051560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BAE770-8363-44CD-8A22-AB26C5C53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27/2/2022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E618F2-3B8E-4449-91E7-F8AA49609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3428F0-E5C2-42A1-AB2F-1A19FFAD1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8024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 descr="Tag=AccentColor&#10;Flavor=Light&#10;Target=Fill">
            <a:extLst>
              <a:ext uri="{FF2B5EF4-FFF2-40B4-BE49-F238E27FC236}">
                <a16:creationId xmlns:a16="http://schemas.microsoft.com/office/drawing/2014/main" id="{13B7BB51-92B8-4089-8DAB-1202A4D1C6A3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030E26-A86A-417A-AA64-699AA8DD3D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9CF97E-0E6E-41E9-B75B-0371E744D1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11680"/>
            <a:ext cx="1051560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BAE770-8363-44CD-8A22-AB26C5C53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27/2/2022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E618F2-3B8E-4449-91E7-F8AA49609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3428F0-E5C2-42A1-AB2F-1A19FFAD1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8679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 descr="Tag=AccentColor&#10;Flavor=Light&#10;Target=Fill">
            <a:extLst>
              <a:ext uri="{FF2B5EF4-FFF2-40B4-BE49-F238E27FC236}">
                <a16:creationId xmlns:a16="http://schemas.microsoft.com/office/drawing/2014/main" id="{13B7BB51-92B8-4089-8DAB-1202A4D1C6A3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030E26-A86A-417A-AA64-699AA8DD3D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9CF97E-0E6E-41E9-B75B-0371E744D1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11680"/>
            <a:ext cx="1051560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BAE770-8363-44CD-8A22-AB26C5C53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27/2/2022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E618F2-3B8E-4449-91E7-F8AA49609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3428F0-E5C2-42A1-AB2F-1A19FFAD1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4988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 descr="Tag=AccentColor&#10;Flavor=Light&#10;Target=Fill">
            <a:extLst>
              <a:ext uri="{FF2B5EF4-FFF2-40B4-BE49-F238E27FC236}">
                <a16:creationId xmlns:a16="http://schemas.microsoft.com/office/drawing/2014/main" id="{13B7BB51-92B8-4089-8DAB-1202A4D1C6A3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030E26-A86A-417A-AA64-699AA8DD3D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9CF97E-0E6E-41E9-B75B-0371E744D1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11680"/>
            <a:ext cx="1051560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BAE770-8363-44CD-8A22-AB26C5C53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27/2/2022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E618F2-3B8E-4449-91E7-F8AA49609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3428F0-E5C2-42A1-AB2F-1A19FFAD1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9877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ic 9" descr="Tag=AccentColor&#10;Flavor=Light&#10;Target=Fill">
            <a:extLst>
              <a:ext uri="{FF2B5EF4-FFF2-40B4-BE49-F238E27FC236}">
                <a16:creationId xmlns:a16="http://schemas.microsoft.com/office/drawing/2014/main" id="{DB2CE8D6-5B4E-4EBE-9ED5-A1DA7E2A5CDA}"/>
              </a:ext>
            </a:extLst>
          </p:cNvPr>
          <p:cNvSpPr/>
          <p:nvPr/>
        </p:nvSpPr>
        <p:spPr>
          <a:xfrm>
            <a:off x="7209816" y="0"/>
            <a:ext cx="4143984" cy="5747660"/>
          </a:xfrm>
          <a:custGeom>
            <a:avLst/>
            <a:gdLst>
              <a:gd name="connsiteX0" fmla="*/ 0 w 3843750"/>
              <a:gd name="connsiteY0" fmla="*/ 346 h 5956080"/>
              <a:gd name="connsiteX1" fmla="*/ 72373 w 3843750"/>
              <a:gd name="connsiteY1" fmla="*/ 2447534 h 5956080"/>
              <a:gd name="connsiteX2" fmla="*/ 145093 w 3843750"/>
              <a:gd name="connsiteY2" fmla="*/ 3878724 h 5956080"/>
              <a:gd name="connsiteX3" fmla="*/ 237897 w 3843750"/>
              <a:gd name="connsiteY3" fmla="*/ 4208041 h 5956080"/>
              <a:gd name="connsiteX4" fmla="*/ 281875 w 3843750"/>
              <a:gd name="connsiteY4" fmla="*/ 4677601 h 5956080"/>
              <a:gd name="connsiteX5" fmla="*/ 360135 w 3843750"/>
              <a:gd name="connsiteY5" fmla="*/ 5287407 h 5956080"/>
              <a:gd name="connsiteX6" fmla="*/ 414155 w 3843750"/>
              <a:gd name="connsiteY6" fmla="*/ 5817914 h 5956080"/>
              <a:gd name="connsiteX7" fmla="*/ 681487 w 3843750"/>
              <a:gd name="connsiteY7" fmla="*/ 5914873 h 5956080"/>
              <a:gd name="connsiteX8" fmla="*/ 892373 w 3843750"/>
              <a:gd name="connsiteY8" fmla="*/ 5605295 h 5956080"/>
              <a:gd name="connsiteX9" fmla="*/ 1027770 w 3843750"/>
              <a:gd name="connsiteY9" fmla="*/ 5804063 h 5956080"/>
              <a:gd name="connsiteX10" fmla="*/ 1200566 w 3843750"/>
              <a:gd name="connsiteY10" fmla="*/ 5527036 h 5956080"/>
              <a:gd name="connsiteX11" fmla="*/ 1348083 w 3843750"/>
              <a:gd name="connsiteY11" fmla="*/ 5363590 h 5956080"/>
              <a:gd name="connsiteX12" fmla="*/ 1425997 w 3843750"/>
              <a:gd name="connsiteY12" fmla="*/ 4800532 h 5956080"/>
              <a:gd name="connsiteX13" fmla="*/ 1517416 w 3843750"/>
              <a:gd name="connsiteY13" fmla="*/ 4640549 h 5956080"/>
              <a:gd name="connsiteX14" fmla="*/ 1569705 w 3843750"/>
              <a:gd name="connsiteY14" fmla="*/ 4803995 h 5956080"/>
              <a:gd name="connsiteX15" fmla="*/ 1530921 w 3843750"/>
              <a:gd name="connsiteY15" fmla="*/ 5433885 h 5956080"/>
              <a:gd name="connsiteX16" fmla="*/ 1614721 w 3843750"/>
              <a:gd name="connsiteY16" fmla="*/ 5319957 h 5956080"/>
              <a:gd name="connsiteX17" fmla="*/ 1800676 w 3843750"/>
              <a:gd name="connsiteY17" fmla="*/ 4608691 h 5956080"/>
              <a:gd name="connsiteX18" fmla="*/ 1918759 w 3843750"/>
              <a:gd name="connsiteY18" fmla="*/ 4486799 h 5956080"/>
              <a:gd name="connsiteX19" fmla="*/ 2009139 w 3843750"/>
              <a:gd name="connsiteY19" fmla="*/ 4715000 h 5956080"/>
              <a:gd name="connsiteX20" fmla="*/ 2135532 w 3843750"/>
              <a:gd name="connsiteY20" fmla="*/ 5321689 h 5956080"/>
              <a:gd name="connsiteX21" fmla="*/ 2209291 w 3843750"/>
              <a:gd name="connsiteY21" fmla="*/ 5028733 h 5956080"/>
              <a:gd name="connsiteX22" fmla="*/ 2501208 w 3843750"/>
              <a:gd name="connsiteY22" fmla="*/ 4457711 h 5956080"/>
              <a:gd name="connsiteX23" fmla="*/ 2695127 w 3843750"/>
              <a:gd name="connsiteY23" fmla="*/ 4973674 h 5956080"/>
              <a:gd name="connsiteX24" fmla="*/ 2825329 w 3843750"/>
              <a:gd name="connsiteY24" fmla="*/ 4563328 h 5956080"/>
              <a:gd name="connsiteX25" fmla="*/ 2904628 w 3843750"/>
              <a:gd name="connsiteY25" fmla="*/ 4466368 h 5956080"/>
              <a:gd name="connsiteX26" fmla="*/ 2922635 w 3843750"/>
              <a:gd name="connsiteY26" fmla="*/ 4519696 h 5956080"/>
              <a:gd name="connsiteX27" fmla="*/ 3089544 w 3843750"/>
              <a:gd name="connsiteY27" fmla="*/ 3606545 h 5956080"/>
              <a:gd name="connsiteX28" fmla="*/ 3150490 w 3843750"/>
              <a:gd name="connsiteY28" fmla="*/ 3989882 h 5956080"/>
              <a:gd name="connsiteX29" fmla="*/ 3755448 w 3843750"/>
              <a:gd name="connsiteY29" fmla="*/ 1538193 h 5956080"/>
              <a:gd name="connsiteX30" fmla="*/ 3850330 w 3843750"/>
              <a:gd name="connsiteY30" fmla="*/ 0 h 5956080"/>
              <a:gd name="connsiteX31" fmla="*/ 0 w 3843750"/>
              <a:gd name="connsiteY31" fmla="*/ 0 h 5956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3843750" h="5956080">
                <a:moveTo>
                  <a:pt x="0" y="346"/>
                </a:moveTo>
                <a:cubicBezTo>
                  <a:pt x="12120" y="1234155"/>
                  <a:pt x="72720" y="2447534"/>
                  <a:pt x="72373" y="2447534"/>
                </a:cubicBezTo>
                <a:cubicBezTo>
                  <a:pt x="72720" y="2449265"/>
                  <a:pt x="114274" y="3641520"/>
                  <a:pt x="145093" y="3878724"/>
                </a:cubicBezTo>
                <a:cubicBezTo>
                  <a:pt x="176258" y="4119392"/>
                  <a:pt x="210194" y="3969797"/>
                  <a:pt x="237897" y="4208041"/>
                </a:cubicBezTo>
                <a:cubicBezTo>
                  <a:pt x="250017" y="4367677"/>
                  <a:pt x="237204" y="4527661"/>
                  <a:pt x="281875" y="4677601"/>
                </a:cubicBezTo>
                <a:cubicBezTo>
                  <a:pt x="278758" y="4908226"/>
                  <a:pt x="338319" y="5059552"/>
                  <a:pt x="360135" y="5287407"/>
                </a:cubicBezTo>
                <a:cubicBezTo>
                  <a:pt x="370177" y="5468860"/>
                  <a:pt x="348015" y="5649274"/>
                  <a:pt x="414155" y="5817914"/>
                </a:cubicBezTo>
                <a:cubicBezTo>
                  <a:pt x="467137" y="5947770"/>
                  <a:pt x="534662" y="6049578"/>
                  <a:pt x="681487" y="5914873"/>
                </a:cubicBezTo>
                <a:cubicBezTo>
                  <a:pt x="680448" y="5747964"/>
                  <a:pt x="925963" y="5772897"/>
                  <a:pt x="892373" y="5605295"/>
                </a:cubicBezTo>
                <a:cubicBezTo>
                  <a:pt x="1003184" y="5641309"/>
                  <a:pt x="945009" y="5759046"/>
                  <a:pt x="1027770" y="5804063"/>
                </a:cubicBezTo>
                <a:cubicBezTo>
                  <a:pt x="1099105" y="5719915"/>
                  <a:pt x="1051664" y="5551968"/>
                  <a:pt x="1200566" y="5527036"/>
                </a:cubicBezTo>
                <a:cubicBezTo>
                  <a:pt x="1352931" y="5564088"/>
                  <a:pt x="1336655" y="5453970"/>
                  <a:pt x="1348083" y="5363590"/>
                </a:cubicBezTo>
                <a:cubicBezTo>
                  <a:pt x="1370938" y="5149586"/>
                  <a:pt x="1389291" y="5009687"/>
                  <a:pt x="1425997" y="4800532"/>
                </a:cubicBezTo>
                <a:cubicBezTo>
                  <a:pt x="1436385" y="4748243"/>
                  <a:pt x="1415608" y="4628775"/>
                  <a:pt x="1517416" y="4640549"/>
                </a:cubicBezTo>
                <a:cubicBezTo>
                  <a:pt x="1596022" y="4651976"/>
                  <a:pt x="1566242" y="4746512"/>
                  <a:pt x="1569705" y="4803995"/>
                </a:cubicBezTo>
                <a:cubicBezTo>
                  <a:pt x="1600177" y="5128809"/>
                  <a:pt x="1532998" y="5109763"/>
                  <a:pt x="1530921" y="5433885"/>
                </a:cubicBezTo>
                <a:cubicBezTo>
                  <a:pt x="1530574" y="5446697"/>
                  <a:pt x="1580786" y="5458125"/>
                  <a:pt x="1614721" y="5319957"/>
                </a:cubicBezTo>
                <a:cubicBezTo>
                  <a:pt x="1681208" y="5047432"/>
                  <a:pt x="1760507" y="4832736"/>
                  <a:pt x="1800676" y="4608691"/>
                </a:cubicBezTo>
                <a:cubicBezTo>
                  <a:pt x="1848463" y="4656824"/>
                  <a:pt x="1889671" y="4439704"/>
                  <a:pt x="1918759" y="4486799"/>
                </a:cubicBezTo>
                <a:cubicBezTo>
                  <a:pt x="1932264" y="4566098"/>
                  <a:pt x="1956503" y="4642626"/>
                  <a:pt x="2009139" y="4715000"/>
                </a:cubicBezTo>
                <a:cubicBezTo>
                  <a:pt x="2054502" y="4933851"/>
                  <a:pt x="2004983" y="5137812"/>
                  <a:pt x="2135532" y="5321689"/>
                </a:cubicBezTo>
                <a:cubicBezTo>
                  <a:pt x="2135532" y="5321689"/>
                  <a:pt x="2137610" y="5265245"/>
                  <a:pt x="2209291" y="5028733"/>
                </a:cubicBezTo>
                <a:cubicBezTo>
                  <a:pt x="2267120" y="4838277"/>
                  <a:pt x="2341225" y="4936622"/>
                  <a:pt x="2501208" y="4457711"/>
                </a:cubicBezTo>
                <a:cubicBezTo>
                  <a:pt x="2545186" y="4641934"/>
                  <a:pt x="2446495" y="4877753"/>
                  <a:pt x="2695127" y="4973674"/>
                </a:cubicBezTo>
                <a:cubicBezTo>
                  <a:pt x="2743260" y="4833775"/>
                  <a:pt x="2706208" y="4662365"/>
                  <a:pt x="2825329" y="4563328"/>
                </a:cubicBezTo>
                <a:cubicBezTo>
                  <a:pt x="2859958" y="4534586"/>
                  <a:pt x="2884890" y="4501689"/>
                  <a:pt x="2904628" y="4466368"/>
                </a:cubicBezTo>
                <a:cubicBezTo>
                  <a:pt x="2910515" y="4484375"/>
                  <a:pt x="2916749" y="4503074"/>
                  <a:pt x="2922635" y="4519696"/>
                </a:cubicBezTo>
                <a:cubicBezTo>
                  <a:pt x="2946529" y="4491647"/>
                  <a:pt x="3082618" y="3784882"/>
                  <a:pt x="3089544" y="3606545"/>
                </a:cubicBezTo>
                <a:cubicBezTo>
                  <a:pt x="3124172" y="3733285"/>
                  <a:pt x="3150490" y="3989882"/>
                  <a:pt x="3150490" y="3989882"/>
                </a:cubicBezTo>
                <a:cubicBezTo>
                  <a:pt x="3150490" y="3989882"/>
                  <a:pt x="3300085" y="3936900"/>
                  <a:pt x="3755448" y="1538193"/>
                </a:cubicBezTo>
                <a:cubicBezTo>
                  <a:pt x="3791461" y="1348775"/>
                  <a:pt x="3824704" y="697762"/>
                  <a:pt x="3850330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4AD5705-B027-4C44-B38A-60296E29E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078991"/>
            <a:ext cx="5266944" cy="3136392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8BBAC4-9088-44CF-BA2D-B8DD24FB52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279392"/>
            <a:ext cx="5266944" cy="1500187"/>
          </a:xfrm>
        </p:spPr>
        <p:txBody>
          <a:bodyPr/>
          <a:lstStyle>
            <a:lvl1pPr marL="0" indent="0">
              <a:buNone/>
              <a:defRPr sz="240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93FB3F-D2A6-4919-B57B-C08861D46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27/2/2022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9049E0-6BE5-43FA-A4D4-ACAFC871A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8C28D-1479-4F15-B906-0AEBBCCA8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6534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 descr="Tag=AccentColor&#10;Flavor=Light&#10;Target=Fill">
            <a:extLst>
              <a:ext uri="{FF2B5EF4-FFF2-40B4-BE49-F238E27FC236}">
                <a16:creationId xmlns:a16="http://schemas.microsoft.com/office/drawing/2014/main" id="{FD51F360-8860-4FB5-A0A5-773473DD8B39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A77EC9-372A-4ECA-9088-780532AF05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C882CE-1B27-414A-9B06-AA5D2DB683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11680"/>
            <a:ext cx="493776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397E60-5D92-4530-96D1-FC09AF3C27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19088" y="2011680"/>
            <a:ext cx="493776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4240FE-0C6A-47E9-9B0A-7B3C60877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27/2/2022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71AE1B-BB18-4C7E-AA77-3A4D401A5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FA7B1D-FEDD-4E29-A352-29E5F498B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2078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ic 1" descr="Tag=AccentColor&#10;Flavor=Light&#10;Target=Fill">
            <a:extLst>
              <a:ext uri="{FF2B5EF4-FFF2-40B4-BE49-F238E27FC236}">
                <a16:creationId xmlns:a16="http://schemas.microsoft.com/office/drawing/2014/main" id="{0D57E7FA-E8FC-45AC-868F-CDC8144939D6}"/>
              </a:ext>
            </a:extLst>
          </p:cNvPr>
          <p:cNvSpPr/>
          <p:nvPr/>
        </p:nvSpPr>
        <p:spPr>
          <a:xfrm rot="10800000" flipV="1">
            <a:off x="2599854" y="527562"/>
            <a:ext cx="6992292" cy="5102484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7094A5-EB6F-441D-88F8-CD7A30C847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8760" y="1591056"/>
            <a:ext cx="5705856" cy="3264408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7CE1E3-3929-42A6-81B7-056BD88EF3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928616"/>
            <a:ext cx="5705856" cy="996696"/>
          </a:xfrm>
        </p:spPr>
        <p:txBody>
          <a:bodyPr/>
          <a:lstStyle>
            <a:lvl1pPr marL="0" indent="0" algn="l">
              <a:buNone/>
              <a:defRPr sz="2400" cap="all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E951E3-0794-422C-AF76-0AD4A7FB1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27/2/2022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4EBFA8-0291-4D77-A9D9-B17FC2382A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7AC4D4-C4EE-4624-A329-C608A1D5A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6530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 descr="Tag=AccentColor&#10;Flavor=Light&#10;Target=Fill">
            <a:extLst>
              <a:ext uri="{FF2B5EF4-FFF2-40B4-BE49-F238E27FC236}">
                <a16:creationId xmlns:a16="http://schemas.microsoft.com/office/drawing/2014/main" id="{527D753D-3426-457C-9082-B92894509EC0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4D2B94-0682-4185-BCE3-89AF214A4F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65C47E-B85E-4B3E-A669-DEEC7F5DF2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011680"/>
            <a:ext cx="4937760" cy="950976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24517F-FE8C-49AD-9A52-0F43010526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127248"/>
            <a:ext cx="4937760" cy="30632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80C73EC-7117-4DC2-9075-14102F2E28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19088" y="2011680"/>
            <a:ext cx="4937760" cy="950976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DD9A323-865B-4177-8F98-9BA304E022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19088" y="3127248"/>
            <a:ext cx="4937760" cy="30632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AA4E5D6-7075-4584-BD43-D966F0B58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27/2/2022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C38B83D-8A05-4F3C-A409-1602C9630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AD250E7-8A73-449C-A140-A2A2582D7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9886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raphic 1" descr="Tag=AccentColor&#10;Flavor=Light&#10;Target=Fill">
            <a:extLst>
              <a:ext uri="{FF2B5EF4-FFF2-40B4-BE49-F238E27FC236}">
                <a16:creationId xmlns:a16="http://schemas.microsoft.com/office/drawing/2014/main" id="{AAFBE1F6-FC6D-4C3D-9AC3-97028E6F18C7}"/>
              </a:ext>
            </a:extLst>
          </p:cNvPr>
          <p:cNvSpPr/>
          <p:nvPr/>
        </p:nvSpPr>
        <p:spPr>
          <a:xfrm rot="10800000" flipV="1">
            <a:off x="1969639" y="181596"/>
            <a:ext cx="8252722" cy="6022258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2825A4-268B-4301-8432-F9E9B2661A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3784" y="1572768"/>
            <a:ext cx="6501384" cy="4096512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A33410F-8A90-47F6-BD39-4AC0E43583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27/2/2022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D819A9-F8DE-4E5C-AFC3-E0105ACD8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E25320-A12F-4F3E-8EC9-11292FF36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31467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27/2/2022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6863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27/2/2022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5181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27/2/2022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8363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27/2/2022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99056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27/2/2022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3941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27/2/2022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3488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 descr="Mask ID=&#10;Mask position=bottom, center&#10;Mask family= brushstroke, landscape, wide">
            <a:extLst>
              <a:ext uri="{FF2B5EF4-FFF2-40B4-BE49-F238E27FC236}">
                <a16:creationId xmlns:a16="http://schemas.microsoft.com/office/drawing/2014/main" id="{736BF44D-E8DD-45FA-931D-CBCC67D57944}"/>
              </a:ext>
            </a:extLst>
          </p:cNvPr>
          <p:cNvSpPr/>
          <p:nvPr/>
        </p:nvSpPr>
        <p:spPr>
          <a:xfrm>
            <a:off x="1768100" y="-1"/>
            <a:ext cx="10423900" cy="5920155"/>
          </a:xfrm>
          <a:custGeom>
            <a:avLst/>
            <a:gdLst>
              <a:gd name="connsiteX0" fmla="*/ 10423900 w 10423900"/>
              <a:gd name="connsiteY0" fmla="*/ 0 h 5491534"/>
              <a:gd name="connsiteX1" fmla="*/ 3493157 w 10423900"/>
              <a:gd name="connsiteY1" fmla="*/ 0 h 5491534"/>
              <a:gd name="connsiteX2" fmla="*/ 3493018 w 10423900"/>
              <a:gd name="connsiteY2" fmla="*/ 31 h 5491534"/>
              <a:gd name="connsiteX3" fmla="*/ 3245493 w 10423900"/>
              <a:gd name="connsiteY3" fmla="*/ 104839 h 5491534"/>
              <a:gd name="connsiteX4" fmla="*/ 4434802 w 10423900"/>
              <a:gd name="connsiteY4" fmla="*/ 284558 h 5491534"/>
              <a:gd name="connsiteX5" fmla="*/ 4011937 w 10423900"/>
              <a:gd name="connsiteY5" fmla="*/ 395559 h 5491534"/>
              <a:gd name="connsiteX6" fmla="*/ 3573213 w 10423900"/>
              <a:gd name="connsiteY6" fmla="*/ 474847 h 5491534"/>
              <a:gd name="connsiteX7" fmla="*/ 3097489 w 10423900"/>
              <a:gd name="connsiteY7" fmla="*/ 532990 h 5491534"/>
              <a:gd name="connsiteX8" fmla="*/ 2664052 w 10423900"/>
              <a:gd name="connsiteY8" fmla="*/ 649279 h 5491534"/>
              <a:gd name="connsiteX9" fmla="*/ 3795218 w 10423900"/>
              <a:gd name="connsiteY9" fmla="*/ 696852 h 5491534"/>
              <a:gd name="connsiteX10" fmla="*/ 3208492 w 10423900"/>
              <a:gd name="connsiteY10" fmla="*/ 802568 h 5491534"/>
              <a:gd name="connsiteX11" fmla="*/ 2727483 w 10423900"/>
              <a:gd name="connsiteY11" fmla="*/ 939999 h 5491534"/>
              <a:gd name="connsiteX12" fmla="*/ 2389190 w 10423900"/>
              <a:gd name="connsiteY12" fmla="*/ 1003429 h 5491534"/>
              <a:gd name="connsiteX13" fmla="*/ 2029754 w 10423900"/>
              <a:gd name="connsiteY13" fmla="*/ 1019287 h 5491534"/>
              <a:gd name="connsiteX14" fmla="*/ 1945181 w 10423900"/>
              <a:gd name="connsiteY14" fmla="*/ 1119716 h 5491534"/>
              <a:gd name="connsiteX15" fmla="*/ 2056184 w 10423900"/>
              <a:gd name="connsiteY15" fmla="*/ 1225434 h 5491534"/>
              <a:gd name="connsiteX16" fmla="*/ 2225329 w 10423900"/>
              <a:gd name="connsiteY16" fmla="*/ 1236004 h 5491534"/>
              <a:gd name="connsiteX17" fmla="*/ 3234920 w 10423900"/>
              <a:gd name="connsiteY17" fmla="*/ 1262435 h 5491534"/>
              <a:gd name="connsiteX18" fmla="*/ 0 w 10423900"/>
              <a:gd name="connsiteY18" fmla="*/ 1495009 h 5491534"/>
              <a:gd name="connsiteX19" fmla="*/ 438724 w 10423900"/>
              <a:gd name="connsiteY19" fmla="*/ 1637728 h 5491534"/>
              <a:gd name="connsiteX20" fmla="*/ 586726 w 10423900"/>
              <a:gd name="connsiteY20" fmla="*/ 2028877 h 5491534"/>
              <a:gd name="connsiteX21" fmla="*/ 1125878 w 10423900"/>
              <a:gd name="connsiteY21" fmla="*/ 2250882 h 5491534"/>
              <a:gd name="connsiteX22" fmla="*/ 1474744 w 10423900"/>
              <a:gd name="connsiteY22" fmla="*/ 2330169 h 5491534"/>
              <a:gd name="connsiteX23" fmla="*/ 2272901 w 10423900"/>
              <a:gd name="connsiteY23" fmla="*/ 2446458 h 5491534"/>
              <a:gd name="connsiteX24" fmla="*/ 2389190 w 10423900"/>
              <a:gd name="connsiteY24" fmla="*/ 2636747 h 5491534"/>
              <a:gd name="connsiteX25" fmla="*/ 2489621 w 10423900"/>
              <a:gd name="connsiteY25" fmla="*/ 2848179 h 5491534"/>
              <a:gd name="connsiteX26" fmla="*/ 2701053 w 10423900"/>
              <a:gd name="connsiteY26" fmla="*/ 2985611 h 5491534"/>
              <a:gd name="connsiteX27" fmla="*/ 1057165 w 10423900"/>
              <a:gd name="connsiteY27" fmla="*/ 2964468 h 5491534"/>
              <a:gd name="connsiteX28" fmla="*/ 2912485 w 10423900"/>
              <a:gd name="connsiteY28" fmla="*/ 3408477 h 5491534"/>
              <a:gd name="connsiteX29" fmla="*/ 2748626 w 10423900"/>
              <a:gd name="connsiteY29" fmla="*/ 3582909 h 5491534"/>
              <a:gd name="connsiteX30" fmla="*/ 3763503 w 10423900"/>
              <a:gd name="connsiteY30" fmla="*/ 3820771 h 5491534"/>
              <a:gd name="connsiteX31" fmla="*/ 3219063 w 10423900"/>
              <a:gd name="connsiteY31" fmla="*/ 3847199 h 5491534"/>
              <a:gd name="connsiteX32" fmla="*/ 6385269 w 10423900"/>
              <a:gd name="connsiteY32" fmla="*/ 4840933 h 5491534"/>
              <a:gd name="connsiteX33" fmla="*/ 10285854 w 10423900"/>
              <a:gd name="connsiteY33" fmla="*/ 5471118 h 5491534"/>
              <a:gd name="connsiteX34" fmla="*/ 10423900 w 10423900"/>
              <a:gd name="connsiteY34" fmla="*/ 5491534 h 5491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423900" h="5491534">
                <a:moveTo>
                  <a:pt x="10423900" y="0"/>
                </a:moveTo>
                <a:lnTo>
                  <a:pt x="3493157" y="0"/>
                </a:lnTo>
                <a:lnTo>
                  <a:pt x="3493018" y="31"/>
                </a:lnTo>
                <a:cubicBezTo>
                  <a:pt x="3414969" y="12668"/>
                  <a:pt x="3328744" y="21588"/>
                  <a:pt x="3245493" y="104839"/>
                </a:cubicBezTo>
                <a:cubicBezTo>
                  <a:pt x="3668357" y="162984"/>
                  <a:pt x="4075366" y="51981"/>
                  <a:pt x="4434802" y="284558"/>
                </a:cubicBezTo>
                <a:cubicBezTo>
                  <a:pt x="4302656" y="400846"/>
                  <a:pt x="4154654" y="374416"/>
                  <a:pt x="4011937" y="395559"/>
                </a:cubicBezTo>
                <a:cubicBezTo>
                  <a:pt x="3863934" y="416704"/>
                  <a:pt x="3721217" y="453704"/>
                  <a:pt x="3573213" y="474847"/>
                </a:cubicBezTo>
                <a:cubicBezTo>
                  <a:pt x="3414639" y="501275"/>
                  <a:pt x="3256063" y="506562"/>
                  <a:pt x="3097489" y="532990"/>
                </a:cubicBezTo>
                <a:cubicBezTo>
                  <a:pt x="2965345" y="554135"/>
                  <a:pt x="2822627" y="517133"/>
                  <a:pt x="2664052" y="649279"/>
                </a:cubicBezTo>
                <a:cubicBezTo>
                  <a:pt x="3055203" y="744424"/>
                  <a:pt x="3409352" y="601706"/>
                  <a:pt x="3795218" y="696852"/>
                </a:cubicBezTo>
                <a:cubicBezTo>
                  <a:pt x="3567928" y="781425"/>
                  <a:pt x="3382924" y="754995"/>
                  <a:pt x="3208492" y="802568"/>
                </a:cubicBezTo>
                <a:cubicBezTo>
                  <a:pt x="3049916" y="850140"/>
                  <a:pt x="2859627" y="797282"/>
                  <a:pt x="2727483" y="939999"/>
                </a:cubicBezTo>
                <a:cubicBezTo>
                  <a:pt x="2627052" y="1051000"/>
                  <a:pt x="2521336" y="1066858"/>
                  <a:pt x="2389190" y="1003429"/>
                </a:cubicBezTo>
                <a:cubicBezTo>
                  <a:pt x="2272901" y="945284"/>
                  <a:pt x="2146043" y="961142"/>
                  <a:pt x="2029754" y="1019287"/>
                </a:cubicBezTo>
                <a:cubicBezTo>
                  <a:pt x="1987468" y="1040430"/>
                  <a:pt x="1945181" y="1066858"/>
                  <a:pt x="1945181" y="1119716"/>
                </a:cubicBezTo>
                <a:cubicBezTo>
                  <a:pt x="1945181" y="1193719"/>
                  <a:pt x="1998039" y="1214862"/>
                  <a:pt x="2056184" y="1225434"/>
                </a:cubicBezTo>
                <a:cubicBezTo>
                  <a:pt x="2109042" y="1236004"/>
                  <a:pt x="2172471" y="1246577"/>
                  <a:pt x="2225329" y="1236004"/>
                </a:cubicBezTo>
                <a:cubicBezTo>
                  <a:pt x="2563622" y="1177861"/>
                  <a:pt x="2896629" y="1273005"/>
                  <a:pt x="3234920" y="1262435"/>
                </a:cubicBezTo>
                <a:cubicBezTo>
                  <a:pt x="2172471" y="1489724"/>
                  <a:pt x="1099450" y="1415723"/>
                  <a:pt x="0" y="1495009"/>
                </a:cubicBezTo>
                <a:cubicBezTo>
                  <a:pt x="142717" y="1653583"/>
                  <a:pt x="327721" y="1521439"/>
                  <a:pt x="438724" y="1637728"/>
                </a:cubicBezTo>
                <a:cubicBezTo>
                  <a:pt x="333006" y="1880875"/>
                  <a:pt x="375293" y="2013020"/>
                  <a:pt x="586726" y="2028877"/>
                </a:cubicBezTo>
                <a:cubicBezTo>
                  <a:pt x="792873" y="2044734"/>
                  <a:pt x="1014877" y="1960161"/>
                  <a:pt x="1125878" y="2250882"/>
                </a:cubicBezTo>
                <a:cubicBezTo>
                  <a:pt x="1157593" y="2340740"/>
                  <a:pt x="1353170" y="2314312"/>
                  <a:pt x="1474744" y="2330169"/>
                </a:cubicBezTo>
                <a:cubicBezTo>
                  <a:pt x="1739034" y="2367170"/>
                  <a:pt x="2019183" y="2330169"/>
                  <a:pt x="2272901" y="2446458"/>
                </a:cubicBezTo>
                <a:cubicBezTo>
                  <a:pt x="2373332" y="2488744"/>
                  <a:pt x="2442048" y="2520459"/>
                  <a:pt x="2389190" y="2636747"/>
                </a:cubicBezTo>
                <a:cubicBezTo>
                  <a:pt x="2336332" y="2758321"/>
                  <a:pt x="2405048" y="2800607"/>
                  <a:pt x="2489621" y="2848179"/>
                </a:cubicBezTo>
                <a:cubicBezTo>
                  <a:pt x="2553051" y="2885180"/>
                  <a:pt x="2648195" y="2874609"/>
                  <a:pt x="2701053" y="2985611"/>
                </a:cubicBezTo>
                <a:cubicBezTo>
                  <a:pt x="2146043" y="2969753"/>
                  <a:pt x="1606888" y="2879895"/>
                  <a:pt x="1057165" y="2964468"/>
                </a:cubicBezTo>
                <a:cubicBezTo>
                  <a:pt x="1659748" y="3175900"/>
                  <a:pt x="2320474" y="3165328"/>
                  <a:pt x="2912485" y="3408477"/>
                </a:cubicBezTo>
                <a:cubicBezTo>
                  <a:pt x="2891342" y="3493050"/>
                  <a:pt x="2753911" y="3456048"/>
                  <a:pt x="2748626" y="3582909"/>
                </a:cubicBezTo>
                <a:cubicBezTo>
                  <a:pt x="3060489" y="3715055"/>
                  <a:pt x="3435782" y="3625195"/>
                  <a:pt x="3763503" y="3820771"/>
                </a:cubicBezTo>
                <a:cubicBezTo>
                  <a:pt x="3573213" y="3910629"/>
                  <a:pt x="3398782" y="3762626"/>
                  <a:pt x="3219063" y="3847199"/>
                </a:cubicBezTo>
                <a:cubicBezTo>
                  <a:pt x="3277208" y="3974060"/>
                  <a:pt x="5909545" y="4756360"/>
                  <a:pt x="6385269" y="4840933"/>
                </a:cubicBezTo>
                <a:cubicBezTo>
                  <a:pt x="7171204" y="4982659"/>
                  <a:pt x="9157515" y="5302348"/>
                  <a:pt x="10285854" y="5471118"/>
                </a:cubicBezTo>
                <a:lnTo>
                  <a:pt x="10423900" y="5491534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27/2/2022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27173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 descr="Tag=AccentColor&#10;Flavor=Light&#10;Target=Fill">
            <a:extLst>
              <a:ext uri="{FF2B5EF4-FFF2-40B4-BE49-F238E27FC236}">
                <a16:creationId xmlns:a16="http://schemas.microsoft.com/office/drawing/2014/main" id="{76C5A8FA-6B61-4934-AF55-C595090CA5DC}"/>
              </a:ext>
            </a:extLst>
          </p:cNvPr>
          <p:cNvSpPr/>
          <p:nvPr/>
        </p:nvSpPr>
        <p:spPr>
          <a:xfrm>
            <a:off x="4726728" y="0"/>
            <a:ext cx="7472381" cy="6858000"/>
          </a:xfrm>
          <a:custGeom>
            <a:avLst/>
            <a:gdLst>
              <a:gd name="connsiteX0" fmla="*/ 1232666 w 7472381"/>
              <a:gd name="connsiteY0" fmla="*/ 0 h 6886575"/>
              <a:gd name="connsiteX1" fmla="*/ 7472381 w 7472381"/>
              <a:gd name="connsiteY1" fmla="*/ 0 h 6886575"/>
              <a:gd name="connsiteX2" fmla="*/ 7472381 w 7472381"/>
              <a:gd name="connsiteY2" fmla="*/ 814388 h 6886575"/>
              <a:gd name="connsiteX3" fmla="*/ 7472381 w 7472381"/>
              <a:gd name="connsiteY3" fmla="*/ 6411516 h 6886575"/>
              <a:gd name="connsiteX4" fmla="*/ 7472381 w 7472381"/>
              <a:gd name="connsiteY4" fmla="*/ 6886575 h 6886575"/>
              <a:gd name="connsiteX5" fmla="*/ 6992676 w 7472381"/>
              <a:gd name="connsiteY5" fmla="*/ 6886575 h 6886575"/>
              <a:gd name="connsiteX6" fmla="*/ 1946893 w 7472381"/>
              <a:gd name="connsiteY6" fmla="*/ 6886575 h 6886575"/>
              <a:gd name="connsiteX7" fmla="*/ 1506276 w 7472381"/>
              <a:gd name="connsiteY7" fmla="*/ 6686550 h 6886575"/>
              <a:gd name="connsiteX8" fmla="*/ 1314394 w 7472381"/>
              <a:gd name="connsiteY8" fmla="*/ 6457949 h 6886575"/>
              <a:gd name="connsiteX9" fmla="*/ 1246880 w 7472381"/>
              <a:gd name="connsiteY9" fmla="*/ 6393656 h 6886575"/>
              <a:gd name="connsiteX10" fmla="*/ 1079872 w 7472381"/>
              <a:gd name="connsiteY10" fmla="*/ 6307931 h 6886575"/>
              <a:gd name="connsiteX11" fmla="*/ 788495 w 7472381"/>
              <a:gd name="connsiteY11" fmla="*/ 6125765 h 6886575"/>
              <a:gd name="connsiteX12" fmla="*/ 895097 w 7472381"/>
              <a:gd name="connsiteY12" fmla="*/ 6082903 h 6886575"/>
              <a:gd name="connsiteX13" fmla="*/ 1204239 w 7472381"/>
              <a:gd name="connsiteY13" fmla="*/ 6193631 h 6886575"/>
              <a:gd name="connsiteX14" fmla="*/ 1428102 w 7472381"/>
              <a:gd name="connsiteY14" fmla="*/ 6222206 h 6886575"/>
              <a:gd name="connsiteX15" fmla="*/ 1111852 w 7472381"/>
              <a:gd name="connsiteY15" fmla="*/ 6029325 h 6886575"/>
              <a:gd name="connsiteX16" fmla="*/ 806262 w 7472381"/>
              <a:gd name="connsiteY16" fmla="*/ 5779294 h 6886575"/>
              <a:gd name="connsiteX17" fmla="*/ 1040785 w 7472381"/>
              <a:gd name="connsiteY17" fmla="*/ 5825728 h 6886575"/>
              <a:gd name="connsiteX18" fmla="*/ 1051445 w 7472381"/>
              <a:gd name="connsiteY18" fmla="*/ 5793581 h 6886575"/>
              <a:gd name="connsiteX19" fmla="*/ 845349 w 7472381"/>
              <a:gd name="connsiteY19" fmla="*/ 5497115 h 6886575"/>
              <a:gd name="connsiteX20" fmla="*/ 745855 w 7472381"/>
              <a:gd name="connsiteY20" fmla="*/ 5375672 h 6886575"/>
              <a:gd name="connsiteX21" fmla="*/ 291024 w 7472381"/>
              <a:gd name="connsiteY21" fmla="*/ 5014913 h 6886575"/>
              <a:gd name="connsiteX22" fmla="*/ 724535 w 7472381"/>
              <a:gd name="connsiteY22" fmla="*/ 5175647 h 6886575"/>
              <a:gd name="connsiteX23" fmla="*/ 276811 w 7472381"/>
              <a:gd name="connsiteY23" fmla="*/ 4825603 h 6886575"/>
              <a:gd name="connsiteX24" fmla="*/ 60055 w 7472381"/>
              <a:gd name="connsiteY24" fmla="*/ 4697016 h 6886575"/>
              <a:gd name="connsiteX25" fmla="*/ 6755 w 7472381"/>
              <a:gd name="connsiteY25" fmla="*/ 4622006 h 6886575"/>
              <a:gd name="connsiteX26" fmla="*/ 102696 w 7472381"/>
              <a:gd name="connsiteY26" fmla="*/ 4604146 h 6886575"/>
              <a:gd name="connsiteX27" fmla="*/ 397625 w 7472381"/>
              <a:gd name="connsiteY27" fmla="*/ 4632722 h 6886575"/>
              <a:gd name="connsiteX28" fmla="*/ 31628 w 7472381"/>
              <a:gd name="connsiteY28" fmla="*/ 4396978 h 6886575"/>
              <a:gd name="connsiteX29" fmla="*/ 305237 w 7472381"/>
              <a:gd name="connsiteY29" fmla="*/ 4432697 h 6886575"/>
              <a:gd name="connsiteX30" fmla="*/ 383412 w 7472381"/>
              <a:gd name="connsiteY30" fmla="*/ 4339828 h 6886575"/>
              <a:gd name="connsiteX31" fmla="*/ 511333 w 7472381"/>
              <a:gd name="connsiteY31" fmla="*/ 4189810 h 6886575"/>
              <a:gd name="connsiteX32" fmla="*/ 600167 w 7472381"/>
              <a:gd name="connsiteY32" fmla="*/ 4107656 h 6886575"/>
              <a:gd name="connsiteX33" fmla="*/ 635701 w 7472381"/>
              <a:gd name="connsiteY33" fmla="*/ 3843337 h 6886575"/>
              <a:gd name="connsiteX34" fmla="*/ 561080 w 7472381"/>
              <a:gd name="connsiteY34" fmla="*/ 3554015 h 6886575"/>
              <a:gd name="connsiteX35" fmla="*/ 354985 w 7472381"/>
              <a:gd name="connsiteY35" fmla="*/ 3407569 h 6886575"/>
              <a:gd name="connsiteX36" fmla="*/ 415392 w 7472381"/>
              <a:gd name="connsiteY36" fmla="*/ 3243263 h 6886575"/>
              <a:gd name="connsiteX37" fmla="*/ 852456 w 7472381"/>
              <a:gd name="connsiteY37" fmla="*/ 3343275 h 6886575"/>
              <a:gd name="connsiteX38" fmla="*/ 202190 w 7472381"/>
              <a:gd name="connsiteY38" fmla="*/ 2953940 h 6886575"/>
              <a:gd name="connsiteX39" fmla="*/ 312344 w 7472381"/>
              <a:gd name="connsiteY39" fmla="*/ 2936081 h 6886575"/>
              <a:gd name="connsiteX40" fmla="*/ 706768 w 7472381"/>
              <a:gd name="connsiteY40" fmla="*/ 2714625 h 6886575"/>
              <a:gd name="connsiteX41" fmla="*/ 728088 w 7472381"/>
              <a:gd name="connsiteY41" fmla="*/ 2703909 h 6886575"/>
              <a:gd name="connsiteX42" fmla="*/ 795602 w 7472381"/>
              <a:gd name="connsiteY42" fmla="*/ 2564606 h 6886575"/>
              <a:gd name="connsiteX43" fmla="*/ 1008804 w 7472381"/>
              <a:gd name="connsiteY43" fmla="*/ 2543175 h 6886575"/>
              <a:gd name="connsiteX44" fmla="*/ 1186473 w 7472381"/>
              <a:gd name="connsiteY44" fmla="*/ 2575322 h 6886575"/>
              <a:gd name="connsiteX45" fmla="*/ 1378355 w 7472381"/>
              <a:gd name="connsiteY45" fmla="*/ 2536031 h 6886575"/>
              <a:gd name="connsiteX46" fmla="*/ 1548916 w 7472381"/>
              <a:gd name="connsiteY46" fmla="*/ 2553891 h 6886575"/>
              <a:gd name="connsiteX47" fmla="*/ 1694604 w 7472381"/>
              <a:gd name="connsiteY47" fmla="*/ 2528888 h 6886575"/>
              <a:gd name="connsiteX48" fmla="*/ 1552469 w 7472381"/>
              <a:gd name="connsiteY48" fmla="*/ 2411015 h 6886575"/>
              <a:gd name="connsiteX49" fmla="*/ 1353481 w 7472381"/>
              <a:gd name="connsiteY49" fmla="*/ 2411015 h 6886575"/>
              <a:gd name="connsiteX50" fmla="*/ 1211346 w 7472381"/>
              <a:gd name="connsiteY50" fmla="*/ 2336007 h 6886575"/>
              <a:gd name="connsiteX51" fmla="*/ 1076318 w 7472381"/>
              <a:gd name="connsiteY51" fmla="*/ 2200275 h 6886575"/>
              <a:gd name="connsiteX52" fmla="*/ 600167 w 7472381"/>
              <a:gd name="connsiteY52" fmla="*/ 1982390 h 6886575"/>
              <a:gd name="connsiteX53" fmla="*/ 514886 w 7472381"/>
              <a:gd name="connsiteY53" fmla="*/ 1900238 h 6886575"/>
              <a:gd name="connsiteX54" fmla="*/ 1872273 w 7472381"/>
              <a:gd name="connsiteY54" fmla="*/ 2218135 h 6886575"/>
              <a:gd name="connsiteX55" fmla="*/ 1452975 w 7472381"/>
              <a:gd name="connsiteY55" fmla="*/ 2085975 h 6886575"/>
              <a:gd name="connsiteX56" fmla="*/ 1737245 w 7472381"/>
              <a:gd name="connsiteY56" fmla="*/ 2110978 h 6886575"/>
              <a:gd name="connsiteX57" fmla="*/ 1893593 w 7472381"/>
              <a:gd name="connsiteY57" fmla="*/ 2021681 h 6886575"/>
              <a:gd name="connsiteX58" fmla="*/ 1893593 w 7472381"/>
              <a:gd name="connsiteY58" fmla="*/ 1993106 h 6886575"/>
              <a:gd name="connsiteX59" fmla="*/ 1776332 w 7472381"/>
              <a:gd name="connsiteY59" fmla="*/ 1910953 h 6886575"/>
              <a:gd name="connsiteX60" fmla="*/ 1708818 w 7472381"/>
              <a:gd name="connsiteY60" fmla="*/ 1857375 h 6886575"/>
              <a:gd name="connsiteX61" fmla="*/ 1524043 w 7472381"/>
              <a:gd name="connsiteY61" fmla="*/ 1664493 h 6886575"/>
              <a:gd name="connsiteX62" fmla="*/ 1655517 w 7472381"/>
              <a:gd name="connsiteY62" fmla="*/ 1643062 h 6886575"/>
              <a:gd name="connsiteX63" fmla="*/ 1705264 w 7472381"/>
              <a:gd name="connsiteY63" fmla="*/ 1603772 h 6886575"/>
              <a:gd name="connsiteX64" fmla="*/ 1669731 w 7472381"/>
              <a:gd name="connsiteY64" fmla="*/ 1546622 h 6886575"/>
              <a:gd name="connsiteX65" fmla="*/ 1261093 w 7472381"/>
              <a:gd name="connsiteY65" fmla="*/ 1371600 h 6886575"/>
              <a:gd name="connsiteX66" fmla="*/ 1229113 w 7472381"/>
              <a:gd name="connsiteY66" fmla="*/ 1235869 h 6886575"/>
              <a:gd name="connsiteX67" fmla="*/ 1307287 w 7472381"/>
              <a:gd name="connsiteY67" fmla="*/ 1214437 h 6886575"/>
              <a:gd name="connsiteX68" fmla="*/ 1396121 w 7472381"/>
              <a:gd name="connsiteY68" fmla="*/ 1225153 h 6886575"/>
              <a:gd name="connsiteX69" fmla="*/ 1325054 w 7472381"/>
              <a:gd name="connsiteY69" fmla="*/ 1117997 h 6886575"/>
              <a:gd name="connsiteX70" fmla="*/ 1037231 w 7472381"/>
              <a:gd name="connsiteY70" fmla="*/ 1010841 h 6886575"/>
              <a:gd name="connsiteX71" fmla="*/ 983931 w 7472381"/>
              <a:gd name="connsiteY71" fmla="*/ 953690 h 6886575"/>
              <a:gd name="connsiteX72" fmla="*/ 1054998 w 7472381"/>
              <a:gd name="connsiteY72" fmla="*/ 925115 h 6886575"/>
              <a:gd name="connsiteX73" fmla="*/ 1108299 w 7472381"/>
              <a:gd name="connsiteY73" fmla="*/ 914400 h 6886575"/>
              <a:gd name="connsiteX74" fmla="*/ 6755 w 7472381"/>
              <a:gd name="connsiteY74" fmla="*/ 467915 h 6886575"/>
              <a:gd name="connsiteX75" fmla="*/ 255490 w 7472381"/>
              <a:gd name="connsiteY75" fmla="*/ 464344 h 6886575"/>
              <a:gd name="connsiteX76" fmla="*/ 500673 w 7472381"/>
              <a:gd name="connsiteY76" fmla="*/ 535781 h 6886575"/>
              <a:gd name="connsiteX77" fmla="*/ 760069 w 7472381"/>
              <a:gd name="connsiteY77" fmla="*/ 525066 h 6886575"/>
              <a:gd name="connsiteX78" fmla="*/ 1005251 w 7472381"/>
              <a:gd name="connsiteY78" fmla="*/ 560785 h 6886575"/>
              <a:gd name="connsiteX79" fmla="*/ 1218453 w 7472381"/>
              <a:gd name="connsiteY79" fmla="*/ 560785 h 6886575"/>
              <a:gd name="connsiteX80" fmla="*/ 1019464 w 7472381"/>
              <a:gd name="connsiteY80" fmla="*/ 507206 h 6886575"/>
              <a:gd name="connsiteX81" fmla="*/ 944844 w 7472381"/>
              <a:gd name="connsiteY81" fmla="*/ 417909 h 6886575"/>
              <a:gd name="connsiteX82" fmla="*/ 969717 w 7472381"/>
              <a:gd name="connsiteY82" fmla="*/ 335757 h 6886575"/>
              <a:gd name="connsiteX83" fmla="*/ 1051445 w 7472381"/>
              <a:gd name="connsiteY83" fmla="*/ 360759 h 6886575"/>
              <a:gd name="connsiteX84" fmla="*/ 1147386 w 7472381"/>
              <a:gd name="connsiteY84" fmla="*/ 453629 h 6886575"/>
              <a:gd name="connsiteX85" fmla="*/ 1168706 w 7472381"/>
              <a:gd name="connsiteY85" fmla="*/ 396478 h 6886575"/>
              <a:gd name="connsiteX86" fmla="*/ 1225560 w 7472381"/>
              <a:gd name="connsiteY86" fmla="*/ 353615 h 6886575"/>
              <a:gd name="connsiteX87" fmla="*/ 1552469 w 7472381"/>
              <a:gd name="connsiteY87" fmla="*/ 375047 h 6886575"/>
              <a:gd name="connsiteX88" fmla="*/ 1335714 w 7472381"/>
              <a:gd name="connsiteY88" fmla="*/ 192881 h 6886575"/>
              <a:gd name="connsiteX89" fmla="*/ 1197133 w 7472381"/>
              <a:gd name="connsiteY89" fmla="*/ 164306 h 6886575"/>
              <a:gd name="connsiteX90" fmla="*/ 1165153 w 7472381"/>
              <a:gd name="connsiteY90" fmla="*/ 89297 h 6886575"/>
              <a:gd name="connsiteX91" fmla="*/ 1229113 w 7472381"/>
              <a:gd name="connsiteY91" fmla="*/ 71437 h 6886575"/>
              <a:gd name="connsiteX92" fmla="*/ 1548916 w 7472381"/>
              <a:gd name="connsiteY92" fmla="*/ 135731 h 6886575"/>
              <a:gd name="connsiteX93" fmla="*/ 1602217 w 7472381"/>
              <a:gd name="connsiteY93" fmla="*/ 110728 h 6886575"/>
              <a:gd name="connsiteX94" fmla="*/ 1232666 w 7472381"/>
              <a:gd name="connsiteY94" fmla="*/ 0 h 688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7472381" h="6886575">
                <a:moveTo>
                  <a:pt x="1232666" y="0"/>
                </a:moveTo>
                <a:lnTo>
                  <a:pt x="7472381" y="0"/>
                </a:lnTo>
                <a:lnTo>
                  <a:pt x="7472381" y="814388"/>
                </a:lnTo>
                <a:lnTo>
                  <a:pt x="7472381" y="6411516"/>
                </a:lnTo>
                <a:lnTo>
                  <a:pt x="7472381" y="6886575"/>
                </a:lnTo>
                <a:lnTo>
                  <a:pt x="6992676" y="6886575"/>
                </a:lnTo>
                <a:lnTo>
                  <a:pt x="1946893" y="6886575"/>
                </a:lnTo>
                <a:cubicBezTo>
                  <a:pt x="1801205" y="6815137"/>
                  <a:pt x="1662624" y="6729412"/>
                  <a:pt x="1506276" y="6686550"/>
                </a:cubicBezTo>
                <a:cubicBezTo>
                  <a:pt x="1399675" y="6657975"/>
                  <a:pt x="1296627" y="6607969"/>
                  <a:pt x="1314394" y="6457949"/>
                </a:cubicBezTo>
                <a:cubicBezTo>
                  <a:pt x="1317947" y="6415087"/>
                  <a:pt x="1289520" y="6382941"/>
                  <a:pt x="1246880" y="6393656"/>
                </a:cubicBezTo>
                <a:cubicBezTo>
                  <a:pt x="1165153" y="6415087"/>
                  <a:pt x="1126065" y="6354365"/>
                  <a:pt x="1079872" y="6307931"/>
                </a:cubicBezTo>
                <a:cubicBezTo>
                  <a:pt x="998144" y="6225779"/>
                  <a:pt x="919970" y="6140052"/>
                  <a:pt x="788495" y="6125765"/>
                </a:cubicBezTo>
                <a:cubicBezTo>
                  <a:pt x="813369" y="6061471"/>
                  <a:pt x="856009" y="6068615"/>
                  <a:pt x="895097" y="6082903"/>
                </a:cubicBezTo>
                <a:cubicBezTo>
                  <a:pt x="998144" y="6118622"/>
                  <a:pt x="1101192" y="6157912"/>
                  <a:pt x="1204239" y="6193631"/>
                </a:cubicBezTo>
                <a:cubicBezTo>
                  <a:pt x="1271754" y="6215062"/>
                  <a:pt x="1339267" y="6247209"/>
                  <a:pt x="1428102" y="6222206"/>
                </a:cubicBezTo>
                <a:cubicBezTo>
                  <a:pt x="1349928" y="6093619"/>
                  <a:pt x="1218453" y="6068615"/>
                  <a:pt x="1111852" y="6029325"/>
                </a:cubicBezTo>
                <a:cubicBezTo>
                  <a:pt x="980377" y="5979319"/>
                  <a:pt x="902203" y="5886450"/>
                  <a:pt x="806262" y="5779294"/>
                </a:cubicBezTo>
                <a:cubicBezTo>
                  <a:pt x="902203" y="5750719"/>
                  <a:pt x="962610" y="5829300"/>
                  <a:pt x="1040785" y="5825728"/>
                </a:cubicBezTo>
                <a:cubicBezTo>
                  <a:pt x="1044338" y="5815012"/>
                  <a:pt x="1051445" y="5793581"/>
                  <a:pt x="1051445" y="5793581"/>
                </a:cubicBezTo>
                <a:cubicBezTo>
                  <a:pt x="923523" y="5736431"/>
                  <a:pt x="866670" y="5629275"/>
                  <a:pt x="845349" y="5497115"/>
                </a:cubicBezTo>
                <a:cubicBezTo>
                  <a:pt x="838243" y="5429250"/>
                  <a:pt x="792049" y="5407819"/>
                  <a:pt x="745855" y="5375672"/>
                </a:cubicBezTo>
                <a:cubicBezTo>
                  <a:pt x="589507" y="5264943"/>
                  <a:pt x="422499" y="5164931"/>
                  <a:pt x="291024" y="5014913"/>
                </a:cubicBezTo>
                <a:cubicBezTo>
                  <a:pt x="443819" y="5032771"/>
                  <a:pt x="564633" y="5132784"/>
                  <a:pt x="724535" y="5175647"/>
                </a:cubicBezTo>
                <a:cubicBezTo>
                  <a:pt x="596614" y="5011340"/>
                  <a:pt x="429605" y="4925615"/>
                  <a:pt x="276811" y="4825603"/>
                </a:cubicBezTo>
                <a:cubicBezTo>
                  <a:pt x="205743" y="4779169"/>
                  <a:pt x="141783" y="4722018"/>
                  <a:pt x="60055" y="4697016"/>
                </a:cubicBezTo>
                <a:cubicBezTo>
                  <a:pt x="31628" y="4689872"/>
                  <a:pt x="-18119" y="4672013"/>
                  <a:pt x="6755" y="4622006"/>
                </a:cubicBezTo>
                <a:cubicBezTo>
                  <a:pt x="28075" y="4579144"/>
                  <a:pt x="67162" y="4593432"/>
                  <a:pt x="102696" y="4604146"/>
                </a:cubicBezTo>
                <a:cubicBezTo>
                  <a:pt x="187976" y="4632722"/>
                  <a:pt x="280364" y="4632722"/>
                  <a:pt x="397625" y="4632722"/>
                </a:cubicBezTo>
                <a:cubicBezTo>
                  <a:pt x="298131" y="4496990"/>
                  <a:pt x="116909" y="4539853"/>
                  <a:pt x="31628" y="4396978"/>
                </a:cubicBezTo>
                <a:cubicBezTo>
                  <a:pt x="138229" y="4371976"/>
                  <a:pt x="219957" y="4421982"/>
                  <a:pt x="305237" y="4432697"/>
                </a:cubicBezTo>
                <a:cubicBezTo>
                  <a:pt x="383412" y="4443413"/>
                  <a:pt x="401178" y="4418409"/>
                  <a:pt x="383412" y="4339828"/>
                </a:cubicBezTo>
                <a:cubicBezTo>
                  <a:pt x="354985" y="4218385"/>
                  <a:pt x="397625" y="4157662"/>
                  <a:pt x="511333" y="4189810"/>
                </a:cubicBezTo>
                <a:cubicBezTo>
                  <a:pt x="617934" y="4221956"/>
                  <a:pt x="628594" y="4175522"/>
                  <a:pt x="600167" y="4107656"/>
                </a:cubicBezTo>
                <a:cubicBezTo>
                  <a:pt x="557527" y="4007644"/>
                  <a:pt x="603720" y="3929063"/>
                  <a:pt x="635701" y="3843337"/>
                </a:cubicBezTo>
                <a:cubicBezTo>
                  <a:pt x="685448" y="3714750"/>
                  <a:pt x="664128" y="3650456"/>
                  <a:pt x="561080" y="3554015"/>
                </a:cubicBezTo>
                <a:cubicBezTo>
                  <a:pt x="500673" y="3500438"/>
                  <a:pt x="440265" y="3454003"/>
                  <a:pt x="354985" y="3407569"/>
                </a:cubicBezTo>
                <a:cubicBezTo>
                  <a:pt x="550420" y="3382565"/>
                  <a:pt x="347878" y="3296841"/>
                  <a:pt x="415392" y="3243263"/>
                </a:cubicBezTo>
                <a:cubicBezTo>
                  <a:pt x="553973" y="3221831"/>
                  <a:pt x="664128" y="3393282"/>
                  <a:pt x="852456" y="3343275"/>
                </a:cubicBezTo>
                <a:cubicBezTo>
                  <a:pt x="625041" y="3196828"/>
                  <a:pt x="369198" y="3150393"/>
                  <a:pt x="202190" y="2953940"/>
                </a:cubicBezTo>
                <a:cubicBezTo>
                  <a:pt x="241277" y="2911078"/>
                  <a:pt x="280364" y="2953940"/>
                  <a:pt x="312344" y="2936081"/>
                </a:cubicBezTo>
                <a:cubicBezTo>
                  <a:pt x="312344" y="2925365"/>
                  <a:pt x="685448" y="2993232"/>
                  <a:pt x="706768" y="2714625"/>
                </a:cubicBezTo>
                <a:cubicBezTo>
                  <a:pt x="713875" y="2714625"/>
                  <a:pt x="720982" y="2714625"/>
                  <a:pt x="728088" y="2703909"/>
                </a:cubicBezTo>
                <a:cubicBezTo>
                  <a:pt x="767175" y="2664619"/>
                  <a:pt x="731642" y="2571750"/>
                  <a:pt x="795602" y="2564606"/>
                </a:cubicBezTo>
                <a:cubicBezTo>
                  <a:pt x="866670" y="2557462"/>
                  <a:pt x="934184" y="2525315"/>
                  <a:pt x="1008804" y="2543175"/>
                </a:cubicBezTo>
                <a:cubicBezTo>
                  <a:pt x="1065658" y="2557462"/>
                  <a:pt x="1126065" y="2575322"/>
                  <a:pt x="1186473" y="2575322"/>
                </a:cubicBezTo>
                <a:cubicBezTo>
                  <a:pt x="1250433" y="2575322"/>
                  <a:pt x="1339267" y="2696766"/>
                  <a:pt x="1378355" y="2536031"/>
                </a:cubicBezTo>
                <a:cubicBezTo>
                  <a:pt x="1378355" y="2528888"/>
                  <a:pt x="1488509" y="2546747"/>
                  <a:pt x="1548916" y="2553891"/>
                </a:cubicBezTo>
                <a:cubicBezTo>
                  <a:pt x="1598663" y="2561035"/>
                  <a:pt x="1659071" y="2593181"/>
                  <a:pt x="1694604" y="2528888"/>
                </a:cubicBezTo>
                <a:cubicBezTo>
                  <a:pt x="1712371" y="2489596"/>
                  <a:pt x="1627090" y="2418159"/>
                  <a:pt x="1552469" y="2411015"/>
                </a:cubicBezTo>
                <a:cubicBezTo>
                  <a:pt x="1484956" y="2403872"/>
                  <a:pt x="1417442" y="2396728"/>
                  <a:pt x="1353481" y="2411015"/>
                </a:cubicBezTo>
                <a:cubicBezTo>
                  <a:pt x="1275307" y="2428875"/>
                  <a:pt x="1232666" y="2400300"/>
                  <a:pt x="1211346" y="2336007"/>
                </a:cubicBezTo>
                <a:cubicBezTo>
                  <a:pt x="1186473" y="2268141"/>
                  <a:pt x="1140279" y="2232422"/>
                  <a:pt x="1076318" y="2200275"/>
                </a:cubicBezTo>
                <a:cubicBezTo>
                  <a:pt x="919970" y="2121694"/>
                  <a:pt x="770729" y="2028825"/>
                  <a:pt x="600167" y="1982390"/>
                </a:cubicBezTo>
                <a:cubicBezTo>
                  <a:pt x="568187" y="1975246"/>
                  <a:pt x="529100" y="1960959"/>
                  <a:pt x="514886" y="1900238"/>
                </a:cubicBezTo>
                <a:cubicBezTo>
                  <a:pt x="976824" y="1993106"/>
                  <a:pt x="1396121" y="2232422"/>
                  <a:pt x="1872273" y="2218135"/>
                </a:cubicBezTo>
                <a:cubicBezTo>
                  <a:pt x="1744351" y="2143125"/>
                  <a:pt x="1591557" y="2139554"/>
                  <a:pt x="1452975" y="2085975"/>
                </a:cubicBezTo>
                <a:cubicBezTo>
                  <a:pt x="1552469" y="2046685"/>
                  <a:pt x="1644857" y="2089547"/>
                  <a:pt x="1737245" y="2110978"/>
                </a:cubicBezTo>
                <a:cubicBezTo>
                  <a:pt x="1815419" y="2128837"/>
                  <a:pt x="1886486" y="2132410"/>
                  <a:pt x="1893593" y="2021681"/>
                </a:cubicBezTo>
                <a:cubicBezTo>
                  <a:pt x="1893593" y="2010965"/>
                  <a:pt x="1893593" y="2003821"/>
                  <a:pt x="1893593" y="1993106"/>
                </a:cubicBezTo>
                <a:cubicBezTo>
                  <a:pt x="1865166" y="1946672"/>
                  <a:pt x="1826079" y="1925240"/>
                  <a:pt x="1776332" y="1910953"/>
                </a:cubicBezTo>
                <a:cubicBezTo>
                  <a:pt x="1747905" y="1903809"/>
                  <a:pt x="1708818" y="1889522"/>
                  <a:pt x="1708818" y="1857375"/>
                </a:cubicBezTo>
                <a:cubicBezTo>
                  <a:pt x="1712371" y="1735931"/>
                  <a:pt x="1616430" y="1700212"/>
                  <a:pt x="1524043" y="1664493"/>
                </a:cubicBezTo>
                <a:cubicBezTo>
                  <a:pt x="1573790" y="1603772"/>
                  <a:pt x="1616430" y="1646635"/>
                  <a:pt x="1655517" y="1643062"/>
                </a:cubicBezTo>
                <a:cubicBezTo>
                  <a:pt x="1680391" y="1639491"/>
                  <a:pt x="1705264" y="1635919"/>
                  <a:pt x="1705264" y="1603772"/>
                </a:cubicBezTo>
                <a:cubicBezTo>
                  <a:pt x="1705264" y="1578769"/>
                  <a:pt x="1694604" y="1546622"/>
                  <a:pt x="1669731" y="1546622"/>
                </a:cubicBezTo>
                <a:cubicBezTo>
                  <a:pt x="1513383" y="1543050"/>
                  <a:pt x="1424548" y="1371600"/>
                  <a:pt x="1261093" y="1371600"/>
                </a:cubicBezTo>
                <a:cubicBezTo>
                  <a:pt x="1161599" y="1371600"/>
                  <a:pt x="1310841" y="1275159"/>
                  <a:pt x="1229113" y="1235869"/>
                </a:cubicBezTo>
                <a:cubicBezTo>
                  <a:pt x="1211346" y="1225153"/>
                  <a:pt x="1278860" y="1210866"/>
                  <a:pt x="1307287" y="1214437"/>
                </a:cubicBezTo>
                <a:cubicBezTo>
                  <a:pt x="1335714" y="1218009"/>
                  <a:pt x="1360588" y="1243013"/>
                  <a:pt x="1396121" y="1225153"/>
                </a:cubicBezTo>
                <a:cubicBezTo>
                  <a:pt x="1413888" y="1160860"/>
                  <a:pt x="1367694" y="1135856"/>
                  <a:pt x="1325054" y="1117997"/>
                </a:cubicBezTo>
                <a:cubicBezTo>
                  <a:pt x="1232666" y="1075135"/>
                  <a:pt x="1140279" y="1025129"/>
                  <a:pt x="1037231" y="1010841"/>
                </a:cubicBezTo>
                <a:cubicBezTo>
                  <a:pt x="1001698" y="1007269"/>
                  <a:pt x="980377" y="989409"/>
                  <a:pt x="983931" y="953690"/>
                </a:cubicBezTo>
                <a:cubicBezTo>
                  <a:pt x="991037" y="907256"/>
                  <a:pt x="1026571" y="921544"/>
                  <a:pt x="1054998" y="925115"/>
                </a:cubicBezTo>
                <a:cubicBezTo>
                  <a:pt x="1072765" y="928688"/>
                  <a:pt x="1090532" y="939403"/>
                  <a:pt x="1108299" y="914400"/>
                </a:cubicBezTo>
                <a:cubicBezTo>
                  <a:pt x="692555" y="660797"/>
                  <a:pt x="472246" y="675085"/>
                  <a:pt x="6755" y="467915"/>
                </a:cubicBezTo>
                <a:cubicBezTo>
                  <a:pt x="109802" y="428625"/>
                  <a:pt x="184423" y="457200"/>
                  <a:pt x="255490" y="464344"/>
                </a:cubicBezTo>
                <a:cubicBezTo>
                  <a:pt x="433159" y="482203"/>
                  <a:pt x="323004" y="514350"/>
                  <a:pt x="500673" y="535781"/>
                </a:cubicBezTo>
                <a:cubicBezTo>
                  <a:pt x="585954" y="546497"/>
                  <a:pt x="664128" y="582216"/>
                  <a:pt x="760069" y="525066"/>
                </a:cubicBezTo>
                <a:cubicBezTo>
                  <a:pt x="824029" y="485775"/>
                  <a:pt x="927077" y="528637"/>
                  <a:pt x="1005251" y="560785"/>
                </a:cubicBezTo>
                <a:cubicBezTo>
                  <a:pt x="1069212" y="589360"/>
                  <a:pt x="1133172" y="596503"/>
                  <a:pt x="1218453" y="560785"/>
                </a:cubicBezTo>
                <a:cubicBezTo>
                  <a:pt x="1140279" y="539354"/>
                  <a:pt x="1079872" y="521494"/>
                  <a:pt x="1019464" y="507206"/>
                </a:cubicBezTo>
                <a:cubicBezTo>
                  <a:pt x="969717" y="496491"/>
                  <a:pt x="941290" y="471488"/>
                  <a:pt x="944844" y="417909"/>
                </a:cubicBezTo>
                <a:cubicBezTo>
                  <a:pt x="944844" y="389334"/>
                  <a:pt x="934184" y="350044"/>
                  <a:pt x="969717" y="335757"/>
                </a:cubicBezTo>
                <a:cubicBezTo>
                  <a:pt x="998144" y="321469"/>
                  <a:pt x="1037231" y="335757"/>
                  <a:pt x="1051445" y="360759"/>
                </a:cubicBezTo>
                <a:cubicBezTo>
                  <a:pt x="1069212" y="407194"/>
                  <a:pt x="1086978" y="450056"/>
                  <a:pt x="1147386" y="453629"/>
                </a:cubicBezTo>
                <a:cubicBezTo>
                  <a:pt x="1229113" y="460771"/>
                  <a:pt x="1182919" y="432197"/>
                  <a:pt x="1168706" y="396478"/>
                </a:cubicBezTo>
                <a:cubicBezTo>
                  <a:pt x="1154492" y="357188"/>
                  <a:pt x="1197133" y="346472"/>
                  <a:pt x="1225560" y="353615"/>
                </a:cubicBezTo>
                <a:cubicBezTo>
                  <a:pt x="1332161" y="385763"/>
                  <a:pt x="1442315" y="328613"/>
                  <a:pt x="1552469" y="375047"/>
                </a:cubicBezTo>
                <a:cubicBezTo>
                  <a:pt x="1524043" y="260747"/>
                  <a:pt x="1463635" y="210741"/>
                  <a:pt x="1335714" y="192881"/>
                </a:cubicBezTo>
                <a:cubicBezTo>
                  <a:pt x="1289520" y="189310"/>
                  <a:pt x="1239773" y="196453"/>
                  <a:pt x="1197133" y="164306"/>
                </a:cubicBezTo>
                <a:cubicBezTo>
                  <a:pt x="1172259" y="146447"/>
                  <a:pt x="1147386" y="125016"/>
                  <a:pt x="1165153" y="89297"/>
                </a:cubicBezTo>
                <a:cubicBezTo>
                  <a:pt x="1175813" y="64294"/>
                  <a:pt x="1204239" y="64294"/>
                  <a:pt x="1229113" y="71437"/>
                </a:cubicBezTo>
                <a:cubicBezTo>
                  <a:pt x="1332161" y="110728"/>
                  <a:pt x="1442315" y="121444"/>
                  <a:pt x="1548916" y="135731"/>
                </a:cubicBezTo>
                <a:cubicBezTo>
                  <a:pt x="1566683" y="139303"/>
                  <a:pt x="1584450" y="146447"/>
                  <a:pt x="1602217" y="110728"/>
                </a:cubicBezTo>
                <a:cubicBezTo>
                  <a:pt x="1477849" y="78581"/>
                  <a:pt x="1357034" y="35719"/>
                  <a:pt x="1232666" y="0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6AD042-DE90-4088-8A07-B9A64C2CE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40080"/>
            <a:ext cx="3886200" cy="295351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2FFC98-62A0-445A-BEDA-785BE925A1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59168" y="640080"/>
            <a:ext cx="4489704" cy="5596128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4D7827-8489-4EE4-88EE-16685FE6DE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776472"/>
            <a:ext cx="3886200" cy="246888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33534F-EA91-4A50-B0F6-10D689E458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27/2/2022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20F3F7-8B4B-4015-AA9C-109D05B2F1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0B6EE2-78A1-4D01-87BE-A1487FBD2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5970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ic 1" descr="Tag=AccentColor&#10;Flavor=Light&#10;Target=Fill">
            <a:extLst>
              <a:ext uri="{FF2B5EF4-FFF2-40B4-BE49-F238E27FC236}">
                <a16:creationId xmlns:a16="http://schemas.microsoft.com/office/drawing/2014/main" id="{0D57E7FA-E8FC-45AC-868F-CDC8144939D6}"/>
              </a:ext>
            </a:extLst>
          </p:cNvPr>
          <p:cNvSpPr/>
          <p:nvPr/>
        </p:nvSpPr>
        <p:spPr>
          <a:xfrm rot="10800000" flipV="1">
            <a:off x="2599854" y="527562"/>
            <a:ext cx="6992292" cy="5102484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7094A5-EB6F-441D-88F8-CD7A30C847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8760" y="1591056"/>
            <a:ext cx="5705856" cy="3264408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7CE1E3-3929-42A6-81B7-056BD88EF3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928616"/>
            <a:ext cx="5705856" cy="996696"/>
          </a:xfrm>
        </p:spPr>
        <p:txBody>
          <a:bodyPr/>
          <a:lstStyle>
            <a:lvl1pPr marL="0" indent="0" algn="l">
              <a:buNone/>
              <a:defRPr sz="2400" cap="all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E951E3-0794-422C-AF76-0AD4A7FB1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27/2/2022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4EBFA8-0291-4D77-A9D9-B17FC2382A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7AC4D4-C4EE-4624-A329-C608A1D5A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8926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raphic 1" descr="Tag=AccentColor&#10;Flavor=Light&#10;Target=Fill">
            <a:extLst>
              <a:ext uri="{FF2B5EF4-FFF2-40B4-BE49-F238E27FC236}">
                <a16:creationId xmlns:a16="http://schemas.microsoft.com/office/drawing/2014/main" id="{0EE21C0F-70D8-4F3C-9392-07559C90EE6E}"/>
              </a:ext>
            </a:extLst>
          </p:cNvPr>
          <p:cNvSpPr/>
          <p:nvPr/>
        </p:nvSpPr>
        <p:spPr>
          <a:xfrm rot="10800000" flipH="1" flipV="1">
            <a:off x="684965" y="1332237"/>
            <a:ext cx="5263732" cy="3841102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DB1DFE-8154-440D-93CF-FEF7860E8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9032" y="2523744"/>
            <a:ext cx="3831336" cy="1453896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CD9D1F5-05CC-48F3-A314-315EF17030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711696" y="640079"/>
            <a:ext cx="4837176" cy="556869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1807DE-1178-4BBB-89D8-9046239C2D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55064" y="4087368"/>
            <a:ext cx="3319272" cy="649224"/>
          </a:xfrm>
        </p:spPr>
        <p:txBody>
          <a:bodyPr>
            <a:noAutofit/>
          </a:bodyPr>
          <a:lstStyle>
            <a:lvl1pPr marL="0" indent="0" algn="ctr">
              <a:buNone/>
              <a:defRPr sz="2000" cap="all" baseline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48EA59-A1BC-48B7-9495-6D5C6035B1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27/2/2022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F85A72-B50F-440E-AAD3-53C099F6D9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C2D00B-4207-4720-8C68-605CAFDD5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00395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1C888B-58B8-4428-8B1D-4E26FC5DD5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14F67B-D516-42FA-A2CA-2DCD37CFE8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2BA5FF-4919-4FF8-9C04-06CE156B7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27/2/2022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EDA970-128E-4150-8E5A-A1B056E835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EC6CD1-EE5E-42EF-B76D-BB803BA6A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43870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50C2A1B-34CA-4877-9435-D77DF32575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F255E5E-4A81-44CC-8D99-F56E625D46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9CEECF-A221-4ECC-AD9C-E197D516D2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27/2/2022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8F41AE-0DDE-49ED-9F0C-E0E16F599A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B47FB7-77F0-4C43-B81E-D04B31C95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6612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 descr="Tag=AccentColor&#10;Flavor=Light&#10;Target=Fill">
            <a:extLst>
              <a:ext uri="{FF2B5EF4-FFF2-40B4-BE49-F238E27FC236}">
                <a16:creationId xmlns:a16="http://schemas.microsoft.com/office/drawing/2014/main" id="{13B7BB51-92B8-4089-8DAB-1202A4D1C6A3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030E26-A86A-417A-AA64-699AA8DD3D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9CF97E-0E6E-41E9-B75B-0371E744D1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11680"/>
            <a:ext cx="1051560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BAE770-8363-44CD-8A22-AB26C5C53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27/2/2022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E618F2-3B8E-4449-91E7-F8AA49609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3428F0-E5C2-42A1-AB2F-1A19FFAD1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5204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 descr="Tag=AccentColor&#10;Flavor=Light&#10;Target=Fill">
            <a:extLst>
              <a:ext uri="{FF2B5EF4-FFF2-40B4-BE49-F238E27FC236}">
                <a16:creationId xmlns:a16="http://schemas.microsoft.com/office/drawing/2014/main" id="{13B7BB51-92B8-4089-8DAB-1202A4D1C6A3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030E26-A86A-417A-AA64-699AA8DD3D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9CF97E-0E6E-41E9-B75B-0371E744D1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11680"/>
            <a:ext cx="1051560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BAE770-8363-44CD-8A22-AB26C5C53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27/2/2022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E618F2-3B8E-4449-91E7-F8AA49609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3428F0-E5C2-42A1-AB2F-1A19FFAD1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4878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 descr="Tag=AccentColor&#10;Flavor=Light&#10;Target=Fill">
            <a:extLst>
              <a:ext uri="{FF2B5EF4-FFF2-40B4-BE49-F238E27FC236}">
                <a16:creationId xmlns:a16="http://schemas.microsoft.com/office/drawing/2014/main" id="{13B7BB51-92B8-4089-8DAB-1202A4D1C6A3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030E26-A86A-417A-AA64-699AA8DD3D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9CF97E-0E6E-41E9-B75B-0371E744D1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11680"/>
            <a:ext cx="1051560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BAE770-8363-44CD-8A22-AB26C5C53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27/2/2022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E618F2-3B8E-4449-91E7-F8AA49609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3428F0-E5C2-42A1-AB2F-1A19FFAD1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2784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 descr="Tag=AccentColor&#10;Flavor=Light&#10;Target=Fill">
            <a:extLst>
              <a:ext uri="{FF2B5EF4-FFF2-40B4-BE49-F238E27FC236}">
                <a16:creationId xmlns:a16="http://schemas.microsoft.com/office/drawing/2014/main" id="{13B7BB51-92B8-4089-8DAB-1202A4D1C6A3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030E26-A86A-417A-AA64-699AA8DD3D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9CF97E-0E6E-41E9-B75B-0371E744D1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11680"/>
            <a:ext cx="1051560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BAE770-8363-44CD-8A22-AB26C5C53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27/2/2022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E618F2-3B8E-4449-91E7-F8AA49609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3428F0-E5C2-42A1-AB2F-1A19FFAD1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5857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 descr="Tag=AccentColor&#10;Flavor=Light&#10;Target=Fill">
            <a:extLst>
              <a:ext uri="{FF2B5EF4-FFF2-40B4-BE49-F238E27FC236}">
                <a16:creationId xmlns:a16="http://schemas.microsoft.com/office/drawing/2014/main" id="{13B7BB51-92B8-4089-8DAB-1202A4D1C6A3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030E26-A86A-417A-AA64-699AA8DD3D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9CF97E-0E6E-41E9-B75B-0371E744D1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11680"/>
            <a:ext cx="1051560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BAE770-8363-44CD-8A22-AB26C5C53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27/2/2022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E618F2-3B8E-4449-91E7-F8AA49609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3428F0-E5C2-42A1-AB2F-1A19FFAD1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87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 descr="Tag=AccentColor&#10;Flavor=Light&#10;Target=Fill">
            <a:extLst>
              <a:ext uri="{FF2B5EF4-FFF2-40B4-BE49-F238E27FC236}">
                <a16:creationId xmlns:a16="http://schemas.microsoft.com/office/drawing/2014/main" id="{13B7BB51-92B8-4089-8DAB-1202A4D1C6A3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030E26-A86A-417A-AA64-699AA8DD3D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9CF97E-0E6E-41E9-B75B-0371E744D1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11680"/>
            <a:ext cx="1051560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BAE770-8363-44CD-8A22-AB26C5C53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27/2/2022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E618F2-3B8E-4449-91E7-F8AA49609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3428F0-E5C2-42A1-AB2F-1A19FFAD1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4264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8615C6B-1C98-4B1C-AB4B-1E1898E59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8DFF97-B7FD-47F9-BC7F-DD4B4C5EA2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831D22-079E-43E3-86A4-BA12DB888C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04E684-10F4-4CC3-A0B9-F03AA7BE37CF}" type="datetimeFigureOut">
              <a:rPr lang="en-US" smtClean="0"/>
              <a:t>27/2/2022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4C30A2-140B-4A5D-BEEC-C1314AF1F3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71BA8F-7826-496D-91F8-B3ECDF34DA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9227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706" r:id="rId2"/>
    <p:sldLayoutId id="2147483701" r:id="rId3"/>
    <p:sldLayoutId id="2147483696" r:id="rId4"/>
    <p:sldLayoutId id="2147483716" r:id="rId5"/>
    <p:sldLayoutId id="2147483714" r:id="rId6"/>
    <p:sldLayoutId id="2147483713" r:id="rId7"/>
    <p:sldLayoutId id="2147483712" r:id="rId8"/>
    <p:sldLayoutId id="2147483711" r:id="rId9"/>
    <p:sldLayoutId id="2147483710" r:id="rId10"/>
    <p:sldLayoutId id="2147483709" r:id="rId11"/>
    <p:sldLayoutId id="2147483708" r:id="rId12"/>
    <p:sldLayoutId id="2147483707" r:id="rId13"/>
    <p:sldLayoutId id="2147483705" r:id="rId14"/>
    <p:sldLayoutId id="2147483704" r:id="rId15"/>
    <p:sldLayoutId id="2147483703" r:id="rId16"/>
    <p:sldLayoutId id="2147483702" r:id="rId17"/>
    <p:sldLayoutId id="2147483697" r:id="rId18"/>
    <p:sldLayoutId id="2147483698" r:id="rId19"/>
    <p:sldLayoutId id="2147483699" r:id="rId20"/>
    <p:sldLayoutId id="2147483693" r:id="rId21"/>
    <p:sldLayoutId id="2147483688" r:id="rId22"/>
    <p:sldLayoutId id="2147483720" r:id="rId23"/>
    <p:sldLayoutId id="2147483719" r:id="rId24"/>
    <p:sldLayoutId id="2147483718" r:id="rId25"/>
    <p:sldLayoutId id="2147483717" r:id="rId26"/>
    <p:sldLayoutId id="2147483715" r:id="rId27"/>
    <p:sldLayoutId id="2147483689" r:id="rId28"/>
    <p:sldLayoutId id="2147483690" r:id="rId29"/>
    <p:sldLayoutId id="2147483691" r:id="rId30"/>
    <p:sldLayoutId id="2147483692" r:id="rId31"/>
    <p:sldLayoutId id="2147483694" r:id="rId3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i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" Target="slide11.xml"/><Relationship Id="rId1" Type="http://schemas.openxmlformats.org/officeDocument/2006/relationships/slideLayout" Target="../slideLayouts/slideLayout2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" Target="slide11.xml"/><Relationship Id="rId1" Type="http://schemas.openxmlformats.org/officeDocument/2006/relationships/slideLayout" Target="../slideLayouts/slideLayout2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" Target="slide11.xml"/><Relationship Id="rId1" Type="http://schemas.openxmlformats.org/officeDocument/2006/relationships/slideLayout" Target="../slideLayouts/slideLayout2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" Target="slide11.xml"/><Relationship Id="rId1" Type="http://schemas.openxmlformats.org/officeDocument/2006/relationships/slideLayout" Target="../slideLayouts/slideLayout2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audio" Target="../media/audio2.wav"/><Relationship Id="rId7" Type="http://schemas.openxmlformats.org/officeDocument/2006/relationships/slide" Target="slide3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11" Type="http://schemas.openxmlformats.org/officeDocument/2006/relationships/image" Target="../media/image13.jpeg"/><Relationship Id="rId5" Type="http://schemas.openxmlformats.org/officeDocument/2006/relationships/image" Target="../media/image8.png"/><Relationship Id="rId10" Type="http://schemas.openxmlformats.org/officeDocument/2006/relationships/image" Target="../media/image12.jpg"/><Relationship Id="rId4" Type="http://schemas.openxmlformats.org/officeDocument/2006/relationships/image" Target="../media/image7.png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audio" Target="../media/audio2.wav"/><Relationship Id="rId7" Type="http://schemas.openxmlformats.org/officeDocument/2006/relationships/image" Target="../media/image1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6" Type="http://schemas.openxmlformats.org/officeDocument/2006/relationships/slide" Target="slide3.xml"/><Relationship Id="rId5" Type="http://schemas.openxmlformats.org/officeDocument/2006/relationships/image" Target="../media/image8.png"/><Relationship Id="rId10" Type="http://schemas.openxmlformats.org/officeDocument/2006/relationships/image" Target="../media/image14.jpg"/><Relationship Id="rId4" Type="http://schemas.openxmlformats.org/officeDocument/2006/relationships/image" Target="../media/image7.png"/><Relationship Id="rId9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audio" Target="../media/audio2.wav"/><Relationship Id="rId7" Type="http://schemas.openxmlformats.org/officeDocument/2006/relationships/image" Target="../media/image1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6" Type="http://schemas.openxmlformats.org/officeDocument/2006/relationships/slide" Target="slide3.xml"/><Relationship Id="rId5" Type="http://schemas.openxmlformats.org/officeDocument/2006/relationships/image" Target="../media/image8.png"/><Relationship Id="rId10" Type="http://schemas.openxmlformats.org/officeDocument/2006/relationships/image" Target="../media/image15.jpg"/><Relationship Id="rId4" Type="http://schemas.openxmlformats.org/officeDocument/2006/relationships/image" Target="../media/image7.png"/><Relationship Id="rId9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6DA9DF9-31F7-4056-B42E-878CC92417B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D7C7F11-EAB2-4424-B4A4-2D42126093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8899" y="3028507"/>
            <a:ext cx="6088637" cy="800986"/>
          </a:xfrm>
        </p:spPr>
        <p:txBody>
          <a:bodyPr>
            <a:normAutofit/>
          </a:bodyPr>
          <a:lstStyle/>
          <a:p>
            <a:pPr algn="ctr"/>
            <a:r>
              <a:rPr lang="en-US" b="1" dirty="0" err="1">
                <a:solidFill>
                  <a:srgbClr val="008000"/>
                </a:solidFill>
                <a:latin typeface="Times New Roman" pitchFamily="18" charset="0"/>
                <a:cs typeface="Times New Roman" panose="02020603050405020304" pitchFamily="18" charset="0"/>
              </a:rPr>
              <a:t>Luyện</a:t>
            </a:r>
            <a:r>
              <a:rPr lang="en-US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b="1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CCD5562-42CD-4919-A461-CD9ED0DF6A1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916" r="32046" b="-1"/>
          <a:stretch/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44D95C0-8732-4CED-8D27-1F2030BD50B6}"/>
              </a:ext>
            </a:extLst>
          </p:cNvPr>
          <p:cNvSpPr txBox="1"/>
          <p:nvPr/>
        </p:nvSpPr>
        <p:spPr>
          <a:xfrm>
            <a:off x="70289" y="4119085"/>
            <a:ext cx="65955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latin typeface="Times New Roman" pitchFamily="18" charset="0"/>
                <a:cs typeface="Times New Roman" panose="02020603050405020304" pitchFamily="18" charset="0"/>
              </a:rPr>
              <a:t>Mở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vốn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phẩy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53)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252D266-53BA-45D7-8B24-35A2A0F8521A}"/>
              </a:ext>
            </a:extLst>
          </p:cNvPr>
          <p:cNvSpPr/>
          <p:nvPr/>
        </p:nvSpPr>
        <p:spPr>
          <a:xfrm>
            <a:off x="843887" y="258659"/>
            <a:ext cx="517898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>
                <a:ln w="0"/>
                <a:solidFill>
                  <a:srgbClr val="0070C0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  <a:reflection blurRad="6350" stA="53000" endA="300" endPos="355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TR</a:t>
            </a:r>
            <a:r>
              <a:rPr lang="vi-VN" sz="2800" b="1" cap="none" spc="0" dirty="0">
                <a:ln w="0"/>
                <a:solidFill>
                  <a:srgbClr val="0070C0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  <a:reflection blurRad="6350" stA="53000" endA="300" endPos="355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sz="2800" b="1" dirty="0">
                <a:ln w="0"/>
                <a:solidFill>
                  <a:srgbClr val="0070C0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  <a:reflection blurRad="6350" stA="53000" endA="300" endPos="355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ỜNG TIỂU HỌC </a:t>
            </a:r>
            <a:r>
              <a:rPr lang="en-US" sz="2800" b="1" dirty="0" smtClean="0">
                <a:ln w="0"/>
                <a:solidFill>
                  <a:srgbClr val="0070C0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  <a:reflection blurRad="6350" stA="53000" endA="300" endPos="355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ÁI MỘ A</a:t>
            </a:r>
            <a:endParaRPr lang="en-US" sz="2800" b="1" cap="none" spc="0" dirty="0">
              <a:ln w="0"/>
              <a:solidFill>
                <a:srgbClr val="0070C0"/>
              </a:solidFill>
              <a:effectLst>
                <a:innerShdw blurRad="63500" dist="50800" dir="5400000">
                  <a:prstClr val="black">
                    <a:alpha val="50000"/>
                  </a:prstClr>
                </a:innerShdw>
                <a:reflection blurRad="6350" stA="53000" endA="300" endPos="35500" dir="5400000" sy="-9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0671D30-A1F5-433B-B5B8-6B2EF2FC9494}"/>
              </a:ext>
            </a:extLst>
          </p:cNvPr>
          <p:cNvSpPr/>
          <p:nvPr/>
        </p:nvSpPr>
        <p:spPr>
          <a:xfrm>
            <a:off x="416686" y="1532237"/>
            <a:ext cx="5812529" cy="3092761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60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itchFamily="18" charset="0"/>
                <a:cs typeface="Times New Roman" pitchFamily="18" charset="0"/>
              </a:rPr>
              <a:t>HỌC TR</a:t>
            </a:r>
            <a:r>
              <a:rPr lang="en-US" sz="6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itchFamily="18" charset="0"/>
                <a:cs typeface="Times New Roman" pitchFamily="18" charset="0"/>
              </a:rPr>
              <a:t>ỰC TUYẾN</a:t>
            </a:r>
            <a:endParaRPr lang="en-US" sz="60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21724" y="5827222"/>
            <a:ext cx="47011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Thu Lan</a:t>
            </a:r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1240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F34534C-BE9F-45CC-A5E9-E56DEA7C30B2}"/>
              </a:ext>
            </a:extLst>
          </p:cNvPr>
          <p:cNvSpPr txBox="1"/>
          <p:nvPr/>
        </p:nvSpPr>
        <p:spPr>
          <a:xfrm>
            <a:off x="377136" y="334960"/>
            <a:ext cx="69685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994425C3-189D-48F4-86F5-3126DEF73AF7}"/>
              </a:ext>
            </a:extLst>
          </p:cNvPr>
          <p:cNvSpPr/>
          <p:nvPr/>
        </p:nvSpPr>
        <p:spPr>
          <a:xfrm>
            <a:off x="430796" y="3094890"/>
            <a:ext cx="4515730" cy="1322363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endParaRPr lang="en-US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64AB1837-BF49-446E-834C-2383926AAFFF}"/>
              </a:ext>
            </a:extLst>
          </p:cNvPr>
          <p:cNvSpPr/>
          <p:nvPr/>
        </p:nvSpPr>
        <p:spPr>
          <a:xfrm>
            <a:off x="430796" y="1151817"/>
            <a:ext cx="4515730" cy="13223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ng</a:t>
            </a:r>
            <a:r>
              <a:rPr lang="vi-VN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8C0390E3-7704-4B1B-BCBE-03E9B6449A0D}"/>
              </a:ext>
            </a:extLst>
          </p:cNvPr>
          <p:cNvSpPr/>
          <p:nvPr/>
        </p:nvSpPr>
        <p:spPr>
          <a:xfrm>
            <a:off x="430796" y="5200677"/>
            <a:ext cx="4515730" cy="1322363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70C54C5-3DBA-4203-A600-49019B27F45C}"/>
              </a:ext>
            </a:extLst>
          </p:cNvPr>
          <p:cNvSpPr/>
          <p:nvPr/>
        </p:nvSpPr>
        <p:spPr>
          <a:xfrm>
            <a:off x="6096000" y="908562"/>
            <a:ext cx="5665203" cy="1887647"/>
          </a:xfrm>
          <a:prstGeom prst="rect">
            <a:avLst/>
          </a:prstGeom>
          <a:solidFill>
            <a:srgbClr val="FFFF00"/>
          </a:solidFill>
          <a:ln w="2857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vi-VN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ca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họa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đạo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quay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phim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biên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đạo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múa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….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D987CD3-80E0-46B7-AAFC-BDD4FEB6455E}"/>
              </a:ext>
            </a:extLst>
          </p:cNvPr>
          <p:cNvSpPr/>
          <p:nvPr/>
        </p:nvSpPr>
        <p:spPr>
          <a:xfrm>
            <a:off x="6096001" y="5114178"/>
            <a:ext cx="5665203" cy="1657323"/>
          </a:xfrm>
          <a:prstGeom prst="rect">
            <a:avLst/>
          </a:prstGeom>
          <a:solidFill>
            <a:srgbClr val="FFFF00"/>
          </a:solidFill>
          <a:ln w="2857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Kịch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chèo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tuồng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cải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</a:t>
            </a:r>
            <a:r>
              <a:rPr lang="vi-VN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ơng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múa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rối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họa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vi-VN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algn="ctr"/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điêu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khắc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xiếc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múa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,….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90142AB-FD82-489B-BE3A-FDF53230A133}"/>
              </a:ext>
            </a:extLst>
          </p:cNvPr>
          <p:cNvSpPr/>
          <p:nvPr/>
        </p:nvSpPr>
        <p:spPr>
          <a:xfrm>
            <a:off x="6096000" y="3130690"/>
            <a:ext cx="5665203" cy="1706353"/>
          </a:xfrm>
          <a:prstGeom prst="rect">
            <a:avLst/>
          </a:prstGeom>
          <a:solidFill>
            <a:srgbClr val="FFFF00"/>
          </a:solidFill>
          <a:ln w="2857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Múa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kịch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nặn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</a:t>
            </a:r>
            <a:r>
              <a:rPr lang="vi-VN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ợng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….</a:t>
            </a:r>
          </a:p>
        </p:txBody>
      </p:sp>
      <p:sp>
        <p:nvSpPr>
          <p:cNvPr id="2" name="Arrow: Right 1">
            <a:extLst>
              <a:ext uri="{FF2B5EF4-FFF2-40B4-BE49-F238E27FC236}">
                <a16:creationId xmlns:a16="http://schemas.microsoft.com/office/drawing/2014/main" id="{853EC746-850B-4A32-91D7-C0DF9581A0FA}"/>
              </a:ext>
            </a:extLst>
          </p:cNvPr>
          <p:cNvSpPr/>
          <p:nvPr/>
        </p:nvSpPr>
        <p:spPr>
          <a:xfrm>
            <a:off x="5115339" y="1689635"/>
            <a:ext cx="808383" cy="304800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8000"/>
              </a:solidFill>
            </a:endParaRPr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E010B919-AEE5-4CCA-889E-AAF2A22D4FC9}"/>
              </a:ext>
            </a:extLst>
          </p:cNvPr>
          <p:cNvSpPr/>
          <p:nvPr/>
        </p:nvSpPr>
        <p:spPr>
          <a:xfrm>
            <a:off x="5115338" y="3603671"/>
            <a:ext cx="808383" cy="304800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8000"/>
              </a:solidFill>
            </a:endParaRPr>
          </a:p>
        </p:txBody>
      </p:sp>
      <p:sp>
        <p:nvSpPr>
          <p:cNvPr id="17" name="Arrow: Right 16">
            <a:extLst>
              <a:ext uri="{FF2B5EF4-FFF2-40B4-BE49-F238E27FC236}">
                <a16:creationId xmlns:a16="http://schemas.microsoft.com/office/drawing/2014/main" id="{FE469035-DFAF-4AB5-B893-3B0F53BAC3E3}"/>
              </a:ext>
            </a:extLst>
          </p:cNvPr>
          <p:cNvSpPr/>
          <p:nvPr/>
        </p:nvSpPr>
        <p:spPr>
          <a:xfrm>
            <a:off x="5115338" y="5709458"/>
            <a:ext cx="808383" cy="304800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0166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 animBg="1"/>
      <p:bldP spid="14" grpId="0" animBg="1"/>
      <p:bldP spid="20" grpId="0" animBg="1"/>
      <p:bldP spid="21" grpId="0" animBg="1"/>
      <p:bldP spid="22" grpId="0" animBg="1"/>
      <p:bldP spid="2" grpId="0" animBg="1"/>
      <p:bldP spid="15" grpId="0" animBg="1"/>
      <p:bldP spid="1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people posing for the camera&#10;&#10;Description automatically generated">
            <a:extLst>
              <a:ext uri="{FF2B5EF4-FFF2-40B4-BE49-F238E27FC236}">
                <a16:creationId xmlns:a16="http://schemas.microsoft.com/office/drawing/2014/main" id="{D28C9DB0-683E-4DD5-9944-E3547A191F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127" y="175553"/>
            <a:ext cx="3749412" cy="2743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 descr="A picture containing table, man, holding, standing&#10;&#10;Description automatically generated">
            <a:extLst>
              <a:ext uri="{FF2B5EF4-FFF2-40B4-BE49-F238E27FC236}">
                <a16:creationId xmlns:a16="http://schemas.microsoft.com/office/drawing/2014/main" id="{E380D848-AD13-4415-96AF-C9E590AEC9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9544" y="175553"/>
            <a:ext cx="3652911" cy="2743199"/>
          </a:xfrm>
          <a:prstGeom prst="rect">
            <a:avLst/>
          </a:prstGeom>
        </p:spPr>
      </p:pic>
      <p:pic>
        <p:nvPicPr>
          <p:cNvPr id="9" name="Picture 8" descr="A group of people posing for the camera&#10;&#10;Description automatically generated">
            <a:extLst>
              <a:ext uri="{FF2B5EF4-FFF2-40B4-BE49-F238E27FC236}">
                <a16:creationId xmlns:a16="http://schemas.microsoft.com/office/drawing/2014/main" id="{E87FCEA1-063C-4757-A13B-71353F6A512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1825" y="175553"/>
            <a:ext cx="4082141" cy="274319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F5622C5-363C-47D4-9B75-8476BDAFBF3D}"/>
              </a:ext>
            </a:extLst>
          </p:cNvPr>
          <p:cNvSpPr txBox="1"/>
          <p:nvPr/>
        </p:nvSpPr>
        <p:spPr>
          <a:xfrm>
            <a:off x="1185568" y="2954215"/>
            <a:ext cx="1772529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ơng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65BE1F1-0B10-4A7D-802F-670EF147342B}"/>
              </a:ext>
            </a:extLst>
          </p:cNvPr>
          <p:cNvSpPr txBox="1"/>
          <p:nvPr/>
        </p:nvSpPr>
        <p:spPr>
          <a:xfrm>
            <a:off x="5081707" y="2954215"/>
            <a:ext cx="1772529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Chèo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3C0F849-9A08-4424-BC46-7423D2B095F6}"/>
              </a:ext>
            </a:extLst>
          </p:cNvPr>
          <p:cNvSpPr txBox="1"/>
          <p:nvPr/>
        </p:nvSpPr>
        <p:spPr>
          <a:xfrm>
            <a:off x="9286630" y="2954215"/>
            <a:ext cx="1772529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Tuồng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Cloud 13">
            <a:extLst>
              <a:ext uri="{FF2B5EF4-FFF2-40B4-BE49-F238E27FC236}">
                <a16:creationId xmlns:a16="http://schemas.microsoft.com/office/drawing/2014/main" id="{4F182297-2E86-42F2-86FF-D127636BAFE4}"/>
              </a:ext>
            </a:extLst>
          </p:cNvPr>
          <p:cNvSpPr/>
          <p:nvPr/>
        </p:nvSpPr>
        <p:spPr>
          <a:xfrm>
            <a:off x="1457739" y="3790121"/>
            <a:ext cx="8905461" cy="2713421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rgbClr val="002060"/>
                </a:solidFill>
                <a:latin typeface="+mj-lt"/>
              </a:rPr>
              <a:t>NGHỆ THUẬT DÂN GIAN</a:t>
            </a:r>
          </a:p>
        </p:txBody>
      </p:sp>
    </p:spTree>
    <p:extLst>
      <p:ext uri="{BB962C8B-B14F-4D97-AF65-F5344CB8AC3E}">
        <p14:creationId xmlns:p14="http://schemas.microsoft.com/office/powerpoint/2010/main" val="1071092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7" descr="ImageVie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381000"/>
            <a:ext cx="30480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AutoShape 9" descr="9k=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11268" name="AutoShape 11" descr="9k=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11269" name="AutoShape 13" descr="9k=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pic>
        <p:nvPicPr>
          <p:cNvPr id="11270" name="Picture 15" descr="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838200"/>
            <a:ext cx="35052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1" name="Picture 17" descr="images614225_nlbuu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3810000"/>
            <a:ext cx="3581400" cy="2471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2" name="Text Box 18"/>
          <p:cNvSpPr txBox="1">
            <a:spLocks noChangeArrowheads="1"/>
          </p:cNvSpPr>
          <p:nvPr/>
        </p:nvSpPr>
        <p:spPr bwMode="auto">
          <a:xfrm>
            <a:off x="2514600" y="6097588"/>
            <a:ext cx="2743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Nhà ảo thuật</a:t>
            </a:r>
          </a:p>
        </p:txBody>
      </p:sp>
      <p:sp>
        <p:nvSpPr>
          <p:cNvPr id="11273" name="Text Box 19"/>
          <p:cNvSpPr txBox="1">
            <a:spLocks noChangeArrowheads="1"/>
          </p:cNvSpPr>
          <p:nvPr/>
        </p:nvSpPr>
        <p:spPr bwMode="auto">
          <a:xfrm>
            <a:off x="6858000" y="3328988"/>
            <a:ext cx="2743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Nhà quay phim</a:t>
            </a:r>
          </a:p>
        </p:txBody>
      </p:sp>
      <p:sp>
        <p:nvSpPr>
          <p:cNvPr id="11274" name="Text Box 20"/>
          <p:cNvSpPr txBox="1">
            <a:spLocks noChangeArrowheads="1"/>
          </p:cNvSpPr>
          <p:nvPr/>
        </p:nvSpPr>
        <p:spPr bwMode="auto">
          <a:xfrm>
            <a:off x="6858000" y="6286501"/>
            <a:ext cx="2743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Nhà điêu khắc</a:t>
            </a:r>
          </a:p>
        </p:txBody>
      </p:sp>
    </p:spTree>
    <p:extLst>
      <p:ext uri="{BB962C8B-B14F-4D97-AF65-F5344CB8AC3E}">
        <p14:creationId xmlns:p14="http://schemas.microsoft.com/office/powerpoint/2010/main" val="1598214122"/>
      </p:ext>
    </p:extLst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5" descr="ANd9GcT-RUX7MQzaNNbEYDB2SQL4mxBcS0EOayjT1oQFfUySGf-RV57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1" y="685800"/>
            <a:ext cx="2530475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7" descr="ANd9GcRzUldMCCfj9mPlt-Hd3P2aUXX-tN_oPqWRAIFyqfHsvEb2do0D6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4038601"/>
            <a:ext cx="3124200" cy="233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9" descr="ANd9GcQoNGoueWowgl53kC4to4wk7FLBdLO1OcdO-4PTemNymGTl4d9w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533401"/>
            <a:ext cx="3886200" cy="285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3" name="AutoShape 11" descr="9k=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pic>
        <p:nvPicPr>
          <p:cNvPr id="12294" name="Picture 13" descr="mau2-6a15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810001"/>
            <a:ext cx="3886200" cy="258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5" name="Text Box 14"/>
          <p:cNvSpPr txBox="1">
            <a:spLocks noChangeArrowheads="1"/>
          </p:cNvSpPr>
          <p:nvPr/>
        </p:nvSpPr>
        <p:spPr bwMode="auto">
          <a:xfrm>
            <a:off x="3517900" y="3606801"/>
            <a:ext cx="1524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Ca hát</a:t>
            </a:r>
          </a:p>
        </p:txBody>
      </p:sp>
      <p:sp>
        <p:nvSpPr>
          <p:cNvPr id="12296" name="Text Box 15"/>
          <p:cNvSpPr txBox="1">
            <a:spLocks noChangeArrowheads="1"/>
          </p:cNvSpPr>
          <p:nvPr/>
        </p:nvSpPr>
        <p:spPr bwMode="auto">
          <a:xfrm>
            <a:off x="3581400" y="6350001"/>
            <a:ext cx="1524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Múa</a:t>
            </a:r>
          </a:p>
        </p:txBody>
      </p:sp>
      <p:sp>
        <p:nvSpPr>
          <p:cNvPr id="12297" name="Text Box 16"/>
          <p:cNvSpPr txBox="1">
            <a:spLocks noChangeArrowheads="1"/>
          </p:cNvSpPr>
          <p:nvPr/>
        </p:nvSpPr>
        <p:spPr bwMode="auto">
          <a:xfrm>
            <a:off x="7162800" y="6389688"/>
            <a:ext cx="2057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Thiết kế thời trang</a:t>
            </a:r>
          </a:p>
        </p:txBody>
      </p:sp>
      <p:sp>
        <p:nvSpPr>
          <p:cNvPr id="12298" name="Text Box 17"/>
          <p:cNvSpPr txBox="1">
            <a:spLocks noChangeArrowheads="1"/>
          </p:cNvSpPr>
          <p:nvPr/>
        </p:nvSpPr>
        <p:spPr bwMode="auto">
          <a:xfrm>
            <a:off x="7467600" y="3352801"/>
            <a:ext cx="1524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Nặn tượng</a:t>
            </a:r>
          </a:p>
        </p:txBody>
      </p:sp>
    </p:spTree>
    <p:extLst>
      <p:ext uri="{BB962C8B-B14F-4D97-AF65-F5344CB8AC3E}">
        <p14:creationId xmlns:p14="http://schemas.microsoft.com/office/powerpoint/2010/main" val="3355475649"/>
      </p:ext>
    </p:extLst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36D1F52-A9EE-401D-9B8D-8AB96E9C8E5B}"/>
              </a:ext>
            </a:extLst>
          </p:cNvPr>
          <p:cNvSpPr txBox="1"/>
          <p:nvPr/>
        </p:nvSpPr>
        <p:spPr>
          <a:xfrm>
            <a:off x="377136" y="180212"/>
            <a:ext cx="93362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phẩy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39C2591-ED63-4952-9E3F-B0F542AAE88D}"/>
              </a:ext>
            </a:extLst>
          </p:cNvPr>
          <p:cNvSpPr txBox="1"/>
          <p:nvPr/>
        </p:nvSpPr>
        <p:spPr>
          <a:xfrm>
            <a:off x="377136" y="953934"/>
            <a:ext cx="11692944" cy="3246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kịch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cuốn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phim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,…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Ng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khấu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lao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miệt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say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mê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đem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tuyệt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nâng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B78AF0B0-1925-43CD-93DE-F21315ABBE90}"/>
              </a:ext>
            </a:extLst>
          </p:cNvPr>
          <p:cNvSpPr/>
          <p:nvPr/>
        </p:nvSpPr>
        <p:spPr>
          <a:xfrm>
            <a:off x="886265" y="953934"/>
            <a:ext cx="365760" cy="34029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A74C8DD6-ACE2-4C34-99D6-68E0C92FB8F1}"/>
              </a:ext>
            </a:extLst>
          </p:cNvPr>
          <p:cNvSpPr/>
          <p:nvPr/>
        </p:nvSpPr>
        <p:spPr>
          <a:xfrm>
            <a:off x="6096000" y="1584636"/>
            <a:ext cx="365760" cy="34029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759C6526-E17E-48E5-B1A0-F2AEBF6C2D57}"/>
              </a:ext>
            </a:extLst>
          </p:cNvPr>
          <p:cNvSpPr/>
          <p:nvPr/>
        </p:nvSpPr>
        <p:spPr>
          <a:xfrm>
            <a:off x="8578948" y="2236905"/>
            <a:ext cx="365760" cy="34029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1C0AB6F-1A40-4DA8-A3DA-A91781ADD90C}"/>
              </a:ext>
            </a:extLst>
          </p:cNvPr>
          <p:cNvSpPr txBox="1"/>
          <p:nvPr/>
        </p:nvSpPr>
        <p:spPr>
          <a:xfrm flipH="1">
            <a:off x="3117137" y="1100587"/>
            <a:ext cx="5254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7A61A14-EA12-48F6-BFB3-7EF1809998F3}"/>
              </a:ext>
            </a:extLst>
          </p:cNvPr>
          <p:cNvSpPr txBox="1"/>
          <p:nvPr/>
        </p:nvSpPr>
        <p:spPr>
          <a:xfrm flipH="1">
            <a:off x="5203023" y="1100587"/>
            <a:ext cx="5254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5709AB6-4C26-4103-A467-931594D0D961}"/>
              </a:ext>
            </a:extLst>
          </p:cNvPr>
          <p:cNvSpPr txBox="1"/>
          <p:nvPr/>
        </p:nvSpPr>
        <p:spPr>
          <a:xfrm flipH="1">
            <a:off x="7511509" y="1100587"/>
            <a:ext cx="5254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4258D52-1D17-44EB-A4D7-8AC29C118BAB}"/>
              </a:ext>
            </a:extLst>
          </p:cNvPr>
          <p:cNvSpPr txBox="1"/>
          <p:nvPr/>
        </p:nvSpPr>
        <p:spPr>
          <a:xfrm flipH="1">
            <a:off x="1926353" y="2383535"/>
            <a:ext cx="5254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400073B-D6C3-4E0E-92A2-ECA506E9A15D}"/>
              </a:ext>
            </a:extLst>
          </p:cNvPr>
          <p:cNvSpPr txBox="1"/>
          <p:nvPr/>
        </p:nvSpPr>
        <p:spPr>
          <a:xfrm flipH="1">
            <a:off x="2854400" y="2358137"/>
            <a:ext cx="5254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E7507CF-4369-4517-A523-CE0BCEBD6772}"/>
              </a:ext>
            </a:extLst>
          </p:cNvPr>
          <p:cNvSpPr txBox="1"/>
          <p:nvPr/>
        </p:nvSpPr>
        <p:spPr>
          <a:xfrm flipH="1">
            <a:off x="4061003" y="2383535"/>
            <a:ext cx="5254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0F27874-FAD8-4BBD-9E7E-E9A3E1394967}"/>
              </a:ext>
            </a:extLst>
          </p:cNvPr>
          <p:cNvSpPr txBox="1"/>
          <p:nvPr/>
        </p:nvSpPr>
        <p:spPr>
          <a:xfrm flipH="1">
            <a:off x="916245" y="3031682"/>
            <a:ext cx="5254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E274859-A96F-420D-981A-DC8938DA278C}"/>
              </a:ext>
            </a:extLst>
          </p:cNvPr>
          <p:cNvSpPr txBox="1"/>
          <p:nvPr/>
        </p:nvSpPr>
        <p:spPr>
          <a:xfrm flipH="1">
            <a:off x="8419235" y="3031682"/>
            <a:ext cx="5254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5709AB6-4C26-4103-A467-931594D0D961}"/>
              </a:ext>
            </a:extLst>
          </p:cNvPr>
          <p:cNvSpPr txBox="1"/>
          <p:nvPr/>
        </p:nvSpPr>
        <p:spPr>
          <a:xfrm flipH="1">
            <a:off x="9361474" y="1040055"/>
            <a:ext cx="5254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2420015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164"/>
          <p:cNvSpPr txBox="1">
            <a:spLocks noChangeArrowheads="1"/>
          </p:cNvSpPr>
          <p:nvPr/>
        </p:nvSpPr>
        <p:spPr bwMode="auto">
          <a:xfrm>
            <a:off x="2209800" y="2667001"/>
            <a:ext cx="685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endParaRPr lang="vi-VN" altLang="en-US" sz="2800">
              <a:latin typeface="Arial" panose="020B0604020202020204" pitchFamily="34" charset="0"/>
            </a:endParaRPr>
          </a:p>
        </p:txBody>
      </p:sp>
      <p:sp>
        <p:nvSpPr>
          <p:cNvPr id="12474" name="Text Box 186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2613660" y="4359297"/>
            <a:ext cx="711708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60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altLang="en-US" sz="36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ngang</a:t>
            </a:r>
            <a:r>
              <a:rPr lang="en-US" altLang="en-US" sz="36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altLang="en-US" sz="36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altLang="en-US" sz="360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36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endParaRPr lang="en-US" altLang="en-US" sz="3600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621" name="Text Box 333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2057400" y="5105401"/>
            <a:ext cx="8229600" cy="1569660"/>
          </a:xfrm>
          <a:prstGeom prst="rect">
            <a:avLst/>
          </a:prstGeom>
          <a:noFill/>
          <a:ln w="28575">
            <a:solidFill>
              <a:schemeClr val="fol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nl-NL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Nhạc cụ được làm bằng tre hoặc gỗ, có lòng rỗng, gõ kêu thành tiếng, thường được dùng trong dàn nhạc dân tộc, đền, chùa.</a:t>
            </a:r>
            <a:endParaRPr lang="en-US" altLang="en-US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2803" name="Group 515"/>
          <p:cNvGraphicFramePr>
            <a:graphicFrameLocks noGrp="1"/>
          </p:cNvGraphicFramePr>
          <p:nvPr/>
        </p:nvGraphicFramePr>
        <p:xfrm>
          <a:off x="4495800" y="2057400"/>
          <a:ext cx="1066800" cy="517766"/>
        </p:xfrm>
        <a:graphic>
          <a:graphicData uri="http://schemas.openxmlformats.org/drawingml/2006/table">
            <a:tbl>
              <a:tblPr/>
              <a:tblGrid>
                <a:gridCol w="533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17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marT="45523" marB="455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marT="45523" marB="455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2663" name="Oval 375"/>
          <p:cNvSpPr>
            <a:spLocks noChangeArrowheads="1"/>
          </p:cNvSpPr>
          <p:nvPr/>
        </p:nvSpPr>
        <p:spPr bwMode="auto">
          <a:xfrm>
            <a:off x="3352800" y="2095500"/>
            <a:ext cx="609600" cy="381000"/>
          </a:xfrm>
          <a:prstGeom prst="ellipse">
            <a:avLst/>
          </a:prstGeom>
          <a:solidFill>
            <a:srgbClr val="3399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>
                <a:solidFill>
                  <a:srgbClr val="000000"/>
                </a:solidFill>
                <a:latin typeface="Arial" panose="020B0604020202020204" pitchFamily="34" charset="0"/>
              </a:rPr>
              <a:t>1</a:t>
            </a:r>
          </a:p>
        </p:txBody>
      </p:sp>
      <p:graphicFrame>
        <p:nvGraphicFramePr>
          <p:cNvPr id="12804" name="Group 516"/>
          <p:cNvGraphicFramePr>
            <a:graphicFrameLocks noGrp="1"/>
          </p:cNvGraphicFramePr>
          <p:nvPr/>
        </p:nvGraphicFramePr>
        <p:xfrm>
          <a:off x="4495800" y="2568575"/>
          <a:ext cx="2133600" cy="517766"/>
        </p:xfrm>
        <a:graphic>
          <a:graphicData uri="http://schemas.openxmlformats.org/drawingml/2006/table">
            <a:tbl>
              <a:tblPr/>
              <a:tblGrid>
                <a:gridCol w="533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17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marT="45523" marB="455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marT="45523" marB="455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marT="45523" marB="455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marT="45523" marB="455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2754" name="Group 466"/>
          <p:cNvGraphicFramePr>
            <a:graphicFrameLocks noGrp="1"/>
          </p:cNvGraphicFramePr>
          <p:nvPr/>
        </p:nvGraphicFramePr>
        <p:xfrm>
          <a:off x="4495800" y="3086100"/>
          <a:ext cx="3200400" cy="533400"/>
        </p:xfrm>
        <a:graphic>
          <a:graphicData uri="http://schemas.openxmlformats.org/drawingml/2006/table">
            <a:tbl>
              <a:tblPr/>
              <a:tblGrid>
                <a:gridCol w="533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33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2799" name="Group 511"/>
          <p:cNvGraphicFramePr>
            <a:graphicFrameLocks noGrp="1"/>
          </p:cNvGraphicFramePr>
          <p:nvPr/>
        </p:nvGraphicFramePr>
        <p:xfrm>
          <a:off x="4495800" y="3619500"/>
          <a:ext cx="3733800" cy="517766"/>
        </p:xfrm>
        <a:graphic>
          <a:graphicData uri="http://schemas.openxmlformats.org/drawingml/2006/table">
            <a:tbl>
              <a:tblPr/>
              <a:tblGrid>
                <a:gridCol w="533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349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302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3498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517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marT="45523" marB="455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marT="45523" marB="455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marT="45523" marB="455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marT="45523" marB="455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marT="45523" marB="455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marT="45523" marB="455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marT="45523" marB="455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2806" name="Text Box 518"/>
          <p:cNvSpPr txBox="1">
            <a:spLocks noChangeArrowheads="1"/>
          </p:cNvSpPr>
          <p:nvPr/>
        </p:nvSpPr>
        <p:spPr bwMode="auto">
          <a:xfrm>
            <a:off x="5054600" y="2146300"/>
            <a:ext cx="444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b="1">
                <a:latin typeface="Arial" panose="020B0604020202020204" pitchFamily="34" charset="0"/>
              </a:rPr>
              <a:t>Õ</a:t>
            </a:r>
          </a:p>
        </p:txBody>
      </p:sp>
      <p:sp>
        <p:nvSpPr>
          <p:cNvPr id="12809" name="Text Box 521"/>
          <p:cNvSpPr txBox="1">
            <a:spLocks noChangeArrowheads="1"/>
          </p:cNvSpPr>
          <p:nvPr/>
        </p:nvSpPr>
        <p:spPr bwMode="auto">
          <a:xfrm>
            <a:off x="4572000" y="2133600"/>
            <a:ext cx="444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b="1" dirty="0">
                <a:latin typeface="Arial" panose="020B0604020202020204" pitchFamily="34" charset="0"/>
              </a:rPr>
              <a:t>M</a:t>
            </a:r>
          </a:p>
        </p:txBody>
      </p:sp>
      <p:sp>
        <p:nvSpPr>
          <p:cNvPr id="24640" name="Rectangle 64"/>
          <p:cNvSpPr>
            <a:spLocks noChangeArrowheads="1"/>
          </p:cNvSpPr>
          <p:nvPr/>
        </p:nvSpPr>
        <p:spPr bwMode="auto">
          <a:xfrm>
            <a:off x="3810000" y="1143000"/>
            <a:ext cx="3429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600" b="1" u="sng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 Ô CHỮ</a:t>
            </a:r>
          </a:p>
        </p:txBody>
      </p:sp>
    </p:spTree>
    <p:extLst>
      <p:ext uri="{BB962C8B-B14F-4D97-AF65-F5344CB8AC3E}">
        <p14:creationId xmlns:p14="http://schemas.microsoft.com/office/powerpoint/2010/main" val="1618789183"/>
      </p:ext>
    </p:extLst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6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26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6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4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4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6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6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12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80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80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8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4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7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80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80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8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74" grpId="0"/>
      <p:bldP spid="12621" grpId="0" animBg="1"/>
      <p:bldP spid="12663" grpId="0" animBg="1"/>
      <p:bldP spid="12806" grpId="0"/>
      <p:bldP spid="1280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2209800" y="2667001"/>
            <a:ext cx="685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endParaRPr lang="vi-VN" altLang="en-US" sz="2800">
              <a:latin typeface="Arial" panose="020B0604020202020204" pitchFamily="34" charset="0"/>
            </a:endParaRPr>
          </a:p>
        </p:txBody>
      </p:sp>
      <p:sp>
        <p:nvSpPr>
          <p:cNvPr id="87045" name="Text Box 5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2993572" y="4295556"/>
            <a:ext cx="690807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60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altLang="en-US" sz="36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ngang</a:t>
            </a:r>
            <a:r>
              <a:rPr lang="en-US" altLang="en-US" sz="36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altLang="en-US" sz="36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altLang="en-US" sz="360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36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endParaRPr lang="en-US" altLang="en-US" sz="3600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7046" name="Text Box 6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2286000" y="5080001"/>
            <a:ext cx="7848600" cy="1569660"/>
          </a:xfrm>
          <a:prstGeom prst="rect">
            <a:avLst/>
          </a:prstGeom>
          <a:noFill/>
          <a:ln w="28575">
            <a:solidFill>
              <a:schemeClr val="fol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nl-NL" altLang="en-US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 nghệ thuật trình diễn các động tác: leo, nhảy, nhào lộn, uốn dẻo, thăng bằng, ... rất khéo léo của người, của thú.</a:t>
            </a:r>
            <a:endParaRPr lang="en-US" altLang="en-US" dirty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7047" name="Group 7"/>
          <p:cNvGraphicFramePr>
            <a:graphicFrameLocks noGrp="1"/>
          </p:cNvGraphicFramePr>
          <p:nvPr/>
        </p:nvGraphicFramePr>
        <p:xfrm>
          <a:off x="4495800" y="2057400"/>
          <a:ext cx="1066800" cy="517766"/>
        </p:xfrm>
        <a:graphic>
          <a:graphicData uri="http://schemas.openxmlformats.org/drawingml/2006/table">
            <a:tbl>
              <a:tblPr/>
              <a:tblGrid>
                <a:gridCol w="533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17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marT="45523" marB="455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marT="45523" marB="455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87056" name="Group 16"/>
          <p:cNvGraphicFramePr>
            <a:graphicFrameLocks noGrp="1"/>
          </p:cNvGraphicFramePr>
          <p:nvPr/>
        </p:nvGraphicFramePr>
        <p:xfrm>
          <a:off x="4495800" y="2568575"/>
          <a:ext cx="2133600" cy="517766"/>
        </p:xfrm>
        <a:graphic>
          <a:graphicData uri="http://schemas.openxmlformats.org/drawingml/2006/table">
            <a:tbl>
              <a:tblPr/>
              <a:tblGrid>
                <a:gridCol w="533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17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marT="45523" marB="455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marT="45523" marB="455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marT="45523" marB="455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marT="45523" marB="455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87068" name="Group 28"/>
          <p:cNvGraphicFramePr>
            <a:graphicFrameLocks noGrp="1"/>
          </p:cNvGraphicFramePr>
          <p:nvPr/>
        </p:nvGraphicFramePr>
        <p:xfrm>
          <a:off x="4495800" y="3086100"/>
          <a:ext cx="3200400" cy="533400"/>
        </p:xfrm>
        <a:graphic>
          <a:graphicData uri="http://schemas.openxmlformats.org/drawingml/2006/table">
            <a:tbl>
              <a:tblPr/>
              <a:tblGrid>
                <a:gridCol w="533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33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87084" name="Group 44"/>
          <p:cNvGraphicFramePr>
            <a:graphicFrameLocks noGrp="1"/>
          </p:cNvGraphicFramePr>
          <p:nvPr/>
        </p:nvGraphicFramePr>
        <p:xfrm>
          <a:off x="4495800" y="3619500"/>
          <a:ext cx="3733800" cy="517766"/>
        </p:xfrm>
        <a:graphic>
          <a:graphicData uri="http://schemas.openxmlformats.org/drawingml/2006/table">
            <a:tbl>
              <a:tblPr/>
              <a:tblGrid>
                <a:gridCol w="533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349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302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3498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517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marT="45523" marB="455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marT="45523" marB="455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marT="45523" marB="455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marT="45523" marB="455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marT="45523" marB="455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marT="45523" marB="455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marT="45523" marB="455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87102" name="Oval 62"/>
          <p:cNvSpPr>
            <a:spLocks noChangeArrowheads="1"/>
          </p:cNvSpPr>
          <p:nvPr/>
        </p:nvSpPr>
        <p:spPr bwMode="auto">
          <a:xfrm>
            <a:off x="3352800" y="2628900"/>
            <a:ext cx="609600" cy="381000"/>
          </a:xfrm>
          <a:prstGeom prst="ellipse">
            <a:avLst/>
          </a:prstGeom>
          <a:solidFill>
            <a:srgbClr val="FF66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>
                <a:solidFill>
                  <a:srgbClr val="000000"/>
                </a:solidFill>
                <a:latin typeface="Arial" panose="020B0604020202020204" pitchFamily="34" charset="0"/>
              </a:rPr>
              <a:t>2</a:t>
            </a:r>
          </a:p>
        </p:txBody>
      </p:sp>
      <p:sp>
        <p:nvSpPr>
          <p:cNvPr id="87105" name="Text Box 65"/>
          <p:cNvSpPr txBox="1">
            <a:spLocks noChangeArrowheads="1"/>
          </p:cNvSpPr>
          <p:nvPr/>
        </p:nvSpPr>
        <p:spPr bwMode="auto">
          <a:xfrm>
            <a:off x="4521200" y="2616200"/>
            <a:ext cx="444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b="1">
                <a:latin typeface="Arial" panose="020B0604020202020204" pitchFamily="34" charset="0"/>
              </a:rPr>
              <a:t>X</a:t>
            </a:r>
          </a:p>
        </p:txBody>
      </p:sp>
      <p:sp>
        <p:nvSpPr>
          <p:cNvPr id="87106" name="Text Box 66"/>
          <p:cNvSpPr txBox="1">
            <a:spLocks noChangeArrowheads="1"/>
          </p:cNvSpPr>
          <p:nvPr/>
        </p:nvSpPr>
        <p:spPr bwMode="auto">
          <a:xfrm>
            <a:off x="5041900" y="2590800"/>
            <a:ext cx="444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b="1">
                <a:latin typeface="Arial" panose="020B0604020202020204" pitchFamily="34" charset="0"/>
              </a:rPr>
              <a:t>I</a:t>
            </a:r>
          </a:p>
        </p:txBody>
      </p:sp>
      <p:sp>
        <p:nvSpPr>
          <p:cNvPr id="87107" name="Text Box 67"/>
          <p:cNvSpPr txBox="1">
            <a:spLocks noChangeArrowheads="1"/>
          </p:cNvSpPr>
          <p:nvPr/>
        </p:nvSpPr>
        <p:spPr bwMode="auto">
          <a:xfrm>
            <a:off x="5613400" y="2590800"/>
            <a:ext cx="444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b="1">
                <a:latin typeface="Arial" panose="020B0604020202020204" pitchFamily="34" charset="0"/>
              </a:rPr>
              <a:t>Ế</a:t>
            </a:r>
          </a:p>
        </p:txBody>
      </p:sp>
      <p:sp>
        <p:nvSpPr>
          <p:cNvPr id="87108" name="Text Box 68"/>
          <p:cNvSpPr txBox="1">
            <a:spLocks noChangeArrowheads="1"/>
          </p:cNvSpPr>
          <p:nvPr/>
        </p:nvSpPr>
        <p:spPr bwMode="auto">
          <a:xfrm>
            <a:off x="6096000" y="2590800"/>
            <a:ext cx="444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b="1">
                <a:latin typeface="Arial" panose="020B0604020202020204" pitchFamily="34" charset="0"/>
              </a:rPr>
              <a:t>C</a:t>
            </a:r>
          </a:p>
        </p:txBody>
      </p:sp>
      <p:sp>
        <p:nvSpPr>
          <p:cNvPr id="25665" name="Text Box 69"/>
          <p:cNvSpPr txBox="1">
            <a:spLocks noChangeArrowheads="1"/>
          </p:cNvSpPr>
          <p:nvPr/>
        </p:nvSpPr>
        <p:spPr bwMode="auto">
          <a:xfrm>
            <a:off x="5054600" y="2146300"/>
            <a:ext cx="444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b="1">
                <a:latin typeface="Arial" panose="020B0604020202020204" pitchFamily="34" charset="0"/>
              </a:rPr>
              <a:t>Õ</a:t>
            </a:r>
          </a:p>
        </p:txBody>
      </p:sp>
      <p:sp>
        <p:nvSpPr>
          <p:cNvPr id="25666" name="Text Box 70"/>
          <p:cNvSpPr txBox="1">
            <a:spLocks noChangeArrowheads="1"/>
          </p:cNvSpPr>
          <p:nvPr/>
        </p:nvSpPr>
        <p:spPr bwMode="auto">
          <a:xfrm>
            <a:off x="4572000" y="2133600"/>
            <a:ext cx="444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b="1">
                <a:latin typeface="Arial" panose="020B0604020202020204" pitchFamily="34" charset="0"/>
              </a:rPr>
              <a:t>M</a:t>
            </a:r>
          </a:p>
        </p:txBody>
      </p:sp>
      <p:sp>
        <p:nvSpPr>
          <p:cNvPr id="25668" name="Rectangle 68"/>
          <p:cNvSpPr>
            <a:spLocks noChangeArrowheads="1"/>
          </p:cNvSpPr>
          <p:nvPr/>
        </p:nvSpPr>
        <p:spPr bwMode="auto">
          <a:xfrm>
            <a:off x="3810000" y="1143000"/>
            <a:ext cx="3429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600" b="1" u="sng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 Ô CHỮ</a:t>
            </a:r>
          </a:p>
        </p:txBody>
      </p:sp>
    </p:spTree>
    <p:extLst>
      <p:ext uri="{BB962C8B-B14F-4D97-AF65-F5344CB8AC3E}">
        <p14:creationId xmlns:p14="http://schemas.microsoft.com/office/powerpoint/2010/main" val="3846210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1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7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7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7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70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70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70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70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87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710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710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7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4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7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710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710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7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0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710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710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7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6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710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710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7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45" grpId="0"/>
      <p:bldP spid="87046" grpId="0" animBg="1"/>
      <p:bldP spid="87102" grpId="0" animBg="1"/>
      <p:bldP spid="87105" grpId="0"/>
      <p:bldP spid="87106" grpId="0"/>
      <p:bldP spid="87107" grpId="0"/>
      <p:bldP spid="8710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2"/>
          <p:cNvSpPr txBox="1">
            <a:spLocks noChangeArrowheads="1"/>
          </p:cNvSpPr>
          <p:nvPr/>
        </p:nvSpPr>
        <p:spPr bwMode="auto">
          <a:xfrm>
            <a:off x="2209800" y="2667001"/>
            <a:ext cx="685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endParaRPr lang="vi-VN" altLang="en-US" sz="2800">
              <a:latin typeface="Arial" panose="020B0604020202020204" pitchFamily="34" charset="0"/>
            </a:endParaRPr>
          </a:p>
        </p:txBody>
      </p:sp>
      <p:sp>
        <p:nvSpPr>
          <p:cNvPr id="88069" name="Text Box 5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3495402" y="4295246"/>
            <a:ext cx="573459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altLang="en-US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ngang</a:t>
            </a:r>
            <a:r>
              <a:rPr lang="en-US" altLang="en-US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altLang="en-US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 </a:t>
            </a:r>
            <a:r>
              <a:rPr lang="en-US" altLang="en-US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endParaRPr lang="en-US" altLang="en-US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8070" name="Text Box 6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2590800" y="5105400"/>
            <a:ext cx="7239000" cy="1200329"/>
          </a:xfrm>
          <a:prstGeom prst="rect">
            <a:avLst/>
          </a:prstGeom>
          <a:noFill/>
          <a:ln w="28575">
            <a:solidFill>
              <a:schemeClr val="fol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nl-NL" altLang="en-US" sz="3600" dirty="0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 dùng để chỉ chung những người làm nghệ thuật, sống trong nghệ thuật.</a:t>
            </a:r>
            <a:endParaRPr lang="en-US" altLang="en-US" sz="3600" dirty="0">
              <a:solidFill>
                <a:srgbClr val="00CC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8071" name="Group 7"/>
          <p:cNvGraphicFramePr>
            <a:graphicFrameLocks noGrp="1"/>
          </p:cNvGraphicFramePr>
          <p:nvPr/>
        </p:nvGraphicFramePr>
        <p:xfrm>
          <a:off x="4495800" y="2057400"/>
          <a:ext cx="1066800" cy="517766"/>
        </p:xfrm>
        <a:graphic>
          <a:graphicData uri="http://schemas.openxmlformats.org/drawingml/2006/table">
            <a:tbl>
              <a:tblPr/>
              <a:tblGrid>
                <a:gridCol w="533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17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marT="45523" marB="455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marT="45523" marB="455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88080" name="Group 16"/>
          <p:cNvGraphicFramePr>
            <a:graphicFrameLocks noGrp="1"/>
          </p:cNvGraphicFramePr>
          <p:nvPr/>
        </p:nvGraphicFramePr>
        <p:xfrm>
          <a:off x="4495800" y="2568575"/>
          <a:ext cx="2133600" cy="517766"/>
        </p:xfrm>
        <a:graphic>
          <a:graphicData uri="http://schemas.openxmlformats.org/drawingml/2006/table">
            <a:tbl>
              <a:tblPr/>
              <a:tblGrid>
                <a:gridCol w="533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17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marT="45523" marB="455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marT="45523" marB="455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marT="45523" marB="455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marT="45523" marB="455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88092" name="Group 28"/>
          <p:cNvGraphicFramePr>
            <a:graphicFrameLocks noGrp="1"/>
          </p:cNvGraphicFramePr>
          <p:nvPr/>
        </p:nvGraphicFramePr>
        <p:xfrm>
          <a:off x="4495800" y="3086100"/>
          <a:ext cx="3200400" cy="533400"/>
        </p:xfrm>
        <a:graphic>
          <a:graphicData uri="http://schemas.openxmlformats.org/drawingml/2006/table">
            <a:tbl>
              <a:tblPr/>
              <a:tblGrid>
                <a:gridCol w="533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33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88108" name="Group 44"/>
          <p:cNvGraphicFramePr>
            <a:graphicFrameLocks noGrp="1"/>
          </p:cNvGraphicFramePr>
          <p:nvPr/>
        </p:nvGraphicFramePr>
        <p:xfrm>
          <a:off x="4495800" y="3619500"/>
          <a:ext cx="3733800" cy="517766"/>
        </p:xfrm>
        <a:graphic>
          <a:graphicData uri="http://schemas.openxmlformats.org/drawingml/2006/table">
            <a:tbl>
              <a:tblPr/>
              <a:tblGrid>
                <a:gridCol w="533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349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302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3498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517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marT="45523" marB="455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marT="45523" marB="455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marT="45523" marB="455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marT="45523" marB="455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marT="45523" marB="455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marT="45523" marB="455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marT="45523" marB="455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88127" name="Oval 63"/>
          <p:cNvSpPr>
            <a:spLocks noChangeArrowheads="1"/>
          </p:cNvSpPr>
          <p:nvPr/>
        </p:nvSpPr>
        <p:spPr bwMode="auto">
          <a:xfrm>
            <a:off x="3352800" y="3162300"/>
            <a:ext cx="609600" cy="381000"/>
          </a:xfrm>
          <a:prstGeom prst="ellipse">
            <a:avLst/>
          </a:prstGeom>
          <a:solidFill>
            <a:srgbClr val="66FF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>
                <a:solidFill>
                  <a:srgbClr val="000000"/>
                </a:solidFill>
                <a:latin typeface="Arial" panose="020B0604020202020204" pitchFamily="34" charset="0"/>
              </a:rPr>
              <a:t>3</a:t>
            </a:r>
          </a:p>
        </p:txBody>
      </p:sp>
      <p:sp>
        <p:nvSpPr>
          <p:cNvPr id="88129" name="Text Box 65"/>
          <p:cNvSpPr txBox="1">
            <a:spLocks noChangeArrowheads="1"/>
          </p:cNvSpPr>
          <p:nvPr/>
        </p:nvSpPr>
        <p:spPr bwMode="auto">
          <a:xfrm>
            <a:off x="4533900" y="3149600"/>
            <a:ext cx="444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b="1">
                <a:latin typeface="Arial" panose="020B0604020202020204" pitchFamily="34" charset="0"/>
              </a:rPr>
              <a:t>N</a:t>
            </a:r>
          </a:p>
        </p:txBody>
      </p:sp>
      <p:sp>
        <p:nvSpPr>
          <p:cNvPr id="88130" name="Text Box 66"/>
          <p:cNvSpPr txBox="1">
            <a:spLocks noChangeArrowheads="1"/>
          </p:cNvSpPr>
          <p:nvPr/>
        </p:nvSpPr>
        <p:spPr bwMode="auto">
          <a:xfrm>
            <a:off x="5067300" y="3149600"/>
            <a:ext cx="444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b="1">
                <a:latin typeface="Arial" panose="020B0604020202020204" pitchFamily="34" charset="0"/>
              </a:rPr>
              <a:t>G</a:t>
            </a:r>
          </a:p>
        </p:txBody>
      </p:sp>
      <p:sp>
        <p:nvSpPr>
          <p:cNvPr id="88131" name="Text Box 67"/>
          <p:cNvSpPr txBox="1">
            <a:spLocks noChangeArrowheads="1"/>
          </p:cNvSpPr>
          <p:nvPr/>
        </p:nvSpPr>
        <p:spPr bwMode="auto">
          <a:xfrm>
            <a:off x="5600700" y="3149600"/>
            <a:ext cx="444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b="1">
                <a:latin typeface="Arial" panose="020B0604020202020204" pitchFamily="34" charset="0"/>
              </a:rPr>
              <a:t>H</a:t>
            </a:r>
          </a:p>
        </p:txBody>
      </p:sp>
      <p:sp>
        <p:nvSpPr>
          <p:cNvPr id="88132" name="Text Box 68"/>
          <p:cNvSpPr txBox="1">
            <a:spLocks noChangeArrowheads="1"/>
          </p:cNvSpPr>
          <p:nvPr/>
        </p:nvSpPr>
        <p:spPr bwMode="auto">
          <a:xfrm>
            <a:off x="6134100" y="3149600"/>
            <a:ext cx="444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b="1">
                <a:latin typeface="Arial" panose="020B0604020202020204" pitchFamily="34" charset="0"/>
              </a:rPr>
              <a:t>Ệ</a:t>
            </a:r>
          </a:p>
        </p:txBody>
      </p:sp>
      <p:sp>
        <p:nvSpPr>
          <p:cNvPr id="88133" name="Text Box 69"/>
          <p:cNvSpPr txBox="1">
            <a:spLocks noChangeArrowheads="1"/>
          </p:cNvSpPr>
          <p:nvPr/>
        </p:nvSpPr>
        <p:spPr bwMode="auto">
          <a:xfrm>
            <a:off x="6667500" y="3149600"/>
            <a:ext cx="444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b="1">
                <a:latin typeface="Arial" panose="020B0604020202020204" pitchFamily="34" charset="0"/>
              </a:rPr>
              <a:t>S</a:t>
            </a:r>
          </a:p>
        </p:txBody>
      </p:sp>
      <p:sp>
        <p:nvSpPr>
          <p:cNvPr id="88134" name="Text Box 70"/>
          <p:cNvSpPr txBox="1">
            <a:spLocks noChangeArrowheads="1"/>
          </p:cNvSpPr>
          <p:nvPr/>
        </p:nvSpPr>
        <p:spPr bwMode="auto">
          <a:xfrm>
            <a:off x="7188200" y="3149600"/>
            <a:ext cx="444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b="1">
                <a:latin typeface="Arial" panose="020B0604020202020204" pitchFamily="34" charset="0"/>
              </a:rPr>
              <a:t>Ĩ</a:t>
            </a:r>
          </a:p>
        </p:txBody>
      </p:sp>
      <p:sp>
        <p:nvSpPr>
          <p:cNvPr id="26691" name="Text Box 77"/>
          <p:cNvSpPr txBox="1">
            <a:spLocks noChangeArrowheads="1"/>
          </p:cNvSpPr>
          <p:nvPr/>
        </p:nvSpPr>
        <p:spPr bwMode="auto">
          <a:xfrm>
            <a:off x="5054600" y="2146300"/>
            <a:ext cx="444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b="1">
                <a:latin typeface="Arial" panose="020B0604020202020204" pitchFamily="34" charset="0"/>
              </a:rPr>
              <a:t>Õ</a:t>
            </a:r>
          </a:p>
        </p:txBody>
      </p:sp>
      <p:sp>
        <p:nvSpPr>
          <p:cNvPr id="26692" name="Text Box 78"/>
          <p:cNvSpPr txBox="1">
            <a:spLocks noChangeArrowheads="1"/>
          </p:cNvSpPr>
          <p:nvPr/>
        </p:nvSpPr>
        <p:spPr bwMode="auto">
          <a:xfrm>
            <a:off x="4572000" y="2133600"/>
            <a:ext cx="444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b="1">
                <a:latin typeface="Arial" panose="020B0604020202020204" pitchFamily="34" charset="0"/>
              </a:rPr>
              <a:t>M</a:t>
            </a:r>
          </a:p>
        </p:txBody>
      </p:sp>
      <p:sp>
        <p:nvSpPr>
          <p:cNvPr id="26693" name="Text Box 83"/>
          <p:cNvSpPr txBox="1">
            <a:spLocks noChangeArrowheads="1"/>
          </p:cNvSpPr>
          <p:nvPr/>
        </p:nvSpPr>
        <p:spPr bwMode="auto">
          <a:xfrm>
            <a:off x="4521200" y="2616200"/>
            <a:ext cx="444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b="1">
                <a:latin typeface="Arial" panose="020B0604020202020204" pitchFamily="34" charset="0"/>
              </a:rPr>
              <a:t>X</a:t>
            </a:r>
          </a:p>
        </p:txBody>
      </p:sp>
      <p:sp>
        <p:nvSpPr>
          <p:cNvPr id="26694" name="Text Box 84"/>
          <p:cNvSpPr txBox="1">
            <a:spLocks noChangeArrowheads="1"/>
          </p:cNvSpPr>
          <p:nvPr/>
        </p:nvSpPr>
        <p:spPr bwMode="auto">
          <a:xfrm>
            <a:off x="5041900" y="2590800"/>
            <a:ext cx="444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b="1">
                <a:latin typeface="Arial" panose="020B0604020202020204" pitchFamily="34" charset="0"/>
              </a:rPr>
              <a:t>I</a:t>
            </a:r>
          </a:p>
        </p:txBody>
      </p:sp>
      <p:sp>
        <p:nvSpPr>
          <p:cNvPr id="26695" name="Text Box 85"/>
          <p:cNvSpPr txBox="1">
            <a:spLocks noChangeArrowheads="1"/>
          </p:cNvSpPr>
          <p:nvPr/>
        </p:nvSpPr>
        <p:spPr bwMode="auto">
          <a:xfrm>
            <a:off x="5613400" y="2590800"/>
            <a:ext cx="444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b="1">
                <a:latin typeface="Arial" panose="020B0604020202020204" pitchFamily="34" charset="0"/>
              </a:rPr>
              <a:t>Ế</a:t>
            </a:r>
          </a:p>
        </p:txBody>
      </p:sp>
      <p:sp>
        <p:nvSpPr>
          <p:cNvPr id="26696" name="Text Box 86"/>
          <p:cNvSpPr txBox="1">
            <a:spLocks noChangeArrowheads="1"/>
          </p:cNvSpPr>
          <p:nvPr/>
        </p:nvSpPr>
        <p:spPr bwMode="auto">
          <a:xfrm>
            <a:off x="6096000" y="2590800"/>
            <a:ext cx="444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b="1">
                <a:latin typeface="Arial" panose="020B0604020202020204" pitchFamily="34" charset="0"/>
              </a:rPr>
              <a:t>C</a:t>
            </a:r>
          </a:p>
        </p:txBody>
      </p:sp>
      <p:sp>
        <p:nvSpPr>
          <p:cNvPr id="26699" name="Rectangle 75"/>
          <p:cNvSpPr>
            <a:spLocks noChangeArrowheads="1"/>
          </p:cNvSpPr>
          <p:nvPr/>
        </p:nvSpPr>
        <p:spPr bwMode="auto">
          <a:xfrm>
            <a:off x="3810000" y="1143000"/>
            <a:ext cx="3429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600" b="1" u="sng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 Ô CHỮ</a:t>
            </a:r>
          </a:p>
        </p:txBody>
      </p:sp>
    </p:spTree>
    <p:extLst>
      <p:ext uri="{BB962C8B-B14F-4D97-AF65-F5344CB8AC3E}">
        <p14:creationId xmlns:p14="http://schemas.microsoft.com/office/powerpoint/2010/main" val="3835011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8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8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8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80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80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80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80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88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812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812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8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4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7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813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813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8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0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813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813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8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6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813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813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8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2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813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813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8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8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6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813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6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813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6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8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69" grpId="0"/>
      <p:bldP spid="88070" grpId="0" animBg="1"/>
      <p:bldP spid="88127" grpId="0" animBg="1"/>
      <p:bldP spid="88129" grpId="0"/>
      <p:bldP spid="88130" grpId="0"/>
      <p:bldP spid="88131" grpId="0"/>
      <p:bldP spid="88132" grpId="0"/>
      <p:bldP spid="88133" grpId="0"/>
      <p:bldP spid="8813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2"/>
          <p:cNvSpPr txBox="1">
            <a:spLocks noChangeArrowheads="1"/>
          </p:cNvSpPr>
          <p:nvPr/>
        </p:nvSpPr>
        <p:spPr bwMode="auto">
          <a:xfrm>
            <a:off x="2209800" y="2667001"/>
            <a:ext cx="685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endParaRPr lang="vi-VN" altLang="en-US" sz="2800">
              <a:latin typeface="Arial" panose="020B0604020202020204" pitchFamily="34" charset="0"/>
            </a:endParaRPr>
          </a:p>
        </p:txBody>
      </p:sp>
      <p:sp>
        <p:nvSpPr>
          <p:cNvPr id="86021" name="Text Box 5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3810000" y="4327478"/>
            <a:ext cx="543632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altLang="en-US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ngang</a:t>
            </a:r>
            <a:r>
              <a:rPr lang="en-US" altLang="en-US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altLang="en-US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 </a:t>
            </a:r>
            <a:r>
              <a:rPr lang="en-US" altLang="en-US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endParaRPr lang="en-US" altLang="en-US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6022" name="Text Box 6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1628503" y="5105400"/>
            <a:ext cx="8658497" cy="1077218"/>
          </a:xfrm>
          <a:prstGeom prst="rect">
            <a:avLst/>
          </a:prstGeom>
          <a:noFill/>
          <a:ln w="28575">
            <a:solidFill>
              <a:schemeClr val="fol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nl-NL" altLang="en-US" dirty="0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 dùng để ngăn cách </a:t>
            </a:r>
            <a:r>
              <a:rPr lang="nl-NL" altLang="en-US" dirty="0" smtClean="0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</a:t>
            </a:r>
            <a:r>
              <a:rPr lang="nl-NL" altLang="en-US" dirty="0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 phận có cùng chức vụ ở trong câu.</a:t>
            </a:r>
            <a:endParaRPr lang="en-US" altLang="en-US" dirty="0">
              <a:solidFill>
                <a:srgbClr val="FF99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6023" name="Group 7"/>
          <p:cNvGraphicFramePr>
            <a:graphicFrameLocks noGrp="1"/>
          </p:cNvGraphicFramePr>
          <p:nvPr/>
        </p:nvGraphicFramePr>
        <p:xfrm>
          <a:off x="4495800" y="2057400"/>
          <a:ext cx="1066800" cy="517766"/>
        </p:xfrm>
        <a:graphic>
          <a:graphicData uri="http://schemas.openxmlformats.org/drawingml/2006/table">
            <a:tbl>
              <a:tblPr/>
              <a:tblGrid>
                <a:gridCol w="533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17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marT="45523" marB="455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marT="45523" marB="455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86032" name="Group 16"/>
          <p:cNvGraphicFramePr>
            <a:graphicFrameLocks noGrp="1"/>
          </p:cNvGraphicFramePr>
          <p:nvPr/>
        </p:nvGraphicFramePr>
        <p:xfrm>
          <a:off x="4495800" y="2568575"/>
          <a:ext cx="2133600" cy="517766"/>
        </p:xfrm>
        <a:graphic>
          <a:graphicData uri="http://schemas.openxmlformats.org/drawingml/2006/table">
            <a:tbl>
              <a:tblPr/>
              <a:tblGrid>
                <a:gridCol w="533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17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marT="45523" marB="455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marT="45523" marB="455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marT="45523" marB="455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marT="45523" marB="455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86176" name="Group 160"/>
          <p:cNvGraphicFramePr>
            <a:graphicFrameLocks noGrp="1"/>
          </p:cNvGraphicFramePr>
          <p:nvPr/>
        </p:nvGraphicFramePr>
        <p:xfrm>
          <a:off x="4495800" y="3048000"/>
          <a:ext cx="3200400" cy="571500"/>
        </p:xfrm>
        <a:graphic>
          <a:graphicData uri="http://schemas.openxmlformats.org/drawingml/2006/table">
            <a:tbl>
              <a:tblPr/>
              <a:tblGrid>
                <a:gridCol w="533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71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86060" name="Group 44"/>
          <p:cNvGraphicFramePr>
            <a:graphicFrameLocks noGrp="1"/>
          </p:cNvGraphicFramePr>
          <p:nvPr/>
        </p:nvGraphicFramePr>
        <p:xfrm>
          <a:off x="4495800" y="3619500"/>
          <a:ext cx="3733800" cy="517766"/>
        </p:xfrm>
        <a:graphic>
          <a:graphicData uri="http://schemas.openxmlformats.org/drawingml/2006/table">
            <a:tbl>
              <a:tblPr/>
              <a:tblGrid>
                <a:gridCol w="533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349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302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3498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517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marT="45523" marB="455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marT="45523" marB="455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marT="45523" marB="455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marT="45523" marB="455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marT="45523" marB="455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marT="45523" marB="455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marT="45523" marB="455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86080" name="Oval 64"/>
          <p:cNvSpPr>
            <a:spLocks noChangeArrowheads="1"/>
          </p:cNvSpPr>
          <p:nvPr/>
        </p:nvSpPr>
        <p:spPr bwMode="auto">
          <a:xfrm>
            <a:off x="3352800" y="3695700"/>
            <a:ext cx="609600" cy="3810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>
                <a:solidFill>
                  <a:srgbClr val="000000"/>
                </a:solidFill>
                <a:latin typeface="Arial" panose="020B0604020202020204" pitchFamily="34" charset="0"/>
              </a:rPr>
              <a:t>4</a:t>
            </a:r>
          </a:p>
        </p:txBody>
      </p:sp>
      <p:sp>
        <p:nvSpPr>
          <p:cNvPr id="86081" name="Text Box 65"/>
          <p:cNvSpPr txBox="1">
            <a:spLocks noChangeArrowheads="1"/>
          </p:cNvSpPr>
          <p:nvPr/>
        </p:nvSpPr>
        <p:spPr bwMode="auto">
          <a:xfrm>
            <a:off x="4584700" y="3683000"/>
            <a:ext cx="444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b="1">
                <a:latin typeface="Arial" panose="020B0604020202020204" pitchFamily="34" charset="0"/>
              </a:rPr>
              <a:t>D</a:t>
            </a:r>
          </a:p>
        </p:txBody>
      </p:sp>
      <p:sp>
        <p:nvSpPr>
          <p:cNvPr id="86082" name="Text Box 66"/>
          <p:cNvSpPr txBox="1">
            <a:spLocks noChangeArrowheads="1"/>
          </p:cNvSpPr>
          <p:nvPr/>
        </p:nvSpPr>
        <p:spPr bwMode="auto">
          <a:xfrm>
            <a:off x="5092700" y="3683000"/>
            <a:ext cx="444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b="1">
                <a:latin typeface="Arial" panose="020B0604020202020204" pitchFamily="34" charset="0"/>
              </a:rPr>
              <a:t>Ấ</a:t>
            </a:r>
          </a:p>
        </p:txBody>
      </p:sp>
      <p:sp>
        <p:nvSpPr>
          <p:cNvPr id="86083" name="Text Box 67"/>
          <p:cNvSpPr txBox="1">
            <a:spLocks noChangeArrowheads="1"/>
          </p:cNvSpPr>
          <p:nvPr/>
        </p:nvSpPr>
        <p:spPr bwMode="auto">
          <a:xfrm>
            <a:off x="5588000" y="3683000"/>
            <a:ext cx="444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b="1">
                <a:latin typeface="Arial" panose="020B0604020202020204" pitchFamily="34" charset="0"/>
              </a:rPr>
              <a:t>U</a:t>
            </a:r>
          </a:p>
        </p:txBody>
      </p:sp>
      <p:sp>
        <p:nvSpPr>
          <p:cNvPr id="86084" name="Text Box 68"/>
          <p:cNvSpPr txBox="1">
            <a:spLocks noChangeArrowheads="1"/>
          </p:cNvSpPr>
          <p:nvPr/>
        </p:nvSpPr>
        <p:spPr bwMode="auto">
          <a:xfrm>
            <a:off x="6172200" y="3670300"/>
            <a:ext cx="444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b="1">
                <a:latin typeface="Arial" panose="020B0604020202020204" pitchFamily="34" charset="0"/>
              </a:rPr>
              <a:t>P</a:t>
            </a:r>
          </a:p>
        </p:txBody>
      </p:sp>
      <p:sp>
        <p:nvSpPr>
          <p:cNvPr id="86085" name="Text Box 69"/>
          <p:cNvSpPr txBox="1">
            <a:spLocks noChangeArrowheads="1"/>
          </p:cNvSpPr>
          <p:nvPr/>
        </p:nvSpPr>
        <p:spPr bwMode="auto">
          <a:xfrm>
            <a:off x="6692900" y="3657600"/>
            <a:ext cx="444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b="1">
                <a:latin typeface="Arial" panose="020B0604020202020204" pitchFamily="34" charset="0"/>
              </a:rPr>
              <a:t>H</a:t>
            </a:r>
          </a:p>
        </p:txBody>
      </p:sp>
      <p:sp>
        <p:nvSpPr>
          <p:cNvPr id="86086" name="Text Box 70"/>
          <p:cNvSpPr txBox="1">
            <a:spLocks noChangeArrowheads="1"/>
          </p:cNvSpPr>
          <p:nvPr/>
        </p:nvSpPr>
        <p:spPr bwMode="auto">
          <a:xfrm>
            <a:off x="7239000" y="3683000"/>
            <a:ext cx="444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b="1">
                <a:latin typeface="Arial" panose="020B0604020202020204" pitchFamily="34" charset="0"/>
              </a:rPr>
              <a:t>Ẩ</a:t>
            </a:r>
          </a:p>
        </p:txBody>
      </p:sp>
      <p:sp>
        <p:nvSpPr>
          <p:cNvPr id="86087" name="Text Box 71"/>
          <p:cNvSpPr txBox="1">
            <a:spLocks noChangeArrowheads="1"/>
          </p:cNvSpPr>
          <p:nvPr/>
        </p:nvSpPr>
        <p:spPr bwMode="auto">
          <a:xfrm>
            <a:off x="7734300" y="3683000"/>
            <a:ext cx="444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b="1">
                <a:latin typeface="Arial" panose="020B0604020202020204" pitchFamily="34" charset="0"/>
              </a:rPr>
              <a:t>Y</a:t>
            </a:r>
          </a:p>
        </p:txBody>
      </p:sp>
      <p:sp>
        <p:nvSpPr>
          <p:cNvPr id="27716" name="Text Box 154"/>
          <p:cNvSpPr txBox="1">
            <a:spLocks noChangeArrowheads="1"/>
          </p:cNvSpPr>
          <p:nvPr/>
        </p:nvSpPr>
        <p:spPr bwMode="auto">
          <a:xfrm>
            <a:off x="4521200" y="3136900"/>
            <a:ext cx="444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b="1">
                <a:latin typeface="Arial" panose="020B0604020202020204" pitchFamily="34" charset="0"/>
              </a:rPr>
              <a:t>N</a:t>
            </a:r>
          </a:p>
        </p:txBody>
      </p:sp>
      <p:sp>
        <p:nvSpPr>
          <p:cNvPr id="27717" name="Text Box 155"/>
          <p:cNvSpPr txBox="1">
            <a:spLocks noChangeArrowheads="1"/>
          </p:cNvSpPr>
          <p:nvPr/>
        </p:nvSpPr>
        <p:spPr bwMode="auto">
          <a:xfrm>
            <a:off x="5067300" y="3136900"/>
            <a:ext cx="444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b="1">
                <a:latin typeface="Arial" panose="020B0604020202020204" pitchFamily="34" charset="0"/>
              </a:rPr>
              <a:t>G</a:t>
            </a:r>
          </a:p>
        </p:txBody>
      </p:sp>
      <p:sp>
        <p:nvSpPr>
          <p:cNvPr id="27718" name="Text Box 156"/>
          <p:cNvSpPr txBox="1">
            <a:spLocks noChangeArrowheads="1"/>
          </p:cNvSpPr>
          <p:nvPr/>
        </p:nvSpPr>
        <p:spPr bwMode="auto">
          <a:xfrm>
            <a:off x="5600700" y="3136900"/>
            <a:ext cx="444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b="1">
                <a:latin typeface="Arial" panose="020B0604020202020204" pitchFamily="34" charset="0"/>
              </a:rPr>
              <a:t>H</a:t>
            </a:r>
          </a:p>
        </p:txBody>
      </p:sp>
      <p:sp>
        <p:nvSpPr>
          <p:cNvPr id="27719" name="Text Box 157"/>
          <p:cNvSpPr txBox="1">
            <a:spLocks noChangeArrowheads="1"/>
          </p:cNvSpPr>
          <p:nvPr/>
        </p:nvSpPr>
        <p:spPr bwMode="auto">
          <a:xfrm>
            <a:off x="6121400" y="3136900"/>
            <a:ext cx="444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b="1">
                <a:latin typeface="Arial" panose="020B0604020202020204" pitchFamily="34" charset="0"/>
              </a:rPr>
              <a:t>Ệ</a:t>
            </a:r>
          </a:p>
        </p:txBody>
      </p:sp>
      <p:sp>
        <p:nvSpPr>
          <p:cNvPr id="27720" name="Text Box 158"/>
          <p:cNvSpPr txBox="1">
            <a:spLocks noChangeArrowheads="1"/>
          </p:cNvSpPr>
          <p:nvPr/>
        </p:nvSpPr>
        <p:spPr bwMode="auto">
          <a:xfrm>
            <a:off x="6667500" y="3136900"/>
            <a:ext cx="444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b="1">
                <a:latin typeface="Arial" panose="020B0604020202020204" pitchFamily="34" charset="0"/>
              </a:rPr>
              <a:t>S</a:t>
            </a:r>
          </a:p>
        </p:txBody>
      </p:sp>
      <p:sp>
        <p:nvSpPr>
          <p:cNvPr id="27721" name="Text Box 159"/>
          <p:cNvSpPr txBox="1">
            <a:spLocks noChangeArrowheads="1"/>
          </p:cNvSpPr>
          <p:nvPr/>
        </p:nvSpPr>
        <p:spPr bwMode="auto">
          <a:xfrm>
            <a:off x="7188200" y="3136900"/>
            <a:ext cx="444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b="1">
                <a:latin typeface="Arial" panose="020B0604020202020204" pitchFamily="34" charset="0"/>
              </a:rPr>
              <a:t>Ĩ</a:t>
            </a:r>
          </a:p>
        </p:txBody>
      </p:sp>
      <p:sp>
        <p:nvSpPr>
          <p:cNvPr id="27722" name="Text Box 161"/>
          <p:cNvSpPr txBox="1">
            <a:spLocks noChangeArrowheads="1"/>
          </p:cNvSpPr>
          <p:nvPr/>
        </p:nvSpPr>
        <p:spPr bwMode="auto">
          <a:xfrm>
            <a:off x="5054600" y="2146300"/>
            <a:ext cx="444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b="1">
                <a:latin typeface="Arial" panose="020B0604020202020204" pitchFamily="34" charset="0"/>
              </a:rPr>
              <a:t>Õ</a:t>
            </a:r>
          </a:p>
        </p:txBody>
      </p:sp>
      <p:sp>
        <p:nvSpPr>
          <p:cNvPr id="27723" name="Text Box 162"/>
          <p:cNvSpPr txBox="1">
            <a:spLocks noChangeArrowheads="1"/>
          </p:cNvSpPr>
          <p:nvPr/>
        </p:nvSpPr>
        <p:spPr bwMode="auto">
          <a:xfrm>
            <a:off x="4572000" y="2133600"/>
            <a:ext cx="444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b="1">
                <a:latin typeface="Arial" panose="020B0604020202020204" pitchFamily="34" charset="0"/>
              </a:rPr>
              <a:t>M</a:t>
            </a:r>
          </a:p>
        </p:txBody>
      </p:sp>
      <p:sp>
        <p:nvSpPr>
          <p:cNvPr id="27724" name="Text Box 163"/>
          <p:cNvSpPr txBox="1">
            <a:spLocks noChangeArrowheads="1"/>
          </p:cNvSpPr>
          <p:nvPr/>
        </p:nvSpPr>
        <p:spPr bwMode="auto">
          <a:xfrm>
            <a:off x="4521200" y="2616200"/>
            <a:ext cx="444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b="1">
                <a:latin typeface="Arial" panose="020B0604020202020204" pitchFamily="34" charset="0"/>
              </a:rPr>
              <a:t>X</a:t>
            </a:r>
          </a:p>
        </p:txBody>
      </p:sp>
      <p:sp>
        <p:nvSpPr>
          <p:cNvPr id="27725" name="Text Box 164"/>
          <p:cNvSpPr txBox="1">
            <a:spLocks noChangeArrowheads="1"/>
          </p:cNvSpPr>
          <p:nvPr/>
        </p:nvSpPr>
        <p:spPr bwMode="auto">
          <a:xfrm>
            <a:off x="5041900" y="2590800"/>
            <a:ext cx="444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b="1">
                <a:latin typeface="Arial" panose="020B0604020202020204" pitchFamily="34" charset="0"/>
              </a:rPr>
              <a:t>I</a:t>
            </a:r>
          </a:p>
        </p:txBody>
      </p:sp>
      <p:sp>
        <p:nvSpPr>
          <p:cNvPr id="27726" name="Text Box 165"/>
          <p:cNvSpPr txBox="1">
            <a:spLocks noChangeArrowheads="1"/>
          </p:cNvSpPr>
          <p:nvPr/>
        </p:nvSpPr>
        <p:spPr bwMode="auto">
          <a:xfrm>
            <a:off x="5613400" y="2590800"/>
            <a:ext cx="444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b="1">
                <a:latin typeface="Arial" panose="020B0604020202020204" pitchFamily="34" charset="0"/>
              </a:rPr>
              <a:t>Ế</a:t>
            </a:r>
          </a:p>
        </p:txBody>
      </p:sp>
      <p:sp>
        <p:nvSpPr>
          <p:cNvPr id="27727" name="Text Box 166"/>
          <p:cNvSpPr txBox="1">
            <a:spLocks noChangeArrowheads="1"/>
          </p:cNvSpPr>
          <p:nvPr/>
        </p:nvSpPr>
        <p:spPr bwMode="auto">
          <a:xfrm>
            <a:off x="6096000" y="2590800"/>
            <a:ext cx="444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b="1">
                <a:latin typeface="Arial" panose="020B0604020202020204" pitchFamily="34" charset="0"/>
              </a:rPr>
              <a:t>C</a:t>
            </a:r>
          </a:p>
        </p:txBody>
      </p:sp>
      <p:sp>
        <p:nvSpPr>
          <p:cNvPr id="27729" name="Rectangle 81"/>
          <p:cNvSpPr>
            <a:spLocks noChangeArrowheads="1"/>
          </p:cNvSpPr>
          <p:nvPr/>
        </p:nvSpPr>
        <p:spPr bwMode="auto">
          <a:xfrm>
            <a:off x="3810000" y="1143000"/>
            <a:ext cx="3429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600" b="1" u="sng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 Ô CHỮ</a:t>
            </a:r>
          </a:p>
        </p:txBody>
      </p:sp>
    </p:spTree>
    <p:extLst>
      <p:ext uri="{BB962C8B-B14F-4D97-AF65-F5344CB8AC3E}">
        <p14:creationId xmlns:p14="http://schemas.microsoft.com/office/powerpoint/2010/main" val="3289713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60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60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6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60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60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60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60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860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608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608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60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4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7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608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608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6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0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608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608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60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6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608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608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60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2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608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608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60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8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6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608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6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608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6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60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64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6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7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608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6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608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6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60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21" grpId="0"/>
      <p:bldP spid="86022" grpId="0" animBg="1"/>
      <p:bldP spid="86080" grpId="0" animBg="1"/>
      <p:bldP spid="86081" grpId="0"/>
      <p:bldP spid="86082" grpId="0"/>
      <p:bldP spid="86083" grpId="0"/>
      <p:bldP spid="86084" grpId="0"/>
      <p:bldP spid="86085" grpId="0"/>
      <p:bldP spid="86086" grpId="0"/>
      <p:bldP spid="8608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9F7DE50-5792-43F2-98D2-BB7EBEE75556}"/>
              </a:ext>
            </a:extLst>
          </p:cNvPr>
          <p:cNvSpPr txBox="1"/>
          <p:nvPr/>
        </p:nvSpPr>
        <p:spPr>
          <a:xfrm>
            <a:off x="4628290" y="217184"/>
            <a:ext cx="307327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CỦNG CỐ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CCF47EC-FB05-43D4-B67B-207424168AA5}"/>
              </a:ext>
            </a:extLst>
          </p:cNvPr>
          <p:cNvSpPr txBox="1"/>
          <p:nvPr/>
        </p:nvSpPr>
        <p:spPr>
          <a:xfrm>
            <a:off x="871285" y="1278643"/>
            <a:ext cx="674575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vốn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endParaRPr lang="en-US" sz="4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5B3DEA5-79F3-4E83-B9CC-051A9AC20CE3}"/>
              </a:ext>
            </a:extLst>
          </p:cNvPr>
          <p:cNvSpPr txBox="1"/>
          <p:nvPr/>
        </p:nvSpPr>
        <p:spPr>
          <a:xfrm>
            <a:off x="830831" y="2341374"/>
            <a:ext cx="81708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phẩy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8661026-A42D-4620-97FE-5413260E8E1A}"/>
              </a:ext>
            </a:extLst>
          </p:cNvPr>
          <p:cNvSpPr txBox="1"/>
          <p:nvPr/>
        </p:nvSpPr>
        <p:spPr>
          <a:xfrm>
            <a:off x="530212" y="3404105"/>
            <a:ext cx="1126943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2954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0"/>
            <a:ext cx="10972800" cy="822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27398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webjong_illustrations_996553_to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WordArt 7"/>
          <p:cNvSpPr>
            <a:spLocks noChangeArrowheads="1" noChangeShapeType="1" noTextEdit="1"/>
          </p:cNvSpPr>
          <p:nvPr/>
        </p:nvSpPr>
        <p:spPr bwMode="auto">
          <a:xfrm>
            <a:off x="1563188" y="4050545"/>
            <a:ext cx="8839200" cy="13716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4000" b="1" i="1" kern="10" dirty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CHÚC CÁC EM LUÔN </a:t>
            </a:r>
            <a:r>
              <a:rPr lang="en-US" sz="4000" b="1" i="1" kern="10" dirty="0" smtClean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CHĂM NGOAN HỌC GIỎI</a:t>
            </a:r>
            <a:endParaRPr lang="en-US" sz="4000" b="1" i="1" kern="10" dirty="0">
              <a:ln w="19050">
                <a:solidFill>
                  <a:srgbClr val="FF0000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861134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070208" y="4043323"/>
            <a:ext cx="4690617" cy="277462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3555" y="1261279"/>
            <a:ext cx="3627906" cy="411951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88" y="4229448"/>
            <a:ext cx="1698289" cy="1600896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4D3C0B13-2CB5-416B-80E3-A2B87A8845E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3711" y="5257104"/>
            <a:ext cx="1698289" cy="1600896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E0028E2D-1CF1-4B94-8A8D-316C1CEE6DE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4492" y="3872778"/>
            <a:ext cx="2314235" cy="2314235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1FA6700A-4418-4C0E-A5B4-673AC0924E9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9332" y="4900434"/>
            <a:ext cx="2314235" cy="2314235"/>
          </a:xfrm>
          <a:prstGeom prst="rect">
            <a:avLst/>
          </a:prstGeom>
        </p:spPr>
      </p:pic>
      <p:sp>
        <p:nvSpPr>
          <p:cNvPr id="7" name="Cloud 6">
            <a:extLst>
              <a:ext uri="{FF2B5EF4-FFF2-40B4-BE49-F238E27FC236}">
                <a16:creationId xmlns:a16="http://schemas.microsoft.com/office/drawing/2014/main" id="{E280E0CE-0499-4933-8827-55BBF0040BBF}"/>
              </a:ext>
            </a:extLst>
          </p:cNvPr>
          <p:cNvSpPr/>
          <p:nvPr/>
        </p:nvSpPr>
        <p:spPr>
          <a:xfrm>
            <a:off x="3971088" y="152559"/>
            <a:ext cx="6192243" cy="3720219"/>
          </a:xfrm>
          <a:prstGeom prst="cloud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rgbClr val="FF0000"/>
                </a:solidFill>
                <a:latin typeface="+mj-lt"/>
              </a:rPr>
              <a:t>Ai </a:t>
            </a:r>
            <a:r>
              <a:rPr lang="en-US" sz="6000" dirty="0" err="1">
                <a:solidFill>
                  <a:srgbClr val="FF0000"/>
                </a:solidFill>
                <a:latin typeface="+mj-lt"/>
              </a:rPr>
              <a:t>nhanh</a:t>
            </a:r>
            <a:r>
              <a:rPr lang="en-US" sz="6000" dirty="0">
                <a:solidFill>
                  <a:srgbClr val="FF0000"/>
                </a:solidFill>
                <a:latin typeface="+mj-lt"/>
              </a:rPr>
              <a:t> </a:t>
            </a:r>
          </a:p>
          <a:p>
            <a:pPr algn="ctr"/>
            <a:r>
              <a:rPr lang="en-US" sz="6000" dirty="0">
                <a:solidFill>
                  <a:srgbClr val="FF0000"/>
                </a:solidFill>
                <a:latin typeface="+mj-lt"/>
              </a:rPr>
              <a:t>Ai </a:t>
            </a:r>
            <a:r>
              <a:rPr lang="en-US" sz="6000" dirty="0" err="1">
                <a:solidFill>
                  <a:srgbClr val="FF0000"/>
                </a:solidFill>
                <a:latin typeface="+mj-lt"/>
              </a:rPr>
              <a:t>đúng</a:t>
            </a:r>
            <a:r>
              <a:rPr lang="en-US" sz="6000" dirty="0">
                <a:solidFill>
                  <a:srgbClr val="FF0000"/>
                </a:solidFill>
                <a:latin typeface="+mj-lt"/>
              </a:rPr>
              <a:t>?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7226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5753678" y="4156575"/>
            <a:ext cx="9144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5753678" y="3281932"/>
            <a:ext cx="9144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5753678" y="2331089"/>
            <a:ext cx="9144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5753678" y="1427604"/>
            <a:ext cx="9144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5906078" y="4232775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latin typeface="Times New Roman" pitchFamily="18" charset="0"/>
                <a:cs typeface="Times New Roman" pitchFamily="18" charset="0"/>
              </a:rPr>
              <a:t>D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894189" y="156507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latin typeface="Times New Roman" pitchFamily="18" charset="0"/>
                <a:cs typeface="Times New Roman" pitchFamily="18" charset="0"/>
              </a:rPr>
              <a:t>A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906078" y="3358132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906078" y="2367532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pic>
        <p:nvPicPr>
          <p:cNvPr id="22" name="Picture 21" descr="tich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136899" y="4156575"/>
            <a:ext cx="965200" cy="723900"/>
          </a:xfrm>
          <a:prstGeom prst="rect">
            <a:avLst/>
          </a:prstGeom>
        </p:spPr>
      </p:pic>
      <p:pic>
        <p:nvPicPr>
          <p:cNvPr id="23" name="Picture 22" descr="sai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1143008" y="2389661"/>
            <a:ext cx="711200" cy="533400"/>
          </a:xfrm>
          <a:prstGeom prst="rect">
            <a:avLst/>
          </a:prstGeom>
        </p:spPr>
      </p:pic>
      <p:pic>
        <p:nvPicPr>
          <p:cNvPr id="24" name="Picture 23" descr="sai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1125010" y="3339277"/>
            <a:ext cx="711200" cy="533400"/>
          </a:xfrm>
          <a:prstGeom prst="rect">
            <a:avLst/>
          </a:prstGeom>
        </p:spPr>
      </p:pic>
      <p:pic>
        <p:nvPicPr>
          <p:cNvPr id="25" name="Picture 24" descr="sai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1148028" y="1535539"/>
            <a:ext cx="711200" cy="533400"/>
          </a:xfrm>
          <a:prstGeom prst="rect">
            <a:avLst/>
          </a:prstGeom>
        </p:spPr>
      </p:pic>
      <p:sp>
        <p:nvSpPr>
          <p:cNvPr id="26" name="AẪ">
            <a:extLst>
              <a:ext uri="{FF2B5EF4-FFF2-40B4-BE49-F238E27FC236}">
                <a16:creationId xmlns:a16="http://schemas.microsoft.com/office/drawing/2014/main" id="{B03B1389-6DD2-45DC-BD7E-44A607F79762}"/>
              </a:ext>
            </a:extLst>
          </p:cNvPr>
          <p:cNvSpPr/>
          <p:nvPr/>
        </p:nvSpPr>
        <p:spPr>
          <a:xfrm flipV="1">
            <a:off x="7245999" y="4043672"/>
            <a:ext cx="3732400" cy="707093"/>
          </a:xfrm>
          <a:prstGeom prst="parallelogram">
            <a:avLst>
              <a:gd name="adj" fmla="val 11881"/>
            </a:avLst>
          </a:prstGeom>
          <a:gradFill>
            <a:gsLst>
              <a:gs pos="49000">
                <a:schemeClr val="bg1">
                  <a:lumMod val="85000"/>
                </a:schemeClr>
              </a:gs>
              <a:gs pos="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latin typeface="UTM Neutra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BSÃA">
            <a:extLst>
              <a:ext uri="{FF2B5EF4-FFF2-40B4-BE49-F238E27FC236}">
                <a16:creationId xmlns:a16="http://schemas.microsoft.com/office/drawing/2014/main" id="{D63B2B3B-0118-4C5E-821E-EC41F45CFE28}"/>
              </a:ext>
            </a:extLst>
          </p:cNvPr>
          <p:cNvSpPr/>
          <p:nvPr/>
        </p:nvSpPr>
        <p:spPr>
          <a:xfrm flipV="1">
            <a:off x="7055008" y="2290944"/>
            <a:ext cx="3732400" cy="707093"/>
          </a:xfrm>
          <a:prstGeom prst="parallelogram">
            <a:avLst>
              <a:gd name="adj" fmla="val 11881"/>
            </a:avLst>
          </a:prstGeom>
          <a:gradFill>
            <a:gsLst>
              <a:gs pos="49000">
                <a:schemeClr val="bg1">
                  <a:lumMod val="85000"/>
                </a:schemeClr>
              </a:gs>
              <a:gs pos="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latin typeface="UTM Neutra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CÂSXAS">
            <a:extLst>
              <a:ext uri="{FF2B5EF4-FFF2-40B4-BE49-F238E27FC236}">
                <a16:creationId xmlns:a16="http://schemas.microsoft.com/office/drawing/2014/main" id="{98DCA23C-E507-4F14-8C1E-CC9B347B4FFE}"/>
              </a:ext>
            </a:extLst>
          </p:cNvPr>
          <p:cNvSpPr/>
          <p:nvPr/>
        </p:nvSpPr>
        <p:spPr>
          <a:xfrm flipV="1">
            <a:off x="7156608" y="3165333"/>
            <a:ext cx="3732400" cy="707093"/>
          </a:xfrm>
          <a:prstGeom prst="parallelogram">
            <a:avLst>
              <a:gd name="adj" fmla="val 11881"/>
            </a:avLst>
          </a:prstGeom>
          <a:gradFill>
            <a:gsLst>
              <a:gs pos="49000">
                <a:schemeClr val="bg1">
                  <a:lumMod val="85000"/>
                </a:schemeClr>
              </a:gs>
              <a:gs pos="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latin typeface="UTM Neutra" panose="02040603050506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4" name="TimeProcess_Back">
            <a:extLst>
              <a:ext uri="{FF2B5EF4-FFF2-40B4-BE49-F238E27FC236}">
                <a16:creationId xmlns:a16="http://schemas.microsoft.com/office/drawing/2014/main" id="{26E3FAD6-0B3E-482F-9299-454F3B924A9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52428"/>
            <a:ext cx="4395629" cy="21513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357562" y="4128597"/>
            <a:ext cx="35092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vi-VN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ơ</a:t>
            </a:r>
            <a:endParaRPr lang="en-US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229897" y="2372260"/>
            <a:ext cx="33579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Họa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sĩ</a:t>
            </a:r>
            <a:endParaRPr lang="en-US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373859" y="3296976"/>
            <a:ext cx="34135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endParaRPr lang="en-US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DSSXSAX">
            <a:extLst>
              <a:ext uri="{FF2B5EF4-FFF2-40B4-BE49-F238E27FC236}">
                <a16:creationId xmlns:a16="http://schemas.microsoft.com/office/drawing/2014/main" id="{D6BFE8B9-21A3-4DF6-8F12-FF5C83427736}"/>
              </a:ext>
            </a:extLst>
          </p:cNvPr>
          <p:cNvSpPr/>
          <p:nvPr/>
        </p:nvSpPr>
        <p:spPr>
          <a:xfrm flipV="1">
            <a:off x="6953903" y="1467632"/>
            <a:ext cx="3732400" cy="707093"/>
          </a:xfrm>
          <a:prstGeom prst="parallelogram">
            <a:avLst>
              <a:gd name="adj" fmla="val 11881"/>
            </a:avLst>
          </a:prstGeom>
          <a:gradFill>
            <a:gsLst>
              <a:gs pos="49000">
                <a:schemeClr val="bg1">
                  <a:lumMod val="85000"/>
                </a:schemeClr>
              </a:gs>
              <a:gs pos="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latin typeface="UTM Neutra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055008" y="1594020"/>
            <a:ext cx="33101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an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71838" y="268501"/>
            <a:ext cx="94366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: </a:t>
            </a:r>
            <a:r>
              <a:rPr lang="en-US" sz="3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3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3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3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3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endParaRPr lang="en-US" sz="32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7" name="Picture 26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5922" y="6271667"/>
            <a:ext cx="533400" cy="533400"/>
          </a:xfrm>
          <a:prstGeom prst="rect">
            <a:avLst/>
          </a:prstGeom>
        </p:spPr>
      </p:pic>
      <p:pic>
        <p:nvPicPr>
          <p:cNvPr id="29" name="TimeProcess_Back">
            <a:extLst>
              <a:ext uri="{FF2B5EF4-FFF2-40B4-BE49-F238E27FC236}">
                <a16:creationId xmlns:a16="http://schemas.microsoft.com/office/drawing/2014/main" id="{26E3FAD6-0B3E-482F-9299-454F3B924A9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768" y="1187393"/>
            <a:ext cx="4395629" cy="215130"/>
          </a:xfrm>
          <a:prstGeom prst="rect">
            <a:avLst/>
          </a:prstGeom>
        </p:spPr>
      </p:pic>
      <p:pic>
        <p:nvPicPr>
          <p:cNvPr id="31" name="TIME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661" y="1097746"/>
            <a:ext cx="369651" cy="365760"/>
          </a:xfrm>
          <a:prstGeom prst="rect">
            <a:avLst/>
          </a:prstGeom>
        </p:spPr>
      </p:pic>
      <p:sp>
        <p:nvSpPr>
          <p:cNvPr id="32" name="TimeProcess">
            <a:extLst>
              <a:ext uri="{FF2B5EF4-FFF2-40B4-BE49-F238E27FC236}">
                <a16:creationId xmlns:a16="http://schemas.microsoft.com/office/drawing/2014/main" id="{798B5C58-B643-4270-BB6D-80FC3B1DEE56}"/>
              </a:ext>
            </a:extLst>
          </p:cNvPr>
          <p:cNvSpPr/>
          <p:nvPr/>
        </p:nvSpPr>
        <p:spPr>
          <a:xfrm>
            <a:off x="1121388" y="1226422"/>
            <a:ext cx="4389120" cy="182880"/>
          </a:xfrm>
          <a:prstGeom prst="roundRect">
            <a:avLst>
              <a:gd name="adj" fmla="val 50000"/>
            </a:avLst>
          </a:prstGeom>
          <a:noFill/>
          <a:ln w="28575">
            <a:solidFill>
              <a:srgbClr val="FFFF00"/>
            </a:solidFill>
          </a:ln>
          <a:effectLst>
            <a:outerShdw blurRad="152400" sx="103000" sy="103000" algn="ctr" rotWithShape="0">
              <a:prstClr val="black">
                <a:alpha val="5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16FDF5E7-13DE-4E92-9221-E9AFF7F75788}"/>
              </a:ext>
            </a:extLst>
          </p:cNvPr>
          <p:cNvGrpSpPr/>
          <p:nvPr/>
        </p:nvGrpSpPr>
        <p:grpSpPr>
          <a:xfrm>
            <a:off x="399661" y="1836652"/>
            <a:ext cx="4625576" cy="3129515"/>
            <a:chOff x="208010" y="1823605"/>
            <a:chExt cx="4625576" cy="3129515"/>
          </a:xfrm>
        </p:grpSpPr>
        <p:pic>
          <p:nvPicPr>
            <p:cNvPr id="3" name="Picture 2" descr="A person wearing a suit and tie smiling at the camera&#10;&#10;Description automatically generated">
              <a:extLst>
                <a:ext uri="{FF2B5EF4-FFF2-40B4-BE49-F238E27FC236}">
                  <a16:creationId xmlns:a16="http://schemas.microsoft.com/office/drawing/2014/main" id="{1D9D008D-6112-4525-9639-F854740F744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92233" y="1823605"/>
              <a:ext cx="2241353" cy="3129515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solidFill>
                <a:srgbClr val="002060"/>
              </a:solidFill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6" name="Picture 5" descr="A picture containing food&#10;&#10;Description automatically generated">
              <a:extLst>
                <a:ext uri="{FF2B5EF4-FFF2-40B4-BE49-F238E27FC236}">
                  <a16:creationId xmlns:a16="http://schemas.microsoft.com/office/drawing/2014/main" id="{FF43BD6C-B44C-4909-90CC-451539AC9CC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947" t="6121" r="15915" b="6652"/>
            <a:stretch/>
          </p:blipFill>
          <p:spPr>
            <a:xfrm>
              <a:off x="208010" y="1823605"/>
              <a:ext cx="2301114" cy="3129515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solidFill>
                <a:srgbClr val="002060"/>
              </a:solidFill>
            </a:ln>
            <a:effectLst>
              <a:reflection blurRad="12700" stA="38000" endPos="28000" dist="5000" dir="5400000" sy="-100000" algn="bl" rotWithShape="0"/>
            </a:effectLst>
          </p:spPr>
        </p:pic>
      </p:grpSp>
    </p:spTree>
    <p:extLst>
      <p:ext uri="{BB962C8B-B14F-4D97-AF65-F5344CB8AC3E}">
        <p14:creationId xmlns:p14="http://schemas.microsoft.com/office/powerpoint/2010/main" val="2317486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7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99FF"/>
                                      </p:to>
                                    </p:animClr>
                                    <p:set>
                                      <p:cBhvr>
                                        <p:cTn id="2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7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10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0"/>
                            </p:stCondLst>
                            <p:childTnLst>
                              <p:par>
                                <p:cTn id="6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  <p:bldLst>
      <p:bldP spid="3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5981670" y="3063450"/>
            <a:ext cx="9144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5981670" y="3961499"/>
            <a:ext cx="9144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5981670" y="2171532"/>
            <a:ext cx="9144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5981670" y="4875899"/>
            <a:ext cx="9144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5981670" y="313965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 B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101000" y="5024015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D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101000" y="4036796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C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981670" y="2207975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 A</a:t>
            </a:r>
          </a:p>
        </p:txBody>
      </p:sp>
      <p:pic>
        <p:nvPicPr>
          <p:cNvPr id="22" name="Picture 21" descr="tich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017627" y="3004341"/>
            <a:ext cx="965200" cy="723900"/>
          </a:xfrm>
          <a:prstGeom prst="rect">
            <a:avLst/>
          </a:prstGeom>
        </p:spPr>
      </p:pic>
      <p:pic>
        <p:nvPicPr>
          <p:cNvPr id="23" name="Picture 22" descr="sai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979374" y="2206651"/>
            <a:ext cx="711200" cy="533400"/>
          </a:xfrm>
          <a:prstGeom prst="rect">
            <a:avLst/>
          </a:prstGeom>
        </p:spPr>
      </p:pic>
      <p:pic>
        <p:nvPicPr>
          <p:cNvPr id="24" name="Picture 23" descr="sai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1125304" y="4036796"/>
            <a:ext cx="711200" cy="533400"/>
          </a:xfrm>
          <a:prstGeom prst="rect">
            <a:avLst/>
          </a:prstGeom>
        </p:spPr>
      </p:pic>
      <p:pic>
        <p:nvPicPr>
          <p:cNvPr id="25" name="Picture 24" descr="sai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1172614" y="4849031"/>
            <a:ext cx="711200" cy="533400"/>
          </a:xfrm>
          <a:prstGeom prst="rect">
            <a:avLst/>
          </a:prstGeom>
        </p:spPr>
      </p:pic>
      <p:sp>
        <p:nvSpPr>
          <p:cNvPr id="26" name="AẪ">
            <a:extLst>
              <a:ext uri="{FF2B5EF4-FFF2-40B4-BE49-F238E27FC236}">
                <a16:creationId xmlns:a16="http://schemas.microsoft.com/office/drawing/2014/main" id="{B03B1389-6DD2-45DC-BD7E-44A607F79762}"/>
              </a:ext>
            </a:extLst>
          </p:cNvPr>
          <p:cNvSpPr/>
          <p:nvPr/>
        </p:nvSpPr>
        <p:spPr>
          <a:xfrm flipV="1">
            <a:off x="7229986" y="3104984"/>
            <a:ext cx="3732400" cy="707093"/>
          </a:xfrm>
          <a:prstGeom prst="parallelogram">
            <a:avLst>
              <a:gd name="adj" fmla="val 11881"/>
            </a:avLst>
          </a:prstGeom>
          <a:gradFill>
            <a:gsLst>
              <a:gs pos="49000">
                <a:schemeClr val="bg1">
                  <a:lumMod val="85000"/>
                </a:schemeClr>
              </a:gs>
              <a:gs pos="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latin typeface="UTM Neutra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BSÃA">
            <a:extLst>
              <a:ext uri="{FF2B5EF4-FFF2-40B4-BE49-F238E27FC236}">
                <a16:creationId xmlns:a16="http://schemas.microsoft.com/office/drawing/2014/main" id="{D63B2B3B-0118-4C5E-821E-EC41F45CFE28}"/>
              </a:ext>
            </a:extLst>
          </p:cNvPr>
          <p:cNvSpPr/>
          <p:nvPr/>
        </p:nvSpPr>
        <p:spPr>
          <a:xfrm flipV="1">
            <a:off x="7124677" y="2128483"/>
            <a:ext cx="3732400" cy="707093"/>
          </a:xfrm>
          <a:prstGeom prst="parallelogram">
            <a:avLst>
              <a:gd name="adj" fmla="val 11881"/>
            </a:avLst>
          </a:prstGeom>
          <a:gradFill>
            <a:gsLst>
              <a:gs pos="49000">
                <a:schemeClr val="bg1">
                  <a:lumMod val="85000"/>
                </a:schemeClr>
              </a:gs>
              <a:gs pos="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latin typeface="UTM Neutra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CÂSXAS">
            <a:extLst>
              <a:ext uri="{FF2B5EF4-FFF2-40B4-BE49-F238E27FC236}">
                <a16:creationId xmlns:a16="http://schemas.microsoft.com/office/drawing/2014/main" id="{98DCA23C-E507-4F14-8C1E-CC9B347B4FFE}"/>
              </a:ext>
            </a:extLst>
          </p:cNvPr>
          <p:cNvSpPr/>
          <p:nvPr/>
        </p:nvSpPr>
        <p:spPr>
          <a:xfrm flipV="1">
            <a:off x="7363914" y="3976779"/>
            <a:ext cx="3732400" cy="707093"/>
          </a:xfrm>
          <a:prstGeom prst="parallelogram">
            <a:avLst>
              <a:gd name="adj" fmla="val 11881"/>
            </a:avLst>
          </a:prstGeom>
          <a:gradFill>
            <a:gsLst>
              <a:gs pos="49000">
                <a:schemeClr val="bg1">
                  <a:lumMod val="85000"/>
                </a:schemeClr>
              </a:gs>
              <a:gs pos="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latin typeface="UTM Neutra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159414" y="3272832"/>
            <a:ext cx="436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159414" y="2280842"/>
            <a:ext cx="436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võ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532002" y="4074887"/>
            <a:ext cx="38029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DSSXSAX">
            <a:extLst>
              <a:ext uri="{FF2B5EF4-FFF2-40B4-BE49-F238E27FC236}">
                <a16:creationId xmlns:a16="http://schemas.microsoft.com/office/drawing/2014/main" id="{D6BFE8B9-21A3-4DF6-8F12-FF5C83427736}"/>
              </a:ext>
            </a:extLst>
          </p:cNvPr>
          <p:cNvSpPr/>
          <p:nvPr/>
        </p:nvSpPr>
        <p:spPr>
          <a:xfrm flipV="1">
            <a:off x="7424278" y="4750374"/>
            <a:ext cx="3732400" cy="707093"/>
          </a:xfrm>
          <a:prstGeom prst="parallelogram">
            <a:avLst>
              <a:gd name="adj" fmla="val 11881"/>
            </a:avLst>
          </a:prstGeom>
          <a:gradFill>
            <a:gsLst>
              <a:gs pos="49000">
                <a:schemeClr val="bg1">
                  <a:lumMod val="85000"/>
                </a:schemeClr>
              </a:gs>
              <a:gs pos="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latin typeface="UTM Neutra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691083" y="4875899"/>
            <a:ext cx="29606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0" y="383852"/>
            <a:ext cx="94366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: </a:t>
            </a:r>
            <a:r>
              <a:rPr lang="en-US" sz="3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3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3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3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27" name="Picture 26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5922" y="6271667"/>
            <a:ext cx="533400" cy="533400"/>
          </a:xfrm>
          <a:prstGeom prst="rect">
            <a:avLst/>
          </a:prstGeom>
        </p:spPr>
      </p:pic>
      <p:pic>
        <p:nvPicPr>
          <p:cNvPr id="29" name="TimeProcess_Back">
            <a:extLst>
              <a:ext uri="{FF2B5EF4-FFF2-40B4-BE49-F238E27FC236}">
                <a16:creationId xmlns:a16="http://schemas.microsoft.com/office/drawing/2014/main" id="{26E3FAD6-0B3E-482F-9299-454F3B924A9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1159" y="1145009"/>
            <a:ext cx="4436603" cy="217135"/>
          </a:xfrm>
          <a:prstGeom prst="rect">
            <a:avLst/>
          </a:prstGeom>
        </p:spPr>
      </p:pic>
      <p:pic>
        <p:nvPicPr>
          <p:cNvPr id="31" name="TIME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407" y="1035582"/>
            <a:ext cx="369651" cy="365760"/>
          </a:xfrm>
          <a:prstGeom prst="rect">
            <a:avLst/>
          </a:prstGeom>
        </p:spPr>
      </p:pic>
      <p:sp>
        <p:nvSpPr>
          <p:cNvPr id="32" name="TimeProcess">
            <a:extLst>
              <a:ext uri="{FF2B5EF4-FFF2-40B4-BE49-F238E27FC236}">
                <a16:creationId xmlns:a16="http://schemas.microsoft.com/office/drawing/2014/main" id="{798B5C58-B643-4270-BB6D-80FC3B1DEE56}"/>
              </a:ext>
            </a:extLst>
          </p:cNvPr>
          <p:cNvSpPr/>
          <p:nvPr/>
        </p:nvSpPr>
        <p:spPr>
          <a:xfrm>
            <a:off x="1240434" y="1145172"/>
            <a:ext cx="4389120" cy="182880"/>
          </a:xfrm>
          <a:prstGeom prst="roundRect">
            <a:avLst>
              <a:gd name="adj" fmla="val 50000"/>
            </a:avLst>
          </a:prstGeom>
          <a:noFill/>
          <a:ln w="28575">
            <a:solidFill>
              <a:srgbClr val="FFFF00"/>
            </a:solidFill>
          </a:ln>
          <a:effectLst>
            <a:outerShdw blurRad="152400" sx="103000" sy="103000" algn="ctr" rotWithShape="0">
              <a:prstClr val="black">
                <a:alpha val="5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picture containing drawing&#10;&#10;Description automatically generated">
            <a:extLst>
              <a:ext uri="{FF2B5EF4-FFF2-40B4-BE49-F238E27FC236}">
                <a16:creationId xmlns:a16="http://schemas.microsoft.com/office/drawing/2014/main" id="{61870941-FD91-40ED-B18B-55490F931BB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33" y="2012418"/>
            <a:ext cx="5600700" cy="3810000"/>
          </a:xfrm>
          <a:prstGeom prst="rect">
            <a:avLst/>
          </a:prstGeom>
          <a:ln w="38100" cap="sq">
            <a:solidFill>
              <a:srgbClr val="00206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16976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99FF"/>
                                      </p:to>
                                    </p:animClr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7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10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0"/>
                            </p:stCondLst>
                            <p:childTnLst>
                              <p:par>
                                <p:cTn id="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  <p:bldLst>
      <p:bldP spid="3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5981670" y="3063450"/>
            <a:ext cx="9144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5981670" y="3961499"/>
            <a:ext cx="9144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5981670" y="2171532"/>
            <a:ext cx="9144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5981670" y="4875899"/>
            <a:ext cx="9144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5981670" y="313965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 B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101000" y="5024015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D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101000" y="4036796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C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981670" y="2207975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 A</a:t>
            </a:r>
          </a:p>
        </p:txBody>
      </p:sp>
      <p:pic>
        <p:nvPicPr>
          <p:cNvPr id="22" name="Picture 21" descr="tich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017627" y="3004341"/>
            <a:ext cx="965200" cy="723900"/>
          </a:xfrm>
          <a:prstGeom prst="rect">
            <a:avLst/>
          </a:prstGeom>
        </p:spPr>
      </p:pic>
      <p:pic>
        <p:nvPicPr>
          <p:cNvPr id="23" name="Picture 22" descr="sai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979374" y="2206651"/>
            <a:ext cx="711200" cy="533400"/>
          </a:xfrm>
          <a:prstGeom prst="rect">
            <a:avLst/>
          </a:prstGeom>
        </p:spPr>
      </p:pic>
      <p:pic>
        <p:nvPicPr>
          <p:cNvPr id="24" name="Picture 23" descr="sai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1125304" y="4036796"/>
            <a:ext cx="711200" cy="533400"/>
          </a:xfrm>
          <a:prstGeom prst="rect">
            <a:avLst/>
          </a:prstGeom>
        </p:spPr>
      </p:pic>
      <p:pic>
        <p:nvPicPr>
          <p:cNvPr id="25" name="Picture 24" descr="sai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1172614" y="4849031"/>
            <a:ext cx="711200" cy="533400"/>
          </a:xfrm>
          <a:prstGeom prst="rect">
            <a:avLst/>
          </a:prstGeom>
        </p:spPr>
      </p:pic>
      <p:sp>
        <p:nvSpPr>
          <p:cNvPr id="26" name="AẪ">
            <a:extLst>
              <a:ext uri="{FF2B5EF4-FFF2-40B4-BE49-F238E27FC236}">
                <a16:creationId xmlns:a16="http://schemas.microsoft.com/office/drawing/2014/main" id="{B03B1389-6DD2-45DC-BD7E-44A607F79762}"/>
              </a:ext>
            </a:extLst>
          </p:cNvPr>
          <p:cNvSpPr/>
          <p:nvPr/>
        </p:nvSpPr>
        <p:spPr>
          <a:xfrm flipV="1">
            <a:off x="7229986" y="3104984"/>
            <a:ext cx="3732400" cy="707093"/>
          </a:xfrm>
          <a:prstGeom prst="parallelogram">
            <a:avLst>
              <a:gd name="adj" fmla="val 11881"/>
            </a:avLst>
          </a:prstGeom>
          <a:gradFill>
            <a:gsLst>
              <a:gs pos="49000">
                <a:schemeClr val="bg1">
                  <a:lumMod val="85000"/>
                </a:schemeClr>
              </a:gs>
              <a:gs pos="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latin typeface="UTM Neutra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BSÃA">
            <a:extLst>
              <a:ext uri="{FF2B5EF4-FFF2-40B4-BE49-F238E27FC236}">
                <a16:creationId xmlns:a16="http://schemas.microsoft.com/office/drawing/2014/main" id="{D63B2B3B-0118-4C5E-821E-EC41F45CFE28}"/>
              </a:ext>
            </a:extLst>
          </p:cNvPr>
          <p:cNvSpPr/>
          <p:nvPr/>
        </p:nvSpPr>
        <p:spPr>
          <a:xfrm flipV="1">
            <a:off x="7124677" y="2128483"/>
            <a:ext cx="3732400" cy="707093"/>
          </a:xfrm>
          <a:prstGeom prst="parallelogram">
            <a:avLst>
              <a:gd name="adj" fmla="val 11881"/>
            </a:avLst>
          </a:prstGeom>
          <a:gradFill>
            <a:gsLst>
              <a:gs pos="49000">
                <a:schemeClr val="bg1">
                  <a:lumMod val="85000"/>
                </a:schemeClr>
              </a:gs>
              <a:gs pos="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latin typeface="UTM Neutra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CÂSXAS">
            <a:extLst>
              <a:ext uri="{FF2B5EF4-FFF2-40B4-BE49-F238E27FC236}">
                <a16:creationId xmlns:a16="http://schemas.microsoft.com/office/drawing/2014/main" id="{98DCA23C-E507-4F14-8C1E-CC9B347B4FFE}"/>
              </a:ext>
            </a:extLst>
          </p:cNvPr>
          <p:cNvSpPr/>
          <p:nvPr/>
        </p:nvSpPr>
        <p:spPr>
          <a:xfrm flipV="1">
            <a:off x="7363914" y="3976779"/>
            <a:ext cx="3732400" cy="707093"/>
          </a:xfrm>
          <a:prstGeom prst="parallelogram">
            <a:avLst>
              <a:gd name="adj" fmla="val 11881"/>
            </a:avLst>
          </a:prstGeom>
          <a:gradFill>
            <a:gsLst>
              <a:gs pos="49000">
                <a:schemeClr val="bg1">
                  <a:lumMod val="85000"/>
                </a:schemeClr>
              </a:gs>
              <a:gs pos="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latin typeface="UTM Neutra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159414" y="3272832"/>
            <a:ext cx="436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Múa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rối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159414" y="2280842"/>
            <a:ext cx="436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Cải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l</a:t>
            </a:r>
            <a:r>
              <a:rPr lang="vi-VN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ơng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532002" y="4074887"/>
            <a:ext cx="38029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Quan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họ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Bắc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Ninh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DSSXSAX">
            <a:extLst>
              <a:ext uri="{FF2B5EF4-FFF2-40B4-BE49-F238E27FC236}">
                <a16:creationId xmlns:a16="http://schemas.microsoft.com/office/drawing/2014/main" id="{D6BFE8B9-21A3-4DF6-8F12-FF5C83427736}"/>
              </a:ext>
            </a:extLst>
          </p:cNvPr>
          <p:cNvSpPr/>
          <p:nvPr/>
        </p:nvSpPr>
        <p:spPr>
          <a:xfrm flipV="1">
            <a:off x="7424278" y="4750374"/>
            <a:ext cx="3732400" cy="707093"/>
          </a:xfrm>
          <a:prstGeom prst="parallelogram">
            <a:avLst>
              <a:gd name="adj" fmla="val 11881"/>
            </a:avLst>
          </a:prstGeom>
          <a:gradFill>
            <a:gsLst>
              <a:gs pos="49000">
                <a:schemeClr val="bg1">
                  <a:lumMod val="85000"/>
                </a:schemeClr>
              </a:gs>
              <a:gs pos="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latin typeface="UTM Neutra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691083" y="4875899"/>
            <a:ext cx="29606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Nhạc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Rock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0" y="383852"/>
            <a:ext cx="94366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: </a:t>
            </a:r>
            <a:r>
              <a:rPr lang="en-US" sz="3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3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3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3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3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27" name="Picture 26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5922" y="6271667"/>
            <a:ext cx="533400" cy="533400"/>
          </a:xfrm>
          <a:prstGeom prst="rect">
            <a:avLst/>
          </a:prstGeom>
        </p:spPr>
      </p:pic>
      <p:pic>
        <p:nvPicPr>
          <p:cNvPr id="29" name="TimeProcess_Back">
            <a:extLst>
              <a:ext uri="{FF2B5EF4-FFF2-40B4-BE49-F238E27FC236}">
                <a16:creationId xmlns:a16="http://schemas.microsoft.com/office/drawing/2014/main" id="{26E3FAD6-0B3E-482F-9299-454F3B924A9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1159" y="1145009"/>
            <a:ext cx="4436603" cy="217135"/>
          </a:xfrm>
          <a:prstGeom prst="rect">
            <a:avLst/>
          </a:prstGeom>
        </p:spPr>
      </p:pic>
      <p:pic>
        <p:nvPicPr>
          <p:cNvPr id="31" name="TIME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407" y="1035582"/>
            <a:ext cx="369651" cy="365760"/>
          </a:xfrm>
          <a:prstGeom prst="rect">
            <a:avLst/>
          </a:prstGeom>
        </p:spPr>
      </p:pic>
      <p:sp>
        <p:nvSpPr>
          <p:cNvPr id="32" name="TimeProcess">
            <a:extLst>
              <a:ext uri="{FF2B5EF4-FFF2-40B4-BE49-F238E27FC236}">
                <a16:creationId xmlns:a16="http://schemas.microsoft.com/office/drawing/2014/main" id="{798B5C58-B643-4270-BB6D-80FC3B1DEE56}"/>
              </a:ext>
            </a:extLst>
          </p:cNvPr>
          <p:cNvSpPr/>
          <p:nvPr/>
        </p:nvSpPr>
        <p:spPr>
          <a:xfrm>
            <a:off x="1240434" y="1145172"/>
            <a:ext cx="4389120" cy="182880"/>
          </a:xfrm>
          <a:prstGeom prst="roundRect">
            <a:avLst>
              <a:gd name="adj" fmla="val 50000"/>
            </a:avLst>
          </a:prstGeom>
          <a:noFill/>
          <a:ln w="28575">
            <a:solidFill>
              <a:srgbClr val="FFFF00"/>
            </a:solidFill>
          </a:ln>
          <a:effectLst>
            <a:outerShdw blurRad="152400" sx="103000" sy="103000" algn="ctr" rotWithShape="0">
              <a:prstClr val="black">
                <a:alpha val="5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group of people on a stage&#10;&#10;Description automatically generated">
            <a:extLst>
              <a:ext uri="{FF2B5EF4-FFF2-40B4-BE49-F238E27FC236}">
                <a16:creationId xmlns:a16="http://schemas.microsoft.com/office/drawing/2014/main" id="{D3F4024A-325F-40D7-BDF0-A1F4DFB200B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40" y="1928812"/>
            <a:ext cx="5715000" cy="37840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53830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99FF"/>
                                      </p:to>
                                    </p:animClr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7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10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0"/>
                            </p:stCondLst>
                            <p:childTnLst>
                              <p:par>
                                <p:cTn id="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  <p:bldLst>
      <p:bldP spid="3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4D7338E3-F96A-4744-B3B9-29FA90FF8BD3}"/>
              </a:ext>
            </a:extLst>
          </p:cNvPr>
          <p:cNvGrpSpPr/>
          <p:nvPr/>
        </p:nvGrpSpPr>
        <p:grpSpPr>
          <a:xfrm>
            <a:off x="185530" y="291549"/>
            <a:ext cx="3670852" cy="2700130"/>
            <a:chOff x="208010" y="1823605"/>
            <a:chExt cx="4625576" cy="3129515"/>
          </a:xfrm>
        </p:grpSpPr>
        <p:pic>
          <p:nvPicPr>
            <p:cNvPr id="5" name="Picture 4" descr="A person wearing a suit and tie smiling at the camera&#10;&#10;Description automatically generated">
              <a:extLst>
                <a:ext uri="{FF2B5EF4-FFF2-40B4-BE49-F238E27FC236}">
                  <a16:creationId xmlns:a16="http://schemas.microsoft.com/office/drawing/2014/main" id="{D0264931-6929-4A26-91F9-9D887122BC4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92233" y="1823605"/>
              <a:ext cx="2241353" cy="3129515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solidFill>
                <a:srgbClr val="002060"/>
              </a:solidFill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6" name="Picture 5" descr="A picture containing food&#10;&#10;Description automatically generated">
              <a:extLst>
                <a:ext uri="{FF2B5EF4-FFF2-40B4-BE49-F238E27FC236}">
                  <a16:creationId xmlns:a16="http://schemas.microsoft.com/office/drawing/2014/main" id="{15DB3AB5-A5D8-461F-92FF-E0D1E40766F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947" t="6121" r="15915" b="6652"/>
            <a:stretch/>
          </p:blipFill>
          <p:spPr>
            <a:xfrm>
              <a:off x="208010" y="1823605"/>
              <a:ext cx="2301114" cy="3129515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solidFill>
                <a:srgbClr val="002060"/>
              </a:solidFill>
            </a:ln>
            <a:effectLst>
              <a:reflection blurRad="12700" stA="38000" endPos="28000" dist="5000" dir="5400000" sy="-100000" algn="bl" rotWithShape="0"/>
            </a:effectLst>
          </p:spPr>
        </p:pic>
      </p:grpSp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30AFF4B1-153B-4E61-A54D-FAFF46DB02C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3389" y="411646"/>
            <a:ext cx="3616104" cy="2580033"/>
          </a:xfrm>
          <a:prstGeom prst="rect">
            <a:avLst/>
          </a:prstGeom>
          <a:ln w="38100" cap="sq">
            <a:solidFill>
              <a:srgbClr val="00206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 descr="A group of people on a stage&#10;&#10;Description automatically generated">
            <a:extLst>
              <a:ext uri="{FF2B5EF4-FFF2-40B4-BE49-F238E27FC236}">
                <a16:creationId xmlns:a16="http://schemas.microsoft.com/office/drawing/2014/main" id="{11F91D2B-87AB-4E68-B210-41A010275ED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6500" y="411645"/>
            <a:ext cx="3896624" cy="258003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8ACFB61-CB47-4FC1-8B08-0174D1B00F98}"/>
              </a:ext>
            </a:extLst>
          </p:cNvPr>
          <p:cNvSpPr txBox="1"/>
          <p:nvPr/>
        </p:nvSpPr>
        <p:spPr>
          <a:xfrm>
            <a:off x="26694" y="3327713"/>
            <a:ext cx="3829688" cy="304698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 TH</a:t>
            </a:r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ng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ngôn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vần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23F2D3C-7DFF-45DB-9A39-3C97F73CEAA4}"/>
              </a:ext>
            </a:extLst>
          </p:cNvPr>
          <p:cNvSpPr txBox="1"/>
          <p:nvPr/>
        </p:nvSpPr>
        <p:spPr>
          <a:xfrm>
            <a:off x="3966597" y="3327713"/>
            <a:ext cx="3829688" cy="304698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 HÁT: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giọng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ng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</a:p>
          <a:p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0DA2826-1651-45D9-82A9-635649F90919}"/>
              </a:ext>
            </a:extLst>
          </p:cNvPr>
          <p:cNvSpPr txBox="1"/>
          <p:nvPr/>
        </p:nvSpPr>
        <p:spPr>
          <a:xfrm>
            <a:off x="7973436" y="3373268"/>
            <a:ext cx="3829688" cy="3046988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MÚA RỐI: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sân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khấu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khiển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rối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0135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74A9E98-9F8A-44B9-A72E-135BCA6C8369}"/>
              </a:ext>
            </a:extLst>
          </p:cNvPr>
          <p:cNvSpPr txBox="1"/>
          <p:nvPr/>
        </p:nvSpPr>
        <p:spPr>
          <a:xfrm>
            <a:off x="1525678" y="1280160"/>
            <a:ext cx="9140643" cy="38164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44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4400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44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US" sz="440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44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US" sz="440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44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2022</a:t>
            </a:r>
          </a:p>
          <a:p>
            <a:pPr algn="ctr">
              <a:lnSpc>
                <a:spcPct val="150000"/>
              </a:lnSpc>
            </a:pP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vốn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phẩy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4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4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53)</a:t>
            </a:r>
          </a:p>
        </p:txBody>
      </p:sp>
    </p:spTree>
    <p:extLst>
      <p:ext uri="{BB962C8B-B14F-4D97-AF65-F5344CB8AC3E}">
        <p14:creationId xmlns:p14="http://schemas.microsoft.com/office/powerpoint/2010/main" val="2234965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F34534C-BE9F-45CC-A5E9-E56DEA7C30B2}"/>
              </a:ext>
            </a:extLst>
          </p:cNvPr>
          <p:cNvSpPr txBox="1"/>
          <p:nvPr/>
        </p:nvSpPr>
        <p:spPr>
          <a:xfrm>
            <a:off x="377136" y="334960"/>
            <a:ext cx="69685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36D853E0-D020-4A9A-8D86-44F988E0F41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99137"/>
            <a:ext cx="3297485" cy="3713871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994425C3-189D-48F4-86F5-3126DEF73AF7}"/>
              </a:ext>
            </a:extLst>
          </p:cNvPr>
          <p:cNvSpPr/>
          <p:nvPr/>
        </p:nvSpPr>
        <p:spPr>
          <a:xfrm>
            <a:off x="4061892" y="3094890"/>
            <a:ext cx="4515730" cy="1322363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endParaRPr lang="en-US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64AB1837-BF49-446E-834C-2383926AAFFF}"/>
              </a:ext>
            </a:extLst>
          </p:cNvPr>
          <p:cNvSpPr/>
          <p:nvPr/>
        </p:nvSpPr>
        <p:spPr>
          <a:xfrm>
            <a:off x="4061892" y="1151817"/>
            <a:ext cx="4515730" cy="13223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ng</a:t>
            </a:r>
            <a:r>
              <a:rPr lang="vi-VN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8C0390E3-7704-4B1B-BCBE-03E9B6449A0D}"/>
              </a:ext>
            </a:extLst>
          </p:cNvPr>
          <p:cNvSpPr/>
          <p:nvPr/>
        </p:nvSpPr>
        <p:spPr>
          <a:xfrm>
            <a:off x="4061892" y="5200677"/>
            <a:ext cx="4515730" cy="1322363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7BDCB14-0772-417F-99A0-A5052D7A12E8}"/>
              </a:ext>
            </a:extLst>
          </p:cNvPr>
          <p:cNvCxnSpPr>
            <a:stCxn id="6" idx="3"/>
          </p:cNvCxnSpPr>
          <p:nvPr/>
        </p:nvCxnSpPr>
        <p:spPr>
          <a:xfrm flipV="1">
            <a:off x="3297485" y="1899137"/>
            <a:ext cx="651663" cy="185693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9D551EE-43E6-41EA-B189-EF4CC4F000CA}"/>
              </a:ext>
            </a:extLst>
          </p:cNvPr>
          <p:cNvCxnSpPr>
            <a:stCxn id="6" idx="3"/>
          </p:cNvCxnSpPr>
          <p:nvPr/>
        </p:nvCxnSpPr>
        <p:spPr>
          <a:xfrm>
            <a:off x="3297485" y="3756073"/>
            <a:ext cx="651663" cy="2079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AB16CC42-19D7-4CA3-A1EC-2FC060A93A02}"/>
              </a:ext>
            </a:extLst>
          </p:cNvPr>
          <p:cNvCxnSpPr>
            <a:stCxn id="6" idx="3"/>
          </p:cNvCxnSpPr>
          <p:nvPr/>
        </p:nvCxnSpPr>
        <p:spPr>
          <a:xfrm>
            <a:off x="3297485" y="3756073"/>
            <a:ext cx="651663" cy="216764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370C54C5-3DBA-4203-A600-49019B27F45C}"/>
              </a:ext>
            </a:extLst>
          </p:cNvPr>
          <p:cNvSpPr/>
          <p:nvPr/>
        </p:nvSpPr>
        <p:spPr>
          <a:xfrm>
            <a:off x="8971721" y="1151816"/>
            <a:ext cx="2875721" cy="1322363"/>
          </a:xfrm>
          <a:prstGeom prst="rect">
            <a:avLst/>
          </a:prstGeom>
          <a:solidFill>
            <a:srgbClr val="FFFF00"/>
          </a:solidFill>
          <a:ln w="2857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M: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D987CD3-80E0-46B7-AAFC-BDD4FEB6455E}"/>
              </a:ext>
            </a:extLst>
          </p:cNvPr>
          <p:cNvSpPr/>
          <p:nvPr/>
        </p:nvSpPr>
        <p:spPr>
          <a:xfrm>
            <a:off x="8971721" y="5200676"/>
            <a:ext cx="2875721" cy="1322363"/>
          </a:xfrm>
          <a:prstGeom prst="rect">
            <a:avLst/>
          </a:prstGeom>
          <a:solidFill>
            <a:srgbClr val="FFFF00"/>
          </a:solidFill>
          <a:ln w="2857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M: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90142AB-FD82-489B-BE3A-FDF53230A133}"/>
              </a:ext>
            </a:extLst>
          </p:cNvPr>
          <p:cNvSpPr/>
          <p:nvPr/>
        </p:nvSpPr>
        <p:spPr>
          <a:xfrm>
            <a:off x="8971720" y="3130689"/>
            <a:ext cx="2875721" cy="1322363"/>
          </a:xfrm>
          <a:prstGeom prst="rect">
            <a:avLst/>
          </a:prstGeom>
          <a:solidFill>
            <a:srgbClr val="FFFF00"/>
          </a:solidFill>
          <a:ln w="2857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M: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đóng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phim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5441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  <p:bldP spid="12" grpId="0" animBg="1"/>
      <p:bldP spid="14" grpId="0" animBg="1"/>
      <p:bldP spid="20" grpId="0" animBg="1"/>
      <p:bldP spid="21" grpId="0" animBg="1"/>
      <p:bldP spid="2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IOLETID" val="13382947"/>
  <p:tag name="VIOLETTITLE" val="Tuần 24. MRVT: Nghệ thuật. Dấu phẩy"/>
  <p:tag name="VIOLETLESSON" val="24"/>
  <p:tag name="VIOLETCATID" val="7840642"/>
  <p:tag name="VIOLETSUBJECT" val="Luyện từ và câu 3"/>
  <p:tag name="VIOLETSOURCE" val="Trần Thị Mai Trang"/>
  <p:tag name="VIOLETAUTHORID" val="13001402"/>
  <p:tag name="VIOLETAUTHORNAME" val="Trần Thị Mai Trang"/>
  <p:tag name="VIOLETAUTHORAVATAR" val="no_avatar.jpg"/>
  <p:tag name="VIOLETAUTHORADDRESS" val="Trường TH Mensa - Hà Nam"/>
  <p:tag name="VIOLETDATE" val="2022-02-23 20:21:34"/>
  <p:tag name="VIOLETHIT" val="249"/>
  <p:tag name="VIOLETLIKE" val="0"/>
  <p:tag name="INKNOELEADERBOARD" val="494193546"/>
</p:tagLst>
</file>

<file path=ppt/theme/theme1.xml><?xml version="1.0" encoding="utf-8"?>
<a:theme xmlns:a="http://schemas.openxmlformats.org/drawingml/2006/main" name="BrushVTI">
  <a:themeElements>
    <a:clrScheme name="AnalogousFromLightSeedLeftStep">
      <a:dk1>
        <a:srgbClr val="000000"/>
      </a:dk1>
      <a:lt1>
        <a:srgbClr val="FFFFFF"/>
      </a:lt1>
      <a:dk2>
        <a:srgbClr val="243641"/>
      </a:dk2>
      <a:lt2>
        <a:srgbClr val="E6E8E2"/>
      </a:lt2>
      <a:accent1>
        <a:srgbClr val="A496C6"/>
      </a:accent1>
      <a:accent2>
        <a:srgbClr val="7F86BA"/>
      </a:accent2>
      <a:accent3>
        <a:srgbClr val="8AA7C0"/>
      </a:accent3>
      <a:accent4>
        <a:srgbClr val="78AEB0"/>
      </a:accent4>
      <a:accent5>
        <a:srgbClr val="83AD9D"/>
      </a:accent5>
      <a:accent6>
        <a:srgbClr val="78AF83"/>
      </a:accent6>
      <a:hlink>
        <a:srgbClr val="798953"/>
      </a:hlink>
      <a:folHlink>
        <a:srgbClr val="7F7F7F"/>
      </a:folHlink>
    </a:clrScheme>
    <a:fontScheme name="Custom 3">
      <a:majorFont>
        <a:latin typeface="Elephant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rushVTI" id="{7102FA3A-9D7B-4497-8C4B-FB535AAFDE06}" vid="{C6D41F62-6FAB-440A-BEC7-CB7BF190811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195</TotalTime>
  <Words>771</Words>
  <Application>Microsoft Office PowerPoint</Application>
  <PresentationFormat>Widescreen</PresentationFormat>
  <Paragraphs>143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Arial</vt:lpstr>
      <vt:lpstr>Century Gothic</vt:lpstr>
      <vt:lpstr>Elephant</vt:lpstr>
      <vt:lpstr>Tahoma</vt:lpstr>
      <vt:lpstr>Times New Roman</vt:lpstr>
      <vt:lpstr>UTM Neutra</vt:lpstr>
      <vt:lpstr>Wingdings</vt:lpstr>
      <vt:lpstr>BrushVTI</vt:lpstr>
      <vt:lpstr>Luyện từ và câu: Lớp 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Luyện từ và câu</dc:title>
  <dc:creator>TUTHU HIEN</dc:creator>
  <cp:lastModifiedBy>Admin</cp:lastModifiedBy>
  <cp:revision>19</cp:revision>
  <dcterms:created xsi:type="dcterms:W3CDTF">2020-04-16T02:52:14Z</dcterms:created>
  <dcterms:modified xsi:type="dcterms:W3CDTF">2022-02-27T02:23:10Z</dcterms:modified>
</cp:coreProperties>
</file>