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8"/>
  </p:notesMasterIdLst>
  <p:sldIdLst>
    <p:sldId id="346" r:id="rId2"/>
    <p:sldId id="356" r:id="rId3"/>
    <p:sldId id="353" r:id="rId4"/>
    <p:sldId id="355" r:id="rId5"/>
    <p:sldId id="347" r:id="rId6"/>
    <p:sldId id="324" r:id="rId7"/>
    <p:sldId id="332" r:id="rId8"/>
    <p:sldId id="349" r:id="rId9"/>
    <p:sldId id="350" r:id="rId10"/>
    <p:sldId id="328" r:id="rId11"/>
    <p:sldId id="342" r:id="rId12"/>
    <p:sldId id="343" r:id="rId13"/>
    <p:sldId id="344" r:id="rId14"/>
    <p:sldId id="354" r:id="rId15"/>
    <p:sldId id="351" r:id="rId16"/>
    <p:sldId id="32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FF00"/>
    <a:srgbClr val="FF66FF"/>
    <a:srgbClr val="660066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22" autoAdjust="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5954B3-74D6-4A18-BEFA-2D484BCF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16E1B-5CDD-47AC-942E-2F7D2DFBD7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237BA-4C5A-4802-8AD9-EB197A71A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D1FB-0908-4A6B-90D8-887C84184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A270-4130-4FBF-ABD5-86E11D008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641A-AE36-4AEC-A933-1529E2C95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6CE21-8BB0-4BE0-A827-C0BEB0D58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3F81-D5BF-453D-B19F-61742B4B6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130BF-CF66-4E41-A591-A4ACC2B72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DB316-E62B-4801-B677-C6AE82479C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DA118-BBD9-46C2-878B-B45D2F5B0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6504-253D-45A5-AC84-E9700822A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6315-DDF8-445D-AD0F-50B668240E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D223F5-9A40-461D-BF6A-5E0144C43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LUUTRU2\ThucHanh\Nhac\Track02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74650" y="88900"/>
            <a:ext cx="9263063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24</a:t>
            </a: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121)</a:t>
            </a:r>
          </a:p>
          <a:p>
            <a:pPr eaLnBrk="1" hangingPunct="1"/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6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36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Thường</a:t>
            </a:r>
            <a:endParaRPr lang="en-US" sz="3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2666286"/>
      </p:ext>
    </p:extLst>
  </p:cSld>
  <p:clrMapOvr>
    <a:masterClrMapping/>
  </p:clrMapOvr>
  <p:transition spd="slow" advTm="1353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0" y="609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685800" y="3505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819400"/>
            <a:ext cx="762000" cy="5286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8194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8194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828925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2819400"/>
            <a:ext cx="9906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4637088"/>
            <a:ext cx="762000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7275" y="4637088"/>
            <a:ext cx="898525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4637088"/>
            <a:ext cx="838200" cy="528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5600" y="46482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7200" y="46482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295400" y="541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Bốn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Sáu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657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Tám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181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Mười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705600" y="5334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hai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077200" y="5257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0" y="3505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Một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295400" y="3505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Ba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438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Năm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5814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Bảy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876800" y="3429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Chín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6096000" y="3505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một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315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7" grpId="0"/>
      <p:bldP spid="11298" grpId="0"/>
      <p:bldP spid="11299" grpId="0"/>
      <p:bldP spid="11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838200" y="1141413"/>
            <a:ext cx="1905000" cy="1905000"/>
            <a:chOff x="336" y="336"/>
            <a:chExt cx="1200" cy="1200"/>
          </a:xfrm>
        </p:grpSpPr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6002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430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002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0574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3622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2860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981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-5411360">
            <a:off x="1522413" y="2286000"/>
            <a:ext cx="611188" cy="158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0" name="Text Box 113"/>
          <p:cNvSpPr txBox="1">
            <a:spLocks noChangeArrowheads="1"/>
          </p:cNvSpPr>
          <p:nvPr/>
        </p:nvSpPr>
        <p:spPr bwMode="auto">
          <a:xfrm>
            <a:off x="2743200" y="347663"/>
            <a:ext cx="533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3811" name="Oval 114"/>
          <p:cNvSpPr>
            <a:spLocks noChangeArrowheads="1"/>
          </p:cNvSpPr>
          <p:nvPr/>
        </p:nvSpPr>
        <p:spPr bwMode="auto">
          <a:xfrm>
            <a:off x="304800" y="304800"/>
            <a:ext cx="2133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Bài 2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1755775" y="1411288"/>
            <a:ext cx="152400" cy="652462"/>
            <a:chOff x="3888" y="576"/>
            <a:chExt cx="96" cy="432"/>
          </a:xfrm>
        </p:grpSpPr>
        <p:sp>
          <p:nvSpPr>
            <p:cNvPr id="33813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15" name="Group 121"/>
          <p:cNvGrpSpPr>
            <a:grpSpLocks/>
          </p:cNvGrpSpPr>
          <p:nvPr/>
        </p:nvGrpSpPr>
        <p:grpSpPr bwMode="auto">
          <a:xfrm>
            <a:off x="3581400" y="1143000"/>
            <a:ext cx="1905000" cy="1905000"/>
            <a:chOff x="336" y="336"/>
            <a:chExt cx="1200" cy="1200"/>
          </a:xfrm>
        </p:grpSpPr>
        <p:sp>
          <p:nvSpPr>
            <p:cNvPr id="33816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17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43434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19" name="Text Box 125"/>
          <p:cNvSpPr txBox="1">
            <a:spLocks noChangeArrowheads="1"/>
          </p:cNvSpPr>
          <p:nvPr/>
        </p:nvSpPr>
        <p:spPr bwMode="auto">
          <a:xfrm>
            <a:off x="3962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20" name="Text Box 126"/>
          <p:cNvSpPr txBox="1">
            <a:spLocks noChangeArrowheads="1"/>
          </p:cNvSpPr>
          <p:nvPr/>
        </p:nvSpPr>
        <p:spPr bwMode="auto">
          <a:xfrm>
            <a:off x="36576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21" name="Text Box 127"/>
          <p:cNvSpPr txBox="1">
            <a:spLocks noChangeArrowheads="1"/>
          </p:cNvSpPr>
          <p:nvPr/>
        </p:nvSpPr>
        <p:spPr bwMode="auto">
          <a:xfrm>
            <a:off x="38862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22" name="Text Box 128"/>
          <p:cNvSpPr txBox="1">
            <a:spLocks noChangeArrowheads="1"/>
          </p:cNvSpPr>
          <p:nvPr/>
        </p:nvSpPr>
        <p:spPr bwMode="auto">
          <a:xfrm>
            <a:off x="36576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23" name="Text Box 129"/>
          <p:cNvSpPr txBox="1">
            <a:spLocks noChangeArrowheads="1"/>
          </p:cNvSpPr>
          <p:nvPr/>
        </p:nvSpPr>
        <p:spPr bwMode="auto">
          <a:xfrm>
            <a:off x="35814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24" name="Text Box 130"/>
          <p:cNvSpPr txBox="1">
            <a:spLocks noChangeArrowheads="1"/>
          </p:cNvSpPr>
          <p:nvPr/>
        </p:nvSpPr>
        <p:spPr bwMode="auto">
          <a:xfrm>
            <a:off x="43434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25" name="Text Box 131"/>
          <p:cNvSpPr txBox="1">
            <a:spLocks noChangeArrowheads="1"/>
          </p:cNvSpPr>
          <p:nvPr/>
        </p:nvSpPr>
        <p:spPr bwMode="auto">
          <a:xfrm>
            <a:off x="48006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26" name="Text Box 132"/>
          <p:cNvSpPr txBox="1">
            <a:spLocks noChangeArrowheads="1"/>
          </p:cNvSpPr>
          <p:nvPr/>
        </p:nvSpPr>
        <p:spPr bwMode="auto">
          <a:xfrm>
            <a:off x="50292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27" name="Text Box 133"/>
          <p:cNvSpPr txBox="1">
            <a:spLocks noChangeArrowheads="1"/>
          </p:cNvSpPr>
          <p:nvPr/>
        </p:nvSpPr>
        <p:spPr bwMode="auto">
          <a:xfrm>
            <a:off x="51054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28" name="Text Box 134"/>
          <p:cNvSpPr txBox="1">
            <a:spLocks noChangeArrowheads="1"/>
          </p:cNvSpPr>
          <p:nvPr/>
        </p:nvSpPr>
        <p:spPr bwMode="auto">
          <a:xfrm>
            <a:off x="50292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29" name="Text Box 135"/>
          <p:cNvSpPr txBox="1">
            <a:spLocks noChangeArrowheads="1"/>
          </p:cNvSpPr>
          <p:nvPr/>
        </p:nvSpPr>
        <p:spPr bwMode="auto">
          <a:xfrm>
            <a:off x="4724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4495800" y="1447800"/>
            <a:ext cx="160338" cy="685800"/>
            <a:chOff x="3888" y="576"/>
            <a:chExt cx="96" cy="432"/>
          </a:xfrm>
        </p:grpSpPr>
        <p:sp>
          <p:nvSpPr>
            <p:cNvPr id="33831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33" name="Group 159"/>
          <p:cNvGrpSpPr>
            <a:grpSpLocks/>
          </p:cNvGrpSpPr>
          <p:nvPr/>
        </p:nvGrpSpPr>
        <p:grpSpPr bwMode="auto">
          <a:xfrm>
            <a:off x="6477000" y="1143000"/>
            <a:ext cx="1905000" cy="1905000"/>
            <a:chOff x="336" y="336"/>
            <a:chExt cx="1200" cy="1200"/>
          </a:xfrm>
        </p:grpSpPr>
        <p:sp>
          <p:nvSpPr>
            <p:cNvPr id="33834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35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72390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37" name="Text Box 163"/>
          <p:cNvSpPr txBox="1">
            <a:spLocks noChangeArrowheads="1"/>
          </p:cNvSpPr>
          <p:nvPr/>
        </p:nvSpPr>
        <p:spPr bwMode="auto">
          <a:xfrm>
            <a:off x="6858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38" name="Text Box 164"/>
          <p:cNvSpPr txBox="1">
            <a:spLocks noChangeArrowheads="1"/>
          </p:cNvSpPr>
          <p:nvPr/>
        </p:nvSpPr>
        <p:spPr bwMode="auto">
          <a:xfrm>
            <a:off x="65532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39" name="Text Box 165"/>
          <p:cNvSpPr txBox="1">
            <a:spLocks noChangeArrowheads="1"/>
          </p:cNvSpPr>
          <p:nvPr/>
        </p:nvSpPr>
        <p:spPr bwMode="auto">
          <a:xfrm>
            <a:off x="67818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40" name="Text Box 166"/>
          <p:cNvSpPr txBox="1">
            <a:spLocks noChangeArrowheads="1"/>
          </p:cNvSpPr>
          <p:nvPr/>
        </p:nvSpPr>
        <p:spPr bwMode="auto">
          <a:xfrm>
            <a:off x="65532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41" name="Text Box 167"/>
          <p:cNvSpPr txBox="1">
            <a:spLocks noChangeArrowheads="1"/>
          </p:cNvSpPr>
          <p:nvPr/>
        </p:nvSpPr>
        <p:spPr bwMode="auto">
          <a:xfrm>
            <a:off x="64770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42" name="Text Box 168"/>
          <p:cNvSpPr txBox="1">
            <a:spLocks noChangeArrowheads="1"/>
          </p:cNvSpPr>
          <p:nvPr/>
        </p:nvSpPr>
        <p:spPr bwMode="auto">
          <a:xfrm>
            <a:off x="72390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43" name="Text Box 169"/>
          <p:cNvSpPr txBox="1">
            <a:spLocks noChangeArrowheads="1"/>
          </p:cNvSpPr>
          <p:nvPr/>
        </p:nvSpPr>
        <p:spPr bwMode="auto">
          <a:xfrm>
            <a:off x="76962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44" name="Text Box 170"/>
          <p:cNvSpPr txBox="1">
            <a:spLocks noChangeArrowheads="1"/>
          </p:cNvSpPr>
          <p:nvPr/>
        </p:nvSpPr>
        <p:spPr bwMode="auto">
          <a:xfrm>
            <a:off x="79248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80010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46" name="Text Box 172"/>
          <p:cNvSpPr txBox="1">
            <a:spLocks noChangeArrowheads="1"/>
          </p:cNvSpPr>
          <p:nvPr/>
        </p:nvSpPr>
        <p:spPr bwMode="auto">
          <a:xfrm>
            <a:off x="79248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47" name="Text Box 173"/>
          <p:cNvSpPr txBox="1">
            <a:spLocks noChangeArrowheads="1"/>
          </p:cNvSpPr>
          <p:nvPr/>
        </p:nvSpPr>
        <p:spPr bwMode="auto">
          <a:xfrm>
            <a:off x="7620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4495800" y="1600200"/>
            <a:ext cx="152400" cy="525463"/>
            <a:chOff x="3024" y="1008"/>
            <a:chExt cx="96" cy="331"/>
          </a:xfrm>
        </p:grpSpPr>
        <p:sp>
          <p:nvSpPr>
            <p:cNvPr id="33849" name="Line 178"/>
            <p:cNvSpPr>
              <a:spLocks noChangeShapeType="1"/>
            </p:cNvSpPr>
            <p:nvPr/>
          </p:nvSpPr>
          <p:spPr bwMode="auto">
            <a:xfrm rot="-541136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-5411360">
            <a:off x="7732712" y="1868488"/>
            <a:ext cx="3175" cy="381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7391400" y="1481138"/>
            <a:ext cx="152400" cy="652462"/>
            <a:chOff x="3888" y="576"/>
            <a:chExt cx="96" cy="432"/>
          </a:xfrm>
        </p:grpSpPr>
        <p:sp>
          <p:nvSpPr>
            <p:cNvPr id="33853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3855" name="Text Box 188"/>
          <p:cNvSpPr txBox="1">
            <a:spLocks noChangeArrowheads="1"/>
          </p:cNvSpPr>
          <p:nvPr/>
        </p:nvSpPr>
        <p:spPr bwMode="auto">
          <a:xfrm>
            <a:off x="1624013" y="310197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33856" name="Text Box 189"/>
          <p:cNvSpPr txBox="1">
            <a:spLocks noChangeArrowheads="1"/>
          </p:cNvSpPr>
          <p:nvPr/>
        </p:nvSpPr>
        <p:spPr bwMode="auto">
          <a:xfrm>
            <a:off x="43434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33857" name="Text Box 190"/>
          <p:cNvSpPr txBox="1">
            <a:spLocks noChangeArrowheads="1"/>
          </p:cNvSpPr>
          <p:nvPr/>
        </p:nvSpPr>
        <p:spPr bwMode="auto">
          <a:xfrm>
            <a:off x="72390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59583" name="Text Box 191"/>
          <p:cNvSpPr txBox="1">
            <a:spLocks noChangeArrowheads="1"/>
          </p:cNvSpPr>
          <p:nvPr/>
        </p:nvSpPr>
        <p:spPr bwMode="auto">
          <a:xfrm>
            <a:off x="244475" y="36766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A  chØ mÊy giê ?</a:t>
            </a:r>
          </a:p>
        </p:txBody>
      </p:sp>
      <p:sp>
        <p:nvSpPr>
          <p:cNvPr id="59584" name="Text Box 192"/>
          <p:cNvSpPr txBox="1">
            <a:spLocks noChangeArrowheads="1"/>
          </p:cNvSpPr>
          <p:nvPr/>
        </p:nvSpPr>
        <p:spPr bwMode="auto">
          <a:xfrm>
            <a:off x="647700" y="373221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§ång hå chØ 6 giê.</a:t>
            </a:r>
          </a:p>
        </p:txBody>
      </p:sp>
      <p:sp>
        <p:nvSpPr>
          <p:cNvPr id="59587" name="Text Box 195"/>
          <p:cNvSpPr txBox="1">
            <a:spLocks noChangeArrowheads="1"/>
          </p:cNvSpPr>
          <p:nvPr/>
        </p:nvSpPr>
        <p:spPr bwMode="auto">
          <a:xfrm>
            <a:off x="3221038" y="36766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B chØ mÊy giê ?</a:t>
            </a:r>
          </a:p>
        </p:txBody>
      </p:sp>
      <p:sp>
        <p:nvSpPr>
          <p:cNvPr id="59588" name="Text Box 196"/>
          <p:cNvSpPr txBox="1">
            <a:spLocks noChangeArrowheads="1"/>
          </p:cNvSpPr>
          <p:nvPr/>
        </p:nvSpPr>
        <p:spPr bwMode="auto">
          <a:xfrm>
            <a:off x="3395663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§ång hå chØ 12 giê.</a:t>
            </a:r>
          </a:p>
        </p:txBody>
      </p:sp>
      <p:sp>
        <p:nvSpPr>
          <p:cNvPr id="59589" name="Text Box 197"/>
          <p:cNvSpPr txBox="1">
            <a:spLocks noChangeArrowheads="1"/>
          </p:cNvSpPr>
          <p:nvPr/>
        </p:nvSpPr>
        <p:spPr bwMode="auto">
          <a:xfrm>
            <a:off x="6096000" y="3665538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Đồng hồ C chỉ mấy giờ ?</a:t>
            </a:r>
          </a:p>
        </p:txBody>
      </p:sp>
      <p:sp>
        <p:nvSpPr>
          <p:cNvPr id="59590" name="Text Box 198"/>
          <p:cNvSpPr txBox="1">
            <a:spLocks noChangeArrowheads="1"/>
          </p:cNvSpPr>
          <p:nvPr/>
        </p:nvSpPr>
        <p:spPr bwMode="auto">
          <a:xfrm>
            <a:off x="6362700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hồ chỉ 3 giờ.</a:t>
            </a:r>
          </a:p>
        </p:txBody>
      </p:sp>
      <p:pic>
        <p:nvPicPr>
          <p:cNvPr id="59596" name="Picture 20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" name="Picture 20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8" name="Picture 20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9" name="Picture 20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59583" grpId="0"/>
      <p:bldP spid="59583" grpId="1"/>
      <p:bldP spid="59584" grpId="0"/>
      <p:bldP spid="59587" grpId="0"/>
      <p:bldP spid="59587" grpId="1"/>
      <p:bldP spid="59588" grpId="0"/>
      <p:bldP spid="59589" grpId="0"/>
      <p:bldP spid="59589" grpId="1"/>
      <p:bldP spid="59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609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C1C1D"/>
              </a:solidFill>
              <a:latin typeface="VNI-Times" pitchFamily="2" charset="0"/>
            </a:endParaRPr>
          </a:p>
        </p:txBody>
      </p:sp>
      <p:sp>
        <p:nvSpPr>
          <p:cNvPr id="122883" name="Text Box 3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 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a)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4" name="Text Box 4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 II , IV, V , VI , VII , IX , XI .</a:t>
            </a:r>
          </a:p>
        </p:txBody>
      </p:sp>
      <p:sp>
        <p:nvSpPr>
          <p:cNvPr id="122885" name="Text Box 5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   b)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6" name="Text Box 6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XI , IX , VII , VI , V , IV , II</a:t>
            </a:r>
          </a:p>
        </p:txBody>
      </p:sp>
      <p:pic>
        <p:nvPicPr>
          <p:cNvPr id="122887" name="Track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6200" y="609600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XI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  <p:bldLst>
      <p:bldP spid="122883" grpId="0"/>
      <p:bldP spid="122884" grpId="0"/>
      <p:bldP spid="122885" grpId="0"/>
      <p:bldP spid="1228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04800" y="3124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CC99"/>
                </a:solidFill>
              </a:rPr>
              <a:t>I X ,   X ,   XI  ,  XII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0000FF"/>
                </a:solidFill>
              </a:rPr>
              <a:t>I   ,   II  ,   III  ,  IV  ,</a:t>
            </a:r>
            <a:r>
              <a:rPr lang="en-US" sz="3200"/>
              <a:t> 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038600" y="2447925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FF0000"/>
                </a:solidFill>
              </a:rPr>
              <a:t>V  ,   VI   ,  VII   ,  VIII  ,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4.Viết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FF00"/>
                </a:solidFill>
                <a:effectLst/>
              </a:rPr>
              <a:t>XI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6009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191000"/>
            <a:ext cx="8763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47800" y="76200"/>
            <a:ext cx="73914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</a:rPr>
              <a:t>Dặn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dò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 (183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96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24400" y="4648200"/>
            <a:ext cx="4114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/>
              <a:t>        </a:t>
            </a:r>
          </a:p>
        </p:txBody>
      </p:sp>
      <p:pic>
        <p:nvPicPr>
          <p:cNvPr id="16391" name="Picture 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007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Bunny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581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cartoon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657600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5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6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7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8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6477000" cy="2649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 advTm="64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427630" y="175449"/>
            <a:ext cx="8686800" cy="6094858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028">
              <a:defRPr/>
            </a:pPr>
            <a:endParaRPr lang="zh-CN" altLang="en-US" sz="572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286000" y="456974"/>
            <a:ext cx="4609435" cy="44267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1" y="1399474"/>
            <a:ext cx="914023" cy="16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64" y="1728793"/>
            <a:ext cx="1152626" cy="11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64" y="1690050"/>
            <a:ext cx="629016" cy="11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5" y="1826652"/>
            <a:ext cx="940541" cy="11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71600" y="3342871"/>
            <a:ext cx="1828660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14202" y="3222878"/>
            <a:ext cx="1715807" cy="9371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143950" y="3342871"/>
            <a:ext cx="1256849" cy="6356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568564" y="3265420"/>
            <a:ext cx="1508636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843762" y="4888046"/>
            <a:ext cx="4600375" cy="9550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821462" y="4178330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64968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1200149" y="1752600"/>
            <a:ext cx="2248188" cy="1981200"/>
            <a:chOff x="816" y="816"/>
            <a:chExt cx="1296" cy="1296"/>
          </a:xfrm>
        </p:grpSpPr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16200000">
            <a:off x="3148300" y="2666250"/>
            <a:ext cx="600075" cy="2954072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88743" y="4552772"/>
            <a:ext cx="1055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9 </a:t>
            </a:r>
            <a:r>
              <a:rPr lang="en-US" sz="3000" dirty="0" err="1">
                <a:solidFill>
                  <a:srgbClr val="0070C0"/>
                </a:solidFill>
              </a:rPr>
              <a:t>giờ</a:t>
            </a:r>
            <a:endParaRPr lang="en-US" sz="3000" dirty="0">
              <a:solidFill>
                <a:srgbClr val="0070C0"/>
              </a:solidFill>
            </a:endParaRPr>
          </a:p>
        </p:txBody>
      </p:sp>
      <p:grpSp>
        <p:nvGrpSpPr>
          <p:cNvPr id="52" name="Group 55"/>
          <p:cNvGrpSpPr>
            <a:grpSpLocks/>
          </p:cNvGrpSpPr>
          <p:nvPr/>
        </p:nvGrpSpPr>
        <p:grpSpPr bwMode="auto">
          <a:xfrm>
            <a:off x="3924012" y="1676400"/>
            <a:ext cx="2248188" cy="2057400"/>
            <a:chOff x="816" y="816"/>
            <a:chExt cx="1296" cy="1296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93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XII</a:t>
              </a: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XI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VIII</a:t>
              </a: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VII</a:t>
              </a: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IX</a:t>
              </a: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</a:t>
              </a: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85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IV</a:t>
              </a:r>
            </a:p>
          </p:txBody>
        </p:sp>
        <p:sp>
          <p:nvSpPr>
            <p:cNvPr id="86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III</a:t>
              </a:r>
            </a:p>
          </p:txBody>
        </p:sp>
        <p:sp>
          <p:nvSpPr>
            <p:cNvPr id="87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II</a:t>
              </a:r>
            </a:p>
          </p:txBody>
        </p:sp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2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89884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5575" y="45468"/>
            <a:ext cx="7543799" cy="14398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7937"/>
            <a:ext cx="7845425" cy="1439864"/>
          </a:xfrm>
        </p:spPr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Toán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quen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La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Mã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121)</a:t>
            </a: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600"/>
            <a:ext cx="837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85" name="Group 257"/>
          <p:cNvGrpSpPr>
            <a:grpSpLocks/>
          </p:cNvGrpSpPr>
          <p:nvPr/>
        </p:nvGrpSpPr>
        <p:grpSpPr bwMode="auto">
          <a:xfrm>
            <a:off x="-1" y="2133600"/>
            <a:ext cx="1579563" cy="609600"/>
            <a:chOff x="2016" y="720"/>
            <a:chExt cx="864" cy="384"/>
          </a:xfrm>
        </p:grpSpPr>
        <p:sp>
          <p:nvSpPr>
            <p:cNvPr id="7183" name="Rectangle 25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4" name="Text Box 25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I</a:t>
              </a:r>
            </a:p>
          </p:txBody>
        </p:sp>
      </p:grpSp>
      <p:sp>
        <p:nvSpPr>
          <p:cNvPr id="48383" name="Text Box 255"/>
          <p:cNvSpPr txBox="1">
            <a:spLocks noChangeArrowheads="1"/>
          </p:cNvSpPr>
          <p:nvPr/>
        </p:nvSpPr>
        <p:spPr bwMode="auto">
          <a:xfrm>
            <a:off x="457200" y="2133600"/>
            <a:ext cx="1122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.VnTime" pitchFamily="34" charset="0"/>
              </a:rPr>
              <a:t>mét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86" name="Group 258"/>
          <p:cNvGrpSpPr>
            <a:grpSpLocks/>
          </p:cNvGrpSpPr>
          <p:nvPr/>
        </p:nvGrpSpPr>
        <p:grpSpPr bwMode="auto">
          <a:xfrm>
            <a:off x="1752600" y="2133600"/>
            <a:ext cx="2057400" cy="609600"/>
            <a:chOff x="2016" y="720"/>
            <a:chExt cx="864" cy="384"/>
          </a:xfrm>
        </p:grpSpPr>
        <p:sp>
          <p:nvSpPr>
            <p:cNvPr id="7187" name="Rectangle 259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8" name="Text Box 260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v</a:t>
              </a:r>
            </a:p>
          </p:txBody>
        </p:sp>
      </p:grpSp>
      <p:sp>
        <p:nvSpPr>
          <p:cNvPr id="48389" name="Text Box 261"/>
          <p:cNvSpPr txBox="1">
            <a:spLocks noChangeArrowheads="1"/>
          </p:cNvSpPr>
          <p:nvPr/>
        </p:nvSpPr>
        <p:spPr bwMode="auto">
          <a:xfrm>
            <a:off x="2362200" y="21336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.VnTime" pitchFamily="34" charset="0"/>
              </a:rPr>
              <a:t>n¨m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90" name="Group 262"/>
          <p:cNvGrpSpPr>
            <a:grpSpLocks/>
          </p:cNvGrpSpPr>
          <p:nvPr/>
        </p:nvGrpSpPr>
        <p:grpSpPr bwMode="auto">
          <a:xfrm>
            <a:off x="0" y="3352800"/>
            <a:ext cx="2209800" cy="609600"/>
            <a:chOff x="2016" y="720"/>
            <a:chExt cx="864" cy="384"/>
          </a:xfrm>
        </p:grpSpPr>
        <p:sp>
          <p:nvSpPr>
            <p:cNvPr id="7191" name="Rectangle 26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92" name="Text Box 26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x</a:t>
              </a:r>
            </a:p>
          </p:txBody>
        </p:sp>
      </p:grpSp>
      <p:sp>
        <p:nvSpPr>
          <p:cNvPr id="48393" name="Text Box 265"/>
          <p:cNvSpPr txBox="1">
            <a:spLocks noChangeArrowheads="1"/>
          </p:cNvSpPr>
          <p:nvPr/>
        </p:nvSpPr>
        <p:spPr bwMode="auto">
          <a:xfrm>
            <a:off x="609600" y="33528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4686012" y="3200400"/>
            <a:ext cx="3086388" cy="2895600"/>
            <a:chOff x="816" y="816"/>
            <a:chExt cx="1296" cy="1296"/>
          </a:xfrm>
        </p:grpSpPr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XII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XI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VIII</a:t>
              </a: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VII</a:t>
              </a: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IX</a:t>
              </a: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VI</a:t>
              </a: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IV</a:t>
              </a:r>
            </a:p>
          </p:txBody>
        </p:sp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III</a:t>
              </a: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II</a:t>
              </a:r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I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32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83" grpId="0"/>
      <p:bldP spid="48389" grpId="0"/>
      <p:bldP spid="48393" grpId="0"/>
      <p:bldP spid="7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9" name="Group 79"/>
          <p:cNvGraphicFramePr>
            <a:graphicFrameLocks noGrp="1"/>
          </p:cNvGraphicFramePr>
          <p:nvPr/>
        </p:nvGraphicFramePr>
        <p:xfrm>
          <a:off x="92075" y="2438400"/>
          <a:ext cx="9051925" cy="1143000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449" name="Text Box 321"/>
          <p:cNvSpPr txBox="1">
            <a:spLocks noChangeArrowheads="1"/>
          </p:cNvSpPr>
          <p:nvPr/>
        </p:nvSpPr>
        <p:spPr bwMode="auto">
          <a:xfrm>
            <a:off x="160338" y="25511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8450" name="Text Box 322"/>
          <p:cNvSpPr txBox="1">
            <a:spLocks noChangeArrowheads="1"/>
          </p:cNvSpPr>
          <p:nvPr/>
        </p:nvSpPr>
        <p:spPr bwMode="auto">
          <a:xfrm>
            <a:off x="7397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48451" name="Text Box 323"/>
          <p:cNvSpPr txBox="1">
            <a:spLocks noChangeArrowheads="1"/>
          </p:cNvSpPr>
          <p:nvPr/>
        </p:nvSpPr>
        <p:spPr bwMode="auto">
          <a:xfrm>
            <a:off x="13874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48452" name="Text Box 324"/>
          <p:cNvSpPr txBox="1">
            <a:spLocks noChangeArrowheads="1"/>
          </p:cNvSpPr>
          <p:nvPr/>
        </p:nvSpPr>
        <p:spPr bwMode="auto">
          <a:xfrm>
            <a:off x="21336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48453" name="Text Box 325"/>
          <p:cNvSpPr txBox="1">
            <a:spLocks noChangeArrowheads="1"/>
          </p:cNvSpPr>
          <p:nvPr/>
        </p:nvSpPr>
        <p:spPr bwMode="auto">
          <a:xfrm>
            <a:off x="33528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48454" name="Text Box 326"/>
          <p:cNvSpPr txBox="1">
            <a:spLocks noChangeArrowheads="1"/>
          </p:cNvSpPr>
          <p:nvPr/>
        </p:nvSpPr>
        <p:spPr bwMode="auto">
          <a:xfrm>
            <a:off x="403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48455" name="Text Box 327"/>
          <p:cNvSpPr txBox="1">
            <a:spLocks noChangeArrowheads="1"/>
          </p:cNvSpPr>
          <p:nvPr/>
        </p:nvSpPr>
        <p:spPr bwMode="auto">
          <a:xfrm>
            <a:off x="4572000" y="25908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48456" name="Text Box 328"/>
          <p:cNvSpPr txBox="1">
            <a:spLocks noChangeArrowheads="1"/>
          </p:cNvSpPr>
          <p:nvPr/>
        </p:nvSpPr>
        <p:spPr bwMode="auto">
          <a:xfrm>
            <a:off x="5410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48457" name="Text Box 329"/>
          <p:cNvSpPr txBox="1">
            <a:spLocks noChangeArrowheads="1"/>
          </p:cNvSpPr>
          <p:nvPr/>
        </p:nvSpPr>
        <p:spPr bwMode="auto">
          <a:xfrm>
            <a:off x="60198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48458" name="Text Box 330"/>
          <p:cNvSpPr txBox="1">
            <a:spLocks noChangeArrowheads="1"/>
          </p:cNvSpPr>
          <p:nvPr/>
        </p:nvSpPr>
        <p:spPr bwMode="auto">
          <a:xfrm>
            <a:off x="66294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48459" name="Text Box 331"/>
          <p:cNvSpPr txBox="1">
            <a:spLocks noChangeArrowheads="1"/>
          </p:cNvSpPr>
          <p:nvPr/>
        </p:nvSpPr>
        <p:spPr bwMode="auto">
          <a:xfrm>
            <a:off x="7086600" y="2590800"/>
            <a:ext cx="75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48460" name="Text Box 332"/>
          <p:cNvSpPr txBox="1">
            <a:spLocks noChangeArrowheads="1"/>
          </p:cNvSpPr>
          <p:nvPr/>
        </p:nvSpPr>
        <p:spPr bwMode="auto">
          <a:xfrm>
            <a:off x="784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</a:t>
            </a:r>
          </a:p>
        </p:txBody>
      </p:sp>
      <p:sp>
        <p:nvSpPr>
          <p:cNvPr id="48461" name="Text Box 333"/>
          <p:cNvSpPr txBox="1">
            <a:spLocks noChangeArrowheads="1"/>
          </p:cNvSpPr>
          <p:nvPr/>
        </p:nvSpPr>
        <p:spPr bwMode="auto">
          <a:xfrm>
            <a:off x="2743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48462" name="Text Box 334"/>
          <p:cNvSpPr txBox="1">
            <a:spLocks noChangeArrowheads="1"/>
          </p:cNvSpPr>
          <p:nvPr/>
        </p:nvSpPr>
        <p:spPr bwMode="auto">
          <a:xfrm>
            <a:off x="8458200" y="251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XXI</a:t>
            </a:r>
          </a:p>
        </p:txBody>
      </p:sp>
      <p:sp>
        <p:nvSpPr>
          <p:cNvPr id="48463" name="Text Box 335"/>
          <p:cNvSpPr txBox="1">
            <a:spLocks noChangeArrowheads="1"/>
          </p:cNvSpPr>
          <p:nvPr/>
        </p:nvSpPr>
        <p:spPr bwMode="auto">
          <a:xfrm>
            <a:off x="1682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48466" name="Text Box 338"/>
          <p:cNvSpPr txBox="1">
            <a:spLocks noChangeArrowheads="1"/>
          </p:cNvSpPr>
          <p:nvPr/>
        </p:nvSpPr>
        <p:spPr bwMode="auto">
          <a:xfrm>
            <a:off x="7778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48467" name="Text Box 339"/>
          <p:cNvSpPr txBox="1">
            <a:spLocks noChangeArrowheads="1"/>
          </p:cNvSpPr>
          <p:nvPr/>
        </p:nvSpPr>
        <p:spPr bwMode="auto">
          <a:xfrm>
            <a:off x="1447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48468" name="Text Box 340"/>
          <p:cNvSpPr txBox="1">
            <a:spLocks noChangeArrowheads="1"/>
          </p:cNvSpPr>
          <p:nvPr/>
        </p:nvSpPr>
        <p:spPr bwMode="auto">
          <a:xfrm>
            <a:off x="20574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48469" name="Text Box 341"/>
          <p:cNvSpPr txBox="1">
            <a:spLocks noChangeArrowheads="1"/>
          </p:cNvSpPr>
          <p:nvPr/>
        </p:nvSpPr>
        <p:spPr bwMode="auto">
          <a:xfrm>
            <a:off x="27432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48470" name="Text Box 342"/>
          <p:cNvSpPr txBox="1">
            <a:spLocks noChangeArrowheads="1"/>
          </p:cNvSpPr>
          <p:nvPr/>
        </p:nvSpPr>
        <p:spPr bwMode="auto">
          <a:xfrm>
            <a:off x="3352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48471" name="Text Box 343"/>
          <p:cNvSpPr txBox="1">
            <a:spLocks noChangeArrowheads="1"/>
          </p:cNvSpPr>
          <p:nvPr/>
        </p:nvSpPr>
        <p:spPr bwMode="auto">
          <a:xfrm>
            <a:off x="40386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48472" name="Text Box 344"/>
          <p:cNvSpPr txBox="1">
            <a:spLocks noChangeArrowheads="1"/>
          </p:cNvSpPr>
          <p:nvPr/>
        </p:nvSpPr>
        <p:spPr bwMode="auto">
          <a:xfrm>
            <a:off x="47244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8</a:t>
            </a:r>
          </a:p>
        </p:txBody>
      </p:sp>
      <p:sp>
        <p:nvSpPr>
          <p:cNvPr id="48473" name="Text Box 345"/>
          <p:cNvSpPr txBox="1">
            <a:spLocks noChangeArrowheads="1"/>
          </p:cNvSpPr>
          <p:nvPr/>
        </p:nvSpPr>
        <p:spPr bwMode="auto">
          <a:xfrm>
            <a:off x="53340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9</a:t>
            </a:r>
          </a:p>
        </p:txBody>
      </p:sp>
      <p:sp>
        <p:nvSpPr>
          <p:cNvPr id="48474" name="Text Box 346"/>
          <p:cNvSpPr txBox="1">
            <a:spLocks noChangeArrowheads="1"/>
          </p:cNvSpPr>
          <p:nvPr/>
        </p:nvSpPr>
        <p:spPr bwMode="auto">
          <a:xfrm>
            <a:off x="5867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10</a:t>
            </a:r>
          </a:p>
        </p:txBody>
      </p:sp>
      <p:sp>
        <p:nvSpPr>
          <p:cNvPr id="48475" name="Text Box 347"/>
          <p:cNvSpPr txBox="1">
            <a:spLocks noChangeArrowheads="1"/>
          </p:cNvSpPr>
          <p:nvPr/>
        </p:nvSpPr>
        <p:spPr bwMode="auto">
          <a:xfrm>
            <a:off x="6553200" y="31242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11</a:t>
            </a:r>
          </a:p>
        </p:txBody>
      </p:sp>
      <p:sp>
        <p:nvSpPr>
          <p:cNvPr id="48476" name="Text Box 348"/>
          <p:cNvSpPr txBox="1">
            <a:spLocks noChangeArrowheads="1"/>
          </p:cNvSpPr>
          <p:nvPr/>
        </p:nvSpPr>
        <p:spPr bwMode="auto">
          <a:xfrm>
            <a:off x="71628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12</a:t>
            </a:r>
          </a:p>
        </p:txBody>
      </p:sp>
      <p:sp>
        <p:nvSpPr>
          <p:cNvPr id="48477" name="Text Box 349"/>
          <p:cNvSpPr txBox="1">
            <a:spLocks noChangeArrowheads="1"/>
          </p:cNvSpPr>
          <p:nvPr/>
        </p:nvSpPr>
        <p:spPr bwMode="auto">
          <a:xfrm>
            <a:off x="7772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20</a:t>
            </a:r>
          </a:p>
        </p:txBody>
      </p:sp>
      <p:sp>
        <p:nvSpPr>
          <p:cNvPr id="48478" name="Text Box 350"/>
          <p:cNvSpPr txBox="1">
            <a:spLocks noChangeArrowheads="1"/>
          </p:cNvSpPr>
          <p:nvPr/>
        </p:nvSpPr>
        <p:spPr bwMode="auto">
          <a:xfrm>
            <a:off x="8474075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21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* Với các số La Mã ta có một vài số như sau: </a:t>
            </a:r>
          </a:p>
        </p:txBody>
      </p:sp>
    </p:spTree>
    <p:custDataLst>
      <p:tags r:id="rId1"/>
    </p:custDataLst>
  </p:cSld>
  <p:clrMapOvr>
    <a:masterClrMapping/>
  </p:clrMapOvr>
  <p:transition spd="slow" advTm="32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4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4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9" grpId="0"/>
      <p:bldP spid="48450" grpId="0"/>
      <p:bldP spid="48451" grpId="0"/>
      <p:bldP spid="48452" grpId="0"/>
      <p:bldP spid="48453" grpId="0"/>
      <p:bldP spid="48454" grpId="0"/>
      <p:bldP spid="48455" grpId="0"/>
      <p:bldP spid="48456" grpId="0"/>
      <p:bldP spid="48457" grpId="0"/>
      <p:bldP spid="48458" grpId="0"/>
      <p:bldP spid="48459" grpId="0"/>
      <p:bldP spid="48460" grpId="0"/>
      <p:bldP spid="48461" grpId="0"/>
      <p:bldP spid="48462" grpId="0"/>
      <p:bldP spid="48463" grpId="0"/>
      <p:bldP spid="48466" grpId="0"/>
      <p:bldP spid="48467" grpId="0"/>
      <p:bldP spid="48468" grpId="0"/>
      <p:bldP spid="48469" grpId="0"/>
      <p:bldP spid="48470" grpId="0"/>
      <p:bldP spid="48471" grpId="0"/>
      <p:bldP spid="48472" grpId="0"/>
      <p:bldP spid="48473" grpId="0"/>
      <p:bldP spid="48474" grpId="0"/>
      <p:bldP spid="48475" grpId="0"/>
      <p:bldP spid="48476" grpId="0"/>
      <p:bldP spid="48477" grpId="0"/>
      <p:bldP spid="48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343275" y="2824163"/>
            <a:ext cx="410766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37"/>
          <p:cNvSpPr>
            <a:spLocks noChangeArrowheads="1"/>
          </p:cNvSpPr>
          <p:nvPr/>
        </p:nvSpPr>
        <p:spPr bwMode="auto">
          <a:xfrm>
            <a:off x="5636419" y="2824163"/>
            <a:ext cx="360760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1664494" y="2824163"/>
            <a:ext cx="367904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707481" y="352425"/>
            <a:ext cx="385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NHANH, ĐÁP ĐÚNG !</a:t>
            </a:r>
            <a:endParaRPr lang="en-US" sz="2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1664494" y="2790825"/>
            <a:ext cx="6115050" cy="1314450"/>
            <a:chOff x="240" y="1197"/>
            <a:chExt cx="5136" cy="828"/>
          </a:xfrm>
        </p:grpSpPr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320" y="1275"/>
              <a:ext cx="2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553" y="127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</a:t>
              </a: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906" y="12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III</a:t>
              </a:r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1302" y="1284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IV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1698" y="1305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</a:t>
              </a: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2002" y="1287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</a:t>
              </a: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2379" y="1287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</a:t>
              </a:r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2775" y="1296"/>
              <a:ext cx="4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VIII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3246" y="1293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IX</a:t>
              </a: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3606" y="1302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</a:t>
              </a:r>
            </a:p>
          </p:txBody>
        </p:sp>
        <p:sp>
          <p:nvSpPr>
            <p:cNvPr id="29" name="Text Box 69"/>
            <p:cNvSpPr txBox="1">
              <a:spLocks noChangeArrowheads="1"/>
            </p:cNvSpPr>
            <p:nvPr/>
          </p:nvSpPr>
          <p:spPr bwMode="auto">
            <a:xfrm>
              <a:off x="288" y="1689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2"/>
            <p:cNvSpPr txBox="1">
              <a:spLocks noChangeArrowheads="1"/>
            </p:cNvSpPr>
            <p:nvPr/>
          </p:nvSpPr>
          <p:spPr bwMode="auto">
            <a:xfrm>
              <a:off x="3906" y="1296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</a:t>
              </a:r>
            </a:p>
          </p:txBody>
        </p:sp>
        <p:sp>
          <p:nvSpPr>
            <p:cNvPr id="33" name="Text Box 73"/>
            <p:cNvSpPr txBox="1">
              <a:spLocks noChangeArrowheads="1"/>
            </p:cNvSpPr>
            <p:nvPr/>
          </p:nvSpPr>
          <p:spPr bwMode="auto">
            <a:xfrm>
              <a:off x="4212" y="1296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XII</a:t>
              </a:r>
            </a:p>
          </p:txBody>
        </p:sp>
        <p:sp>
          <p:nvSpPr>
            <p:cNvPr id="34" name="Text Box 75"/>
            <p:cNvSpPr txBox="1">
              <a:spLocks noChangeArrowheads="1"/>
            </p:cNvSpPr>
            <p:nvPr/>
          </p:nvSpPr>
          <p:spPr bwMode="auto">
            <a:xfrm>
              <a:off x="594" y="1703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964" y="1707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1368" y="1706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1717" y="1710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8" name="Text Box 79"/>
            <p:cNvSpPr txBox="1">
              <a:spLocks noChangeArrowheads="1"/>
            </p:cNvSpPr>
            <p:nvPr/>
          </p:nvSpPr>
          <p:spPr bwMode="auto">
            <a:xfrm>
              <a:off x="2073" y="1701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39" name="Text Box 80"/>
            <p:cNvSpPr txBox="1">
              <a:spLocks noChangeArrowheads="1"/>
            </p:cNvSpPr>
            <p:nvPr/>
          </p:nvSpPr>
          <p:spPr bwMode="auto">
            <a:xfrm>
              <a:off x="2476" y="170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40" name="Text Box 81"/>
            <p:cNvSpPr txBox="1">
              <a:spLocks noChangeArrowheads="1"/>
            </p:cNvSpPr>
            <p:nvPr/>
          </p:nvSpPr>
          <p:spPr bwMode="auto">
            <a:xfrm>
              <a:off x="2880" y="1704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41" name="Text Box 82"/>
            <p:cNvSpPr txBox="1">
              <a:spLocks noChangeArrowheads="1"/>
            </p:cNvSpPr>
            <p:nvPr/>
          </p:nvSpPr>
          <p:spPr bwMode="auto">
            <a:xfrm>
              <a:off x="3283" y="1708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42" name="Text Box 83"/>
            <p:cNvSpPr txBox="1">
              <a:spLocks noChangeArrowheads="1"/>
            </p:cNvSpPr>
            <p:nvPr/>
          </p:nvSpPr>
          <p:spPr bwMode="auto">
            <a:xfrm>
              <a:off x="3582" y="1719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3938" y="1709"/>
              <a:ext cx="3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4263" y="1713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8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6868717" y="2943225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</a:t>
            </a:r>
          </a:p>
        </p:txBody>
      </p:sp>
      <p:sp>
        <p:nvSpPr>
          <p:cNvPr id="48" name="Text Box 90"/>
          <p:cNvSpPr txBox="1">
            <a:spLocks noChangeArrowheads="1"/>
          </p:cNvSpPr>
          <p:nvPr/>
        </p:nvSpPr>
        <p:spPr bwMode="auto">
          <a:xfrm>
            <a:off x="7265194" y="2943225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XXI</a:t>
            </a:r>
          </a:p>
        </p:txBody>
      </p:sp>
      <p:sp>
        <p:nvSpPr>
          <p:cNvPr id="49" name="Text Box 91"/>
          <p:cNvSpPr txBox="1">
            <a:spLocks noChangeArrowheads="1"/>
          </p:cNvSpPr>
          <p:nvPr/>
        </p:nvSpPr>
        <p:spPr bwMode="auto">
          <a:xfrm>
            <a:off x="6906816" y="359886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50" name="Text Box 92"/>
          <p:cNvSpPr txBox="1">
            <a:spLocks noChangeArrowheads="1"/>
          </p:cNvSpPr>
          <p:nvPr/>
        </p:nvSpPr>
        <p:spPr bwMode="auto">
          <a:xfrm>
            <a:off x="7386637" y="36052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21</a:t>
            </a:r>
          </a:p>
        </p:txBody>
      </p:sp>
      <p:pic>
        <p:nvPicPr>
          <p:cNvPr id="52" name="Picture 13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3829" y="3571875"/>
            <a:ext cx="3429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4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10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8" y="3586164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363378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600451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361473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0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3571875"/>
            <a:ext cx="2857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6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6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7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6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57589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65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7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6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7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68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6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79" y="3586164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70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7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FF00"/>
                </a:solidFill>
                <a:effectLst/>
              </a:rPr>
              <a:t>XI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2868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58288"/>
  <p:tag name="VIOLETTITLE" val="Làm quen với chữ số La Mã"/>
  <p:tag name="VIOLETLESSON" val="69"/>
  <p:tag name="VIOLETCATID" val="2194"/>
  <p:tag name="VIOLETSUBJECT" val="Toán học 3"/>
  <p:tag name="VIOLETAUTHORID" val="6145317"/>
  <p:tag name="VIOLETAUTHORNAME" val="Vũ Thị Thúy Vinh"/>
  <p:tag name="VIOLETAUTHORAVATAR" val="no_avatar.jpg"/>
  <p:tag name="VIOLETAUTHORADDRESS" val="Truong TH Song Lo - Phu tho"/>
  <p:tag name="VIOLETDATE" val="2017-02-20 21:57:30"/>
  <p:tag name="VIOLETHIT" val="214"/>
  <p:tag name="VIOLETLIKE" val="1"/>
  <p:tag name="MMPROD_NEXTUNIQUEID" val="10013"/>
  <p:tag name="MMPROD_UIDATA" val="&lt;database version=&quot;7.0&quot;&gt;&lt;object type=&quot;1&quot; unique_id=&quot;10001&quot;&gt;&lt;object type=&quot;8&quot; unique_id=&quot;10234&quot;&gt;&lt;/object&gt;&lt;object type=&quot;2&quot; unique_id=&quot;10235&quot;&gt;&lt;object type=&quot;3&quot; unique_id=&quot;10236&quot;&gt;&lt;property id=&quot;20148&quot; value=&quot;5&quot;/&gt;&lt;property id=&quot;20300&quot; value=&quot;Slide 1&quot;/&gt;&lt;property id=&quot;20307&quot; value=&quot;307&quot;/&gt;&lt;/object&gt;&lt;object type=&quot;3&quot; unique_id=&quot;10237&quot;&gt;&lt;property id=&quot;20148&quot; value=&quot;5&quot;/&gt;&lt;property id=&quot;20300&quot; value=&quot;Slide 2&quot;/&gt;&lt;property id=&quot;20307&quot; value=&quot;323&quot;/&gt;&lt;/object&gt;&lt;object type=&quot;3&quot; unique_id=&quot;10238&quot;&gt;&lt;property id=&quot;20148&quot; value=&quot;5&quot;/&gt;&lt;property id=&quot;20300&quot; value=&quot;Slide 3&quot;/&gt;&lt;property id=&quot;20307&quot; value=&quot;324&quot;/&gt;&lt;/object&gt;&lt;object type=&quot;3&quot; unique_id=&quot;10239&quot;&gt;&lt;property id=&quot;20148&quot; value=&quot;5&quot;/&gt;&lt;property id=&quot;20300&quot; value=&quot;Slide 4&quot;/&gt;&lt;property id=&quot;20307&quot; value=&quot;332&quot;/&gt;&lt;/object&gt;&lt;object type=&quot;3&quot; unique_id=&quot;10240&quot;&gt;&lt;property id=&quot;20148&quot; value=&quot;5&quot;/&gt;&lt;property id=&quot;20300&quot; value=&quot;Slide 5&quot;/&gt;&lt;property id=&quot;20307&quot; value=&quot;328&quot;/&gt;&lt;/object&gt;&lt;object type=&quot;3&quot; unique_id=&quot;10241&quot;&gt;&lt;property id=&quot;20148&quot; value=&quot;5&quot;/&gt;&lt;property id=&quot;20300&quot; value=&quot;Slide 6&quot;/&gt;&lt;property id=&quot;20307&quot; value=&quot;342&quot;/&gt;&lt;/object&gt;&lt;object type=&quot;3&quot; unique_id=&quot;10242&quot;&gt;&lt;property id=&quot;20148&quot; value=&quot;5&quot;/&gt;&lt;property id=&quot;20300&quot; value=&quot;Slide 7&quot;/&gt;&lt;property id=&quot;20307&quot; value=&quot;343&quot;/&gt;&lt;/object&gt;&lt;object type=&quot;3&quot; unique_id=&quot;10243&quot;&gt;&lt;property id=&quot;20148&quot; value=&quot;5&quot;/&gt;&lt;property id=&quot;20300&quot; value=&quot;Slide 8&quot;/&gt;&lt;property id=&quot;20307&quot; value=&quot;344&quot;/&gt;&lt;/object&gt;&lt;object type=&quot;3&quot; unique_id=&quot;10244&quot;&gt;&lt;property id=&quot;20148&quot; value=&quot;5&quot;/&gt;&lt;property id=&quot;20300&quot; value=&quot;Slide 9&quot;/&gt;&lt;property id=&quot;20307&quot; value=&quot;345&quot;/&gt;&lt;/object&gt;&lt;object type=&quot;3&quot; unique_id=&quot;10245&quot;&gt;&lt;property id=&quot;20148&quot; value=&quot;5&quot;/&gt;&lt;property id=&quot;20300&quot; value=&quot;Slide 10&quot;/&gt;&lt;property id=&quot;20307&quot; value=&quot;320&quot;/&gt;&lt;/object&gt;&lt;/object&gt;&lt;/object&gt;&lt;/database&gt;"/>
  <p:tag name="SECTOMILLISECCONVERTED" val="1"/>
  <p:tag name="ISPRING_RESOURCE_PATHS_HASH_PRESENTER" val="53f9f78a9288368181c1bcdbc7c6d139b12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9.7|2.2|3.3|2.1|12.2|11|6.1|11.1|6.6|3.1|15.7|27.9|2.2|5.2|2.2|15.9|3.3|8.9|16.9|13.2|4|5.4|4|4|2|3.2|1.4|2|1.7|10.3|1.7|1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3703</TotalTime>
  <Words>808</Words>
  <Application>Microsoft Office PowerPoint</Application>
  <PresentationFormat>On-screen Show (4:3)</PresentationFormat>
  <Paragraphs>250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.VnArial Narrow</vt:lpstr>
      <vt:lpstr>.VnTime</vt:lpstr>
      <vt:lpstr>.VnTimeH</vt:lpstr>
      <vt:lpstr>Arial</vt:lpstr>
      <vt:lpstr>Century Gothic</vt:lpstr>
      <vt:lpstr>Courier New</vt:lpstr>
      <vt:lpstr>HP001 4 hàng</vt:lpstr>
      <vt:lpstr>Impact</vt:lpstr>
      <vt:lpstr>Palatino Linotype</vt:lpstr>
      <vt:lpstr>Times New Roman</vt:lpstr>
      <vt:lpstr>VNI-Avo</vt:lpstr>
      <vt:lpstr>VNI-Times</vt:lpstr>
      <vt:lpstr>Executive</vt:lpstr>
      <vt:lpstr>PowerPoint Presentation</vt:lpstr>
      <vt:lpstr>PowerPoint Presentation</vt:lpstr>
      <vt:lpstr>PowerPoint Presentation</vt:lpstr>
      <vt:lpstr>PowerPoint Presentation</vt:lpstr>
      <vt:lpstr>Thứ năm ngày 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cách đọc số La Mã.  - Hoàn thành vở bài tập Toán - Chuẩn bị bài sau: Thực hành xem đồng hồ  </vt:lpstr>
      <vt:lpstr>PowerPoint Presentation</vt:lpstr>
    </vt:vector>
  </TitlesOfParts>
  <Company>Hai An - HAi 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Van Trinh</dc:creator>
  <cp:lastModifiedBy>SONDMANI</cp:lastModifiedBy>
  <cp:revision>484</cp:revision>
  <dcterms:created xsi:type="dcterms:W3CDTF">2005-01-08T06:16:23Z</dcterms:created>
  <dcterms:modified xsi:type="dcterms:W3CDTF">2022-02-28T02:24:19Z</dcterms:modified>
</cp:coreProperties>
</file>