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9" r:id="rId2"/>
    <p:sldId id="567" r:id="rId3"/>
    <p:sldId id="565" r:id="rId4"/>
    <p:sldId id="556" r:id="rId5"/>
    <p:sldId id="568" r:id="rId6"/>
    <p:sldId id="550" r:id="rId7"/>
    <p:sldId id="569" r:id="rId8"/>
    <p:sldId id="56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0000"/>
    <a:srgbClr val="FF0000"/>
    <a:srgbClr val="0000CC"/>
    <a:srgbClr val="008000"/>
    <a:srgbClr val="66FF33"/>
    <a:srgbClr val="CC00CC"/>
    <a:srgbClr val="34023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09" autoAdjust="0"/>
    <p:restoredTop sz="95958" autoAdjust="0"/>
  </p:normalViewPr>
  <p:slideViewPr>
    <p:cSldViewPr>
      <p:cViewPr>
        <p:scale>
          <a:sx n="81" d="100"/>
          <a:sy n="81" d="100"/>
        </p:scale>
        <p:origin x="-990" y="-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Nhấn soạn thảo các kiểu văn bản trang cái</a:t>
            </a:r>
          </a:p>
          <a:p>
            <a:pPr lvl="1"/>
            <a:r>
              <a:rPr lang="en-US" noProof="0"/>
              <a:t>Mức hai</a:t>
            </a:r>
          </a:p>
          <a:p>
            <a:pPr lvl="2"/>
            <a:r>
              <a:rPr lang="en-US" noProof="0"/>
              <a:t>Mức ba</a:t>
            </a:r>
          </a:p>
          <a:p>
            <a:pPr lvl="3"/>
            <a:r>
              <a:rPr lang="en-US" noProof="0"/>
              <a:t>Mức bốn</a:t>
            </a:r>
          </a:p>
          <a:p>
            <a:pPr lvl="4"/>
            <a:r>
              <a:rPr lang="en-US" noProof="0"/>
              <a:t>Mức năm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38E9FF-D3F0-4204-8140-926450270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50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8616B-5798-400E-A3A8-E7DB06B0D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A8533-3DA5-48A7-B815-F369C4956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3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84A79-8B8C-49CE-A9BA-CDCA8B8B8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AB8BB-B4C6-4BFB-AC50-96EFE39B7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8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9D727-5038-4C12-BA8B-9211FA8FB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9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D0F98-703F-41B6-B00B-B5856774C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AB596-B5D8-49CB-826F-1528DA0E7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8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39A89-282D-40EB-9444-747B25E6E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4C932-58D3-482C-BE76-F92354B9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3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276DA-71A9-472E-8160-F649A56F4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80207-8E3F-4DDB-B474-E654C98C4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8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CB979-B67A-4718-AAA1-6FD99AE31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2F18D-9DC3-484C-9A52-C4908BEF6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5110-F0EA-4370-9B16-7FB4F09CC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86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Nhấn soạn thảo kiểu tiêu đề trang cái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Nhấn soạn thảo các kiểu văn bản trang cái</a:t>
            </a:r>
          </a:p>
          <a:p>
            <a:pPr lvl="1"/>
            <a:r>
              <a:rPr lang="en-US"/>
              <a:t>Mức hai</a:t>
            </a:r>
          </a:p>
          <a:p>
            <a:pPr lvl="2"/>
            <a:r>
              <a:rPr lang="en-US"/>
              <a:t>Mức ba</a:t>
            </a:r>
          </a:p>
          <a:p>
            <a:pPr lvl="3"/>
            <a:r>
              <a:rPr lang="en-US"/>
              <a:t>Mức bốn</a:t>
            </a:r>
          </a:p>
          <a:p>
            <a:pPr lvl="4"/>
            <a:r>
              <a:rPr lang="en-US"/>
              <a:t>Mức năm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198593-0644-4809-80AE-F1E510C66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file:///E:\MP3\Nhac%20thieu%20nhi\Thuong%20lam%20thay%20co%20oi%20-%20Jolie%20Quynh%20Anh.mp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76200" y="-158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6" name="Thuong lam thay co oi - Jolie Quynh Anh.mp3">
            <a:hlinkClick r:id="" action="ppaction://media"/>
          </p:cNvPr>
          <p:cNvSpPr>
            <a:spLocks noRot="1" noChangeAspect="1"/>
          </p:cNvSpPr>
          <p:nvPr>
            <a:audioFile r:link="rId1"/>
          </p:nvPr>
        </p:nvSpPr>
        <p:spPr bwMode="auto">
          <a:xfrm>
            <a:off x="-669925" y="64404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85" name="WordArt 23"/>
          <p:cNvSpPr>
            <a:spLocks noChangeArrowheads="1" noChangeShapeType="1" noTextEdit="1"/>
          </p:cNvSpPr>
          <p:nvPr/>
        </p:nvSpPr>
        <p:spPr bwMode="auto">
          <a:xfrm>
            <a:off x="304800" y="1676400"/>
            <a:ext cx="8534399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WordArt 23"/>
          <p:cNvSpPr>
            <a:spLocks noChangeArrowheads="1" noChangeShapeType="1" noTextEdit="1"/>
          </p:cNvSpPr>
          <p:nvPr/>
        </p:nvSpPr>
        <p:spPr bwMode="auto">
          <a:xfrm>
            <a:off x="2247906" y="3873397"/>
            <a:ext cx="4648201" cy="541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146)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B8EF14EC-7ACD-46C1-86BC-25E6B08DCAFA}"/>
              </a:ext>
            </a:extLst>
          </p:cNvPr>
          <p:cNvSpPr/>
          <p:nvPr/>
        </p:nvSpPr>
        <p:spPr>
          <a:xfrm>
            <a:off x="1255306" y="167707"/>
            <a:ext cx="62663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22225">
                  <a:solidFill>
                    <a:srgbClr val="0000CC"/>
                  </a:solidFill>
                  <a:prstDash val="solid"/>
                </a:ln>
                <a:solidFill>
                  <a:srgbClr val="0000CC"/>
                </a:solidFill>
              </a:rPr>
              <a:t>TRƯỜNG TIỂU HỌC </a:t>
            </a:r>
            <a:r>
              <a:rPr lang="en-US" sz="3600" dirty="0" smtClean="0">
                <a:ln w="22225">
                  <a:solidFill>
                    <a:srgbClr val="0000CC"/>
                  </a:solidFill>
                  <a:prstDash val="solid"/>
                </a:ln>
                <a:solidFill>
                  <a:srgbClr val="0000CC"/>
                </a:solidFill>
              </a:rPr>
              <a:t>ÁI MỘ A</a:t>
            </a:r>
            <a:endParaRPr lang="en-US" sz="3600" dirty="0">
              <a:ln w="22225">
                <a:solidFill>
                  <a:srgbClr val="0000CC"/>
                </a:solidFill>
                <a:prstDash val="solid"/>
              </a:ln>
              <a:solidFill>
                <a:srgbClr val="0000CC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F0B38B3-584B-4829-8BB4-E300F46F0662}"/>
              </a:ext>
            </a:extLst>
          </p:cNvPr>
          <p:cNvSpPr txBox="1"/>
          <p:nvPr/>
        </p:nvSpPr>
        <p:spPr>
          <a:xfrm>
            <a:off x="2971800" y="10668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 smtClean="0"/>
              <a:t>Toán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13558184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3085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F0B38B3-584B-4829-8BB4-E300F46F0662}"/>
              </a:ext>
            </a:extLst>
          </p:cNvPr>
          <p:cNvSpPr txBox="1"/>
          <p:nvPr/>
        </p:nvSpPr>
        <p:spPr>
          <a:xfrm>
            <a:off x="4134283" y="152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err="1"/>
              <a:t>Toán</a:t>
            </a:r>
            <a:r>
              <a:rPr lang="en-US" sz="3200" b="1" u="sng" dirty="0"/>
              <a:t>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EA3BA99-F0C0-4EDD-BCA7-108BF34EEB9E}"/>
              </a:ext>
            </a:extLst>
          </p:cNvPr>
          <p:cNvSpPr/>
          <p:nvPr/>
        </p:nvSpPr>
        <p:spPr>
          <a:xfrm>
            <a:off x="2126119" y="609600"/>
            <a:ext cx="51504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TIẾT 137:Giới </a:t>
            </a:r>
            <a:r>
              <a:rPr lang="en-US" sz="3600" b="1" dirty="0" err="1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thiệu</a:t>
            </a:r>
            <a:r>
              <a:rPr lang="en-US" sz="36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tỉ</a:t>
            </a:r>
            <a:r>
              <a:rPr lang="en-US" sz="36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số</a:t>
            </a:r>
            <a:endParaRPr lang="en-US" sz="3600" b="1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4A291797-4AF4-44FB-B204-00082165A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" y="1245751"/>
            <a:ext cx="88169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71">
            <a:extLst>
              <a:ext uri="{FF2B5EF4-FFF2-40B4-BE49-F238E27FC236}">
                <a16:creationId xmlns="" xmlns:a16="http://schemas.microsoft.com/office/drawing/2014/main" id="{C2BD9D0D-E620-41E9-BB5A-7F01A83E9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93" y="1991904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="" xmlns:a16="http://schemas.microsoft.com/office/drawing/2014/main" id="{4948CBA3-369F-4A70-A10B-278483795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1889976"/>
            <a:ext cx="990600" cy="43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="" xmlns:a16="http://schemas.microsoft.com/office/drawing/2014/main" id="{F2C3F28D-9E66-4D82-B4EB-43F27B834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138" y="1891970"/>
            <a:ext cx="990600" cy="43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="" xmlns:a16="http://schemas.microsoft.com/office/drawing/2014/main" id="{772DDA1A-5287-4442-A747-7F3E04702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680" y="1891970"/>
            <a:ext cx="990600" cy="43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="" xmlns:a16="http://schemas.microsoft.com/office/drawing/2014/main" id="{3809E27C-7ABC-4084-AC74-6BF04B358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24947"/>
            <a:ext cx="990600" cy="43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="" xmlns:a16="http://schemas.microsoft.com/office/drawing/2014/main" id="{5B48C0FA-AB07-4338-93A7-71F754C42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90" y="1891145"/>
            <a:ext cx="990600" cy="43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72">
            <a:extLst>
              <a:ext uri="{FF2B5EF4-FFF2-40B4-BE49-F238E27FC236}">
                <a16:creationId xmlns="" xmlns:a16="http://schemas.microsoft.com/office/drawing/2014/main" id="{B64877BE-0A27-40CE-AD76-73E189541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8" y="2410690"/>
            <a:ext cx="1892121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8" name="Picture 133" descr="Top 9 xe khách đi Ninh Bình từ Hà Nội chất lượng tốt nhất">
            <a:extLst>
              <a:ext uri="{FF2B5EF4-FFF2-40B4-BE49-F238E27FC236}">
                <a16:creationId xmlns="" xmlns:a16="http://schemas.microsoft.com/office/drawing/2014/main" id="{6DFC61A4-3113-4411-8D5A-23652EBD3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579" y="2331340"/>
            <a:ext cx="890482" cy="52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33" descr="Top 9 xe khách đi Ninh Bình từ Hà Nội chất lượng tốt nhất">
            <a:extLst>
              <a:ext uri="{FF2B5EF4-FFF2-40B4-BE49-F238E27FC236}">
                <a16:creationId xmlns="" xmlns:a16="http://schemas.microsoft.com/office/drawing/2014/main" id="{4710D9F9-05F9-4A8D-BB19-43DF4558B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063" y="2335940"/>
            <a:ext cx="890482" cy="52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33" descr="Top 9 xe khách đi Ninh Bình từ Hà Nội chất lượng tốt nhất">
            <a:extLst>
              <a:ext uri="{FF2B5EF4-FFF2-40B4-BE49-F238E27FC236}">
                <a16:creationId xmlns="" xmlns:a16="http://schemas.microsoft.com/office/drawing/2014/main" id="{CD58BD02-EDCA-4C63-83B8-BA84E2817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348345"/>
            <a:ext cx="890482" cy="52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33" descr="Top 9 xe khách đi Ninh Bình từ Hà Nội chất lượng tốt nhất">
            <a:extLst>
              <a:ext uri="{FF2B5EF4-FFF2-40B4-BE49-F238E27FC236}">
                <a16:creationId xmlns="" xmlns:a16="http://schemas.microsoft.com/office/drawing/2014/main" id="{A108DF3E-F243-4A90-AA2A-90E48D885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145" y="2334490"/>
            <a:ext cx="890482" cy="52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33" descr="Top 9 xe khách đi Ninh Bình từ Hà Nội chất lượng tốt nhất">
            <a:extLst>
              <a:ext uri="{FF2B5EF4-FFF2-40B4-BE49-F238E27FC236}">
                <a16:creationId xmlns="" xmlns:a16="http://schemas.microsoft.com/office/drawing/2014/main" id="{DA9AF223-95B6-4584-96E6-D9F74454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545" y="2313710"/>
            <a:ext cx="890482" cy="52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33" descr="Top 9 xe khách đi Ninh Bình từ Hà Nội chất lượng tốt nhất">
            <a:extLst>
              <a:ext uri="{FF2B5EF4-FFF2-40B4-BE49-F238E27FC236}">
                <a16:creationId xmlns="" xmlns:a16="http://schemas.microsoft.com/office/drawing/2014/main" id="{A29E76C4-F6A5-434F-84CA-32AD9DC7B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298" y="2327560"/>
            <a:ext cx="890482" cy="52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33" descr="Top 9 xe khách đi Ninh Bình từ Hà Nội chất lượng tốt nhất">
            <a:extLst>
              <a:ext uri="{FF2B5EF4-FFF2-40B4-BE49-F238E27FC236}">
                <a16:creationId xmlns="" xmlns:a16="http://schemas.microsoft.com/office/drawing/2014/main" id="{5051132E-94A8-4FEA-974D-60C8B1149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843" y="2335935"/>
            <a:ext cx="890482" cy="523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44">
            <a:extLst>
              <a:ext uri="{FF2B5EF4-FFF2-40B4-BE49-F238E27FC236}">
                <a16:creationId xmlns="" xmlns:a16="http://schemas.microsoft.com/office/drawing/2014/main" id="{C61645F9-DF0C-4AB3-AC7F-BCB1A3489C9E}"/>
              </a:ext>
            </a:extLst>
          </p:cNvPr>
          <p:cNvGrpSpPr>
            <a:grpSpLocks/>
          </p:cNvGrpSpPr>
          <p:nvPr/>
        </p:nvGrpSpPr>
        <p:grpSpPr bwMode="auto">
          <a:xfrm>
            <a:off x="1938338" y="2105890"/>
            <a:ext cx="990600" cy="152400"/>
            <a:chOff x="1296" y="1632"/>
            <a:chExt cx="624" cy="96"/>
          </a:xfrm>
        </p:grpSpPr>
        <p:sp>
          <p:nvSpPr>
            <p:cNvPr id="26" name="Line 25">
              <a:extLst>
                <a:ext uri="{FF2B5EF4-FFF2-40B4-BE49-F238E27FC236}">
                  <a16:creationId xmlns="" xmlns:a16="http://schemas.microsoft.com/office/drawing/2014/main" id="{66AABEC9-0589-4A31-B9C5-281DD008EC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7" name="Line 26">
              <a:extLst>
                <a:ext uri="{FF2B5EF4-FFF2-40B4-BE49-F238E27FC236}">
                  <a16:creationId xmlns="" xmlns:a16="http://schemas.microsoft.com/office/drawing/2014/main" id="{B972E446-43C1-49FD-A4F6-131754AB00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8" name="Line 35">
              <a:extLst>
                <a:ext uri="{FF2B5EF4-FFF2-40B4-BE49-F238E27FC236}">
                  <a16:creationId xmlns="" xmlns:a16="http://schemas.microsoft.com/office/drawing/2014/main" id="{B28C901C-5E34-4DD4-B72A-8F8483A31C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9" name="Group 45">
            <a:extLst>
              <a:ext uri="{FF2B5EF4-FFF2-40B4-BE49-F238E27FC236}">
                <a16:creationId xmlns="" xmlns:a16="http://schemas.microsoft.com/office/drawing/2014/main" id="{55DF5C88-1629-4CE4-959D-A407C289CD58}"/>
              </a:ext>
            </a:extLst>
          </p:cNvPr>
          <p:cNvGrpSpPr>
            <a:grpSpLocks/>
          </p:cNvGrpSpPr>
          <p:nvPr/>
        </p:nvGrpSpPr>
        <p:grpSpPr bwMode="auto">
          <a:xfrm>
            <a:off x="2928938" y="2105890"/>
            <a:ext cx="990600" cy="152400"/>
            <a:chOff x="1920" y="1632"/>
            <a:chExt cx="624" cy="96"/>
          </a:xfrm>
        </p:grpSpPr>
        <p:sp>
          <p:nvSpPr>
            <p:cNvPr id="30" name="Line 36">
              <a:extLst>
                <a:ext uri="{FF2B5EF4-FFF2-40B4-BE49-F238E27FC236}">
                  <a16:creationId xmlns="" xmlns:a16="http://schemas.microsoft.com/office/drawing/2014/main" id="{3E81EFDD-BE27-4028-A967-5648030E5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" name="Line 37">
              <a:extLst>
                <a:ext uri="{FF2B5EF4-FFF2-40B4-BE49-F238E27FC236}">
                  <a16:creationId xmlns="" xmlns:a16="http://schemas.microsoft.com/office/drawing/2014/main" id="{59431E46-C656-4C6D-9F10-A4AB457318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2" name="Group 46">
            <a:extLst>
              <a:ext uri="{FF2B5EF4-FFF2-40B4-BE49-F238E27FC236}">
                <a16:creationId xmlns="" xmlns:a16="http://schemas.microsoft.com/office/drawing/2014/main" id="{5EE368CE-CB0D-462D-A881-856021B2C3D7}"/>
              </a:ext>
            </a:extLst>
          </p:cNvPr>
          <p:cNvGrpSpPr>
            <a:grpSpLocks/>
          </p:cNvGrpSpPr>
          <p:nvPr/>
        </p:nvGrpSpPr>
        <p:grpSpPr bwMode="auto">
          <a:xfrm>
            <a:off x="3919538" y="2105890"/>
            <a:ext cx="990600" cy="152400"/>
            <a:chOff x="2544" y="1632"/>
            <a:chExt cx="624" cy="96"/>
          </a:xfrm>
        </p:grpSpPr>
        <p:sp>
          <p:nvSpPr>
            <p:cNvPr id="33" name="Line 38">
              <a:extLst>
                <a:ext uri="{FF2B5EF4-FFF2-40B4-BE49-F238E27FC236}">
                  <a16:creationId xmlns="" xmlns:a16="http://schemas.microsoft.com/office/drawing/2014/main" id="{CDA9CAA1-1FE3-4C7F-B637-1750D61BDF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4" name="Line 39">
              <a:extLst>
                <a:ext uri="{FF2B5EF4-FFF2-40B4-BE49-F238E27FC236}">
                  <a16:creationId xmlns="" xmlns:a16="http://schemas.microsoft.com/office/drawing/2014/main" id="{308AE0C5-CE3C-4390-9BBA-1C0F7AE443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5" name="Group 47">
            <a:extLst>
              <a:ext uri="{FF2B5EF4-FFF2-40B4-BE49-F238E27FC236}">
                <a16:creationId xmlns="" xmlns:a16="http://schemas.microsoft.com/office/drawing/2014/main" id="{95399C76-B695-45EB-BA5C-A314DE515730}"/>
              </a:ext>
            </a:extLst>
          </p:cNvPr>
          <p:cNvGrpSpPr>
            <a:grpSpLocks/>
          </p:cNvGrpSpPr>
          <p:nvPr/>
        </p:nvGrpSpPr>
        <p:grpSpPr bwMode="auto">
          <a:xfrm>
            <a:off x="4875213" y="2105890"/>
            <a:ext cx="990600" cy="152400"/>
            <a:chOff x="3098" y="1632"/>
            <a:chExt cx="624" cy="96"/>
          </a:xfrm>
        </p:grpSpPr>
        <p:sp>
          <p:nvSpPr>
            <p:cNvPr id="36" name="Line 40">
              <a:extLst>
                <a:ext uri="{FF2B5EF4-FFF2-40B4-BE49-F238E27FC236}">
                  <a16:creationId xmlns="" xmlns:a16="http://schemas.microsoft.com/office/drawing/2014/main" id="{3460F690-4B9E-4B8A-987F-C9D38F6741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" name="Line 41">
              <a:extLst>
                <a:ext uri="{FF2B5EF4-FFF2-40B4-BE49-F238E27FC236}">
                  <a16:creationId xmlns="" xmlns:a16="http://schemas.microsoft.com/office/drawing/2014/main" id="{F91624DD-4F5A-42B0-A505-14E0EA7CD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8" name="Group 48">
            <a:extLst>
              <a:ext uri="{FF2B5EF4-FFF2-40B4-BE49-F238E27FC236}">
                <a16:creationId xmlns="" xmlns:a16="http://schemas.microsoft.com/office/drawing/2014/main" id="{4C3667D9-4985-4340-8CA7-03E1C9A876AF}"/>
              </a:ext>
            </a:extLst>
          </p:cNvPr>
          <p:cNvGrpSpPr>
            <a:grpSpLocks/>
          </p:cNvGrpSpPr>
          <p:nvPr/>
        </p:nvGrpSpPr>
        <p:grpSpPr bwMode="auto">
          <a:xfrm>
            <a:off x="5900738" y="2105890"/>
            <a:ext cx="990600" cy="152400"/>
            <a:chOff x="3696" y="1632"/>
            <a:chExt cx="624" cy="96"/>
          </a:xfrm>
        </p:grpSpPr>
        <p:sp>
          <p:nvSpPr>
            <p:cNvPr id="39" name="Line 42">
              <a:extLst>
                <a:ext uri="{FF2B5EF4-FFF2-40B4-BE49-F238E27FC236}">
                  <a16:creationId xmlns="" xmlns:a16="http://schemas.microsoft.com/office/drawing/2014/main" id="{E0EF2C0C-AACB-44B2-B10B-0394FA961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" name="Line 43">
              <a:extLst>
                <a:ext uri="{FF2B5EF4-FFF2-40B4-BE49-F238E27FC236}">
                  <a16:creationId xmlns="" xmlns:a16="http://schemas.microsoft.com/office/drawing/2014/main" id="{FD8CC664-FCAE-4538-8613-3375660205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41" name="AutoShape 84">
            <a:extLst>
              <a:ext uri="{FF2B5EF4-FFF2-40B4-BE49-F238E27FC236}">
                <a16:creationId xmlns="" xmlns:a16="http://schemas.microsoft.com/office/drawing/2014/main" id="{2459607E-1B5A-4A7D-B067-A50325536999}"/>
              </a:ext>
            </a:extLst>
          </p:cNvPr>
          <p:cNvSpPr>
            <a:spLocks/>
          </p:cNvSpPr>
          <p:nvPr/>
        </p:nvSpPr>
        <p:spPr bwMode="auto">
          <a:xfrm rot="5400000">
            <a:off x="4338640" y="-456333"/>
            <a:ext cx="152398" cy="4953000"/>
          </a:xfrm>
          <a:prstGeom prst="leftBrace">
            <a:avLst>
              <a:gd name="adj1" fmla="val 126829"/>
              <a:gd name="adj2" fmla="val 50000"/>
            </a:avLst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88">
            <a:extLst>
              <a:ext uri="{FF2B5EF4-FFF2-40B4-BE49-F238E27FC236}">
                <a16:creationId xmlns="" xmlns:a16="http://schemas.microsoft.com/office/drawing/2014/main" id="{EFE4C0E4-E717-47C9-9678-F4F88836C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617" y="1657857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Group 49">
            <a:extLst>
              <a:ext uri="{FF2B5EF4-FFF2-40B4-BE49-F238E27FC236}">
                <a16:creationId xmlns="" xmlns:a16="http://schemas.microsoft.com/office/drawing/2014/main" id="{B05DF2F5-1A06-42B9-9C4B-5C2B356D93DB}"/>
              </a:ext>
            </a:extLst>
          </p:cNvPr>
          <p:cNvGrpSpPr>
            <a:grpSpLocks/>
          </p:cNvGrpSpPr>
          <p:nvPr/>
        </p:nvGrpSpPr>
        <p:grpSpPr bwMode="auto">
          <a:xfrm>
            <a:off x="1924483" y="2590800"/>
            <a:ext cx="990600" cy="152400"/>
            <a:chOff x="1296" y="1632"/>
            <a:chExt cx="624" cy="96"/>
          </a:xfrm>
        </p:grpSpPr>
        <p:sp>
          <p:nvSpPr>
            <p:cNvPr id="44" name="Line 50">
              <a:extLst>
                <a:ext uri="{FF2B5EF4-FFF2-40B4-BE49-F238E27FC236}">
                  <a16:creationId xmlns="" xmlns:a16="http://schemas.microsoft.com/office/drawing/2014/main" id="{A89120AA-E340-479C-82C2-BD0BE3AC1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" name="Line 51">
              <a:extLst>
                <a:ext uri="{FF2B5EF4-FFF2-40B4-BE49-F238E27FC236}">
                  <a16:creationId xmlns="" xmlns:a16="http://schemas.microsoft.com/office/drawing/2014/main" id="{12C90F57-1100-4636-B750-657819089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" name="Line 52">
              <a:extLst>
                <a:ext uri="{FF2B5EF4-FFF2-40B4-BE49-F238E27FC236}">
                  <a16:creationId xmlns="" xmlns:a16="http://schemas.microsoft.com/office/drawing/2014/main" id="{AC514C37-1A03-4A9F-A1E3-D4B7FFC68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" name="Group 53">
            <a:extLst>
              <a:ext uri="{FF2B5EF4-FFF2-40B4-BE49-F238E27FC236}">
                <a16:creationId xmlns="" xmlns:a16="http://schemas.microsoft.com/office/drawing/2014/main" id="{3C060ACD-7820-48E2-B4B8-F6BC951E2524}"/>
              </a:ext>
            </a:extLst>
          </p:cNvPr>
          <p:cNvGrpSpPr>
            <a:grpSpLocks/>
          </p:cNvGrpSpPr>
          <p:nvPr/>
        </p:nvGrpSpPr>
        <p:grpSpPr bwMode="auto">
          <a:xfrm>
            <a:off x="2915083" y="2590800"/>
            <a:ext cx="990600" cy="152400"/>
            <a:chOff x="1920" y="1632"/>
            <a:chExt cx="624" cy="96"/>
          </a:xfrm>
        </p:grpSpPr>
        <p:sp>
          <p:nvSpPr>
            <p:cNvPr id="48" name="Line 54">
              <a:extLst>
                <a:ext uri="{FF2B5EF4-FFF2-40B4-BE49-F238E27FC236}">
                  <a16:creationId xmlns="" xmlns:a16="http://schemas.microsoft.com/office/drawing/2014/main" id="{DC1E1098-A914-4838-860A-1BC598B62D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9" name="Line 55">
              <a:extLst>
                <a:ext uri="{FF2B5EF4-FFF2-40B4-BE49-F238E27FC236}">
                  <a16:creationId xmlns="" xmlns:a16="http://schemas.microsoft.com/office/drawing/2014/main" id="{01550EE0-1BA4-4038-AA88-1462AF3378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0" name="Group 56">
            <a:extLst>
              <a:ext uri="{FF2B5EF4-FFF2-40B4-BE49-F238E27FC236}">
                <a16:creationId xmlns="" xmlns:a16="http://schemas.microsoft.com/office/drawing/2014/main" id="{53CA81E6-86F4-4DEB-90D6-CDE40F857AF2}"/>
              </a:ext>
            </a:extLst>
          </p:cNvPr>
          <p:cNvGrpSpPr>
            <a:grpSpLocks/>
          </p:cNvGrpSpPr>
          <p:nvPr/>
        </p:nvGrpSpPr>
        <p:grpSpPr bwMode="auto">
          <a:xfrm>
            <a:off x="3905683" y="2571236"/>
            <a:ext cx="990600" cy="152400"/>
            <a:chOff x="2544" y="1632"/>
            <a:chExt cx="624" cy="96"/>
          </a:xfrm>
        </p:grpSpPr>
        <p:sp>
          <p:nvSpPr>
            <p:cNvPr id="51" name="Line 57">
              <a:extLst>
                <a:ext uri="{FF2B5EF4-FFF2-40B4-BE49-F238E27FC236}">
                  <a16:creationId xmlns="" xmlns:a16="http://schemas.microsoft.com/office/drawing/2014/main" id="{FACFAEB8-491D-4CC9-8D89-F20CE8E329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168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" name="Line 58">
              <a:extLst>
                <a:ext uri="{FF2B5EF4-FFF2-40B4-BE49-F238E27FC236}">
                  <a16:creationId xmlns="" xmlns:a16="http://schemas.microsoft.com/office/drawing/2014/main" id="{112EC051-F9CD-4685-8DA9-AFAE7B9CF7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" name="Group 59">
            <a:extLst>
              <a:ext uri="{FF2B5EF4-FFF2-40B4-BE49-F238E27FC236}">
                <a16:creationId xmlns="" xmlns:a16="http://schemas.microsoft.com/office/drawing/2014/main" id="{AA3A833D-6A94-4D92-B113-C79D6DB45D98}"/>
              </a:ext>
            </a:extLst>
          </p:cNvPr>
          <p:cNvGrpSpPr>
            <a:grpSpLocks/>
          </p:cNvGrpSpPr>
          <p:nvPr/>
        </p:nvGrpSpPr>
        <p:grpSpPr bwMode="auto">
          <a:xfrm>
            <a:off x="4896283" y="2590800"/>
            <a:ext cx="990600" cy="152400"/>
            <a:chOff x="3098" y="1632"/>
            <a:chExt cx="624" cy="96"/>
          </a:xfrm>
        </p:grpSpPr>
        <p:sp>
          <p:nvSpPr>
            <p:cNvPr id="54" name="Line 60">
              <a:extLst>
                <a:ext uri="{FF2B5EF4-FFF2-40B4-BE49-F238E27FC236}">
                  <a16:creationId xmlns="" xmlns:a16="http://schemas.microsoft.com/office/drawing/2014/main" id="{28B4D511-F82B-4624-93F3-0B1061516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" name="Line 61">
              <a:extLst>
                <a:ext uri="{FF2B5EF4-FFF2-40B4-BE49-F238E27FC236}">
                  <a16:creationId xmlns="" xmlns:a16="http://schemas.microsoft.com/office/drawing/2014/main" id="{0E2A17E8-65C7-4D84-91CD-BE0938338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2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6" name="Group 62">
            <a:extLst>
              <a:ext uri="{FF2B5EF4-FFF2-40B4-BE49-F238E27FC236}">
                <a16:creationId xmlns="" xmlns:a16="http://schemas.microsoft.com/office/drawing/2014/main" id="{EC8649C7-57FD-49E3-B42E-6FACBE4777B1}"/>
              </a:ext>
            </a:extLst>
          </p:cNvPr>
          <p:cNvGrpSpPr>
            <a:grpSpLocks/>
          </p:cNvGrpSpPr>
          <p:nvPr/>
        </p:nvGrpSpPr>
        <p:grpSpPr bwMode="auto">
          <a:xfrm>
            <a:off x="5913870" y="2590800"/>
            <a:ext cx="990600" cy="152400"/>
            <a:chOff x="3696" y="1632"/>
            <a:chExt cx="624" cy="96"/>
          </a:xfrm>
        </p:grpSpPr>
        <p:sp>
          <p:nvSpPr>
            <p:cNvPr id="57" name="Line 63">
              <a:extLst>
                <a:ext uri="{FF2B5EF4-FFF2-40B4-BE49-F238E27FC236}">
                  <a16:creationId xmlns="" xmlns:a16="http://schemas.microsoft.com/office/drawing/2014/main" id="{5CC277F4-6224-4E68-9FBB-B3F1BEAC3F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" name="Line 64">
              <a:extLst>
                <a:ext uri="{FF2B5EF4-FFF2-40B4-BE49-F238E27FC236}">
                  <a16:creationId xmlns="" xmlns:a16="http://schemas.microsoft.com/office/drawing/2014/main" id="{8A5D8BA9-A2C3-46CB-8A03-4914001A66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9" name="Group 65">
            <a:extLst>
              <a:ext uri="{FF2B5EF4-FFF2-40B4-BE49-F238E27FC236}">
                <a16:creationId xmlns="" xmlns:a16="http://schemas.microsoft.com/office/drawing/2014/main" id="{E5EAEAB5-5EA5-42B8-AA8F-44FA0F9CEFD8}"/>
              </a:ext>
            </a:extLst>
          </p:cNvPr>
          <p:cNvGrpSpPr>
            <a:grpSpLocks/>
          </p:cNvGrpSpPr>
          <p:nvPr/>
        </p:nvGrpSpPr>
        <p:grpSpPr bwMode="auto">
          <a:xfrm>
            <a:off x="6883833" y="2590800"/>
            <a:ext cx="990600" cy="152400"/>
            <a:chOff x="3696" y="1632"/>
            <a:chExt cx="624" cy="96"/>
          </a:xfrm>
        </p:grpSpPr>
        <p:sp>
          <p:nvSpPr>
            <p:cNvPr id="60" name="Line 66">
              <a:extLst>
                <a:ext uri="{FF2B5EF4-FFF2-40B4-BE49-F238E27FC236}">
                  <a16:creationId xmlns="" xmlns:a16="http://schemas.microsoft.com/office/drawing/2014/main" id="{B93AEC36-7DA2-4D7E-8C31-30123883EB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" name="Line 67">
              <a:extLst>
                <a:ext uri="{FF2B5EF4-FFF2-40B4-BE49-F238E27FC236}">
                  <a16:creationId xmlns="" xmlns:a16="http://schemas.microsoft.com/office/drawing/2014/main" id="{B6BD03BB-4911-4031-94D4-2267278584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62" name="Group 68">
            <a:extLst>
              <a:ext uri="{FF2B5EF4-FFF2-40B4-BE49-F238E27FC236}">
                <a16:creationId xmlns="" xmlns:a16="http://schemas.microsoft.com/office/drawing/2014/main" id="{D393DFEB-6280-480D-8407-27F4DE355AD7}"/>
              </a:ext>
            </a:extLst>
          </p:cNvPr>
          <p:cNvGrpSpPr>
            <a:grpSpLocks/>
          </p:cNvGrpSpPr>
          <p:nvPr/>
        </p:nvGrpSpPr>
        <p:grpSpPr bwMode="auto">
          <a:xfrm>
            <a:off x="7874433" y="2590800"/>
            <a:ext cx="990600" cy="152400"/>
            <a:chOff x="3696" y="1632"/>
            <a:chExt cx="624" cy="96"/>
          </a:xfrm>
        </p:grpSpPr>
        <p:sp>
          <p:nvSpPr>
            <p:cNvPr id="63" name="Line 69">
              <a:extLst>
                <a:ext uri="{FF2B5EF4-FFF2-40B4-BE49-F238E27FC236}">
                  <a16:creationId xmlns="" xmlns:a16="http://schemas.microsoft.com/office/drawing/2014/main" id="{1577F4F7-A7CB-45FE-BB23-04B38705C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" name="Line 70">
              <a:extLst>
                <a:ext uri="{FF2B5EF4-FFF2-40B4-BE49-F238E27FC236}">
                  <a16:creationId xmlns="" xmlns:a16="http://schemas.microsoft.com/office/drawing/2014/main" id="{9071C53C-F5AC-46DE-8F8B-8F11C77CA8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6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65" name="AutoShape 85">
            <a:extLst>
              <a:ext uri="{FF2B5EF4-FFF2-40B4-BE49-F238E27FC236}">
                <a16:creationId xmlns="" xmlns:a16="http://schemas.microsoft.com/office/drawing/2014/main" id="{411A7D0D-925D-459E-82EF-625A8EB43813}"/>
              </a:ext>
            </a:extLst>
          </p:cNvPr>
          <p:cNvSpPr>
            <a:spLocks/>
          </p:cNvSpPr>
          <p:nvPr/>
        </p:nvSpPr>
        <p:spPr bwMode="auto">
          <a:xfrm rot="16200000">
            <a:off x="5301457" y="-611778"/>
            <a:ext cx="214312" cy="6858000"/>
          </a:xfrm>
          <a:prstGeom prst="leftBrace">
            <a:avLst>
              <a:gd name="adj1" fmla="val 266667"/>
              <a:gd name="adj2" fmla="val 50000"/>
            </a:avLst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6" name="Rectangle 87">
            <a:extLst>
              <a:ext uri="{FF2B5EF4-FFF2-40B4-BE49-F238E27FC236}">
                <a16:creationId xmlns="" xmlns:a16="http://schemas.microsoft.com/office/drawing/2014/main" id="{DD627A0E-DEC6-4D06-93F7-AE163031B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996" y="2867890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5109EB13-A483-4511-8AA6-F361C4C7C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57" y="3192335"/>
            <a:ext cx="7935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CF59ED2-2C41-4343-B1AD-07395ADB5D7E}"/>
              </a:ext>
            </a:extLst>
          </p:cNvPr>
          <p:cNvSpPr txBox="1"/>
          <p:nvPr/>
        </p:nvSpPr>
        <p:spPr>
          <a:xfrm>
            <a:off x="6128704" y="3174921"/>
            <a:ext cx="1262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 : 7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5F123F1D-2C5A-4E44-A65F-91D067C3228C}"/>
                  </a:ext>
                </a:extLst>
              </p:cNvPr>
              <p:cNvSpPr txBox="1"/>
              <p:nvPr/>
            </p:nvSpPr>
            <p:spPr>
              <a:xfrm>
                <a:off x="7130111" y="3020523"/>
                <a:ext cx="261289" cy="6994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F123F1D-2C5A-4E44-A65F-91D067C32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0111" y="3020523"/>
                <a:ext cx="261289" cy="6994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27943D12-E74E-4784-AD53-1CE6328FC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57" y="3733800"/>
            <a:ext cx="50227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Rectangle 2">
            <a:extLst>
              <a:ext uri="{FF2B5EF4-FFF2-40B4-BE49-F238E27FC236}">
                <a16:creationId xmlns="" xmlns:a16="http://schemas.microsoft.com/office/drawing/2014/main" id="{99DCD3A8-5746-482F-B46C-360CDFA77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1" y="3739332"/>
            <a:ext cx="1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: 7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4F9C8217-4C64-40C5-9595-FB963C78C044}"/>
                  </a:ext>
                </a:extLst>
              </p:cNvPr>
              <p:cNvSpPr txBox="1"/>
              <p:nvPr/>
            </p:nvSpPr>
            <p:spPr>
              <a:xfrm>
                <a:off x="6520511" y="3643978"/>
                <a:ext cx="261289" cy="6994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F9C8217-4C64-40C5-9595-FB963C78C0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511" y="3643978"/>
                <a:ext cx="261289" cy="6994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xmlns="" id="{D8EEB1CC-E9C4-474A-99EF-0D3FB939C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512" y="4343400"/>
                <a:ext cx="8731250" cy="719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</a:t>
                </a:r>
                <a:r>
                  <a:rPr lang="en-US" altLang="en-US" sz="24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Tỉsốnàychobiếtsốxetảibằng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alt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</a:t>
                </a:r>
                <a:r>
                  <a:rPr lang="en-US" altLang="en-US" sz="24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xekhách</a:t>
                </a:r>
                <a:endParaRPr lang="en-US" altLang="en-US" sz="24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8EEB1CC-E9C4-474A-99EF-0D3FB939C0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3512" y="4343400"/>
                <a:ext cx="8731250" cy="719364"/>
              </a:xfrm>
              <a:prstGeom prst="rect">
                <a:avLst/>
              </a:prstGeom>
              <a:blipFill>
                <a:blip r:embed="rId9"/>
                <a:stretch>
                  <a:fillRect l="-1117" b="-25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083BA81A-2AFA-475B-BF8C-67EEC4B8D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55" y="5068789"/>
            <a:ext cx="593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04519139-6309-41C1-8825-77CE48476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3051" y="5073225"/>
            <a:ext cx="11670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: 5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4B1336EB-4E33-40A3-B8D9-E65AB9BC5D11}"/>
                  </a:ext>
                </a:extLst>
              </p:cNvPr>
              <p:cNvSpPr txBox="1"/>
              <p:nvPr/>
            </p:nvSpPr>
            <p:spPr>
              <a:xfrm>
                <a:off x="7034318" y="4932199"/>
                <a:ext cx="261289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B1336EB-4E33-40A3-B8D9-E65AB9BC5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318" y="4932199"/>
                <a:ext cx="261289" cy="6914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FEB3FD93-24AC-42E9-9545-8B53E5CEB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" y="5583462"/>
            <a:ext cx="5003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tangle 2">
            <a:extLst>
              <a:ext uri="{FF2B5EF4-FFF2-40B4-BE49-F238E27FC236}">
                <a16:creationId xmlns="" xmlns:a16="http://schemas.microsoft.com/office/drawing/2014/main" id="{29FC8613-F79E-40FA-8FC9-4CDA65FC1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294" y="5595897"/>
            <a:ext cx="13057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: 5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xmlns="" id="{E7BCFC52-7841-4994-9381-88365010FB13}"/>
                  </a:ext>
                </a:extLst>
              </p:cNvPr>
              <p:cNvSpPr txBox="1"/>
              <p:nvPr/>
            </p:nvSpPr>
            <p:spPr>
              <a:xfrm>
                <a:off x="6338455" y="5472545"/>
                <a:ext cx="261289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7BCFC52-7841-4994-9381-88365010F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455" y="5472545"/>
                <a:ext cx="261289" cy="6914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 Box 70">
                <a:extLst>
                  <a:ext uri="{FF2B5EF4-FFF2-40B4-BE49-F238E27FC236}">
                    <a16:creationId xmlns:a16="http://schemas.microsoft.com/office/drawing/2014/main" xmlns="" id="{12A09CA1-3631-499D-AE51-79C66A1DD2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594" y="6062866"/>
                <a:ext cx="8077200" cy="7126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</a:t>
                </a:r>
                <a:r>
                  <a:rPr lang="en-US" altLang="en-US" sz="24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Tỉsốnàychobiếtsốxekháchbằng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alt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</a:t>
                </a:r>
                <a:r>
                  <a:rPr lang="en-US" altLang="en-US" sz="24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xetải</a:t>
                </a:r>
                <a:endParaRPr lang="en-US" altLang="en-US" sz="24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 Box 7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2A09CA1-3631-499D-AE51-79C66A1DD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3594" y="6062866"/>
                <a:ext cx="8077200" cy="712631"/>
              </a:xfrm>
              <a:prstGeom prst="rect">
                <a:avLst/>
              </a:prstGeom>
              <a:blipFill>
                <a:blip r:embed="rId12"/>
                <a:stretch>
                  <a:fillRect l="-1208" b="-43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662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xit" presetSubtype="1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xit" presetSubtype="1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xit" presetSubtype="1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4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4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4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0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500"/>
                            </p:stCondLst>
                            <p:childTnLst>
                              <p:par>
                                <p:cTn id="1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7" grpId="0"/>
      <p:bldP spid="41" grpId="0" animBg="1"/>
      <p:bldP spid="42" grpId="0"/>
      <p:bldP spid="65" grpId="0" animBg="1"/>
      <p:bldP spid="66" grpId="0"/>
      <p:bldP spid="67" grpId="0"/>
      <p:bldP spid="3" grpId="0"/>
      <p:bldP spid="5" grpId="0" animBg="1"/>
      <p:bldP spid="70" grpId="0"/>
      <p:bldP spid="72" grpId="0"/>
      <p:bldP spid="73" grpId="0" animBg="1"/>
      <p:bldP spid="68" grpId="0" animBg="1"/>
      <p:bldP spid="69" grpId="0"/>
      <p:bldP spid="71" grpId="0"/>
      <p:bldP spid="74" grpId="0" animBg="1"/>
      <p:bldP spid="75" grpId="0"/>
      <p:bldP spid="76" grpId="0"/>
      <p:bldP spid="77" grpId="0" animBg="1"/>
      <p:bldP spid="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19F907C-D97E-4546-BEA6-300B30A3C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93065"/>
            <a:ext cx="79357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Down Arrow 2">
            <a:extLst>
              <a:ext uri="{FF2B5EF4-FFF2-40B4-BE49-F238E27FC236}">
                <a16:creationId xmlns="" xmlns:a16="http://schemas.microsoft.com/office/drawing/2014/main" id="{1E2404C9-D25E-49B6-8BF8-74B2310B550D}"/>
              </a:ext>
            </a:extLst>
          </p:cNvPr>
          <p:cNvSpPr/>
          <p:nvPr/>
        </p:nvSpPr>
        <p:spPr>
          <a:xfrm>
            <a:off x="2667000" y="2015544"/>
            <a:ext cx="228600" cy="46738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7CBE6E9C-3C25-428D-9C27-26380B2A8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523186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thứ nhất</a:t>
            </a: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Down Arrow 5">
            <a:extLst>
              <a:ext uri="{FF2B5EF4-FFF2-40B4-BE49-F238E27FC236}">
                <a16:creationId xmlns="" xmlns:a16="http://schemas.microsoft.com/office/drawing/2014/main" id="{9144E70D-80DC-47F9-B6AB-C7F59B2DB531}"/>
              </a:ext>
            </a:extLst>
          </p:cNvPr>
          <p:cNvSpPr/>
          <p:nvPr/>
        </p:nvSpPr>
        <p:spPr>
          <a:xfrm>
            <a:off x="4653566" y="2002665"/>
            <a:ext cx="228600" cy="46738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27F4E4C0-9A8B-4B86-A865-7E77A5D1F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547870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thứ hai</a:t>
            </a: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949548F-AE39-49B8-8D8B-B0EAC5587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1842" y="2471670"/>
            <a:ext cx="2994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F9EEC3C5-7A7B-4712-AA50-D1338A1C8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31465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FE602021-906A-4FC9-80D1-0C41B96CF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727" y="2546245"/>
            <a:ext cx="19812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92F864F4-302A-44F7-BDCC-0D135AF1D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293" y="2533366"/>
            <a:ext cx="198120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B5178F57-4E79-41F2-B1FA-5BA90FC18EB9}"/>
              </a:ext>
            </a:extLst>
          </p:cNvPr>
          <p:cNvCxnSpPr/>
          <p:nvPr/>
        </p:nvCxnSpPr>
        <p:spPr>
          <a:xfrm>
            <a:off x="2895600" y="4136265"/>
            <a:ext cx="19865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D8FE4768-E0F3-4BF0-A439-FCB115A6B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09" y="4832245"/>
            <a:ext cx="79357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F1BABE2D-86E3-4B85-8433-26E0C2A48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583" y="4913293"/>
            <a:ext cx="7935768" cy="95410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57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0.12517 0.1601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8009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08385 0.228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1" y="1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8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5">
            <a:extLst>
              <a:ext uri="{FF2B5EF4-FFF2-40B4-BE49-F238E27FC236}">
                <a16:creationId xmlns="" xmlns:a16="http://schemas.microsoft.com/office/drawing/2014/main" id="{546C24E3-F31C-4720-AF7C-5970299AE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74" y="994321"/>
            <a:ext cx="19830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 eaLnBrk="1" hangingPunct="1"/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="" xmlns:a16="http://schemas.microsoft.com/office/drawing/2014/main" id="{29451296-11D5-49BA-AB47-6C0B86F5F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802707"/>
              </p:ext>
            </p:extLst>
          </p:nvPr>
        </p:nvGraphicFramePr>
        <p:xfrm>
          <a:off x="304800" y="1625171"/>
          <a:ext cx="853440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7091">
                  <a:extLst>
                    <a:ext uri="{9D8B030D-6E8A-4147-A177-3AD203B41FA5}">
                      <a16:colId xmlns="" xmlns:a16="http://schemas.microsoft.com/office/drawing/2014/main" val="3678702147"/>
                    </a:ext>
                  </a:extLst>
                </a:gridCol>
                <a:gridCol w="1812616">
                  <a:extLst>
                    <a:ext uri="{9D8B030D-6E8A-4147-A177-3AD203B41FA5}">
                      <a16:colId xmlns="" xmlns:a16="http://schemas.microsoft.com/office/drawing/2014/main" val="570531684"/>
                    </a:ext>
                  </a:extLst>
                </a:gridCol>
                <a:gridCol w="4984693">
                  <a:extLst>
                    <a:ext uri="{9D8B030D-6E8A-4147-A177-3AD203B41FA5}">
                      <a16:colId xmlns="" xmlns:a16="http://schemas.microsoft.com/office/drawing/2014/main" val="1007135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alt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alt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endParaRPr lang="en-US" alt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altLang="en-US" sz="2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altLang="en-US" sz="2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endParaRPr lang="en-US" altLang="en-US" sz="2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alt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endParaRPr lang="en-US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7444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8606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361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480117"/>
                  </a:ext>
                </a:extLst>
              </a:tr>
            </a:tbl>
          </a:graphicData>
        </a:graphic>
      </p:graphicFrame>
      <p:sp>
        <p:nvSpPr>
          <p:cNvPr id="36" name="Text Box 39">
            <a:extLst>
              <a:ext uri="{FF2B5EF4-FFF2-40B4-BE49-F238E27FC236}">
                <a16:creationId xmlns="" xmlns:a16="http://schemas.microsoft.com/office/drawing/2014/main" id="{A073206F-692B-4B2C-9543-BD0D1BD7D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30" y="2216976"/>
            <a:ext cx="1739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9" name="Text Box 40">
            <a:extLst>
              <a:ext uri="{FF2B5EF4-FFF2-40B4-BE49-F238E27FC236}">
                <a16:creationId xmlns="" xmlns:a16="http://schemas.microsoft.com/office/drawing/2014/main" id="{9E5C4686-7E11-4D3E-9DFA-F260DE0F4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399" y="2229282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39">
                <a:extLst>
                  <a:ext uri="{FF2B5EF4-FFF2-40B4-BE49-F238E27FC236}">
                    <a16:creationId xmlns:a16="http://schemas.microsoft.com/office/drawing/2014/main" xmlns="" id="{6BDDCABE-5545-42AA-B640-1A62B05230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6200" y="2148526"/>
                <a:ext cx="4953000" cy="719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: 7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 Box 3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BDDCABE-5545-42AA-B640-1A62B0523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6200" y="2148526"/>
                <a:ext cx="4953000" cy="719364"/>
              </a:xfrm>
              <a:prstGeom prst="rect">
                <a:avLst/>
              </a:prstGeom>
              <a:blipFill>
                <a:blip r:embed="rId2"/>
                <a:stretch>
                  <a:fillRect b="-93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1">
            <a:extLst>
              <a:ext uri="{FF2B5EF4-FFF2-40B4-BE49-F238E27FC236}">
                <a16:creationId xmlns="" xmlns:a16="http://schemas.microsoft.com/office/drawing/2014/main" id="{3CF10DAB-87FC-4BAC-96A7-28490DE58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01585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6" name="Text Box 42">
            <a:extLst>
              <a:ext uri="{FF2B5EF4-FFF2-40B4-BE49-F238E27FC236}">
                <a16:creationId xmlns="" xmlns:a16="http://schemas.microsoft.com/office/drawing/2014/main" id="{67B9362E-7D80-4DF0-80D6-E41D48630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399" y="3194772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39">
                <a:extLst>
                  <a:ext uri="{FF2B5EF4-FFF2-40B4-BE49-F238E27FC236}">
                    <a16:creationId xmlns:a16="http://schemas.microsoft.com/office/drawing/2014/main" xmlns="" id="{2316587F-E00D-454A-AACC-07F679F826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6200" y="3083172"/>
                <a:ext cx="4953000" cy="719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: 6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3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316587F-E00D-454A-AACC-07F679F82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6200" y="3083172"/>
                <a:ext cx="4953000" cy="719364"/>
              </a:xfrm>
              <a:prstGeom prst="rect">
                <a:avLst/>
              </a:prstGeom>
              <a:blipFill>
                <a:blip r:embed="rId3"/>
                <a:stretch>
                  <a:fillRect b="-847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 Box 44">
            <a:extLst>
              <a:ext uri="{FF2B5EF4-FFF2-40B4-BE49-F238E27FC236}">
                <a16:creationId xmlns="" xmlns:a16="http://schemas.microsoft.com/office/drawing/2014/main" id="{A0C20885-4E26-4943-B844-49A418FD3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30" y="4013578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0" name="Text Box 43">
            <a:extLst>
              <a:ext uri="{FF2B5EF4-FFF2-40B4-BE49-F238E27FC236}">
                <a16:creationId xmlns="" xmlns:a16="http://schemas.microsoft.com/office/drawing/2014/main" id="{2FB4A096-2E7E-4042-A4FC-F4E892005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040513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39">
                <a:extLst>
                  <a:ext uri="{FF2B5EF4-FFF2-40B4-BE49-F238E27FC236}">
                    <a16:creationId xmlns:a16="http://schemas.microsoft.com/office/drawing/2014/main" xmlns="" id="{5E174029-6829-4E47-875C-234A8C34ED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5420" y="4005036"/>
                <a:ext cx="4953000" cy="6669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: b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alt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𝐛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3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E174029-6829-4E47-875C-234A8C34ED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65420" y="4005036"/>
                <a:ext cx="4953000" cy="666914"/>
              </a:xfrm>
              <a:prstGeom prst="rect">
                <a:avLst/>
              </a:prstGeom>
              <a:blipFill>
                <a:blip r:embed="rId4"/>
                <a:stretch>
                  <a:fillRect t="-2752" b="-110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139">
                <a:extLst>
                  <a:ext uri="{FF2B5EF4-FFF2-40B4-BE49-F238E27FC236}">
                    <a16:creationId xmlns:a16="http://schemas.microsoft.com/office/drawing/2014/main" xmlns="" id="{422B2008-3191-4EDA-B41C-55769A4E25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4958339"/>
                <a:ext cx="6477000" cy="749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 </a:t>
                </a:r>
                <a:r>
                  <a:rPr lang="en-US" alt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sốcủa</a:t>
                </a:r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: b </a:t>
                </a:r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 </a:t>
                </a:r>
                <a:r>
                  <a:rPr lang="en-US" altLang="en-US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0)</a:t>
                </a:r>
              </a:p>
            </p:txBody>
          </p:sp>
        </mc:Choice>
        <mc:Fallback xmlns="">
          <p:sp>
            <p:nvSpPr>
              <p:cNvPr id="53" name="Text Box 13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22B2008-3191-4EDA-B41C-55769A4E2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4958339"/>
                <a:ext cx="6477000" cy="749116"/>
              </a:xfrm>
              <a:prstGeom prst="rect">
                <a:avLst/>
              </a:prstGeom>
              <a:blipFill>
                <a:blip r:embed="rId5"/>
                <a:stretch>
                  <a:fillRect l="-1881" b="-56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785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/>
      <p:bldP spid="41" grpId="0" animBg="1"/>
      <p:bldP spid="45" grpId="0"/>
      <p:bldP spid="46" grpId="0"/>
      <p:bldP spid="47" grpId="0" animBg="1"/>
      <p:bldP spid="48" grpId="0"/>
      <p:bldP spid="50" grpId="0"/>
      <p:bldP spid="51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">
            <a:extLst>
              <a:ext uri="{FF2B5EF4-FFF2-40B4-BE49-F238E27FC236}">
                <a16:creationId xmlns="" xmlns:a16="http://schemas.microsoft.com/office/drawing/2014/main" id="{BB595C52-D694-4C91-BC98-8221BD440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31" y="1194088"/>
            <a:ext cx="843632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lphaLcParenR"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2                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7                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6               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= 4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 = 3                       b = 4                    b = 2                     b = 10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55DFF11D-B14C-43D1-A36B-D6BE62BAEA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490139"/>
                <a:ext cx="4343400" cy="714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Tỉsốcủa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: 3 </a:t>
                </a:r>
                <a:r>
                  <a:rPr lang="en-US" alt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hay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DFF11D-B14C-43D1-A36B-D6BE62BAEA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490139"/>
                <a:ext cx="4343400" cy="714683"/>
              </a:xfrm>
              <a:prstGeom prst="rect">
                <a:avLst/>
              </a:prstGeom>
              <a:blipFill>
                <a:blip r:embed="rId2"/>
                <a:stretch>
                  <a:fillRect l="-2104" r="-3086" b="-847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id="{CAA7DD62-07E9-4472-8C59-707EA9AC46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3204822"/>
                <a:ext cx="4324330" cy="714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Tỉsốcủa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: 4 </a:t>
                </a:r>
                <a:r>
                  <a:rPr lang="en-US" alt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hay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AA7DD62-07E9-4472-8C59-707EA9AC46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204822"/>
                <a:ext cx="4324330" cy="714683"/>
              </a:xfrm>
              <a:prstGeom prst="rect">
                <a:avLst/>
              </a:prstGeom>
              <a:blipFill>
                <a:blip r:embed="rId3"/>
                <a:stretch>
                  <a:fillRect l="-2116" b="-34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id="{BEFED986-7B0C-4FF7-956F-0E3E6304F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636" y="2445505"/>
                <a:ext cx="4343400" cy="714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Tỉsốcủa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 : 2 </a:t>
                </a:r>
                <a:r>
                  <a:rPr lang="en-US" alt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hay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EFED986-7B0C-4FF7-956F-0E3E6304F7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6636" y="2445505"/>
                <a:ext cx="4343400" cy="714683"/>
              </a:xfrm>
              <a:prstGeom prst="rect">
                <a:avLst/>
              </a:prstGeom>
              <a:blipFill>
                <a:blip r:embed="rId4"/>
                <a:stretch>
                  <a:fillRect l="-2247" b="-34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id="{654B9D5D-A14C-4EA7-94F4-BE89C693E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5706" y="3160188"/>
                <a:ext cx="4518294" cy="7135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Tỉsốcủa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4: 10 </a:t>
                </a:r>
                <a:r>
                  <a:rPr lang="en-US" alt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hay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54B9D5D-A14C-4EA7-94F4-BE89C693E7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5706" y="3160188"/>
                <a:ext cx="4518294" cy="713529"/>
              </a:xfrm>
              <a:prstGeom prst="rect">
                <a:avLst/>
              </a:prstGeom>
              <a:blipFill>
                <a:blip r:embed="rId5"/>
                <a:stretch>
                  <a:fillRect l="-2159" b="-34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2">
            <a:extLst>
              <a:ext uri="{FF2B5EF4-FFF2-40B4-BE49-F238E27FC236}">
                <a16:creationId xmlns="" xmlns:a16="http://schemas.microsoft.com/office/drawing/2014/main" id="{4E578D67-472F-4A69-94BA-A43FA4D64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31" y="3743325"/>
            <a:ext cx="592677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/>
            <a:r>
              <a:rPr lang="en-US" altLang="en-US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57" name="Text Box 4">
            <a:extLst>
              <a:ext uri="{FF2B5EF4-FFF2-40B4-BE49-F238E27FC236}">
                <a16:creationId xmlns="" xmlns:a16="http://schemas.microsoft.com/office/drawing/2014/main" id="{4A1B0C5A-6391-4ADA-999F-A8B90FBAC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03612"/>
            <a:ext cx="5562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altLang="en-US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5">
            <a:extLst>
              <a:ext uri="{FF2B5EF4-FFF2-40B4-BE49-F238E27FC236}">
                <a16:creationId xmlns="" xmlns:a16="http://schemas.microsoft.com/office/drawing/2014/main" id="{3853961E-6E39-4E72-BCE9-95243BE06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648200"/>
            <a:ext cx="5715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4">
                <a:extLst>
                  <a:ext uri="{FF2B5EF4-FFF2-40B4-BE49-F238E27FC236}">
                    <a16:creationId xmlns:a16="http://schemas.microsoft.com/office/drawing/2014/main" xmlns="" id="{330C5999-9134-4EC8-9170-CF596333DA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868" y="4250240"/>
                <a:ext cx="6490855" cy="714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Tỉsốcủasố</a:t>
                </a:r>
                <a:r>
                  <a:rPr lang="en-US" alt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bútđỏ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vàsố</a:t>
                </a:r>
                <a:r>
                  <a:rPr lang="en-US" altLang="en-US" sz="24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bútxanh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: 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30C5999-9134-4EC8-9170-CF596333D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868" y="4250240"/>
                <a:ext cx="6490855" cy="714811"/>
              </a:xfrm>
              <a:prstGeom prst="rect">
                <a:avLst/>
              </a:prstGeom>
              <a:blipFill>
                <a:blip r:embed="rId6"/>
                <a:stretch>
                  <a:fillRect l="-1502" b="-341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4">
                <a:extLst>
                  <a:ext uri="{FF2B5EF4-FFF2-40B4-BE49-F238E27FC236}">
                    <a16:creationId xmlns:a16="http://schemas.microsoft.com/office/drawing/2014/main" xmlns="" id="{2F74AC21-8DE8-430F-8165-7074F1EE70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4868" y="4944267"/>
                <a:ext cx="6958932" cy="7126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>
                <a:spAutoFit/>
              </a:bodyPr>
              <a:lstStyle>
                <a:lvl1pPr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Tỉsốcủasố</a:t>
                </a:r>
                <a:r>
                  <a:rPr lang="en-US" altLang="en-US" sz="24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bútxanh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vàsố</a:t>
                </a:r>
                <a:r>
                  <a:rPr lang="en-US" altLang="en-US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bútđỏ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 : 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F74AC21-8DE8-430F-8165-7074F1EE7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868" y="4944267"/>
                <a:ext cx="6958932" cy="712631"/>
              </a:xfrm>
              <a:prstGeom prst="rect">
                <a:avLst/>
              </a:prstGeom>
              <a:blipFill>
                <a:blip r:embed="rId7"/>
                <a:stretch>
                  <a:fillRect l="-1401" b="-341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25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2">
            <a:extLst>
              <a:ext uri="{FF2B5EF4-FFF2-40B4-BE49-F238E27FC236}">
                <a16:creationId xmlns="" xmlns:a16="http://schemas.microsoft.com/office/drawing/2014/main" id="{5D1F356F-E181-4464-A21D-885B10AB2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77499"/>
            <a:ext cx="635779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pPr algn="ctr"/>
            <a:r>
              <a:rPr lang="en-US" altLang="en-US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9" name="Text Box 4">
            <a:extLst>
              <a:ext uri="{FF2B5EF4-FFF2-40B4-BE49-F238E27FC236}">
                <a16:creationId xmlns="" xmlns:a16="http://schemas.microsoft.com/office/drawing/2014/main" id="{F0FFAC51-70DF-4DF2-8139-6AEE04E5C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715091"/>
            <a:ext cx="635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70" name="Text Box 5">
            <a:extLst>
              <a:ext uri="{FF2B5EF4-FFF2-40B4-BE49-F238E27FC236}">
                <a16:creationId xmlns="" xmlns:a16="http://schemas.microsoft.com/office/drawing/2014/main" id="{CAA9FD8D-30FD-4FEC-93A1-579168D5E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291115"/>
            <a:ext cx="635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" name="Text Box 6">
            <a:extLst>
              <a:ext uri="{FF2B5EF4-FFF2-40B4-BE49-F238E27FC236}">
                <a16:creationId xmlns="" xmlns:a16="http://schemas.microsoft.com/office/drawing/2014/main" id="{3787A80C-5E38-4A3A-9445-63EA0D802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596" y="2736835"/>
            <a:ext cx="12026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7">
                <a:extLst>
                  <a:ext uri="{FF2B5EF4-FFF2-40B4-BE49-F238E27FC236}">
                    <a16:creationId xmlns:a16="http://schemas.microsoft.com/office/drawing/2014/main" xmlns="" id="{93B0F84C-6C5F-4979-84FE-395A63D9FB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541" y="4253265"/>
                <a:ext cx="7795459" cy="7189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Tỉsốcủasốbạntraivàsốbạncủacảtổlà</a:t>
                </a:r>
                <a:r>
                  <a:rPr lang="en-US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: 11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en-US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 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3B0F84C-6C5F-4979-84FE-395A63D9F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541" y="4253265"/>
                <a:ext cx="7795459" cy="718979"/>
              </a:xfrm>
              <a:prstGeom prst="rect">
                <a:avLst/>
              </a:prstGeom>
              <a:blipFill>
                <a:blip r:embed="rId2"/>
                <a:stretch>
                  <a:fillRect l="-1251" b="-33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 Box 10">
            <a:extLst>
              <a:ext uri="{FF2B5EF4-FFF2-40B4-BE49-F238E27FC236}">
                <a16:creationId xmlns="" xmlns:a16="http://schemas.microsoft.com/office/drawing/2014/main" id="{45B0E8B8-BD31-4F52-9F32-A5622E118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85" y="3272190"/>
            <a:ext cx="34686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11">
                <a:extLst>
                  <a:ext uri="{FF2B5EF4-FFF2-40B4-BE49-F238E27FC236}">
                    <a16:creationId xmlns:a16="http://schemas.microsoft.com/office/drawing/2014/main" xmlns="" id="{0D0B40AC-C517-4F96-BEA7-F291D53B11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541" y="5242637"/>
                <a:ext cx="7795459" cy="7126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1pPr>
                <a:lvl2pPr marL="742950" indent="-28575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2pPr>
                <a:lvl3pPr marL="11430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3pPr>
                <a:lvl4pPr marL="16002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4pPr>
                <a:lvl5pPr marL="2057400" indent="-228600"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rgbClr val="000000"/>
                    </a:solidFill>
                    <a:latin typeface="HP001 4 hàng" pitchFamily="34" charset="0"/>
                  </a:defRPr>
                </a:lvl9pPr>
              </a:lstStyle>
              <a:p>
                <a:pPr>
                  <a:buFontTx/>
                  <a:buAutoNum type="alphaLcParenR" startAt="2"/>
                </a:pP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 </a:t>
                </a:r>
                <a:r>
                  <a:rPr lang="en-US" alt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sốcủasốbạngáivàsốbạncủacảtổlà</a:t>
                </a:r>
                <a:r>
                  <a:rPr lang="en-US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 : 11</a:t>
                </a:r>
                <a:r>
                  <a:rPr lang="en-US" alt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en-US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 Box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D0B40AC-C517-4F96-BEA7-F291D53B1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541" y="5242637"/>
                <a:ext cx="7795459" cy="712631"/>
              </a:xfrm>
              <a:prstGeom prst="rect">
                <a:avLst/>
              </a:prstGeom>
              <a:blipFill>
                <a:blip r:embed="rId3"/>
                <a:stretch>
                  <a:fillRect l="-1095" b="-34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 Box 10">
            <a:extLst>
              <a:ext uri="{FF2B5EF4-FFF2-40B4-BE49-F238E27FC236}">
                <a16:creationId xmlns="" xmlns:a16="http://schemas.microsoft.com/office/drawing/2014/main" id="{2D4CC079-C2E4-4CFF-9D64-AB5B983E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733855"/>
            <a:ext cx="26288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+ 6 = 11 (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411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  <p:bldP spid="73" grpId="0"/>
      <p:bldP spid="74" grpId="0" animBg="1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80">
                <a:extLst>
                  <a:ext uri="{FF2B5EF4-FFF2-40B4-BE49-F238E27FC236}">
                    <a16:creationId xmlns:a16="http://schemas.microsoft.com/office/drawing/2014/main" xmlns="" id="{FB6DAE30-232B-412A-B2EA-59D45CE32D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902172"/>
                <a:ext cx="8686800" cy="15104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</a:rPr>
                  <a:t>Bài 4: </a:t>
                </a:r>
                <a:r>
                  <a:rPr lang="en-US" sz="2400" b="1" dirty="0" err="1"/>
                  <a:t>Trênbãicỏcó</a:t>
                </a:r>
                <a:r>
                  <a:rPr lang="en-US" sz="2400" b="1" dirty="0"/>
                  <a:t> 20 con </a:t>
                </a:r>
                <a:r>
                  <a:rPr lang="en-US" sz="2400" b="1" dirty="0" err="1"/>
                  <a:t>bòvàcósốtrâubằng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/>
                  <a:t>số bò. Hỏi trên bãi có mấy con trâu? </a:t>
                </a:r>
                <a:endParaRPr lang="vi-VN" sz="2400" dirty="0"/>
              </a:p>
            </p:txBody>
          </p:sp>
        </mc:Choice>
        <mc:Fallback xmlns="">
          <p:sp>
            <p:nvSpPr>
              <p:cNvPr id="7" name="Text Box 8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B6DAE30-232B-412A-B2EA-59D45CE32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902172"/>
                <a:ext cx="8686800" cy="1510413"/>
              </a:xfrm>
              <a:prstGeom prst="rect">
                <a:avLst/>
              </a:prstGeom>
              <a:blipFill>
                <a:blip r:embed="rId2"/>
                <a:stretch>
                  <a:fillRect l="-1123" r="-1895" b="-84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6">
            <a:extLst>
              <a:ext uri="{FF2B5EF4-FFF2-40B4-BE49-F238E27FC236}">
                <a16:creationId xmlns="" xmlns:a16="http://schemas.microsoft.com/office/drawing/2014/main" id="{19BE9BAF-E852-4B76-8649-D136410B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836" y="2268317"/>
            <a:ext cx="1480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sz="24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0">
            <a:extLst>
              <a:ext uri="{FF2B5EF4-FFF2-40B4-BE49-F238E27FC236}">
                <a16:creationId xmlns="" xmlns:a16="http://schemas.microsoft.com/office/drawing/2014/main" id="{529240E4-AAE6-4D07-85D4-24DEE0CDC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691"/>
            <a:ext cx="3733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/>
              <a:t>Trên</a:t>
            </a:r>
            <a:r>
              <a:rPr lang="en-US" sz="2400" b="1" dirty="0"/>
              <a:t> </a:t>
            </a:r>
            <a:r>
              <a:rPr lang="en-US" sz="2400" b="1" dirty="0" err="1"/>
              <a:t>bãi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con </a:t>
            </a:r>
            <a:r>
              <a:rPr lang="en-US" sz="2400" b="1" dirty="0" err="1"/>
              <a:t>trâu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4EC08171-3746-430C-B0BA-5D5C5351E693}"/>
                  </a:ext>
                </a:extLst>
              </p:cNvPr>
              <p:cNvSpPr txBox="1"/>
              <p:nvPr/>
            </p:nvSpPr>
            <p:spPr>
              <a:xfrm>
                <a:off x="2971800" y="3229181"/>
                <a:ext cx="2362200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20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/>
                  <a:t>= 5 (con)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EC08171-3746-430C-B0BA-5D5C5351E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229181"/>
                <a:ext cx="2362200" cy="712631"/>
              </a:xfrm>
              <a:prstGeom prst="rect">
                <a:avLst/>
              </a:prstGeom>
              <a:blipFill>
                <a:blip r:embed="rId3"/>
                <a:stretch>
                  <a:fillRect l="-4134" r="-6977" b="-3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80">
            <a:extLst>
              <a:ext uri="{FF2B5EF4-FFF2-40B4-BE49-F238E27FC236}">
                <a16:creationId xmlns="" xmlns:a16="http://schemas.microsoft.com/office/drawing/2014/main" id="{419471EB-DEDD-422F-840E-5A88E9063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9773" y="3923928"/>
            <a:ext cx="241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Đáp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số</a:t>
            </a:r>
            <a:r>
              <a:rPr lang="en-US" sz="2400" b="1" dirty="0">
                <a:solidFill>
                  <a:srgbClr val="FF0000"/>
                </a:solidFill>
              </a:rPr>
              <a:t>: 5 con</a:t>
            </a:r>
          </a:p>
        </p:txBody>
      </p:sp>
    </p:spTree>
    <p:extLst>
      <p:ext uri="{BB962C8B-B14F-4D97-AF65-F5344CB8AC3E}">
        <p14:creationId xmlns:p14="http://schemas.microsoft.com/office/powerpoint/2010/main" val="6747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48" descr="gardg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3400"/>
            <a:ext cx="45370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8" descr="gardg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4343400"/>
            <a:ext cx="460216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">
            <a:extLst>
              <a:ext uri="{FF2B5EF4-FFF2-40B4-BE49-F238E27FC236}">
                <a16:creationId xmlns="" xmlns:a16="http://schemas.microsoft.com/office/drawing/2014/main" id="{8E34E81C-3947-4410-8E31-4E33D627D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849" y="1798149"/>
            <a:ext cx="8153400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tỉ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nam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nữ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AC869E61-9810-455C-BF6C-58C9A171C250}"/>
                  </a:ext>
                </a:extLst>
              </p:cNvPr>
              <p:cNvSpPr txBox="1"/>
              <p:nvPr/>
            </p:nvSpPr>
            <p:spPr>
              <a:xfrm>
                <a:off x="4076700" y="3046653"/>
                <a:ext cx="666849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C869E61-9810-455C-BF6C-58C9A171C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700" y="3046653"/>
                <a:ext cx="666849" cy="10407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1D1619D-07AF-45CA-A2D7-07F9F4E8690B}"/>
              </a:ext>
            </a:extLst>
          </p:cNvPr>
          <p:cNvSpPr/>
          <p:nvPr/>
        </p:nvSpPr>
        <p:spPr>
          <a:xfrm>
            <a:off x="1271641" y="533400"/>
            <a:ext cx="660071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/>
              </a:rPr>
              <a:t>Ai </a:t>
            </a:r>
            <a:r>
              <a:rPr lang="en-US" sz="6000" b="1" cap="none" spc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/>
              </a:rPr>
              <a:t>nhanh</a:t>
            </a:r>
            <a:r>
              <a:rPr lang="en-US" sz="6000" b="1" cap="none" spc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/>
              </a:rPr>
              <a:t> – Ai </a:t>
            </a:r>
            <a:r>
              <a:rPr lang="en-US" sz="6000" b="1" cap="none" spc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/>
              </a:rPr>
              <a:t>đúng</a:t>
            </a:r>
            <a:endParaRPr lang="en-US" sz="6000" b="1" cap="none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CC0000"/>
              </a:solidFill>
              <a:effectLst/>
            </a:endParaRPr>
          </a:p>
        </p:txBody>
      </p:sp>
      <p:sp>
        <p:nvSpPr>
          <p:cNvPr id="19" name="Rectangle 1">
            <a:extLst>
              <a:ext uri="{FF2B5EF4-FFF2-40B4-BE49-F238E27FC236}">
                <a16:creationId xmlns="" xmlns:a16="http://schemas.microsoft.com/office/drawing/2014/main" id="{E384F9CC-6373-4651-B808-BF5C6473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8153400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800" b="1">
                <a:solidFill>
                  <a:srgbClr val="000000"/>
                </a:solidFill>
                <a:latin typeface="HP001 4 hàng" pitchFamily="34" charset="0"/>
              </a:defRPr>
            </a:lvl1pPr>
            <a:lvl2pPr marL="742950" indent="-285750">
              <a:defRPr sz="2800" b="1">
                <a:solidFill>
                  <a:srgbClr val="000000"/>
                </a:solidFill>
                <a:latin typeface="HP001 4 hàng" pitchFamily="34" charset="0"/>
              </a:defRPr>
            </a:lvl2pPr>
            <a:lvl3pPr marL="11430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3pPr>
            <a:lvl4pPr marL="16002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4pPr>
            <a:lvl5pPr marL="2057400" indent="-228600">
              <a:defRPr sz="2800" b="1">
                <a:solidFill>
                  <a:srgbClr val="000000"/>
                </a:solidFill>
                <a:latin typeface="HP001 4 hàng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HP001 4 hàng" pitchFamily="34" charset="0"/>
              </a:defRPr>
            </a:lvl9pPr>
          </a:lstStyle>
          <a:p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4B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tỉ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nữ</a:t>
            </a: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nam</a:t>
            </a:r>
            <a:endParaRPr lang="en-US" sz="2800" dirty="0">
              <a:solidFill>
                <a:srgbClr val="000066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50F79A29-AB12-4CDA-8E29-BCF38A88B2CA}"/>
                  </a:ext>
                </a:extLst>
              </p:cNvPr>
              <p:cNvSpPr txBox="1"/>
              <p:nvPr/>
            </p:nvSpPr>
            <p:spPr>
              <a:xfrm>
                <a:off x="4114800" y="3110345"/>
                <a:ext cx="666849" cy="104073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0F79A29-AB12-4CDA-8E29-BCF38A88B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10345"/>
                <a:ext cx="666849" cy="10407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51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Thiết kế mặc định">
  <a:themeElements>
    <a:clrScheme name="Thiết kế mặc địn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iết kế mặc địn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iết kế mặc địn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iết kế mặc địn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iết kế mặc địn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4070</TotalTime>
  <Words>669</Words>
  <Application>Microsoft Office PowerPoint</Application>
  <PresentationFormat>On-screen Show (4:3)</PresentationFormat>
  <Paragraphs>81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Thiết kế mặc định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For You And 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n¨m, ngµy 14 th¸ng 2 n¨m 2008</dc:title>
  <dc:creator>HAI NA</dc:creator>
  <cp:lastModifiedBy>Sony 622</cp:lastModifiedBy>
  <cp:revision>694</cp:revision>
  <dcterms:created xsi:type="dcterms:W3CDTF">2009-11-28T21:21:06Z</dcterms:created>
  <dcterms:modified xsi:type="dcterms:W3CDTF">2022-03-25T15:14:51Z</dcterms:modified>
</cp:coreProperties>
</file>