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72" r:id="rId3"/>
    <p:sldId id="256" r:id="rId4"/>
    <p:sldId id="266" r:id="rId5"/>
    <p:sldId id="267" r:id="rId6"/>
    <p:sldId id="260" r:id="rId7"/>
    <p:sldId id="262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ADE209-5926-49C4-83C6-6481887F3C6D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84B7EBC-49EA-4521-BCD2-AB70BBD91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07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B7B1476-39F3-4EDB-8AB5-2A9E150FC3EA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BCED560-FCCF-4274-B98A-09D945BCB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16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C4FFEEB-797C-4815-B68C-9AEF159E6A2C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93F58E-EC7A-48C5-AA41-1C1AA69BF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E5C642-6880-49AE-8979-534F1A6099A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99DE93E-0340-4268-8CAD-30922661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5B2A9A3-588A-4E74-8AE5-DB5CD9D926A7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76F111F-FEC6-49FC-875B-F057C608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9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071EA6-095E-45DA-8EAB-4EFB4298F24B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3EF53C-C23A-4370-B976-65CF4D5E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9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E139C-6CF6-498F-A970-AAF55518E0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1C2E7B8-4551-44C2-83CB-0C70A5DC7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1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CCB179-3172-4F56-B643-28DF76F789B1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A8874C2-2EE8-48E1-AC03-24D9D6C2F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6E0FDB6-246F-42BD-9055-C4033FAF1C90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CFECF60-781C-4523-AFF6-C703A0E14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8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7DEEAC8-4010-4AB5-A9F4-0E373665669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DBDCC8F-FCC4-46FD-9C42-D9D8BC5B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7477F6F-3E64-4182-B3B3-1F1A0738FB33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19D2753-F501-4EE8-826C-3D0BB51AB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80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7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8282AAFE-A5DA-453E-9F45-2829F220A3D2}" type="datetimeFigureOut">
              <a:rPr lang="en-US"/>
              <a:pPr>
                <a:defRPr/>
              </a:pPr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fld id="{D7AE5E9B-42EA-4BFB-8F63-AD803E25C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3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oleObject" Target="../embeddings/oleObject2.bin"/><Relationship Id="rId3" Type="http://schemas.openxmlformats.org/officeDocument/2006/relationships/image" Target="../media/image8.png"/><Relationship Id="rId21" Type="http://schemas.openxmlformats.org/officeDocument/2006/relationships/image" Target="../media/image4.w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.bin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3.wmf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2119579" y="2053717"/>
            <a:ext cx="51545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TOÁN LỚP 4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782641" y="433391"/>
            <a:ext cx="8624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TRƯỜNG TIỂU HỌC ÁI MỘ A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5535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LUYỆN 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TẬP CHUNG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7200" b="1" kern="0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7200" b="1" kern="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TR138-dưới).</a:t>
            </a:r>
            <a:endParaRPr lang="en-US" sz="7200" b="1" kern="0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9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6282" y="737301"/>
            <a:ext cx="786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90170" y="1150662"/>
                <a:ext cx="1299908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𝑎</m:t>
                      </m:r>
                      <m:r>
                        <a:rPr lang="en-US" sz="200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sz="2000" i="1">
                          <a:latin typeface="Cambria Math"/>
                        </a:rPr>
                        <m:t> +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69" y="1150662"/>
                <a:ext cx="1299908" cy="676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479301" y="1194206"/>
                <a:ext cx="966931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5+1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6+3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298" y="1194206"/>
                <a:ext cx="966931" cy="622222"/>
              </a:xfrm>
              <a:prstGeom prst="rect">
                <a:avLst/>
              </a:prstGeom>
              <a:blipFill rotWithShape="1">
                <a:blip r:embed="rId4"/>
                <a:stretch>
                  <a:fillRect l="-1012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382804" y="1194209"/>
                <a:ext cx="720069" cy="616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9 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802" y="1194206"/>
                <a:ext cx="720069" cy="614784"/>
              </a:xfrm>
              <a:prstGeom prst="rect">
                <a:avLst/>
              </a:prstGeom>
              <a:blipFill rotWithShape="1">
                <a:blip r:embed="rId5"/>
                <a:stretch>
                  <a:fillRect l="-13559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058871" y="1194209"/>
                <a:ext cx="720069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8870" y="1194206"/>
                <a:ext cx="595098" cy="614784"/>
              </a:xfrm>
              <a:prstGeom prst="rect">
                <a:avLst/>
              </a:prstGeom>
              <a:blipFill rotWithShape="1">
                <a:blip r:embed="rId6"/>
                <a:stretch>
                  <a:fillRect l="-16495" r="-515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698899" y="1158100"/>
                <a:ext cx="1353832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899" y="1158100"/>
                <a:ext cx="1353832" cy="622222"/>
              </a:xfrm>
              <a:prstGeom prst="rect">
                <a:avLst/>
              </a:prstGeom>
              <a:blipFill rotWithShape="1">
                <a:blip r:embed="rId7"/>
                <a:stretch>
                  <a:fillRect l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888030" y="1201644"/>
                <a:ext cx="966931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5−1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6−3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028" y="1201644"/>
                <a:ext cx="966931" cy="622222"/>
              </a:xfrm>
              <a:prstGeom prst="rect">
                <a:avLst/>
              </a:prstGeom>
              <a:blipFill rotWithShape="1">
                <a:blip r:embed="rId8"/>
                <a:stretch>
                  <a:fillRect l="-1006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91534" y="1201647"/>
                <a:ext cx="720069" cy="614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32" y="1201644"/>
                <a:ext cx="720069" cy="615040"/>
              </a:xfrm>
              <a:prstGeom prst="rect">
                <a:avLst/>
              </a:prstGeom>
              <a:blipFill rotWithShape="1">
                <a:blip r:embed="rId9"/>
                <a:stretch>
                  <a:fillRect l="-12712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90611" y="2013856"/>
                <a:ext cx="1207382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c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1" y="2013856"/>
                <a:ext cx="1231106" cy="622222"/>
              </a:xfrm>
              <a:prstGeom prst="rect">
                <a:avLst/>
              </a:prstGeom>
              <a:blipFill>
                <a:blip r:embed="rId10"/>
                <a:stretch>
                  <a:fillRect l="-792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479742" y="2057400"/>
                <a:ext cx="926857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740" y="2057400"/>
                <a:ext cx="926857" cy="622222"/>
              </a:xfrm>
              <a:prstGeom prst="rect">
                <a:avLst/>
              </a:prstGeom>
              <a:blipFill>
                <a:blip r:embed="rId11"/>
                <a:stretch>
                  <a:fillRect l="-10526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383246" y="2057400"/>
                <a:ext cx="849913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18 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244" y="2057400"/>
                <a:ext cx="849913" cy="622414"/>
              </a:xfrm>
              <a:prstGeom prst="rect">
                <a:avLst/>
              </a:prstGeom>
              <a:blipFill rotWithShape="1">
                <a:blip r:embed="rId12"/>
                <a:stretch>
                  <a:fillRect l="-1151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82998" y="2054816"/>
                <a:ext cx="1331039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x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996" y="2054816"/>
                <a:ext cx="1331039" cy="622222"/>
              </a:xfrm>
              <a:prstGeom prst="rect">
                <a:avLst/>
              </a:prstGeom>
              <a:blipFill>
                <a:blip r:embed="rId13"/>
                <a:stretch>
                  <a:fillRect l="-4566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972910" y="2064838"/>
                <a:ext cx="926857" cy="6222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08" y="2064838"/>
                <a:ext cx="926857" cy="622222"/>
              </a:xfrm>
              <a:prstGeom prst="rect">
                <a:avLst/>
              </a:prstGeom>
              <a:blipFill>
                <a:blip r:embed="rId14"/>
                <a:stretch>
                  <a:fillRect l="-1052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87596" y="2098360"/>
                <a:ext cx="1464256" cy="622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d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96" y="2098360"/>
                <a:ext cx="1464256" cy="622222"/>
              </a:xfrm>
              <a:prstGeom prst="rect">
                <a:avLst/>
              </a:prstGeom>
              <a:blipFill rotWithShape="1">
                <a:blip r:embed="rId15"/>
                <a:stretch>
                  <a:fillRect l="-666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32838" y="2165872"/>
            <a:ext cx="5334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86441" y="1305262"/>
            <a:ext cx="5334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87343" y="1312700"/>
            <a:ext cx="5334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82096" y="2175894"/>
            <a:ext cx="5334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1474" y="5357830"/>
            <a:ext cx="7867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671890" y="3429002"/>
          <a:ext cx="90011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16" imgW="1800476" imgH="1800476" progId="Paint.Picture">
                  <p:embed/>
                </p:oleObj>
              </mc:Choice>
              <mc:Fallback>
                <p:oleObj name="Bitmap Image" r:id="rId16" imgW="1800476" imgH="1800476" progId="Paint.Pictur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90" y="3429002"/>
                        <a:ext cx="900113" cy="90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18" imgW="914400" imgH="215640" progId="Equation.3">
                  <p:embed/>
                </p:oleObj>
              </mc:Choice>
              <mc:Fallback>
                <p:oleObj name="Equation" r:id="rId18" imgW="91440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7858150" y="2071678"/>
          <a:ext cx="500066" cy="596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20" imgW="330120" imgH="393480" progId="Equation.3">
                  <p:embed/>
                </p:oleObj>
              </mc:Choice>
              <mc:Fallback>
                <p:oleObj name="Equation" r:id="rId20" imgW="33012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50" y="2071678"/>
                        <a:ext cx="500066" cy="596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4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14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4" grpId="0" animBg="1"/>
      <p:bldP spid="2" grpId="0" animBg="1"/>
      <p:bldP spid="35" grpId="0" animBg="1"/>
      <p:bldP spid="36" grpId="0" animBg="1"/>
      <p:bldP spid="37" grpId="0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2" y="76204"/>
            <a:ext cx="43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0999" y="501238"/>
                <a:ext cx="7114448" cy="616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/>
                  <a:t> 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: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/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501238"/>
                <a:ext cx="7571303" cy="616194"/>
              </a:xfrm>
              <a:prstGeom prst="rect">
                <a:avLst/>
              </a:prstGeom>
              <a:blipFill rotWithShape="1">
                <a:blip r:embed="rId2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605107" y="1634095"/>
                <a:ext cx="326277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𝑎</m:t>
                      </m:r>
                      <m:r>
                        <a:rPr lang="en-US" sz="240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  <m:r>
                        <m:rPr>
                          <m:nor/>
                        </m:rPr>
                        <a:rPr lang="en-US" sz="2400" dirty="0"/>
                        <m:t> 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5108" y="1634095"/>
                <a:ext cx="3262771" cy="616194"/>
              </a:xfrm>
              <a:prstGeom prst="rect">
                <a:avLst/>
              </a:prstGeom>
              <a:blipFill rotWithShape="1">
                <a:blip r:embed="rId3"/>
                <a:stretch>
                  <a:fillRect b="-18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331" y="2559156"/>
                <a:ext cx="3002719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4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6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9" y="2559156"/>
                <a:ext cx="3002719" cy="616194"/>
              </a:xfrm>
              <a:prstGeom prst="rect">
                <a:avLst/>
              </a:prstGeom>
              <a:blipFill>
                <a:blip r:embed="rId4"/>
                <a:stretch>
                  <a:fillRect l="-3043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9540" y="3250797"/>
                <a:ext cx="3133415" cy="616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8" y="3250793"/>
                <a:ext cx="3133415" cy="616387"/>
              </a:xfrm>
              <a:prstGeom prst="rect">
                <a:avLst/>
              </a:prstGeom>
              <a:blipFill rotWithShape="1">
                <a:blip r:embed="rId5"/>
                <a:stretch>
                  <a:fillRect l="-3113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48685" y="1117436"/>
            <a:ext cx="43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67002" y="1579097"/>
                <a:ext cx="3262771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:</m:t>
                    </m:r>
                    <m:r>
                      <m:rPr>
                        <m:nor/>
                      </m:rPr>
                      <a:rPr lang="en-US" sz="2400" dirty="0"/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579097"/>
                <a:ext cx="3262771" cy="616194"/>
              </a:xfrm>
              <a:prstGeom prst="rect">
                <a:avLst/>
              </a:prstGeom>
              <a:blipFill rotWithShape="1">
                <a:blip r:embed="rId6"/>
                <a:stretch>
                  <a:fillRect l="-299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715382" y="2942408"/>
                <a:ext cx="3002719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4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380" y="2942408"/>
                <a:ext cx="3002719" cy="616194"/>
              </a:xfrm>
              <a:prstGeom prst="rect">
                <a:avLst/>
              </a:prstGeom>
              <a:blipFill>
                <a:blip r:embed="rId7"/>
                <a:stretch>
                  <a:fillRect l="-3043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721962" y="3558604"/>
                <a:ext cx="3791433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962" y="3558602"/>
                <a:ext cx="3791433" cy="617157"/>
              </a:xfrm>
              <a:prstGeom prst="rect">
                <a:avLst/>
              </a:prstGeom>
              <a:blipFill rotWithShape="1">
                <a:blip r:embed="rId8"/>
                <a:stretch>
                  <a:fillRect l="-257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67001" y="2250289"/>
                <a:ext cx="3262771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x</m:t>
                    </m:r>
                    <m:r>
                      <m:rPr>
                        <m:nor/>
                      </m:rPr>
                      <a:rPr lang="en-US" sz="2400" dirty="0"/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999" y="2250289"/>
                <a:ext cx="3262771" cy="616964"/>
              </a:xfrm>
              <a:prstGeom prst="rect">
                <a:avLst/>
              </a:prstGeom>
              <a:blipFill rotWithShape="1">
                <a:blip r:embed="rId9"/>
                <a:stretch>
                  <a:fillRect l="-74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68031" y="1577598"/>
                <a:ext cx="3262771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: 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X</m:t>
                    </m:r>
                    <m:r>
                      <m:rPr>
                        <m:nor/>
                      </m:rPr>
                      <a:rPr lang="en-US" sz="2400" dirty="0"/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29" y="1577598"/>
                <a:ext cx="3262771" cy="616194"/>
              </a:xfrm>
              <a:prstGeom prst="rect">
                <a:avLst/>
              </a:prstGeom>
              <a:blipFill rotWithShape="1">
                <a:blip r:embed="rId10"/>
                <a:stretch>
                  <a:fillRect l="-2991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916411" y="2940909"/>
                <a:ext cx="3002719" cy="61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4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1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latin typeface="Cambria Math"/>
                          </a:rPr>
                          <m:t>6</m:t>
                        </m:r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409" y="2940909"/>
                <a:ext cx="3002719" cy="616194"/>
              </a:xfrm>
              <a:prstGeom prst="rect">
                <a:avLst/>
              </a:prstGeom>
              <a:blipFill>
                <a:blip r:embed="rId11"/>
                <a:stretch>
                  <a:fillRect l="-325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22992" y="3557103"/>
                <a:ext cx="379143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 smtClean="0"/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991" y="3557103"/>
                <a:ext cx="3791433" cy="613886"/>
              </a:xfrm>
              <a:prstGeom prst="rect">
                <a:avLst/>
              </a:prstGeom>
              <a:blipFill rotWithShape="1">
                <a:blip r:embed="rId12"/>
                <a:stretch>
                  <a:fillRect l="-2572" b="-1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868030" y="2248790"/>
                <a:ext cx="3262771" cy="6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x</m:t>
                    </m:r>
                    <m:r>
                      <m:rPr>
                        <m:nor/>
                      </m:rPr>
                      <a:rPr lang="en-US" sz="2400" dirty="0"/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028" y="2248790"/>
                <a:ext cx="3262771" cy="614014"/>
              </a:xfrm>
              <a:prstGeom prst="rect">
                <a:avLst/>
              </a:prstGeom>
              <a:blipFill rotWithShape="1">
                <a:blip r:embed="rId13"/>
                <a:stretch>
                  <a:fillRect l="-93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80999" y="4495804"/>
            <a:ext cx="8538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0015" y="4469219"/>
            <a:ext cx="8538129" cy="1200329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ta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96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31" grpId="0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2" y="76204"/>
            <a:ext cx="4370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095" y="504959"/>
                <a:ext cx="7276351" cy="621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) 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                 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b</m:t>
                    </m:r>
                  </m:oMath>
                </a14:m>
                <a:r>
                  <a:rPr lang="en-US" sz="2400" dirty="0" smtClean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dirty="0"/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		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− 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400" dirty="0" smtClean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2" y="504955"/>
                <a:ext cx="8494633" cy="621773"/>
              </a:xfrm>
              <a:prstGeom prst="rect">
                <a:avLst/>
              </a:prstGeom>
              <a:blipFill rotWithShape="1">
                <a:blip r:embed="rId2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558304" y="1135635"/>
                <a:ext cx="3034171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𝑎</m:t>
                      </m:r>
                      <m:r>
                        <a:rPr lang="en-US" sz="2400" i="1" smtClean="0">
                          <a:latin typeface="Cambria Math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  <m:r>
                        <a:rPr lang="en-US" sz="2400" i="1" dirty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3</m:t>
                          </m:r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 sz="2400" dirty="0"/>
                        <m:t> + 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8306" y="1135631"/>
                <a:ext cx="3034171" cy="621773"/>
              </a:xfrm>
              <a:prstGeom prst="rect">
                <a:avLst/>
              </a:prstGeom>
              <a:blipFill rotWithShape="1">
                <a:blip r:embed="rId3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9489" y="2043836"/>
                <a:ext cx="1884241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</a:rPr>
                  <a:t> 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87" y="2043836"/>
                <a:ext cx="1884241" cy="887166"/>
              </a:xfrm>
              <a:prstGeom prst="rect">
                <a:avLst/>
              </a:prstGeom>
              <a:blipFill>
                <a:blip r:embed="rId4"/>
                <a:stretch>
                  <a:fillRect l="-9709" b="-1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678" y="3113639"/>
                <a:ext cx="2450971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6" y="3113639"/>
                <a:ext cx="2450971" cy="788742"/>
              </a:xfrm>
              <a:prstGeom prst="rect">
                <a:avLst/>
              </a:prstGeom>
              <a:blipFill>
                <a:blip r:embed="rId5"/>
                <a:stretch>
                  <a:fillRect l="-6219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5093" y="4207480"/>
                <a:ext cx="1658883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13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92" y="4207480"/>
                <a:ext cx="1658883" cy="788742"/>
              </a:xfrm>
              <a:prstGeom prst="rect">
                <a:avLst/>
              </a:prstGeom>
              <a:blipFill>
                <a:blip r:embed="rId6"/>
                <a:stretch>
                  <a:fillRect l="-919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005324" y="1135636"/>
                <a:ext cx="3034171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5322" y="1135632"/>
                <a:ext cx="3034171" cy="621773"/>
              </a:xfrm>
              <a:prstGeom prst="rect">
                <a:avLst/>
              </a:prstGeom>
              <a:blipFill rotWithShape="1">
                <a:blip r:embed="rId8"/>
                <a:stretch>
                  <a:fillRect l="-321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053703" y="1989215"/>
                <a:ext cx="216637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3701" y="1989211"/>
                <a:ext cx="2166371" cy="795795"/>
              </a:xfrm>
              <a:prstGeom prst="rect">
                <a:avLst/>
              </a:prstGeom>
              <a:blipFill>
                <a:blip r:embed="rId9"/>
                <a:stretch>
                  <a:fillRect l="-7324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101520" y="3004342"/>
                <a:ext cx="2070734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19" y="3004342"/>
                <a:ext cx="2070734" cy="788742"/>
              </a:xfrm>
              <a:prstGeom prst="rect">
                <a:avLst/>
              </a:prstGeom>
              <a:blipFill>
                <a:blip r:embed="rId10"/>
                <a:stretch>
                  <a:fillRect l="-7670" b="-1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01519" y="4012420"/>
                <a:ext cx="1230267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31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1519" y="4012420"/>
                <a:ext cx="1230267" cy="788742"/>
              </a:xfrm>
              <a:prstGeom prst="rect">
                <a:avLst/>
              </a:prstGeom>
              <a:blipFill>
                <a:blip r:embed="rId11"/>
                <a:stretch>
                  <a:fillRect l="-12871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67402" y="1136844"/>
                <a:ext cx="3034171" cy="62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−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x</m:t>
                    </m:r>
                    <m:r>
                      <a:rPr lang="en-US" sz="2400" b="0" i="1" dirty="0" smtClean="0"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136840"/>
                <a:ext cx="3034171" cy="621773"/>
              </a:xfrm>
              <a:prstGeom prst="rect">
                <a:avLst/>
              </a:prstGeom>
              <a:blipFill rotWithShape="1">
                <a:blip r:embed="rId13"/>
                <a:stretch>
                  <a:fillRect l="-321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961134" y="1824201"/>
                <a:ext cx="3937679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  -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132" y="1824197"/>
                <a:ext cx="3937679" cy="795795"/>
              </a:xfrm>
              <a:prstGeom prst="rect">
                <a:avLst/>
              </a:prstGeom>
              <a:blipFill>
                <a:blip r:embed="rId14"/>
                <a:stretch>
                  <a:fillRect l="-4025" b="-11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63651" y="2870156"/>
                <a:ext cx="1920717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650" y="2870152"/>
                <a:ext cx="1920717" cy="798873"/>
              </a:xfrm>
              <a:prstGeom prst="rect">
                <a:avLst/>
              </a:prstGeom>
              <a:blipFill>
                <a:blip r:embed="rId15"/>
                <a:stretch>
                  <a:fillRect l="-7937" b="-1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961134" y="3900056"/>
                <a:ext cx="2528591" cy="789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132" y="3900056"/>
                <a:ext cx="2528591" cy="789062"/>
              </a:xfrm>
              <a:prstGeom prst="rect">
                <a:avLst/>
              </a:prstGeom>
              <a:blipFill>
                <a:blip r:embed="rId16"/>
                <a:stretch>
                  <a:fillRect l="-6265" b="-1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6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9" grpId="0"/>
      <p:bldP spid="10" grpId="0"/>
      <p:bldP spid="32" grpId="0" animBg="1"/>
      <p:bldP spid="34" grpId="0"/>
      <p:bldP spid="35" grpId="0"/>
      <p:bldP spid="36" grpId="0"/>
      <p:bldP spid="38" grpId="0" animBg="1"/>
      <p:bldP spid="40" grpId="0"/>
      <p:bldP spid="41" grpId="0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5535" y="32648"/>
                <a:ext cx="8484809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ta cho một vòi nước chảy vào bể chưa có nước. Lần thứ nhất chảy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, lần thứ hai chảy vào thêm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. Hỏi còn mấy phần bể chưa có nước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32648"/>
                <a:ext cx="8484809" cy="1386020"/>
              </a:xfrm>
              <a:prstGeom prst="rect">
                <a:avLst/>
              </a:prstGeom>
              <a:blipFill rotWithShape="1">
                <a:blip r:embed="rId2"/>
                <a:stretch>
                  <a:fillRect l="-1078" t="-3509" r="-1940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381000" y="914400"/>
            <a:ext cx="2590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92539" y="914400"/>
            <a:ext cx="36654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5535" y="1524000"/>
                <a:ext cx="4326467" cy="1878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Tóm tắt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Lần thứ nhất chảy vào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bể;</a:t>
                </a:r>
              </a:p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Lần thứ hai chảy vào thêm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  <a:p>
                <a:r>
                  <a:rPr lang="en-US" sz="2400" smtClean="0">
                    <a:latin typeface="Times New Roman" pitchFamily="18" charset="0"/>
                    <a:cs typeface="Times New Roman" pitchFamily="18" charset="0"/>
                  </a:rPr>
                  <a:t>Còn mấy phần bể chưa có nước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33" y="1524000"/>
                <a:ext cx="4326467" cy="1878528"/>
              </a:xfrm>
              <a:prstGeom prst="rect">
                <a:avLst/>
              </a:prstGeom>
              <a:blipFill rotWithShape="1">
                <a:blip r:embed="rId3"/>
                <a:stretch>
                  <a:fillRect l="-2113" t="-2597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5025268" y="1273616"/>
            <a:ext cx="3432932" cy="1981200"/>
            <a:chOff x="5025268" y="1273616"/>
            <a:chExt cx="3432932" cy="1981200"/>
          </a:xfrm>
        </p:grpSpPr>
        <p:sp>
          <p:nvSpPr>
            <p:cNvPr id="24" name="Cube 23"/>
            <p:cNvSpPr/>
            <p:nvPr/>
          </p:nvSpPr>
          <p:spPr>
            <a:xfrm>
              <a:off x="5025268" y="1273616"/>
              <a:ext cx="3432932" cy="1981200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047040" y="2264216"/>
              <a:ext cx="2899532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924800" y="1807016"/>
              <a:ext cx="5334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16397" y="3613101"/>
                <a:ext cx="6461289" cy="2774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      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Bài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𝟐𝟗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chưa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nước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𝟐𝟗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bể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Đápsố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95" y="3613097"/>
                <a:ext cx="6461289" cy="2774221"/>
              </a:xfrm>
              <a:prstGeom prst="rect">
                <a:avLst/>
              </a:prstGeom>
              <a:blipFill>
                <a:blip r:embed="rId4"/>
                <a:stretch>
                  <a:fillRect t="-1758" b="-2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17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907" y="21767"/>
            <a:ext cx="9018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23 450kg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2710kg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093" y="1342695"/>
            <a:ext cx="4370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23 450kg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2710kg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       ? kg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67200" y="2188032"/>
            <a:ext cx="1447800" cy="243905"/>
            <a:chOff x="4267200" y="2188028"/>
            <a:chExt cx="1447800" cy="24390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267200" y="2312191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15000" y="2188028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67200" y="2203333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267200" y="2619041"/>
            <a:ext cx="1447800" cy="243905"/>
            <a:chOff x="4267200" y="2619037"/>
            <a:chExt cx="1447800" cy="2439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267200" y="2743200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2619037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67200" y="2634342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715000" y="2614622"/>
            <a:ext cx="1447800" cy="243905"/>
            <a:chOff x="4267200" y="2619037"/>
            <a:chExt cx="1447800" cy="2439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267200" y="2743200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2619037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67200" y="2634342"/>
              <a:ext cx="0" cy="228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4419600" y="1905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2710kg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5493356" y="1518192"/>
            <a:ext cx="443291" cy="289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21729" y="300297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kg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9622" y="3559637"/>
            <a:ext cx="6159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2710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= 5420 (kg)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gam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2710 + 5420 = 8130 (kg)</a:t>
            </a:r>
          </a:p>
          <a:p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23450 – 8130 = 15320 (kg)</a:t>
            </a:r>
          </a:p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15320 kg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0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2390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1447800" y="1676400"/>
            <a:ext cx="6477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tile tx="0" ty="0" sx="100000" sy="100000" flip="none" algn="tl"/>
              </a:blip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770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705600" y="6400804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.</a:t>
            </a:r>
          </a:p>
        </p:txBody>
      </p:sp>
      <p:pic>
        <p:nvPicPr>
          <p:cNvPr id="22534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4650" y="538166"/>
            <a:ext cx="539750" cy="25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1403352" y="5002217"/>
            <a:ext cx="5508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V="1">
            <a:off x="328615" y="3810000"/>
            <a:ext cx="5095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46599" flipV="1">
            <a:off x="7312821" y="5179223"/>
            <a:ext cx="534987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4" descr="659204qfhni5vgx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8148639" y="3657600"/>
            <a:ext cx="61436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2" descr="flower-rose-013_0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7701"/>
                </p:tgtEl>
              </p:cMediaNode>
            </p:audio>
          </p:childTnLst>
        </p:cTn>
      </p:par>
    </p:tnLst>
    <p:bldLst>
      <p:bldP spid="1577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850</Words>
  <Application>Microsoft Office PowerPoint</Application>
  <PresentationFormat>On-screen Show (4:3)</PresentationFormat>
  <Paragraphs>82</Paragraphs>
  <Slides>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2_Office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TRANGVIET 0987094209</dc:creator>
  <cp:lastModifiedBy>Sony 622</cp:lastModifiedBy>
  <cp:revision>83</cp:revision>
  <dcterms:created xsi:type="dcterms:W3CDTF">2006-08-16T00:00:00Z</dcterms:created>
  <dcterms:modified xsi:type="dcterms:W3CDTF">2022-03-10T02:53:07Z</dcterms:modified>
</cp:coreProperties>
</file>