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</p:sldMasterIdLst>
  <p:notesMasterIdLst>
    <p:notesMasterId r:id="rId23"/>
  </p:notesMasterIdLst>
  <p:sldIdLst>
    <p:sldId id="362" r:id="rId5"/>
    <p:sldId id="288" r:id="rId6"/>
    <p:sldId id="328" r:id="rId7"/>
    <p:sldId id="301" r:id="rId8"/>
    <p:sldId id="263" r:id="rId9"/>
    <p:sldId id="290" r:id="rId10"/>
    <p:sldId id="361" r:id="rId11"/>
    <p:sldId id="310" r:id="rId12"/>
    <p:sldId id="336" r:id="rId13"/>
    <p:sldId id="357" r:id="rId14"/>
    <p:sldId id="358" r:id="rId15"/>
    <p:sldId id="359" r:id="rId16"/>
    <p:sldId id="352" r:id="rId17"/>
    <p:sldId id="353" r:id="rId18"/>
    <p:sldId id="354" r:id="rId19"/>
    <p:sldId id="355" r:id="rId20"/>
    <p:sldId id="356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FFFF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3462" autoAdjust="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6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0B88918-DF4E-4FB4-BFFD-24B2C1EF47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992-1BAB-4CEB-B394-4F1700D967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1595-200A-4216-BF36-9CE9F1DE09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D745-7EDB-4CB1-8C51-ED2CC8676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B7FC-ACCC-42FC-9E74-B2CDAFCF30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4FC-B6E1-4CAF-9BCE-02A30311E9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2DEF-9817-43AF-A5A7-AC01DDB785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9191-FCD1-4A11-BA64-82EEEF520D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337B-BC33-4EF5-95B6-CF8108C5EB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AAA-7148-43C2-BF4A-B45CFCB497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807A-4D0A-4F1F-9502-5DEBE19BEC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702BAED-48DC-4A69-A328-CCAF5DDA06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9CC072E-D33E-47C9-A4DC-E0D5E11451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724924-6F48-45FA-ABAA-50486734E8D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B6FF23-B08C-4F4E-913B-98471FD4829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9993AEE-306D-4BD1-AE86-00A99FFFB53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BD5E18-C95B-435A-B4CA-25E1D8F723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F7184B-F3A4-4719-8D0A-F75ABB39FA3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1ACD7E5-A367-4BEC-B50C-07427A5CF9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370C3F-950B-4181-B6E4-20C095FB16E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AE29E9-04B3-4C33-A240-0DFC7874D34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51D8E0A-4315-4DC0-B6E1-BB0D9541BDB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2988-09B4-4F3C-ABE6-56D056FE44F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34D7-581C-4044-9154-1AF3FB386C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5B35-30A8-4013-A7C1-6D8D8DD420C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1E6D-A35F-49D5-ABF0-9D26EF7C525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117-1D8E-41C3-8326-B5609B99964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6302-7FFB-438F-9373-3D8219CB3E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6577-37AA-4A47-9908-1D97EC4BF9A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9070-4F3F-4530-88BF-2FFE217C834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F073-88BE-4550-8744-6C1CF4D9D8A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3F93-2C6E-4795-832D-F6355243A85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1E76-7C88-4A26-A331-AF4ADE929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EE1B-C1AA-4C5F-9C3A-E91E34DDFA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4C9D1-5E49-405D-9283-42282175FAD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AA122D-E4DA-4D0B-BBE1-CD89E4FE5F8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56.jpeg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1.wmf"/><Relationship Id="rId15" Type="http://schemas.openxmlformats.org/officeDocument/2006/relationships/image" Target="../media/image55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2.wmf"/><Relationship Id="rId3" Type="http://schemas.openxmlformats.org/officeDocument/2006/relationships/image" Target="../media/image66.jpeg"/><Relationship Id="rId21" Type="http://schemas.openxmlformats.org/officeDocument/2006/relationships/oleObject" Target="../embeddings/oleObject60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5.wmf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9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9.wmf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1.wmf"/><Relationship Id="rId3" Type="http://schemas.openxmlformats.org/officeDocument/2006/relationships/image" Target="../media/image72.pn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1.wav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audio" Target="../media/audio1.wav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audio" Target="../media/audio1.wav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8.png"/><Relationship Id="rId11" Type="http://schemas.openxmlformats.org/officeDocument/2006/relationships/image" Target="../media/image86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74.wmf"/><Relationship Id="rId9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92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jpeg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18" Type="http://schemas.openxmlformats.org/officeDocument/2006/relationships/image" Target="../media/image12.png"/><Relationship Id="rId3" Type="http://schemas.openxmlformats.org/officeDocument/2006/relationships/image" Target="../media/image22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35.jpeg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19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5.jpe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905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ÁI MỘ A</a:t>
            </a:r>
            <a:endParaRPr lang="en-US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4A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TRANG 133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/>
          <p:cNvGraphicFramePr>
            <a:graphicFrameLocks noChangeAspect="1"/>
          </p:cNvGraphicFramePr>
          <p:nvPr/>
        </p:nvGraphicFramePr>
        <p:xfrm>
          <a:off x="3276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" name="Equation" r:id="rId4" imgW="8534400" imgH="9448800" progId="Equation.DSMT4">
                  <p:embed/>
                </p:oleObj>
              </mc:Choice>
              <mc:Fallback>
                <p:oleObj name="Equation" r:id="rId4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5257800" y="92284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" name="Equation" r:id="rId6" imgW="622300" imgH="393700" progId="Equation.DSMT4">
                  <p:embed/>
                </p:oleObj>
              </mc:Choice>
              <mc:Fallback>
                <p:oleObj name="Equation" r:id="rId6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22843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627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973262" y="363966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2088355" y="281773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8" name="Equation" r:id="rId8" imgW="8534400" imgH="9448800" progId="Equation.DSMT4">
                  <p:embed/>
                </p:oleObj>
              </mc:Choice>
              <mc:Fallback>
                <p:oleObj name="Equation" r:id="rId8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55" y="281773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/>
          <p:cNvGraphicFramePr>
            <a:graphicFrameLocks noChangeAspect="1"/>
          </p:cNvGraphicFramePr>
          <p:nvPr/>
        </p:nvGraphicFramePr>
        <p:xfrm>
          <a:off x="3325017" y="281773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Equation" r:id="rId9" imgW="12192000" imgH="9448800" progId="Equation.DSMT4">
                  <p:embed/>
                </p:oleObj>
              </mc:Choice>
              <mc:Fallback>
                <p:oleObj name="Equation" r:id="rId9" imgW="121920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17" y="2817730"/>
                        <a:ext cx="2039938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/>
          <p:cNvGraphicFramePr>
            <a:graphicFrameLocks noChangeAspect="1"/>
          </p:cNvGraphicFramePr>
          <p:nvPr/>
        </p:nvGraphicFramePr>
        <p:xfrm>
          <a:off x="5060155" y="281773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0" name="Equation" r:id="rId11" imgW="7315200" imgH="9448800" progId="Equation.DSMT4">
                  <p:embed/>
                </p:oleObj>
              </mc:Choice>
              <mc:Fallback>
                <p:oleObj name="Equation" r:id="rId11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155" y="2817730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885914" y="5465131"/>
            <a:ext cx="109546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/>
          <p:cNvGraphicFramePr>
            <a:graphicFrameLocks noChangeAspect="1"/>
          </p:cNvGraphicFramePr>
          <p:nvPr/>
        </p:nvGraphicFramePr>
        <p:xfrm>
          <a:off x="2088355" y="407251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1" name="Equation" r:id="rId13" imgW="622300" imgH="393700" progId="Equation.DSMT4">
                  <p:embed/>
                </p:oleObj>
              </mc:Choice>
              <mc:Fallback>
                <p:oleObj name="Equation" r:id="rId13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55" y="4072513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3877467" y="4071938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" name="Equation" r:id="rId14" imgW="17983200" imgH="9448800" progId="Equation.DSMT4">
                  <p:embed/>
                </p:oleObj>
              </mc:Choice>
              <mc:Fallback>
                <p:oleObj name="Equation" r:id="rId14" imgW="17983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467" y="4071938"/>
                        <a:ext cx="3011488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/>
          <p:cNvGraphicFramePr>
            <a:graphicFrameLocks noChangeAspect="1"/>
          </p:cNvGraphicFramePr>
          <p:nvPr/>
        </p:nvGraphicFramePr>
        <p:xfrm>
          <a:off x="6542085" y="4062482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" name="Equation" r:id="rId16" imgW="7315200" imgH="9448800" progId="Equation.DSMT4">
                  <p:embed/>
                </p:oleObj>
              </mc:Choice>
              <mc:Fallback>
                <p:oleObj name="Equation" r:id="rId16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5" y="4062482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730374" y="2245739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/>
          <p:cNvGraphicFramePr>
            <a:graphicFrameLocks noChangeAspect="1"/>
          </p:cNvGraphicFramePr>
          <p:nvPr/>
        </p:nvGraphicFramePr>
        <p:xfrm>
          <a:off x="2802817" y="528327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" name="Equation" r:id="rId17" imgW="8534400" imgH="9448800" progId="Equation.DSMT4">
                  <p:embed/>
                </p:oleObj>
              </mc:Choice>
              <mc:Fallback>
                <p:oleObj name="Equation" r:id="rId17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817" y="528327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4280384" y="5519311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/>
        </p:nvGraphicFramePr>
        <p:xfrm>
          <a:off x="4809176" y="5278046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5" name="Equation" r:id="rId18" imgW="622300" imgH="393700" progId="Equation.DSMT4">
                  <p:embed/>
                </p:oleObj>
              </mc:Choice>
              <mc:Fallback>
                <p:oleObj name="Equation" r:id="rId18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176" y="5278046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839788" y="685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4" name="Equation" r:id="rId4" imgW="584200" imgH="393700" progId="Equation.DSMT4">
                  <p:embed/>
                </p:oleObj>
              </mc:Choice>
              <mc:Fallback>
                <p:oleObj name="Equation" r:id="rId4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68580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3540125" y="685800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5" name="Equation" r:id="rId6" imgW="571500" imgH="393700" progId="Equation.DSMT4">
                  <p:embed/>
                </p:oleObj>
              </mc:Choice>
              <mc:Fallback>
                <p:oleObj name="Equation" r:id="rId6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685800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/>
          <p:cNvGraphicFramePr>
            <a:graphicFrameLocks noChangeAspect="1"/>
          </p:cNvGraphicFramePr>
          <p:nvPr/>
        </p:nvGraphicFramePr>
        <p:xfrm>
          <a:off x="6317503" y="675995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6" name="Equation" r:id="rId8" imgW="673100" imgH="393700" progId="Equation.DSMT4">
                  <p:embed/>
                </p:oleObj>
              </mc:Choice>
              <mc:Fallback>
                <p:oleObj name="Equation" r:id="rId8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03" y="675995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-76200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2223666" y="2209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7" name="Equation" r:id="rId10" imgW="584200" imgH="393700" progId="Equation.DSMT4">
                  <p:embed/>
                </p:oleObj>
              </mc:Choice>
              <mc:Fallback>
                <p:oleObj name="Equation" r:id="rId10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220980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2223666" y="3425326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8" name="Equation" r:id="rId11" imgW="571500" imgH="393700" progId="Equation.DSMT4">
                  <p:embed/>
                </p:oleObj>
              </mc:Choice>
              <mc:Fallback>
                <p:oleObj name="Equation" r:id="rId11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3425326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2223666" y="4756241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9" name="Equation" r:id="rId12" imgW="673100" imgH="393700" progId="Equation.DSMT4">
                  <p:embed/>
                </p:oleObj>
              </mc:Choice>
              <mc:Fallback>
                <p:oleObj name="Equation" r:id="rId12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4756241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3852862" y="2232116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0" name="Equation" r:id="rId13" imgW="19202400" imgH="9448800" progId="Equation.DSMT4">
                  <p:embed/>
                </p:oleObj>
              </mc:Choice>
              <mc:Fallback>
                <p:oleObj name="Equation" r:id="rId13" imgW="192024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2" y="2232116"/>
                        <a:ext cx="2303462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6156324" y="2246403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1" name="Equation" r:id="rId15" imgW="6400800" imgH="9448800" progId="Equation.DSMT4">
                  <p:embed/>
                </p:oleObj>
              </mc:Choice>
              <mc:Fallback>
                <p:oleObj name="Equation" r:id="rId15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4" y="2246403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3946524" y="3456079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2" name="Equation" r:id="rId17" imgW="18897600" imgH="9448800" progId="Equation.DSMT4">
                  <p:embed/>
                </p:oleObj>
              </mc:Choice>
              <mc:Fallback>
                <p:oleObj name="Equation" r:id="rId17" imgW="18897600" imgH="944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4" y="3456079"/>
                        <a:ext cx="2420938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/>
        </p:nvGraphicFramePr>
        <p:xfrm>
          <a:off x="6310312" y="3532279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3" name="Equation" r:id="rId19" imgW="6400800" imgH="9448800" progId="Equation.DSMT4">
                  <p:embed/>
                </p:oleObj>
              </mc:Choice>
              <mc:Fallback>
                <p:oleObj name="Equation" r:id="rId19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3532279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/>
          <p:cNvGraphicFramePr>
            <a:graphicFrameLocks noChangeAspect="1"/>
          </p:cNvGraphicFramePr>
          <p:nvPr/>
        </p:nvGraphicFramePr>
        <p:xfrm>
          <a:off x="4081462" y="4756241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4" name="Equation" r:id="rId21" imgW="20421600" imgH="9448800" progId="Equation.DSMT4">
                  <p:embed/>
                </p:oleObj>
              </mc:Choice>
              <mc:Fallback>
                <p:oleObj name="Equation" r:id="rId21" imgW="20421600" imgH="9448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4756241"/>
                        <a:ext cx="24701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6542087" y="5094379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5" name="Equation" r:id="rId23" imgW="5181600" imgH="3962400" progId="Equation.DSMT4">
                  <p:embed/>
                </p:oleObj>
              </mc:Choice>
              <mc:Fallback>
                <p:oleObj name="Equation" r:id="rId23" imgW="5181600" imgH="3962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7" y="5094379"/>
                        <a:ext cx="620713" cy="474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4913313" y="839788"/>
          <a:ext cx="7826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2" name="Equation" r:id="rId4" imgW="292100" imgH="393700" progId="Equation.DSMT4">
                  <p:embed/>
                </p:oleObj>
              </mc:Choice>
              <mc:Fallback>
                <p:oleObj name="Equation" r:id="rId4" imgW="2921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839788"/>
                        <a:ext cx="782637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403994" y="1644500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gi¶i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279196" y="2243155"/>
            <a:ext cx="4776107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Chu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hình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lµ:</a:t>
            </a:r>
          </a:p>
        </p:txBody>
      </p:sp>
      <p:sp>
        <p:nvSpPr>
          <p:cNvPr id="70663" name="Text Box 20"/>
          <p:cNvSpPr txBox="1">
            <a:spLocks noChangeArrowheads="1"/>
          </p:cNvSpPr>
          <p:nvPr/>
        </p:nvSpPr>
        <p:spPr bwMode="auto">
          <a:xfrm>
            <a:off x="1771650" y="442595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057400" y="3590517"/>
            <a:ext cx="51435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DiÖn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lµ:</a:t>
            </a:r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3394469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3" name="Equation" r:id="rId6" imgW="939165" imgH="393700" progId="Equation.DSMT4">
                  <p:embed/>
                </p:oleObj>
              </mc:Choice>
              <mc:Fallback>
                <p:oleObj name="Equation" r:id="rId6" imgW="939165" imgH="393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469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3421037" y="4191176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4" name="Equation" r:id="rId8" imgW="1028065" imgH="393700" progId="Equation.DSMT4">
                  <p:embed/>
                </p:oleObj>
              </mc:Choice>
              <mc:Fallback>
                <p:oleObj name="Equation" r:id="rId8" imgW="1028065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37" y="4191176"/>
                        <a:ext cx="2370163" cy="90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/>
          <p:cNvGrpSpPr/>
          <p:nvPr/>
        </p:nvGrpSpPr>
        <p:grpSpPr bwMode="auto">
          <a:xfrm>
            <a:off x="3733800" y="5016498"/>
            <a:ext cx="4267200" cy="1490665"/>
            <a:chOff x="930" y="3395"/>
            <a:chExt cx="2016" cy="939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Đ¸p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sè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:  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Chu 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/>
            <p:cNvGraphicFramePr>
              <a:graphicFrameLocks noChangeAspect="1"/>
            </p:cNvGraphicFramePr>
            <p:nvPr/>
          </p:nvGraphicFramePr>
          <p:xfrm>
            <a:off x="2091" y="3395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5" name="Equation" r:id="rId10" imgW="9753600" imgH="9448800" progId="Equation.DSMT4">
                    <p:embed/>
                  </p:oleObj>
                </mc:Choice>
                <mc:Fallback>
                  <p:oleObj name="Equation" r:id="rId10" imgW="97536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1" y="3395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/>
            <p:cNvGraphicFramePr>
              <a:graphicFrameLocks noChangeAspect="1"/>
            </p:cNvGraphicFramePr>
            <p:nvPr/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6" name="Equation" r:id="rId12" imgW="10972800" imgH="9448800" progId="Equation.DSMT4">
                    <p:embed/>
                  </p:oleObj>
                </mc:Choice>
                <mc:Fallback>
                  <p:oleObj name="Equation" r:id="rId12" imgW="109728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23950" y="122531"/>
            <a:ext cx="619125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 animBg="1"/>
      <p:bldP spid="17429" grpId="0" bldLvl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04800"/>
            <a:ext cx="11049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Book" pitchFamily="2" charset="0"/>
              </a:rPr>
              <a:t>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2000" y="3733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1975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304800" y="811213"/>
            <a:ext cx="8229600" cy="1630362"/>
          </a:xfrm>
          <a:ln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2717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2128838"/>
            <a:ext cx="2064861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493870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514325" cy="115249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1554163" y="5286375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2723" name="Object 53"/>
          <p:cNvGraphicFramePr>
            <a:graphicFrameLocks noChangeAspect="1"/>
          </p:cNvGraphicFramePr>
          <p:nvPr/>
        </p:nvGraphicFramePr>
        <p:xfrm>
          <a:off x="1752600" y="3678238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78238"/>
                        <a:ext cx="1168400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3741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3673476"/>
            <a:ext cx="1190134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210139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/>
          <p:cNvGraphicFramePr>
            <a:graphicFrameLocks noChangeAspect="1"/>
          </p:cNvGraphicFramePr>
          <p:nvPr/>
        </p:nvGraphicFramePr>
        <p:xfrm>
          <a:off x="2159000" y="1876425"/>
          <a:ext cx="22606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Equation" r:id="rId9" imgW="520700" imgH="393700" progId="Equation.3">
                  <p:embed/>
                </p:oleObj>
              </mc:Choice>
              <mc:Fallback>
                <p:oleObj name="Equation" r:id="rId9" imgW="5207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6425"/>
                        <a:ext cx="22606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/>
          <p:cNvSpPr>
            <a:spLocks noChangeArrowheads="1"/>
          </p:cNvSpPr>
          <p:nvPr/>
        </p:nvSpPr>
        <p:spPr bwMode="auto">
          <a:xfrm>
            <a:off x="4724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4765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4032647"/>
            <a:ext cx="1190134" cy="61555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/>
          <p:cNvGraphicFramePr>
            <a:graphicFrameLocks noChangeAspect="1"/>
          </p:cNvGraphicFramePr>
          <p:nvPr/>
        </p:nvGraphicFramePr>
        <p:xfrm>
          <a:off x="1822450" y="1876425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876425"/>
                        <a:ext cx="23685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1476375" y="3886200"/>
            <a:ext cx="581025" cy="10668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/>
          <p:cNvGraphicFramePr>
            <a:graphicFrameLocks noChangeAspect="1"/>
          </p:cNvGraphicFramePr>
          <p:nvPr/>
        </p:nvGraphicFramePr>
        <p:xfrm>
          <a:off x="5249863" y="36036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1" name="Equation" r:id="rId10" imgW="292100" imgH="393700" progId="Equation.3">
                  <p:embed/>
                </p:oleObj>
              </mc:Choice>
              <mc:Fallback>
                <p:oleObj name="Equation" r:id="rId10" imgW="292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3603625"/>
                        <a:ext cx="1219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5789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/>
          <p:cNvGraphicFramePr>
            <a:graphicFrameLocks noChangeAspect="1"/>
          </p:cNvGraphicFramePr>
          <p:nvPr/>
        </p:nvGraphicFramePr>
        <p:xfrm>
          <a:off x="2232025" y="16637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0" name="Equation" r:id="rId5" imgW="571500" imgH="393700" progId="Equation.3">
                  <p:embed/>
                </p:oleObj>
              </mc:Choice>
              <mc:Fallback>
                <p:oleObj name="Equation" r:id="rId5" imgW="5715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663700"/>
                        <a:ext cx="24257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/>
          <p:cNvGraphicFramePr>
            <a:graphicFrameLocks noChangeAspect="1"/>
          </p:cNvGraphicFramePr>
          <p:nvPr/>
        </p:nvGraphicFramePr>
        <p:xfrm>
          <a:off x="552450" y="3009900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1" name="Equation" r:id="rId7" imgW="355600" imgH="393065" progId="Equation.3">
                  <p:embed/>
                </p:oleObj>
              </mc:Choice>
              <mc:Fallback>
                <p:oleObj name="Equation" r:id="rId7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009900"/>
                        <a:ext cx="1536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/>
          <p:cNvGraphicFramePr>
            <a:graphicFrameLocks noChangeAspect="1"/>
          </p:cNvGraphicFramePr>
          <p:nvPr/>
        </p:nvGraphicFramePr>
        <p:xfrm>
          <a:off x="5010150" y="3009900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2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009900"/>
                        <a:ext cx="13144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/>
          <p:cNvGraphicFramePr>
            <a:graphicFrameLocks noChangeAspect="1"/>
          </p:cNvGraphicFramePr>
          <p:nvPr/>
        </p:nvGraphicFramePr>
        <p:xfrm>
          <a:off x="557213" y="4876800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3" name="Equation" r:id="rId11" imgW="355600" imgH="393065" progId="Equation.3">
                  <p:embed/>
                </p:oleObj>
              </mc:Choice>
              <mc:Fallback>
                <p:oleObj name="Equation" r:id="rId11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4876800"/>
                        <a:ext cx="15716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/>
          <p:cNvGraphicFramePr>
            <a:graphicFrameLocks noChangeAspect="1"/>
          </p:cNvGraphicFramePr>
          <p:nvPr/>
        </p:nvGraphicFramePr>
        <p:xfrm>
          <a:off x="5130800" y="4751388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4" name="Equation" r:id="rId13" imgW="304800" imgH="393065" progId="Equation.3">
                  <p:embed/>
                </p:oleObj>
              </mc:Choice>
              <mc:Fallback>
                <p:oleObj name="Equation" r:id="rId13" imgW="3048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751388"/>
                        <a:ext cx="134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5010150" y="3200400"/>
            <a:ext cx="546100" cy="1143000"/>
          </a:xfrm>
          <a:prstGeom prst="flowChartConnector">
            <a:avLst/>
          </a:prstGeom>
          <a:noFill/>
          <a:ln w="571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1295400" y="5334000"/>
            <a:ext cx="6172200" cy="8382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7" name="Pentagon 3"/>
          <p:cNvSpPr/>
          <p:nvPr/>
        </p:nvSpPr>
        <p:spPr bwMode="auto">
          <a:xfrm>
            <a:off x="1295400" y="3886200"/>
            <a:ext cx="6172200" cy="12954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2338387" y="232569"/>
            <a:ext cx="4724400" cy="1066800"/>
          </a:xfrm>
          <a:prstGeom prst="star32">
            <a:avLst>
              <a:gd name="adj" fmla="val 37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72" y="1327892"/>
            <a:ext cx="1479635" cy="15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21" y="1383505"/>
            <a:ext cx="1518779" cy="133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52166" y="1730375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0" name="Equation" r:id="rId6" imgW="228600" imgH="165100" progId="Equation.DSMT4">
                  <p:embed/>
                </p:oleObj>
              </mc:Choice>
              <mc:Fallback>
                <p:oleObj name="Equation" r:id="rId6" imgW="2286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166" y="1730375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086600" y="1760538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1" name="Equation" r:id="rId8" imgW="228600" imgH="165100" progId="Equation.DSMT4">
                  <p:embed/>
                </p:oleObj>
              </mc:Choice>
              <mc:Fallback>
                <p:oleObj name="Equation" r:id="rId8" imgW="2286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60538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47194" y="1698625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1727197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a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-577850" y="2936875"/>
            <a:ext cx="5257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Rectangle 28"/>
          <p:cNvSpPr>
            <a:spLocks noChangeArrowheads="1"/>
          </p:cNvSpPr>
          <p:nvPr/>
        </p:nvSpPr>
        <p:spPr bwMode="auto">
          <a:xfrm>
            <a:off x="152400" y="437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14" name="Object 31"/>
          <p:cNvGraphicFramePr>
            <a:graphicFrameLocks noChangeAspect="1"/>
          </p:cNvGraphicFramePr>
          <p:nvPr/>
        </p:nvGraphicFramePr>
        <p:xfrm>
          <a:off x="2724694" y="3097212"/>
          <a:ext cx="14097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2" name="Equation" r:id="rId9" imgW="368300" imgH="393700" progId="Equation.3">
                  <p:embed/>
                </p:oleObj>
              </mc:Choice>
              <mc:Fallback>
                <p:oleObj name="Equation" r:id="rId9" imgW="3683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94" y="3097212"/>
                        <a:ext cx="14097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2"/>
          <p:cNvGraphicFramePr>
            <a:graphicFrameLocks noChangeAspect="1"/>
          </p:cNvGraphicFramePr>
          <p:nvPr/>
        </p:nvGraphicFramePr>
        <p:xfrm>
          <a:off x="4070894" y="3108324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Equation" r:id="rId11" imgW="457200" imgH="393700" progId="Equation.3">
                  <p:embed/>
                </p:oleObj>
              </mc:Choice>
              <mc:Fallback>
                <p:oleObj name="Equation" r:id="rId11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94" y="3108324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5791200" y="3095624"/>
          <a:ext cx="131603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Equation" r:id="rId13" imgW="342900" imgH="393700" progId="Equation.DSMT4">
                  <p:embed/>
                </p:oleObj>
              </mc:Choice>
              <mc:Fallback>
                <p:oleObj name="Equation" r:id="rId13" imgW="342900" imgH="393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95624"/>
                        <a:ext cx="131603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31" y="4800601"/>
            <a:ext cx="61563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57" y="3375024"/>
            <a:ext cx="93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56" y="5087939"/>
            <a:ext cx="9080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76500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4267200" y="0"/>
            <a:ext cx="4038600" cy="3430588"/>
          </a:xfrm>
          <a:prstGeom prst="cloudCallout">
            <a:avLst>
              <a:gd name="adj1" fmla="val -41398"/>
              <a:gd name="adj2" fmla="val 5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làm như thế nào?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2095500" y="2962126"/>
            <a:ext cx="4953000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2890586" y="4267200"/>
            <a:ext cx="3362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122: LUYỆN TẬP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1423987" y="457200"/>
            <a:ext cx="62960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76200" y="1557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2047875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" name="Equation" r:id="rId4" imgW="342900" imgH="393700" progId="Equation.3">
                  <p:embed/>
                </p:oleObj>
              </mc:Choice>
              <mc:Fallback>
                <p:oleObj name="Equation" r:id="rId4" imgW="3429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/>
          <p:cNvGraphicFramePr>
            <a:graphicFrameLocks noChangeAspect="1"/>
          </p:cNvGraphicFramePr>
          <p:nvPr/>
        </p:nvGraphicFramePr>
        <p:xfrm>
          <a:off x="3352800" y="1143000"/>
          <a:ext cx="18494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43000"/>
                        <a:ext cx="18494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/>
          <p:cNvGraphicFramePr>
            <a:graphicFrameLocks noChangeAspect="1"/>
          </p:cNvGraphicFramePr>
          <p:nvPr/>
        </p:nvGraphicFramePr>
        <p:xfrm>
          <a:off x="51816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5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6934200" y="1143000"/>
          <a:ext cx="1266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6" name="Equation" r:id="rId10" imgW="330200" imgH="393700" progId="Equation.3">
                  <p:embed/>
                </p:oleObj>
              </mc:Choice>
              <mc:Fallback>
                <p:oleObj name="Equation" r:id="rId10" imgW="330200" imgH="393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2668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69850" y="2535238"/>
            <a:ext cx="197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457200" y="1447800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2074863" y="2546950"/>
          <a:ext cx="17510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" name="Equation" r:id="rId12" imgW="457200" imgH="393700" progId="Equation.3">
                  <p:embed/>
                </p:oleObj>
              </mc:Choice>
              <mc:Fallback>
                <p:oleObj name="Equation" r:id="rId12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546950"/>
                        <a:ext cx="175101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/>
          <p:cNvGraphicFramePr>
            <a:graphicFrameLocks noChangeAspect="1"/>
          </p:cNvGraphicFramePr>
          <p:nvPr/>
        </p:nvGraphicFramePr>
        <p:xfrm>
          <a:off x="3827463" y="2545362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" name="Equation" r:id="rId14" imgW="457200" imgH="393700" progId="Equation.3">
                  <p:embed/>
                </p:oleObj>
              </mc:Choice>
              <mc:Fallback>
                <p:oleObj name="Equation" r:id="rId14" imgW="457200" imgH="3937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2545362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/>
          <p:cNvGraphicFramePr>
            <a:graphicFrameLocks noChangeAspect="1"/>
          </p:cNvGraphicFramePr>
          <p:nvPr/>
        </p:nvGraphicFramePr>
        <p:xfrm>
          <a:off x="5656263" y="2545362"/>
          <a:ext cx="7794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9" name="Equation" r:id="rId16" imgW="203200" imgH="393700" progId="Equation.3">
                  <p:embed/>
                </p:oleObj>
              </mc:Choice>
              <mc:Fallback>
                <p:oleObj name="Equation" r:id="rId16" imgW="2032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2545362"/>
                        <a:ext cx="7794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633539" y="3979712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9850" y="3916223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795199"/>
            <a:ext cx="1455449" cy="14554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87" grpId="0"/>
      <p:bldP spid="125991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37"/>
          <p:cNvGraphicFramePr>
            <a:graphicFrameLocks noChangeAspect="1"/>
          </p:cNvGraphicFramePr>
          <p:nvPr/>
        </p:nvGraphicFramePr>
        <p:xfrm>
          <a:off x="920106" y="497060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9" name="Equation" r:id="rId4" imgW="533400" imgH="393700" progId="Equation.3">
                  <p:embed/>
                </p:oleObj>
              </mc:Choice>
              <mc:Fallback>
                <p:oleObj name="Equation" r:id="rId4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06" y="497060"/>
                        <a:ext cx="1491725" cy="101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2995984" y="488242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0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984" y="488242"/>
                        <a:ext cx="1371391" cy="103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/>
        </p:nvGraphicFramePr>
        <p:xfrm>
          <a:off x="5117774" y="48357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1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774" y="483574"/>
                        <a:ext cx="1294626" cy="10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/>
        </p:nvGraphicFramePr>
        <p:xfrm>
          <a:off x="7162799" y="440523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2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799" y="440523"/>
                        <a:ext cx="1462119" cy="10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/>
        </p:nvGraphicFramePr>
        <p:xfrm>
          <a:off x="922546" y="519986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3" name="Equation" r:id="rId12" imgW="533400" imgH="393700" progId="Equation.3">
                  <p:embed/>
                </p:oleObj>
              </mc:Choice>
              <mc:Fallback>
                <p:oleObj name="Equation" r:id="rId12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46" y="519986"/>
                        <a:ext cx="1525700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/>
        </p:nvGraphicFramePr>
        <p:xfrm>
          <a:off x="2411831" y="457200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4" name="Equation" r:id="rId14" imgW="774065" imgH="393700" progId="Equation.3">
                  <p:embed/>
                </p:oleObj>
              </mc:Choice>
              <mc:Fallback>
                <p:oleObj name="Equation" r:id="rId14" imgW="774065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31" y="457200"/>
                        <a:ext cx="2216884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/>
        </p:nvGraphicFramePr>
        <p:xfrm>
          <a:off x="693103" y="1926543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5" name="Equation" r:id="rId16" imgW="482600" imgH="393700" progId="Equation.3">
                  <p:embed/>
                </p:oleObj>
              </mc:Choice>
              <mc:Fallback>
                <p:oleObj name="Equation" r:id="rId1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3" y="1926543"/>
                        <a:ext cx="1403602" cy="1054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2128680" y="1926544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6" name="Equation" r:id="rId18" imgW="774065" imgH="393700" progId="Equation.3">
                  <p:embed/>
                </p:oleObj>
              </mc:Choice>
              <mc:Fallback>
                <p:oleObj name="Equation" r:id="rId18" imgW="774065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680" y="1926544"/>
                        <a:ext cx="2252982" cy="10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/>
        </p:nvGraphicFramePr>
        <p:xfrm>
          <a:off x="358778" y="3518082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7" name="Equation" r:id="rId20" imgW="457200" imgH="393700" progId="Equation.DSMT4">
                  <p:embed/>
                </p:oleObj>
              </mc:Choice>
              <mc:Fallback>
                <p:oleObj name="Equation" r:id="rId20" imgW="457200" imgH="393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8" y="3518082"/>
                        <a:ext cx="1326095" cy="105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/>
        </p:nvGraphicFramePr>
        <p:xfrm>
          <a:off x="1723626" y="3518108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8" name="Equation" r:id="rId22" imgW="685800" imgH="393700" progId="Equation.3">
                  <p:embed/>
                </p:oleObj>
              </mc:Choice>
              <mc:Fallback>
                <p:oleObj name="Equation" r:id="rId22" imgW="6858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626" y="3518108"/>
                        <a:ext cx="1987551" cy="105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/>
        </p:nvGraphicFramePr>
        <p:xfrm>
          <a:off x="557045" y="5102303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9" name="Equation" r:id="rId24" imgW="11887200" imgH="9448800" progId="Equation.DSMT4">
                  <p:embed/>
                </p:oleObj>
              </mc:Choice>
              <mc:Fallback>
                <p:oleObj name="Equation" r:id="rId24" imgW="118872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45" y="5102303"/>
                        <a:ext cx="1466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/>
          <p:cNvGraphicFramePr>
            <a:graphicFrameLocks noChangeAspect="1"/>
          </p:cNvGraphicFramePr>
          <p:nvPr/>
        </p:nvGraphicFramePr>
        <p:xfrm>
          <a:off x="2057400" y="5105400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0" name="Equation" r:id="rId26" imgW="22250400" imgH="9448800" progId="Equation.DSMT4">
                  <p:embed/>
                </p:oleObj>
              </mc:Choice>
              <mc:Fallback>
                <p:oleObj name="Equation" r:id="rId26" imgW="222504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27447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4724851" y="497060"/>
            <a:ext cx="4387850" cy="22463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3953683" y="3502742"/>
            <a:ext cx="5037917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4826451" y="5045134"/>
            <a:ext cx="4224338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1806574" y="361155"/>
            <a:ext cx="6324601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433513" y="1447800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2927350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1" name="Equation" r:id="rId5" imgW="342900" imgH="393700" progId="Equation.3">
                  <p:embed/>
                </p:oleObj>
              </mc:Choice>
              <mc:Fallback>
                <p:oleObj name="Equation" r:id="rId5" imgW="3429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4440238" y="1143000"/>
          <a:ext cx="18478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name="Equation" r:id="rId7" imgW="482600" imgH="393700" progId="Equation.3">
                  <p:embed/>
                </p:oleObj>
              </mc:Choice>
              <mc:Fallback>
                <p:oleObj name="Equation" r:id="rId7" imgW="4826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143000"/>
                        <a:ext cx="18478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/>
          <p:cNvGraphicFramePr>
            <a:graphicFrameLocks noChangeAspect="1"/>
          </p:cNvGraphicFramePr>
          <p:nvPr/>
        </p:nvGraphicFramePr>
        <p:xfrm>
          <a:off x="62484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" name="Equation" r:id="rId9" imgW="457200" imgH="393700" progId="Equation.3">
                  <p:embed/>
                </p:oleObj>
              </mc:Choice>
              <mc:Fallback>
                <p:oleObj name="Equation" r:id="rId9" imgW="4572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7878762" y="11430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4" name="Equation" r:id="rId11" imgW="266700" imgH="393065" progId="Equation.3">
                  <p:embed/>
                </p:oleObj>
              </mc:Choice>
              <mc:Fallback>
                <p:oleObj name="Equation" r:id="rId11" imgW="266700" imgH="39306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2" y="11430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920750" y="2925044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/>
          <p:cNvGraphicFramePr>
            <a:graphicFrameLocks noChangeAspect="1"/>
          </p:cNvGraphicFramePr>
          <p:nvPr/>
        </p:nvGraphicFramePr>
        <p:xfrm>
          <a:off x="2947194" y="2583732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5" name="Equation" r:id="rId13" imgW="342900" imgH="393700" progId="Equation.3">
                  <p:embed/>
                </p:oleObj>
              </mc:Choice>
              <mc:Fallback>
                <p:oleObj name="Equation" r:id="rId13" imgW="342900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194" y="2583732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/>
          <p:cNvGraphicFramePr>
            <a:graphicFrameLocks noChangeAspect="1"/>
          </p:cNvGraphicFramePr>
          <p:nvPr/>
        </p:nvGraphicFramePr>
        <p:xfrm>
          <a:off x="4431507" y="2590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6" name="Equation" r:id="rId15" imgW="457200" imgH="393700" progId="Equation.3">
                  <p:embed/>
                </p:oleObj>
              </mc:Choice>
              <mc:Fallback>
                <p:oleObj name="Equation" r:id="rId15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07" y="25908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6103144" y="2582144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7" name="Equation" r:id="rId17" imgW="266700" imgH="393065" progId="Equation.3">
                  <p:embed/>
                </p:oleObj>
              </mc:Choice>
              <mc:Fallback>
                <p:oleObj name="Equation" r:id="rId17" imgW="266700" imgH="39306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144" y="2582144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25702" y="4023520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795199"/>
            <a:ext cx="1455449" cy="1455449"/>
          </a:xfrm>
          <a:prstGeom prst="rect">
            <a:avLst/>
          </a:prstGeom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633539" y="3979712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  <p:bldP spid="16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/>
          <p:cNvGraphicFramePr>
            <a:graphicFrameLocks noChangeAspect="1"/>
          </p:cNvGraphicFramePr>
          <p:nvPr/>
        </p:nvGraphicFramePr>
        <p:xfrm>
          <a:off x="709245" y="488949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488949"/>
                        <a:ext cx="1551515" cy="1166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/>
          <p:cNvGraphicFramePr>
            <a:graphicFrameLocks noChangeAspect="1"/>
          </p:cNvGraphicFramePr>
          <p:nvPr/>
        </p:nvGraphicFramePr>
        <p:xfrm>
          <a:off x="2947988" y="514430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4" name="Equation" r:id="rId6" imgW="508000" imgH="393700" progId="Equation.3">
                  <p:embed/>
                </p:oleObj>
              </mc:Choice>
              <mc:Fallback>
                <p:oleObj name="Equation" r:id="rId6" imgW="508000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14430"/>
                        <a:ext cx="1561397" cy="1113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/>
          <p:cNvGraphicFramePr>
            <a:graphicFrameLocks noChangeAspect="1"/>
          </p:cNvGraphicFramePr>
          <p:nvPr/>
        </p:nvGraphicFramePr>
        <p:xfrm>
          <a:off x="5196613" y="409678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5" name="Equation" r:id="rId8" imgW="444500" imgH="393700" progId="Equation.3">
                  <p:embed/>
                </p:oleObj>
              </mc:Choice>
              <mc:Fallback>
                <p:oleObj name="Equation" r:id="rId8" imgW="4445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613" y="409678"/>
                        <a:ext cx="1495185" cy="121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/>
          <p:cNvGraphicFramePr>
            <a:graphicFrameLocks noChangeAspect="1"/>
          </p:cNvGraphicFramePr>
          <p:nvPr/>
        </p:nvGraphicFramePr>
        <p:xfrm>
          <a:off x="7281863" y="409678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6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09678"/>
                        <a:ext cx="1633537" cy="119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50"/>
          <p:cNvGraphicFramePr>
            <a:graphicFrameLocks noChangeAspect="1"/>
          </p:cNvGraphicFramePr>
          <p:nvPr/>
        </p:nvGraphicFramePr>
        <p:xfrm>
          <a:off x="709245" y="1674106"/>
          <a:ext cx="4322762" cy="12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7" name="Equation" r:id="rId12" imgW="1256665" imgH="393700" progId="Equation.3">
                  <p:embed/>
                </p:oleObj>
              </mc:Choice>
              <mc:Fallback>
                <p:oleObj name="Equation" r:id="rId12" imgW="1256665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1674106"/>
                        <a:ext cx="4322762" cy="1245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/>
          <p:cNvGraphicFramePr>
            <a:graphicFrameLocks noChangeAspect="1"/>
          </p:cNvGraphicFramePr>
          <p:nvPr/>
        </p:nvGraphicFramePr>
        <p:xfrm>
          <a:off x="382219" y="2794002"/>
          <a:ext cx="4246096" cy="1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8" name="Equation" r:id="rId14" imgW="1269365" imgH="393700" progId="Equation.3">
                  <p:embed/>
                </p:oleObj>
              </mc:Choice>
              <mc:Fallback>
                <p:oleObj name="Equation" r:id="rId14" imgW="1269365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19" y="2794002"/>
                        <a:ext cx="4246096" cy="1211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"/>
          <p:cNvGraphicFramePr>
            <a:graphicFrameLocks noChangeAspect="1"/>
          </p:cNvGraphicFramePr>
          <p:nvPr/>
        </p:nvGraphicFramePr>
        <p:xfrm>
          <a:off x="349607" y="3969054"/>
          <a:ext cx="4120889" cy="12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" name="Equation" r:id="rId16" imgW="1104900" imgH="393700" progId="Equation.3">
                  <p:embed/>
                </p:oleObj>
              </mc:Choice>
              <mc:Fallback>
                <p:oleObj name="Equation" r:id="rId16" imgW="11049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07" y="3969054"/>
                        <a:ext cx="4120889" cy="1205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3"/>
          <p:cNvGraphicFramePr>
            <a:graphicFrameLocks noChangeAspect="1"/>
          </p:cNvGraphicFramePr>
          <p:nvPr/>
        </p:nvGraphicFramePr>
        <p:xfrm>
          <a:off x="709245" y="5101826"/>
          <a:ext cx="4943827" cy="126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0" name="Equation" r:id="rId18" imgW="1409065" imgH="393700" progId="Equation.3">
                  <p:embed/>
                </p:oleObj>
              </mc:Choice>
              <mc:Fallback>
                <p:oleObj name="Equation" r:id="rId18" imgW="1409065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5101826"/>
                        <a:ext cx="4943827" cy="126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5032007" y="1850360"/>
            <a:ext cx="4111993" cy="224676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401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Blends</vt:lpstr>
      <vt:lpstr>1_Blends</vt:lpstr>
      <vt:lpstr>2_Default Design</vt:lpstr>
      <vt:lpstr>3_Default Design</vt:lpstr>
      <vt:lpstr>Equation</vt:lpstr>
      <vt:lpstr>TRƯỜNG TIỂU HỌC ÁI MỘ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Sony 622</cp:lastModifiedBy>
  <cp:revision>373</cp:revision>
  <dcterms:created xsi:type="dcterms:W3CDTF">2009-02-21T02:59:00Z</dcterms:created>
  <dcterms:modified xsi:type="dcterms:W3CDTF">2022-03-03T01:47:21Z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A779DDF2D0054A3EBC69384820B6A79C</vt:lpwstr>
  </property>
  <property fmtid="{D5CDD505-2E9C-101B-9397-08002B2CF9AE}" pid="3" name="KSOProductBuildVer">
    <vt:lpwstr>1033-11.2.0.10463</vt:lpwstr>
  </property>
</Properties>
</file>