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699" r:id="rId3"/>
    <p:sldMasterId id="2147483709" r:id="rId4"/>
    <p:sldMasterId id="2147483720" r:id="rId5"/>
  </p:sldMasterIdLst>
  <p:notesMasterIdLst>
    <p:notesMasterId r:id="rId17"/>
  </p:notesMasterIdLst>
  <p:sldIdLst>
    <p:sldId id="379" r:id="rId6"/>
    <p:sldId id="385" r:id="rId7"/>
    <p:sldId id="261" r:id="rId8"/>
    <p:sldId id="380" r:id="rId9"/>
    <p:sldId id="381" r:id="rId10"/>
    <p:sldId id="382" r:id="rId11"/>
    <p:sldId id="383" r:id="rId12"/>
    <p:sldId id="326" r:id="rId13"/>
    <p:sldId id="384" r:id="rId14"/>
    <p:sldId id="257" r:id="rId15"/>
    <p:sldId id="32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CB0"/>
    <a:srgbClr val="FCB2C4"/>
    <a:srgbClr val="F9C3D4"/>
    <a:srgbClr val="F381A4"/>
    <a:srgbClr val="FF9900"/>
    <a:srgbClr val="1A90D0"/>
    <a:srgbClr val="009F4F"/>
    <a:srgbClr val="C9E8A6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595" autoAdjust="0"/>
  </p:normalViewPr>
  <p:slideViewPr>
    <p:cSldViewPr snapToGrid="0">
      <p:cViewPr varScale="1">
        <p:scale>
          <a:sx n="66" d="100"/>
          <a:sy n="66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7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4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2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22F9-ABB8-4FD0-93B0-90DF3F5B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6992-88C1-4F64-AF6B-BCB3B442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B36CC-9596-48C6-B4AA-71246D51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19F1B-1C0D-4657-A4A1-4924DAF1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D06E-9CF4-4A1F-A138-0A03D88AB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E94CF-F30B-4727-B325-8C8405465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356E-9087-48A8-9BFF-BFFFD11A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0748-7B9F-4E2E-AA4E-E1B1E71A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3A4EB-49FC-48FE-AE1F-8A42C196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BA1F-6529-41EA-A44F-2C191AFA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05BB-411C-41A6-81B1-D8393EB48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0B3C-83DB-4064-933E-694AB9F1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83D2-4089-4F26-B188-41E2F9D2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7A336-FA8B-423A-A4D5-F8FD9256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A6AA-3BE2-4538-9A9B-D7CD850F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7E3D-9C6D-46C4-A168-8B36D2C4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57F37-EAD0-42CF-86E0-D05DEBC7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9BD17-D660-4DD2-A71D-D4928158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DE6DE-2829-4283-BD90-285A13B7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1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298F-E086-484B-AE46-F8586406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F0C3-C061-4B22-AD84-36A27F65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BE100-186F-4827-95AA-D2B1A061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F09CB-0609-49AE-85A2-072DD110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3FDD4-8E1B-4C1C-8177-CB67D042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A8F4F-3282-4861-9A57-9F30CF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4903-3564-4334-8D3D-AF194B55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DC35-0143-4512-8058-080A1F204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65967-0CB6-495F-AB8D-607605CB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71C82-0A1E-4E50-9640-E6A8DD825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10F84-356F-4EC1-9C36-ABCD52F0D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9D2F9-5A2D-478A-99BE-39DE5A47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E3898-A88D-4924-A214-701EED11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720FE-BC4C-4862-8450-6E36B8BA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5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142F-3CD3-41E1-9DA2-90609DF3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51465-B185-4FD9-803B-BB107B77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FD892-C122-42B9-8ECB-AA76F647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78EEF-00D0-4A31-8F07-3472CD0C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0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3EEA2-625C-418D-B394-AB1409DA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8E5BB-9BD3-4DF0-B896-6325663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48F48-CBF1-4D7C-B1C4-7B853CFD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11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77CF-591D-4259-99F2-E0B5AFF0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45A4-9E90-4835-B826-EAF8A877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608F6-A211-4731-BA3C-B8A2D40EB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8805-51A6-41C3-AEEB-ABE57A22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D8D6-B9F0-4AC4-A78A-009A3C82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C1C74-D8ED-4010-AC44-7520CA4D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F7F6-8081-4477-BC60-FE4EF230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434AA-C0E8-4898-AD0F-EF7EFBA12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92CB-3C75-4AD4-9E24-B68EF618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632EA-25C7-4D1A-B306-B1F81B0D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CA4A3-D1FE-420F-B646-961100D9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4A5C0-C4DF-4639-8895-415C766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B875-E399-4DE4-9E0E-121D0555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45564-BB8B-4E5A-A7CC-4BD307F4D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D900-129C-4CCC-B78C-AA6C959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032C-935C-429B-BDDA-39B9BD1B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F9767-9081-42AA-A147-98FDFF94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71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4DC00-4C53-4230-BC3A-FB505015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C46FB-3524-4F9B-BDAF-1D4D5F7B4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14B3-3020-462C-9DB2-4076FFA8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485F-8F4A-4445-8A4B-5D974904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6880F-94F7-42C1-ABF3-9AA3CFD8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950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47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36254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35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213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10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22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689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2600" y="33774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182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19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4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84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1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38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6" y="624835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63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2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4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4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609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0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2" y="3823544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6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80448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5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8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2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1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933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1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1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9" y="345700"/>
            <a:ext cx="12866046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408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6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10161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33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67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2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4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79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5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2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3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3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87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857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5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353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35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456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95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4369FC-C08E-429E-9802-6B9AC4FA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2DA4E-3682-4586-8C72-BAC36974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85974-58DD-49E4-8B04-F96937E49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4E8E-A619-4A45-8EDD-957F1A495506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9C22-3EFF-4366-A9A7-52DDECF3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E2D61-3F3F-48A4-B4EF-B58B8EAAA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7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12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31">
          <p15:clr>
            <a:srgbClr val="00FF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12" Type="http://schemas.openxmlformats.org/officeDocument/2006/relationships/image" Target="../media/image19.tmp"/><Relationship Id="rId17" Type="http://schemas.openxmlformats.org/officeDocument/2006/relationships/image" Target="../media/image23.png"/><Relationship Id="rId2" Type="http://schemas.openxmlformats.org/officeDocument/2006/relationships/image" Target="../media/image11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11" Type="http://schemas.openxmlformats.org/officeDocument/2006/relationships/image" Target="../media/image18.tmp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715065" y="3202098"/>
            <a:ext cx="7502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ÔN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TẬP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GIỮA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KÌ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150DF-0506-41E3-B68D-E8CBB1929D2B}"/>
              </a:ext>
            </a:extLst>
          </p:cNvPr>
          <p:cNvSpPr txBox="1"/>
          <p:nvPr/>
        </p:nvSpPr>
        <p:spPr>
          <a:xfrm>
            <a:off x="4179255" y="1865483"/>
            <a:ext cx="4274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7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27</a:t>
            </a:r>
          </a:p>
        </p:txBody>
      </p:sp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63A6E71-939A-4C8A-A73B-90780448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5" y="430253"/>
            <a:ext cx="1679950" cy="1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D757828B-57CA-4EC8-BB63-E92080477F15}"/>
              </a:ext>
            </a:extLst>
          </p:cNvPr>
          <p:cNvSpPr txBox="1"/>
          <p:nvPr/>
        </p:nvSpPr>
        <p:spPr>
          <a:xfrm>
            <a:off x="4179255" y="4446380"/>
            <a:ext cx="374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ea typeface="思源黑体 CN Bold" panose="020B0800000000000000" pitchFamily="34" charset="-122"/>
              </a:rPr>
              <a:t>Tiết</a:t>
            </a:r>
            <a:r>
              <a:rPr lang="en-US" altLang="zh-CN" sz="48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 </a:t>
            </a:r>
            <a:r>
              <a:rPr lang="en-US" altLang="zh-CN" sz="60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1 - 2</a:t>
            </a:r>
            <a:endParaRPr lang="zh-CN" altLang="en-US" sz="4800" dirty="0">
              <a:solidFill>
                <a:srgbClr val="FF0000"/>
              </a:soli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3193068" y="794799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7A5A5-8477-4A2A-A95E-18AC4A718E89}"/>
              </a:ext>
            </a:extLst>
          </p:cNvPr>
          <p:cNvSpPr txBox="1"/>
          <p:nvPr/>
        </p:nvSpPr>
        <p:spPr>
          <a:xfrm>
            <a:off x="972456" y="3674884"/>
            <a:ext cx="995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3,4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3AB30-D153-4E0E-907A-F126F1E4D7AF}"/>
              </a:ext>
            </a:extLst>
          </p:cNvPr>
          <p:cNvSpPr txBox="1"/>
          <p:nvPr/>
        </p:nvSpPr>
        <p:spPr>
          <a:xfrm>
            <a:off x="870856" y="1901220"/>
            <a:ext cx="1069702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19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26. 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60" y="3345366"/>
            <a:ext cx="4761570" cy="3800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611383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>
            <a:off x="1480791" y="1462314"/>
            <a:ext cx="9535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56"/>
            <a:ext cx="12191999" cy="6736443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839698" y="1060150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090" y="2243974"/>
            <a:ext cx="11623818" cy="27890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đọc,nhận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588368" y="2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A7E802-5D6F-4A1D-9713-6C3F55D7092C}"/>
              </a:ext>
            </a:extLst>
          </p:cNvPr>
          <p:cNvSpPr/>
          <p:nvPr/>
        </p:nvSpPr>
        <p:spPr>
          <a:xfrm>
            <a:off x="807845" y="1424275"/>
            <a:ext cx="3464840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B67E3F-3FBC-4826-841D-5364BED0E20E}"/>
              </a:ext>
            </a:extLst>
          </p:cNvPr>
          <p:cNvSpPr/>
          <p:nvPr/>
        </p:nvSpPr>
        <p:spPr>
          <a:xfrm rot="224184">
            <a:off x="1316992" y="2240777"/>
            <a:ext cx="2518028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54ADD-79C1-49D4-A21E-173E43DD2BB1}"/>
              </a:ext>
            </a:extLst>
          </p:cNvPr>
          <p:cNvSpPr/>
          <p:nvPr/>
        </p:nvSpPr>
        <p:spPr>
          <a:xfrm>
            <a:off x="588368" y="3075773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054E69-0B86-4662-A716-807F7CE804CA}"/>
              </a:ext>
            </a:extLst>
          </p:cNvPr>
          <p:cNvSpPr/>
          <p:nvPr/>
        </p:nvSpPr>
        <p:spPr>
          <a:xfrm rot="341588">
            <a:off x="2075890" y="3828975"/>
            <a:ext cx="2568809" cy="8941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121509-5EEA-48A9-9395-2FBE0462F271}"/>
              </a:ext>
            </a:extLst>
          </p:cNvPr>
          <p:cNvSpPr/>
          <p:nvPr/>
        </p:nvSpPr>
        <p:spPr>
          <a:xfrm>
            <a:off x="1655779" y="4596276"/>
            <a:ext cx="2568809" cy="89413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3F5CAE-C4A3-4FF9-ABEE-5AD4B8306CB5}"/>
              </a:ext>
            </a:extLst>
          </p:cNvPr>
          <p:cNvSpPr/>
          <p:nvPr/>
        </p:nvSpPr>
        <p:spPr>
          <a:xfrm>
            <a:off x="818629" y="5405364"/>
            <a:ext cx="2568809" cy="89413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6742C1-EE06-4588-B443-82C5C92FB1C1}"/>
              </a:ext>
            </a:extLst>
          </p:cNvPr>
          <p:cNvGrpSpPr/>
          <p:nvPr/>
        </p:nvGrpSpPr>
        <p:grpSpPr>
          <a:xfrm>
            <a:off x="8707247" y="4383822"/>
            <a:ext cx="3484753" cy="2489143"/>
            <a:chOff x="8949860" y="3452421"/>
            <a:chExt cx="2975357" cy="2035419"/>
          </a:xfrm>
        </p:grpSpPr>
        <p:pic>
          <p:nvPicPr>
            <p:cNvPr id="43" name="Picture 42" descr="Screen Clipping">
              <a:extLst>
                <a:ext uri="{FF2B5EF4-FFF2-40B4-BE49-F238E27FC236}">
                  <a16:creationId xmlns:a16="http://schemas.microsoft.com/office/drawing/2014/main" id="{65783F01-4485-4F1F-9023-634493894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2B75E96-B140-49F3-8D55-DFFBD3D4CF36}"/>
                </a:ext>
              </a:extLst>
            </p:cNvPr>
            <p:cNvSpPr/>
            <p:nvPr/>
          </p:nvSpPr>
          <p:spPr>
            <a:xfrm>
              <a:off x="9414358" y="3452421"/>
              <a:ext cx="2008901" cy="403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73426-C35D-4596-AF90-9A3F5F82D6FA}"/>
              </a:ext>
            </a:extLst>
          </p:cNvPr>
          <p:cNvGrpSpPr/>
          <p:nvPr/>
        </p:nvGrpSpPr>
        <p:grpSpPr>
          <a:xfrm>
            <a:off x="4895265" y="2774088"/>
            <a:ext cx="2942741" cy="1908247"/>
            <a:chOff x="736076" y="1036526"/>
            <a:chExt cx="4412615" cy="305391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3A6C09-CCC3-47A9-A594-F3052F36D734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48" name="Picture 47" descr="Screen Clipping">
                <a:extLst>
                  <a:ext uri="{FF2B5EF4-FFF2-40B4-BE49-F238E27FC236}">
                    <a16:creationId xmlns:a16="http://schemas.microsoft.com/office/drawing/2014/main" id="{67AA10A1-B211-44C0-97D1-14EA4248B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49" name="Picture 48" descr="Screen Clipping">
                <a:extLst>
                  <a:ext uri="{FF2B5EF4-FFF2-40B4-BE49-F238E27FC236}">
                    <a16:creationId xmlns:a16="http://schemas.microsoft.com/office/drawing/2014/main" id="{C5071510-FC42-4416-9B02-6CED29449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387CBF9-BE2B-4080-8804-4F2E340431F0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C74549-5882-4522-BE9D-4AB71D966E5A}"/>
              </a:ext>
            </a:extLst>
          </p:cNvPr>
          <p:cNvGrpSpPr/>
          <p:nvPr/>
        </p:nvGrpSpPr>
        <p:grpSpPr>
          <a:xfrm>
            <a:off x="4860381" y="901338"/>
            <a:ext cx="3105785" cy="1748022"/>
            <a:chOff x="4625836" y="796928"/>
            <a:chExt cx="3584169" cy="205544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CD56BBA-F3AA-44B9-9E99-30B3E9C92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784466" y="796928"/>
              <a:ext cx="3425539" cy="205544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52119C-E959-4215-9220-C8FBADCCB138}"/>
                </a:ext>
              </a:extLst>
            </p:cNvPr>
            <p:cNvSpPr/>
            <p:nvPr/>
          </p:nvSpPr>
          <p:spPr>
            <a:xfrm>
              <a:off x="4625836" y="2389803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E2BD4EF-8373-4FC0-9F74-94B4A1A72F8D}"/>
              </a:ext>
            </a:extLst>
          </p:cNvPr>
          <p:cNvGrpSpPr/>
          <p:nvPr/>
        </p:nvGrpSpPr>
        <p:grpSpPr>
          <a:xfrm>
            <a:off x="8459788" y="815005"/>
            <a:ext cx="3587814" cy="1834355"/>
            <a:chOff x="8177544" y="563957"/>
            <a:chExt cx="3764313" cy="1837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1D7AF8-8461-4173-8D4A-0766562F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44" y="563957"/>
              <a:ext cx="3764313" cy="1837965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AC0277-4B93-408B-8124-2C43967A91ED}"/>
                </a:ext>
              </a:extLst>
            </p:cNvPr>
            <p:cNvSpPr/>
            <p:nvPr/>
          </p:nvSpPr>
          <p:spPr>
            <a:xfrm>
              <a:off x="8520374" y="2036102"/>
              <a:ext cx="382744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5E581F-A9F5-40FC-B978-E9328CCCDF8C}"/>
              </a:ext>
            </a:extLst>
          </p:cNvPr>
          <p:cNvGrpSpPr/>
          <p:nvPr/>
        </p:nvGrpSpPr>
        <p:grpSpPr>
          <a:xfrm>
            <a:off x="4914924" y="5037541"/>
            <a:ext cx="3236367" cy="1748022"/>
            <a:chOff x="8848578" y="3598441"/>
            <a:chExt cx="4140444" cy="2451863"/>
          </a:xfrm>
        </p:grpSpPr>
        <p:pic>
          <p:nvPicPr>
            <p:cNvPr id="41" name="Picture 40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230CF54C-CCCA-482D-9392-AC996FE5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36F0CB2-DC4C-4C34-A74B-F26E2F4FBBE3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1F4B4C-E713-4979-B398-E63B12B8C886}"/>
              </a:ext>
            </a:extLst>
          </p:cNvPr>
          <p:cNvGrpSpPr/>
          <p:nvPr/>
        </p:nvGrpSpPr>
        <p:grpSpPr>
          <a:xfrm>
            <a:off x="7637990" y="2606193"/>
            <a:ext cx="4659577" cy="2566162"/>
            <a:chOff x="7667486" y="2686827"/>
            <a:chExt cx="4659577" cy="256616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FCB0D5A-8CE2-45BE-B10D-E3D1E1EF6571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234AB88-B18A-4DC6-9842-89C6EFE49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2601AE-D03C-4103-BB16-C8AB8E2D062B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61" name="Picture 60" descr="A picture containing plant, flower, bouquet&#10;&#10;Description automatically generated">
              <a:extLst>
                <a:ext uri="{FF2B5EF4-FFF2-40B4-BE49-F238E27FC236}">
                  <a16:creationId xmlns:a16="http://schemas.microsoft.com/office/drawing/2014/main" id="{BD10A3AA-F4E4-4D72-B1D4-411D4BCE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5" grpId="0" animBg="1"/>
      <p:bldP spid="36" grpId="0" animBg="1"/>
      <p:bldP spid="37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33CFA6-8707-4243-9741-F7446AA1E0E9}"/>
              </a:ext>
            </a:extLst>
          </p:cNvPr>
          <p:cNvSpPr/>
          <p:nvPr/>
        </p:nvSpPr>
        <p:spPr>
          <a:xfrm>
            <a:off x="2364112" y="4445254"/>
            <a:ext cx="3971988" cy="8384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DBB45-BF1F-4FEB-926E-1934EAFB50C7}"/>
              </a:ext>
            </a:extLst>
          </p:cNvPr>
          <p:cNvSpPr/>
          <p:nvPr/>
        </p:nvSpPr>
        <p:spPr>
          <a:xfrm>
            <a:off x="7215351" y="1904709"/>
            <a:ext cx="2886591" cy="8384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F561A3-64EF-4D82-BDF6-E87BC9B635CD}"/>
              </a:ext>
            </a:extLst>
          </p:cNvPr>
          <p:cNvGrpSpPr/>
          <p:nvPr/>
        </p:nvGrpSpPr>
        <p:grpSpPr>
          <a:xfrm>
            <a:off x="1766004" y="1402990"/>
            <a:ext cx="4661055" cy="2653914"/>
            <a:chOff x="4736455" y="920477"/>
            <a:chExt cx="3082186" cy="1745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49FFA9-EC78-436B-A311-34B2AFB6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909469" y="920477"/>
              <a:ext cx="2909172" cy="174560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E5AEB4-990A-4016-9C49-6B240A920DD4}"/>
                </a:ext>
              </a:extLst>
            </p:cNvPr>
            <p:cNvSpPr/>
            <p:nvPr/>
          </p:nvSpPr>
          <p:spPr>
            <a:xfrm>
              <a:off x="4736455" y="2242617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A4FE22-743F-4BD0-A0D3-32BBE40927E3}"/>
              </a:ext>
            </a:extLst>
          </p:cNvPr>
          <p:cNvGrpSpPr/>
          <p:nvPr/>
        </p:nvGrpSpPr>
        <p:grpSpPr>
          <a:xfrm>
            <a:off x="6096000" y="3266853"/>
            <a:ext cx="5614665" cy="3010791"/>
            <a:chOff x="8237523" y="899481"/>
            <a:chExt cx="3425164" cy="16723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F80F71-4FA8-4241-BBCD-09FC21F65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523" y="899481"/>
              <a:ext cx="3425164" cy="167237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8BF4D9-BFD4-4C17-AA43-DAF8554F145E}"/>
                </a:ext>
              </a:extLst>
            </p:cNvPr>
            <p:cNvSpPr/>
            <p:nvPr/>
          </p:nvSpPr>
          <p:spPr>
            <a:xfrm>
              <a:off x="8563343" y="2050691"/>
              <a:ext cx="319223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386654" y="522654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A4CABA-39D3-4CFC-855F-D061BACF5B32}"/>
              </a:ext>
            </a:extLst>
          </p:cNvPr>
          <p:cNvSpPr/>
          <p:nvPr/>
        </p:nvSpPr>
        <p:spPr>
          <a:xfrm>
            <a:off x="3154720" y="4718974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C4E7F6-F61D-466D-91C5-68F2CE2C8729}"/>
              </a:ext>
            </a:extLst>
          </p:cNvPr>
          <p:cNvSpPr/>
          <p:nvPr/>
        </p:nvSpPr>
        <p:spPr>
          <a:xfrm>
            <a:off x="6346004" y="1956057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0741A0-6AA2-468A-B083-2E05F4E3B6F9}"/>
              </a:ext>
            </a:extLst>
          </p:cNvPr>
          <p:cNvGrpSpPr/>
          <p:nvPr/>
        </p:nvGrpSpPr>
        <p:grpSpPr>
          <a:xfrm>
            <a:off x="1610710" y="1188298"/>
            <a:ext cx="4410194" cy="2566162"/>
            <a:chOff x="736076" y="1036526"/>
            <a:chExt cx="4412615" cy="3053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859249-EB37-41CD-8195-B1BDCEA8FEA3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754FA584-55A8-4DF8-803B-C8550A3E9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20" name="Picture 19" descr="Screen Clipping">
                <a:extLst>
                  <a:ext uri="{FF2B5EF4-FFF2-40B4-BE49-F238E27FC236}">
                    <a16:creationId xmlns:a16="http://schemas.microsoft.com/office/drawing/2014/main" id="{33E6DAE0-723C-4D1A-9CE8-D91FBA7B9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0C4639-C7B5-4AF2-8338-3E5ACF736663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6899C5-DE5B-4EE8-95D8-EDF96DAD35F3}"/>
              </a:ext>
            </a:extLst>
          </p:cNvPr>
          <p:cNvGrpSpPr/>
          <p:nvPr/>
        </p:nvGrpSpPr>
        <p:grpSpPr>
          <a:xfrm>
            <a:off x="5624051" y="3370188"/>
            <a:ext cx="5628968" cy="3245905"/>
            <a:chOff x="7667486" y="2686827"/>
            <a:chExt cx="4659577" cy="25661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D399B4-5BE7-4CF4-ABDE-147E099D597C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D4786C-0375-41C3-9757-DD0AC13AB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CDCD2F-D12D-4CCA-BB0D-5F658660DBE7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</p:txBody>
          </p:sp>
        </p:grpSp>
        <p:pic>
          <p:nvPicPr>
            <p:cNvPr id="27" name="Picture 26" descr="A picture containing plant, flower, bouquet&#10;&#10;Description automatically generated">
              <a:extLst>
                <a:ext uri="{FF2B5EF4-FFF2-40B4-BE49-F238E27FC236}">
                  <a16:creationId xmlns:a16="http://schemas.microsoft.com/office/drawing/2014/main" id="{44ABAD14-ADBC-4B5D-85B4-BDC87844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  <p:sp>
        <p:nvSpPr>
          <p:cNvPr id="22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38801" y="4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8DA1809-C84B-49EA-B072-E9FAC3F88292}"/>
              </a:ext>
            </a:extLst>
          </p:cNvPr>
          <p:cNvSpPr/>
          <p:nvPr/>
        </p:nvSpPr>
        <p:spPr>
          <a:xfrm>
            <a:off x="6619079" y="1833167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FF1FA9-B5C8-4261-BE4E-78A88EC9AD00}"/>
              </a:ext>
            </a:extLst>
          </p:cNvPr>
          <p:cNvSpPr/>
          <p:nvPr/>
        </p:nvSpPr>
        <p:spPr>
          <a:xfrm>
            <a:off x="3527191" y="4818822"/>
            <a:ext cx="2568809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209068-BD0D-4E38-AEA2-DDB7C9311C39}"/>
              </a:ext>
            </a:extLst>
          </p:cNvPr>
          <p:cNvGrpSpPr/>
          <p:nvPr/>
        </p:nvGrpSpPr>
        <p:grpSpPr>
          <a:xfrm>
            <a:off x="6543401" y="2970656"/>
            <a:ext cx="4635876" cy="3251240"/>
            <a:chOff x="8949860" y="3447942"/>
            <a:chExt cx="2975357" cy="2039898"/>
          </a:xfrm>
        </p:grpSpPr>
        <p:pic>
          <p:nvPicPr>
            <p:cNvPr id="41" name="Picture 40" descr="Screen Clipping">
              <a:extLst>
                <a:ext uri="{FF2B5EF4-FFF2-40B4-BE49-F238E27FC236}">
                  <a16:creationId xmlns:a16="http://schemas.microsoft.com/office/drawing/2014/main" id="{0BBBF65D-87BA-43A5-A57E-3E803E646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34B1C79-A468-44AD-B999-F273CFCE1587}"/>
                </a:ext>
              </a:extLst>
            </p:cNvPr>
            <p:cNvSpPr/>
            <p:nvPr/>
          </p:nvSpPr>
          <p:spPr>
            <a:xfrm>
              <a:off x="9356647" y="3447942"/>
              <a:ext cx="2008901" cy="4038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1884738" y="990263"/>
            <a:ext cx="4374917" cy="2588367"/>
            <a:chOff x="8848578" y="3598441"/>
            <a:chExt cx="4140444" cy="2451863"/>
          </a:xfrm>
        </p:grpSpPr>
        <p:pic>
          <p:nvPicPr>
            <p:cNvPr id="44" name="Picture 4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2037138" y="1142663"/>
            <a:ext cx="4374917" cy="2588367"/>
            <a:chOff x="8848578" y="3598441"/>
            <a:chExt cx="4140444" cy="2451863"/>
          </a:xfrm>
        </p:grpSpPr>
        <p:pic>
          <p:nvPicPr>
            <p:cNvPr id="13" name="Picture 12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57141" y="590898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40345" y="1652419"/>
            <a:ext cx="10537324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900"/>
              </a:lnSpc>
              <a:buAutoNum type="alphaLcPeriod"/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00"/>
              </a:lnSpc>
            </a:pP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M: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xoè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(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5" y="612435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1206956"/>
            <a:ext cx="11234057" cy="1216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buClr>
                <a:srgbClr val="000000"/>
              </a:buClr>
            </a:pPr>
            <a:r>
              <a:rPr 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cam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biếc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en-US" altLang="en-US" sz="3600" b="1" kern="0" dirty="0">
              <a:solidFill>
                <a:srgbClr val="181CB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CEFC49CD-6E47-4DCE-8505-BDA2D223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558" y="279483"/>
            <a:ext cx="65857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Tạm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biệt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cánh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cam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3454833"/>
            <a:ext cx="1136468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kern="0" dirty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mọng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dẻ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nâu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to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dìu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dịu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nổi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dập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dờn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CEFC49CD-6E47-4DCE-8505-BDA2D223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43" y="2570902"/>
            <a:ext cx="393337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Mùa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vàng</a:t>
            </a:r>
            <a:endParaRPr lang="en-US" altLang="en-US" sz="4000" i="1" kern="0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9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83771" y="1308412"/>
            <a:ext cx="103583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991C814B-AA25-41C9-B0B5-F02D9152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0" y="2545811"/>
            <a:ext cx="5642360" cy="335514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6" y="475932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</TotalTime>
  <Words>396</Words>
  <Application>Microsoft Office PowerPoint</Application>
  <PresentationFormat>Widescreen</PresentationFormat>
  <Paragraphs>49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Kalam</vt:lpstr>
      <vt:lpstr>Montserrat</vt:lpstr>
      <vt:lpstr>Nunito</vt:lpstr>
      <vt:lpstr>Ranchers</vt:lpstr>
      <vt:lpstr>思源黑体 CN Bold</vt:lpstr>
      <vt:lpstr>Office Theme</vt:lpstr>
      <vt:lpstr>Custom Design</vt:lpstr>
      <vt:lpstr>Doodle Sketchbook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184</cp:revision>
  <dcterms:created xsi:type="dcterms:W3CDTF">2019-11-27T07:37:57Z</dcterms:created>
  <dcterms:modified xsi:type="dcterms:W3CDTF">2022-03-20T03:54:45Z</dcterms:modified>
</cp:coreProperties>
</file>