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</p:sldMasterIdLst>
  <p:notesMasterIdLst>
    <p:notesMasterId r:id="rId45"/>
  </p:notesMasterIdLst>
  <p:sldIdLst>
    <p:sldId id="264" r:id="rId4"/>
    <p:sldId id="497" r:id="rId5"/>
    <p:sldId id="396" r:id="rId6"/>
    <p:sldId id="263" r:id="rId7"/>
    <p:sldId id="490" r:id="rId8"/>
    <p:sldId id="488" r:id="rId9"/>
    <p:sldId id="258" r:id="rId10"/>
    <p:sldId id="259" r:id="rId11"/>
    <p:sldId id="260" r:id="rId12"/>
    <p:sldId id="489" r:id="rId13"/>
    <p:sldId id="265" r:id="rId14"/>
    <p:sldId id="422" r:id="rId15"/>
    <p:sldId id="498" r:id="rId16"/>
    <p:sldId id="270" r:id="rId17"/>
    <p:sldId id="423" r:id="rId18"/>
    <p:sldId id="493" r:id="rId19"/>
    <p:sldId id="494" r:id="rId20"/>
    <p:sldId id="473" r:id="rId21"/>
    <p:sldId id="459" r:id="rId22"/>
    <p:sldId id="482" r:id="rId23"/>
    <p:sldId id="480" r:id="rId24"/>
    <p:sldId id="481" r:id="rId25"/>
    <p:sldId id="277" r:id="rId26"/>
    <p:sldId id="499" r:id="rId27"/>
    <p:sldId id="346" r:id="rId28"/>
    <p:sldId id="343" r:id="rId29"/>
    <p:sldId id="500" r:id="rId30"/>
    <p:sldId id="372" r:id="rId31"/>
    <p:sldId id="474" r:id="rId32"/>
    <p:sldId id="284" r:id="rId33"/>
    <p:sldId id="485" r:id="rId34"/>
    <p:sldId id="476" r:id="rId35"/>
    <p:sldId id="285" r:id="rId36"/>
    <p:sldId id="486" r:id="rId37"/>
    <p:sldId id="287" r:id="rId38"/>
    <p:sldId id="291" r:id="rId39"/>
    <p:sldId id="501" r:id="rId40"/>
    <p:sldId id="293" r:id="rId41"/>
    <p:sldId id="257" r:id="rId42"/>
    <p:sldId id="359" r:id="rId43"/>
    <p:sldId id="351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351"/>
    <a:srgbClr val="18114B"/>
    <a:srgbClr val="003300"/>
    <a:srgbClr val="FFD5D7"/>
    <a:srgbClr val="FF9900"/>
    <a:srgbClr val="FF0066"/>
    <a:srgbClr val="B8083E"/>
    <a:srgbClr val="F34A07"/>
    <a:srgbClr val="117D09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2003927822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2003927822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2003927822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2003927822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2003927822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2003927822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2003927822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1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HD HS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37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4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6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microsoft.com/office/2007/relationships/media" Target="../media/media2.m4a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2.png"/><Relationship Id="rId10" Type="http://schemas.openxmlformats.org/officeDocument/2006/relationships/image" Target="../media/image29.gif"/><Relationship Id="rId4" Type="http://schemas.openxmlformats.org/officeDocument/2006/relationships/audio" Target="../media/media2.m4a"/><Relationship Id="rId9" Type="http://schemas.openxmlformats.org/officeDocument/2006/relationships/image" Target="../media/image28.gif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57654"/>
            <a:ext cx="11676422" cy="20785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461109" y="4091"/>
            <a:ext cx="91648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585" y="646239"/>
            <a:ext cx="741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391234" y="338945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999" y="157654"/>
            <a:ext cx="16519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203022" y="2203554"/>
            <a:ext cx="6048016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1,2.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3525" y="1757593"/>
            <a:ext cx="2326796" cy="9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CẢM ƠN</a:t>
            </a:r>
          </a:p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altLang="zh-CN" sz="2394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333829"/>
            <a:ext cx="11132458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01264" y="375691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01264" y="3418166"/>
            <a:ext cx="119329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746741" y="6464745"/>
            <a:ext cx="465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Trịnh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9040318" y="0"/>
            <a:ext cx="672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37" y="5011534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3105562" y="396250"/>
            <a:ext cx="483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3105562" y="1227247"/>
            <a:ext cx="43177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5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54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iêu</a:t>
            </a:r>
            <a:r>
              <a:rPr lang="en-US" sz="5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lang="en-US" sz="5400" b="1" noProof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1" y="4051738"/>
            <a:ext cx="3431154" cy="25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658088" y="40917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529611" y="340307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54F6C-85FC-4B3E-87ED-390DD14462E6}"/>
              </a:ext>
            </a:extLst>
          </p:cNvPr>
          <p:cNvSpPr txBox="1"/>
          <p:nvPr/>
        </p:nvSpPr>
        <p:spPr>
          <a:xfrm>
            <a:off x="7940861" y="30753"/>
            <a:ext cx="414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0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02BAD-97F2-4263-8406-02D6315B061E}"/>
              </a:ext>
            </a:extLst>
          </p:cNvPr>
          <p:cNvSpPr txBox="1"/>
          <p:nvPr/>
        </p:nvSpPr>
        <p:spPr>
          <a:xfrm>
            <a:off x="3331554" y="587538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3314A-B3F2-4A49-BCF7-A8829B1A3A6F}"/>
              </a:ext>
            </a:extLst>
          </p:cNvPr>
          <p:cNvSpPr txBox="1"/>
          <p:nvPr/>
        </p:nvSpPr>
        <p:spPr>
          <a:xfrm>
            <a:off x="816595" y="2009005"/>
            <a:ext cx="11277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  <a:endParaRPr lang="en-US" sz="3600" dirty="0">
              <a:solidFill>
                <a:srgbClr val="18114B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80942-1391-4840-8363-984D26207E9C}"/>
              </a:ext>
            </a:extLst>
          </p:cNvPr>
          <p:cNvCxnSpPr>
            <a:cxnSpLocks/>
          </p:cNvCxnSpPr>
          <p:nvPr/>
        </p:nvCxnSpPr>
        <p:spPr>
          <a:xfrm flipH="1">
            <a:off x="7498082" y="2148840"/>
            <a:ext cx="167638" cy="46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BF6A9-2135-4FE7-A1FF-55C7FBB403E3}"/>
              </a:ext>
            </a:extLst>
          </p:cNvPr>
          <p:cNvCxnSpPr>
            <a:cxnSpLocks/>
          </p:cNvCxnSpPr>
          <p:nvPr/>
        </p:nvCxnSpPr>
        <p:spPr>
          <a:xfrm flipH="1">
            <a:off x="5349240" y="2712418"/>
            <a:ext cx="173272" cy="496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F8F3E96-331A-4EA1-9CDA-8219132B2195}"/>
              </a:ext>
            </a:extLst>
          </p:cNvPr>
          <p:cNvGrpSpPr/>
          <p:nvPr/>
        </p:nvGrpSpPr>
        <p:grpSpPr>
          <a:xfrm>
            <a:off x="9235443" y="2660084"/>
            <a:ext cx="205221" cy="549251"/>
            <a:chOff x="6301492" y="1580412"/>
            <a:chExt cx="234510" cy="72315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4A92BF-A4D3-4BAF-8940-62114757A57A}"/>
                </a:ext>
              </a:extLst>
            </p:cNvPr>
            <p:cNvCxnSpPr/>
            <p:nvPr/>
          </p:nvCxnSpPr>
          <p:spPr>
            <a:xfrm flipH="1">
              <a:off x="6301492" y="1580412"/>
              <a:ext cx="149272" cy="7118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1510C1C-2A5F-4A50-A679-E5E442DD7DC5}"/>
                </a:ext>
              </a:extLst>
            </p:cNvPr>
            <p:cNvCxnSpPr/>
            <p:nvPr/>
          </p:nvCxnSpPr>
          <p:spPr>
            <a:xfrm flipH="1">
              <a:off x="6381104" y="1609118"/>
              <a:ext cx="154898" cy="694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51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2061556" y="1054206"/>
            <a:ext cx="586267" cy="524563"/>
          </a:xfrm>
          <a:prstGeom prst="ellipse">
            <a:avLst/>
          </a:prstGeom>
          <a:solidFill>
            <a:srgbClr val="FCAAB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2647823" y="10523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949114" y="1021527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gọn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FC550-116B-49BA-B8A7-74F84895ED72}"/>
              </a:ext>
            </a:extLst>
          </p:cNvPr>
          <p:cNvSpPr txBox="1"/>
          <p:nvPr/>
        </p:nvSpPr>
        <p:spPr>
          <a:xfrm>
            <a:off x="3324274" y="1943725"/>
            <a:ext cx="815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5DB1D0A-69C5-46EE-9791-2688D9784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" b="90000" l="10000" r="90000">
                        <a14:foregroundMark x1="46714" y1="6759" x2="46429" y2="4630"/>
                        <a14:foregroundMark x1="48143" y1="1574" x2="48143" y2="2407"/>
                        <a14:foregroundMark x1="50429" y1="18796" x2="46429" y2="27963"/>
                        <a14:foregroundMark x1="46429" y1="27963" x2="46429" y2="2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621" flipH="1">
            <a:off x="567668" y="2228663"/>
            <a:ext cx="3565569" cy="49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1180407" y="1198854"/>
            <a:ext cx="536391" cy="491218"/>
          </a:xfrm>
          <a:prstGeom prst="ellipse">
            <a:avLst/>
          </a:prstGeom>
          <a:solidFill>
            <a:srgbClr val="FCAAB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963262" y="1137616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4311743" y="1121298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gầy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yếu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FC550-116B-49BA-B8A7-74F84895ED72}"/>
              </a:ext>
            </a:extLst>
          </p:cNvPr>
          <p:cNvSpPr txBox="1"/>
          <p:nvPr/>
        </p:nvSpPr>
        <p:spPr>
          <a:xfrm>
            <a:off x="5335083" y="3895023"/>
            <a:ext cx="708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98" y="2029578"/>
            <a:ext cx="3382553" cy="43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28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3585028" y="1771880"/>
            <a:ext cx="4728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Sự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tích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cây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thì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là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(46)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107681" y="1085467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305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A7EA92E4-402C-4D68-BC17-9536D397DF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" y="350723"/>
            <a:ext cx="5567363" cy="3741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2CB2-EBAA-4D32-A8DF-48D159500EAB}"/>
              </a:ext>
            </a:extLst>
          </p:cNvPr>
          <p:cNvSpPr/>
          <p:nvPr/>
        </p:nvSpPr>
        <p:spPr>
          <a:xfrm>
            <a:off x="4289276" y="5597299"/>
            <a:ext cx="2067553" cy="7331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Kỹ thuật trồng rau thìa là trong thùng xốp">
            <a:extLst>
              <a:ext uri="{FF2B5EF4-FFF2-40B4-BE49-F238E27FC236}">
                <a16:creationId xmlns:a16="http://schemas.microsoft.com/office/drawing/2014/main" id="{7E5F10AE-7D75-4B39-BF9B-621A50BB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17" y="1459677"/>
            <a:ext cx="5251527" cy="3938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93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plant, green&#10;&#10;Description automatically generated">
            <a:extLst>
              <a:ext uri="{FF2B5EF4-FFF2-40B4-BE49-F238E27FC236}">
                <a16:creationId xmlns:a16="http://schemas.microsoft.com/office/drawing/2014/main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203682" y="1020565"/>
            <a:ext cx="3797398" cy="3986153"/>
          </a:xfrm>
          <a:prstGeom prst="rect">
            <a:avLst/>
          </a:prstGeom>
        </p:spPr>
      </p:pic>
      <p:pic>
        <p:nvPicPr>
          <p:cNvPr id="7" name="Picture 6" descr="A picture containing tree, vegetable&#10;&#10;Description automatically generated">
            <a:extLst>
              <a:ext uri="{FF2B5EF4-FFF2-40B4-BE49-F238E27FC236}">
                <a16:creationId xmlns:a16="http://schemas.microsoft.com/office/drawing/2014/main" id="{6EE8EB57-2EBE-420F-803D-37602E53C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8715"/>
          <a:stretch/>
        </p:blipFill>
        <p:spPr>
          <a:xfrm>
            <a:off x="8173313" y="1020565"/>
            <a:ext cx="3815005" cy="3986153"/>
          </a:xfrm>
          <a:prstGeom prst="rect">
            <a:avLst/>
          </a:prstGeom>
        </p:spPr>
      </p:pic>
      <p:pic>
        <p:nvPicPr>
          <p:cNvPr id="9" name="Picture 8" descr="A group of palm trees&#10;&#10;Description automatically generated">
            <a:extLst>
              <a:ext uri="{FF2B5EF4-FFF2-40B4-BE49-F238E27FC236}">
                <a16:creationId xmlns:a16="http://schemas.microsoft.com/office/drawing/2014/main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4173391" y="1020565"/>
            <a:ext cx="3799289" cy="3986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4BA3FC-76D3-48F5-B631-9A8DE7723523}"/>
              </a:ext>
            </a:extLst>
          </p:cNvPr>
          <p:cNvSpPr/>
          <p:nvPr/>
        </p:nvSpPr>
        <p:spPr>
          <a:xfrm>
            <a:off x="1370466" y="5174027"/>
            <a:ext cx="1381026" cy="8244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39B3A3-5334-425F-829D-51DA9F910B15}"/>
              </a:ext>
            </a:extLst>
          </p:cNvPr>
          <p:cNvSpPr/>
          <p:nvPr/>
        </p:nvSpPr>
        <p:spPr>
          <a:xfrm>
            <a:off x="5561190" y="5222745"/>
            <a:ext cx="1381026" cy="824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490B3F6-C532-43BC-B69D-CE49EF19EAEC}"/>
              </a:ext>
            </a:extLst>
          </p:cNvPr>
          <p:cNvSpPr/>
          <p:nvPr/>
        </p:nvSpPr>
        <p:spPr>
          <a:xfrm>
            <a:off x="9547530" y="5185270"/>
            <a:ext cx="1381026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3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leaf, pepper, vegetable&#10;&#10;Description automatically generated">
            <a:extLst>
              <a:ext uri="{FF2B5EF4-FFF2-40B4-BE49-F238E27FC236}">
                <a16:creationId xmlns:a16="http://schemas.microsoft.com/office/drawing/2014/main" id="{92DF7FDB-BD1D-45BF-ABD9-6AD89C44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r="17577" b="2"/>
          <a:stretch/>
        </p:blipFill>
        <p:spPr>
          <a:xfrm>
            <a:off x="8210985" y="1641613"/>
            <a:ext cx="3794760" cy="3930978"/>
          </a:xfrm>
          <a:prstGeom prst="rect">
            <a:avLst/>
          </a:prstGeom>
        </p:spPr>
      </p:pic>
      <p:pic>
        <p:nvPicPr>
          <p:cNvPr id="7" name="Picture 6" descr="A picture containing vegetable, onion, hay, pile&#10;&#10;Description automatically generated">
            <a:extLst>
              <a:ext uri="{FF2B5EF4-FFF2-40B4-BE49-F238E27FC236}">
                <a16:creationId xmlns:a16="http://schemas.microsoft.com/office/drawing/2014/main" id="{18BEBA48-F63D-4908-B147-8A82E24D4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r="2393" b="2"/>
          <a:stretch/>
        </p:blipFill>
        <p:spPr>
          <a:xfrm>
            <a:off x="4177354" y="1023270"/>
            <a:ext cx="3794760" cy="39309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529D36-3E48-4675-92F1-CB6575E3CA3B}"/>
              </a:ext>
            </a:extLst>
          </p:cNvPr>
          <p:cNvSpPr/>
          <p:nvPr/>
        </p:nvSpPr>
        <p:spPr>
          <a:xfrm>
            <a:off x="1265513" y="4203290"/>
            <a:ext cx="1172921" cy="8165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05177A-DBBA-44A5-876A-56C223550AD3}"/>
              </a:ext>
            </a:extLst>
          </p:cNvPr>
          <p:cNvSpPr/>
          <p:nvPr/>
        </p:nvSpPr>
        <p:spPr>
          <a:xfrm>
            <a:off x="5131813" y="5167277"/>
            <a:ext cx="1340252" cy="824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376EE3-1ABC-4770-A403-B3456BB8B27B}"/>
              </a:ext>
            </a:extLst>
          </p:cNvPr>
          <p:cNvSpPr/>
          <p:nvPr/>
        </p:nvSpPr>
        <p:spPr>
          <a:xfrm>
            <a:off x="8954123" y="5775878"/>
            <a:ext cx="1340252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693174"/>
            <a:ext cx="3717257" cy="35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161080" y="1007165"/>
            <a:ext cx="786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28C2E217-2083-4EA6-A4DF-01622931E4FD}"/>
              </a:ext>
            </a:extLst>
          </p:cNvPr>
          <p:cNvSpPr txBox="1">
            <a:spLocks/>
          </p:cNvSpPr>
          <p:nvPr/>
        </p:nvSpPr>
        <p:spPr>
          <a:xfrm>
            <a:off x="941546" y="-121920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A70AB"/>
              </a:buClr>
            </a:pP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b="1" kern="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3176102-A115-49FE-812E-CD399458F4A9}"/>
              </a:ext>
            </a:extLst>
          </p:cNvPr>
          <p:cNvSpPr txBox="1">
            <a:spLocks/>
          </p:cNvSpPr>
          <p:nvPr/>
        </p:nvSpPr>
        <p:spPr>
          <a:xfrm>
            <a:off x="30480" y="362471"/>
            <a:ext cx="12085320" cy="692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200" kern="0" dirty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Ừ,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endParaRPr lang="en-US" sz="2200" kern="0" dirty="0">
              <a:solidFill>
                <a:srgbClr val="00364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solidFill>
                <a:srgbClr val="1C135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310610" y="498638"/>
            <a:ext cx="11636552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278" y="2195767"/>
            <a:ext cx="9275702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48" y="5219114"/>
            <a:ext cx="1534328" cy="1534328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01" y="4914314"/>
            <a:ext cx="1683895" cy="1683895"/>
          </a:xfrm>
          <a:prstGeom prst="rect">
            <a:avLst/>
          </a:prstGeom>
        </p:spPr>
      </p:pic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3" y="2220039"/>
            <a:ext cx="5066675" cy="506667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459178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16458" y="2636890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33307" y="2771335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</a:t>
            </a:r>
          </a:p>
        </p:txBody>
      </p: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76" y="4790400"/>
            <a:ext cx="1041147" cy="1065360"/>
          </a:xfrm>
          <a:prstGeom prst="rect">
            <a:avLst/>
          </a:prstGeom>
        </p:spPr>
      </p:pic>
      <p:pic>
        <p:nvPicPr>
          <p:cNvPr id="21" name="Picture 2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06" y="3820219"/>
            <a:ext cx="2059431" cy="31638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901867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2035469"/>
            <a:ext cx="609600" cy="6096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921187"/>
            <a:ext cx="4117745" cy="106921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2259182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……..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3164196" y="6245344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281045" y="6379789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............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 animBg="1"/>
      <p:bldP spid="9" grpId="0"/>
      <p:bldP spid="15" grpId="0" animBg="1"/>
      <p:bldP spid="16" grpId="0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34844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khảnh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F3896-41EB-4DDC-A4EE-7FF2A84C5FC0}"/>
              </a:ext>
            </a:extLst>
          </p:cNvPr>
          <p:cNvSpPr txBox="1"/>
          <p:nvPr/>
        </p:nvSpPr>
        <p:spPr>
          <a:xfrm>
            <a:off x="374755" y="1552525"/>
            <a:ext cx="11512446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Khi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Ừ,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8BF27C-A9C1-4B47-9EF3-E7385B7C1707}"/>
              </a:ext>
            </a:extLst>
          </p:cNvPr>
          <p:cNvCxnSpPr>
            <a:cxnSpLocks/>
          </p:cNvCxnSpPr>
          <p:nvPr/>
        </p:nvCxnSpPr>
        <p:spPr>
          <a:xfrm>
            <a:off x="1900895" y="3706198"/>
            <a:ext cx="9761453" cy="263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E6DA61-18CF-4B7E-848E-5D56C0A3314E}"/>
              </a:ext>
            </a:extLst>
          </p:cNvPr>
          <p:cNvCxnSpPr>
            <a:cxnSpLocks/>
          </p:cNvCxnSpPr>
          <p:nvPr/>
        </p:nvCxnSpPr>
        <p:spPr>
          <a:xfrm>
            <a:off x="737130" y="4157328"/>
            <a:ext cx="4782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494EDBA-BCE0-467A-BEBE-300EBE71D303}"/>
              </a:ext>
            </a:extLst>
          </p:cNvPr>
          <p:cNvSpPr txBox="1"/>
          <p:nvPr/>
        </p:nvSpPr>
        <p:spPr>
          <a:xfrm>
            <a:off x="462668" y="1735250"/>
            <a:ext cx="11435042" cy="122084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46" y="4496604"/>
            <a:ext cx="2361396" cy="2361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7" name="Picture 6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7" y="6239599"/>
            <a:ext cx="169345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41416-1C9E-4241-9278-11E5700E18E4}"/>
              </a:ext>
            </a:extLst>
          </p:cNvPr>
          <p:cNvSpPr txBox="1"/>
          <p:nvPr/>
        </p:nvSpPr>
        <p:spPr>
          <a:xfrm>
            <a:off x="888652" y="1255120"/>
            <a:ext cx="10848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426CB9-AE62-43B5-B2D7-C208A0A23A4C}"/>
              </a:ext>
            </a:extLst>
          </p:cNvPr>
          <p:cNvCxnSpPr>
            <a:cxnSpLocks/>
          </p:cNvCxnSpPr>
          <p:nvPr/>
        </p:nvCxnSpPr>
        <p:spPr>
          <a:xfrm>
            <a:off x="1460523" y="5156971"/>
            <a:ext cx="102770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1A12A2-95CE-4E65-AAA5-642BFAE07F90}"/>
              </a:ext>
            </a:extLst>
          </p:cNvPr>
          <p:cNvCxnSpPr>
            <a:cxnSpLocks/>
          </p:cNvCxnSpPr>
          <p:nvPr/>
        </p:nvCxnSpPr>
        <p:spPr>
          <a:xfrm>
            <a:off x="1460523" y="4698045"/>
            <a:ext cx="76336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4CDCF9-0498-47A9-AC42-12B75E7DBF7F}"/>
              </a:ext>
            </a:extLst>
          </p:cNvPr>
          <p:cNvCxnSpPr>
            <a:cxnSpLocks/>
          </p:cNvCxnSpPr>
          <p:nvPr/>
        </p:nvCxnSpPr>
        <p:spPr>
          <a:xfrm flipV="1">
            <a:off x="1115061" y="5545394"/>
            <a:ext cx="2306565" cy="199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6362CC-E83D-4612-A8C8-02DB310B31E6}"/>
              </a:ext>
            </a:extLst>
          </p:cNvPr>
          <p:cNvCxnSpPr>
            <a:cxnSpLocks/>
          </p:cNvCxnSpPr>
          <p:nvPr/>
        </p:nvCxnSpPr>
        <p:spPr>
          <a:xfrm>
            <a:off x="1460523" y="6087212"/>
            <a:ext cx="54722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7" y="1955904"/>
            <a:ext cx="4419287" cy="2946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0113F-8553-4EF2-9F3C-BFC8641601BE}"/>
              </a:ext>
            </a:extLst>
          </p:cNvPr>
          <p:cNvSpPr txBox="1"/>
          <p:nvPr/>
        </p:nvSpPr>
        <p:spPr>
          <a:xfrm>
            <a:off x="5811444" y="1857425"/>
            <a:ext cx="5527139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7595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435793" y="410049"/>
            <a:ext cx="111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khoe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046392"/>
            <a:ext cx="10039079" cy="44978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7357285" y="2075666"/>
            <a:ext cx="4225629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7749915" y="2308294"/>
            <a:ext cx="36224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3833629" y="2926653"/>
            <a:ext cx="3506592" cy="64260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4007150" y="2936339"/>
            <a:ext cx="3068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65060" y="416580"/>
            <a:ext cx="8743768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326578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7" y="715617"/>
            <a:ext cx="8759700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30974" y="240589"/>
            <a:ext cx="978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Đóng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nghị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353" y="141440"/>
            <a:ext cx="766613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056" y="2554004"/>
            <a:ext cx="9411254" cy="39957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1123170" y="1112520"/>
            <a:ext cx="7075950" cy="158192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87320" y="1402375"/>
            <a:ext cx="6444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6331" y="223389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3056" y="179965"/>
            <a:ext cx="994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đề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nghị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218" y="161441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4150298" y="1833874"/>
            <a:ext cx="4095928" cy="50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1825930" y="1612669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377A-4129-453A-B56E-9663AFEC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94" y="2183575"/>
            <a:ext cx="8610599" cy="1140922"/>
          </a:xfrm>
        </p:spPr>
        <p:txBody>
          <a:bodyPr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239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1939566" y="3628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671" y="4787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671" y="6445854"/>
            <a:ext cx="12167248" cy="42303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081" y="-18833"/>
            <a:ext cx="12161838" cy="3345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242"/>
          <a:stretch>
            <a:fillRect/>
          </a:stretch>
        </p:blipFill>
        <p:spPr bwMode="auto">
          <a:xfrm>
            <a:off x="0" y="771068"/>
            <a:ext cx="12390445" cy="56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0"/>
          <a:stretch>
            <a:fillRect/>
          </a:stretch>
        </p:blipFill>
        <p:spPr bwMode="auto">
          <a:xfrm>
            <a:off x="-100597" y="-78282"/>
            <a:ext cx="12390446" cy="9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539043" y="771068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8"/>
          <a:srcRect b="31271"/>
          <a:stretch>
            <a:fillRect/>
          </a:stretch>
        </p:blipFill>
        <p:spPr bwMode="auto">
          <a:xfrm flipH="1">
            <a:off x="2145360" y="4021109"/>
            <a:ext cx="2664373" cy="16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>
            <a:fillRect/>
          </a:stretch>
        </p:blipFill>
        <p:spPr bwMode="auto">
          <a:xfrm>
            <a:off x="2322179" y="5467779"/>
            <a:ext cx="3271015" cy="3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5"/>
          <a:stretch>
            <a:fillRect/>
          </a:stretch>
        </p:blipFill>
        <p:spPr bwMode="auto">
          <a:xfrm>
            <a:off x="-86379" y="5881354"/>
            <a:ext cx="12376228" cy="10478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43400" y="5467777"/>
            <a:ext cx="5231931" cy="648117"/>
          </a:xfrm>
          <a:prstGeom prst="roundRect">
            <a:avLst>
              <a:gd name="adj" fmla="val 34218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endParaRPr lang="es-ES" sz="2793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246D2-E620-4973-BA49-591CEBEF1164}"/>
              </a:ext>
            </a:extLst>
          </p:cNvPr>
          <p:cNvSpPr txBox="1"/>
          <p:nvPr/>
        </p:nvSpPr>
        <p:spPr>
          <a:xfrm>
            <a:off x="685630" y="583335"/>
            <a:ext cx="390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TRÒ CHƠI </a:t>
            </a:r>
          </a:p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GIẢI CỨU PETER</a:t>
            </a:r>
          </a:p>
        </p:txBody>
      </p:sp>
    </p:spTree>
    <p:extLst>
      <p:ext uri="{BB962C8B-B14F-4D97-AF65-F5344CB8AC3E}">
        <p14:creationId xmlns:p14="http://schemas.microsoft.com/office/powerpoint/2010/main" val="206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5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781958" y="2293703"/>
            <a:ext cx="2956138" cy="88787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altLang="es-ES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sấu</a:t>
            </a:r>
            <a:endParaRPr lang="en-US" alt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506924" y="1218076"/>
            <a:ext cx="3686584" cy="85702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Khủng</a:t>
            </a:r>
            <a:r>
              <a:rPr lang="es-ES_tradnl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long</a:t>
            </a:r>
            <a:endParaRPr 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69582" y="898480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916103" y="163206"/>
            <a:ext cx="4597113" cy="919401"/>
          </a:xfrm>
          <a:prstGeom prst="wedgeRoundRectCallout">
            <a:avLst>
              <a:gd name="adj1" fmla="val 52396"/>
              <a:gd name="adj2" fmla="val 14419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đúng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cứu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Peter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!</a:t>
            </a:r>
            <a:endParaRPr lang="es-ES" sz="2400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805549" y="5541863"/>
            <a:ext cx="7466017" cy="1175058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1346" y="5917212"/>
            <a:ext cx="66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Loài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tuyệt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chủng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88860" y="5110884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Calibri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1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0378 0.31598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450633" y="2494840"/>
            <a:ext cx="3562304" cy="10298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chậm</a:t>
            </a:r>
            <a:r>
              <a:rPr lang="en-US" altLang="es-ES" sz="32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n-US" altLang="es-ES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chạp</a:t>
            </a:r>
            <a:endParaRPr lang="en-US" alt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957943" y="1065263"/>
            <a:ext cx="3207612" cy="639823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_tradnl" sz="32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thính</a:t>
            </a:r>
            <a:endParaRPr 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03886" y="4936553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52277" y="5749457"/>
            <a:ext cx="7303064" cy="96724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9160" y="5985823"/>
            <a:ext cx="768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khủng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long?</a:t>
            </a:r>
            <a:endParaRPr lang="es-E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634281" y="1062841"/>
            <a:ext cx="3459896" cy="9233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" alt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nạn</a:t>
            </a:r>
            <a:endParaRPr lang="en-US" altLang="es-ES" sz="2800" b="1" kern="0" dirty="0" err="1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711201" y="2358954"/>
            <a:ext cx="3635976" cy="732589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tuyệt</a:t>
            </a:r>
            <a:r>
              <a:rPr 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chủng</a:t>
            </a:r>
            <a:endParaRPr lang="es-ES" sz="28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84686" y="5177600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324398" y="6051281"/>
            <a:ext cx="9543204" cy="77365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Một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loài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vật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mất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hẳn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nòi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giống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nghĩa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là</a:t>
            </a: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2780</Words>
  <Application>Microsoft Office PowerPoint</Application>
  <PresentationFormat>Widescreen</PresentationFormat>
  <Paragraphs>229</Paragraphs>
  <Slides>41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Algerian</vt:lpstr>
      <vt:lpstr>Arial</vt:lpstr>
      <vt:lpstr>Calibri</vt:lpstr>
      <vt:lpstr>Calibri Light</vt:lpstr>
      <vt:lpstr>Chewy</vt:lpstr>
      <vt:lpstr>Comfortaa</vt:lpstr>
      <vt:lpstr>Delius Unicase</vt:lpstr>
      <vt:lpstr>HP001 4 hàng</vt:lpstr>
      <vt:lpstr>Livvic</vt:lpstr>
      <vt:lpstr>Londrina Solid</vt:lpstr>
      <vt:lpstr>Roboto Condensed</vt:lpstr>
      <vt:lpstr>Roboto Condensed Light</vt:lpstr>
      <vt:lpstr>Office Theme</vt:lpstr>
      <vt:lpstr>Response to Intervention: The Alphabet by Slidesgo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142</cp:revision>
  <dcterms:created xsi:type="dcterms:W3CDTF">2021-06-18T23:20:35Z</dcterms:created>
  <dcterms:modified xsi:type="dcterms:W3CDTF">2022-02-28T04:00:30Z</dcterms:modified>
</cp:coreProperties>
</file>