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6" r:id="rId7"/>
    <p:sldId id="269" r:id="rId8"/>
    <p:sldId id="267" r:id="rId9"/>
    <p:sldId id="262" r:id="rId10"/>
    <p:sldId id="2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1BF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C571-BB5C-454D-B8DA-4999C478F2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5223-8831-4195-A7EF-2633A5A7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5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63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8CB6-1CD1-4BF1-8776-8EB7193F949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CCD2-46D4-4DCC-832B-C5D5A77D2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" y="-726"/>
            <a:ext cx="12217446" cy="691063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32054" y="19042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7" y="2805663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Ngày, tháng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(37)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47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Ngày, tháng (37)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11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96900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1969538"/>
            <a:ext cx="996497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" y="0"/>
            <a:ext cx="11728634" cy="62080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575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91022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896098" y="2896230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2429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69557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4633" y="547458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71564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1022" y="3609474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96097" y="4195519"/>
            <a:ext cx="816389" cy="71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81777" y="2964581"/>
            <a:ext cx="4312118" cy="19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81777" y="3436219"/>
            <a:ext cx="875899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71564" y="4879888"/>
            <a:ext cx="5840922" cy="565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1564" y="4269230"/>
            <a:ext cx="4935847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0257" y="2175309"/>
            <a:ext cx="5245768" cy="270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5252" y="1068525"/>
            <a:ext cx="1523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644" y="1516890"/>
            <a:ext cx="1961181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mưa?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5907" y="3607279"/>
            <a:ext cx="5914143" cy="610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6" grpId="0" animBg="1"/>
      <p:bldP spid="27" grpId="0" animBg="1"/>
      <p:bldP spid="9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5" y="120628"/>
            <a:ext cx="11792764" cy="1384322"/>
          </a:xfrm>
          <a:prstGeom prst="rect">
            <a:avLst/>
          </a:prstGeom>
        </p:spPr>
      </p:pic>
      <p:pic>
        <p:nvPicPr>
          <p:cNvPr id="1026" name="Picture 2" descr="Cách viết ngày tháng năm trong tiếng anh [MẸO 202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9"/>
          <a:stretch/>
        </p:blipFill>
        <p:spPr bwMode="auto">
          <a:xfrm>
            <a:off x="9641417" y="4829175"/>
            <a:ext cx="255058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6" y="1657273"/>
            <a:ext cx="9887129" cy="4225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450" y="1657350"/>
            <a:ext cx="3648075" cy="352425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THÁNG 3 NĂM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930" y="3262313"/>
            <a:ext cx="1097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50" b="1" smtClean="0">
                <a:solidFill>
                  <a:srgbClr val="FF0000"/>
                </a:solidFill>
              </a:rPr>
              <a:t>Ngày Quốc tế Phụ nữ</a:t>
            </a:r>
            <a:endParaRPr lang="en-US" sz="155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275" y="32194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3090" y="3932813"/>
            <a:ext cx="9944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FF0000"/>
                </a:solidFill>
              </a:rPr>
              <a:t>Sinh nhật </a:t>
            </a:r>
          </a:p>
          <a:p>
            <a:pPr algn="r"/>
            <a:r>
              <a:rPr lang="en-US" sz="1600" b="1" smtClean="0">
                <a:solidFill>
                  <a:srgbClr val="FF0000"/>
                </a:solidFill>
              </a:rPr>
              <a:t>bố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77325" y="3889951"/>
            <a:ext cx="1400175" cy="67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94531" y="2171536"/>
            <a:ext cx="10561898" cy="200823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37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chung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87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629328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128</Words>
  <Application>Microsoft Office PowerPoint</Application>
  <PresentationFormat>Widescreen</PresentationFormat>
  <Paragraphs>28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</cp:revision>
  <dcterms:created xsi:type="dcterms:W3CDTF">2022-02-25T14:33:55Z</dcterms:created>
  <dcterms:modified xsi:type="dcterms:W3CDTF">2022-03-02T13:20:01Z</dcterms:modified>
</cp:coreProperties>
</file>