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notesMasterIdLst>
    <p:notesMasterId r:id="rId18"/>
  </p:notesMasterIdLst>
  <p:sldIdLst>
    <p:sldId id="346" r:id="rId2"/>
    <p:sldId id="356" r:id="rId3"/>
    <p:sldId id="353" r:id="rId4"/>
    <p:sldId id="355" r:id="rId5"/>
    <p:sldId id="347" r:id="rId6"/>
    <p:sldId id="324" r:id="rId7"/>
    <p:sldId id="332" r:id="rId8"/>
    <p:sldId id="349" r:id="rId9"/>
    <p:sldId id="350" r:id="rId10"/>
    <p:sldId id="328" r:id="rId11"/>
    <p:sldId id="342" r:id="rId12"/>
    <p:sldId id="343" r:id="rId13"/>
    <p:sldId id="344" r:id="rId14"/>
    <p:sldId id="354" r:id="rId15"/>
    <p:sldId id="351" r:id="rId16"/>
    <p:sldId id="320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FFFF00"/>
    <a:srgbClr val="FF66FF"/>
    <a:srgbClr val="660066"/>
    <a:srgbClr val="CCFFFF"/>
    <a:srgbClr val="CCFF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3" autoAdjust="0"/>
    <p:restoredTop sz="94622" autoAdjust="0"/>
  </p:normalViewPr>
  <p:slideViewPr>
    <p:cSldViewPr>
      <p:cViewPr varScale="1">
        <p:scale>
          <a:sx n="50" d="100"/>
          <a:sy n="50" d="100"/>
        </p:scale>
        <p:origin x="-172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65954B3-74D6-4A18-BEFA-2D484BCFF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70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BB16E1B-5CDD-47AC-942E-2F7D2DFBD7F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96696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7237BA-4C5A-4802-8AD9-EB197A71AA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FD1FB-0908-4A6B-90D8-887C84184E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3A270-4130-4FBF-ABD5-86E11D0088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FE641A-AE36-4AEC-A933-1529E2C952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E6CE21-8BB0-4BE0-A827-C0BEB0D584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153F81-D5BF-453D-B19F-61742B4B6F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1130BF-CF66-4E41-A591-A4ACC2B726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BDB316-E62B-4801-B677-C6AE82479C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DA118-BBD9-46C2-878B-B45D2F5B0E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86504-253D-45A5-AC84-E9700822A0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986315-DDF8-445D-AD0F-50B668240E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3DD223F5-9A40-461D-BF6A-5E0144C439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LUUTRU2\ThucHanh\Nhac\Track02.MP3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9.gif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39325" cy="737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374650" y="88900"/>
            <a:ext cx="9263063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Trường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Tiểu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học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Ái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Mộ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A</a:t>
            </a:r>
          </a:p>
          <a:p>
            <a:pPr algn="ctr" eaLnBrk="1" hangingPunct="1"/>
            <a:r>
              <a:rPr lang="en-US" sz="5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Bài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giảng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Lớp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3</a:t>
            </a:r>
          </a:p>
          <a:p>
            <a:pPr algn="ctr" eaLnBrk="1" hangingPunct="1"/>
            <a:r>
              <a:rPr lang="en-US" sz="5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Môn</a:t>
            </a:r>
            <a:r>
              <a:rPr lang="en-US" sz="5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Toán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 algn="ctr" eaLnBrk="1" hangingPunct="1"/>
            <a:r>
              <a:rPr lang="en-US" sz="5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Tuần</a:t>
            </a:r>
            <a:r>
              <a:rPr lang="en-US" sz="5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  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24</a:t>
            </a:r>
            <a:endParaRPr lang="en-US" sz="54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ctr" eaLnBrk="1" hangingPunct="1"/>
            <a:endParaRPr lang="en-US" sz="3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1" hangingPunct="1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: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Làm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quen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với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chữ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số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La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Mã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1" hangingPunct="1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              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trang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121)</a:t>
            </a:r>
          </a:p>
          <a:p>
            <a:pPr eaLnBrk="1" hangingPunct="1"/>
            <a:r>
              <a:rPr lang="en-US" sz="36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         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1" hangingPunct="1"/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82666286"/>
      </p:ext>
    </p:extLst>
  </p:cSld>
  <p:clrMapOvr>
    <a:masterClrMapping/>
  </p:clrMapOvr>
  <p:transition spd="slow" advTm="1353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"/>
          <p:cNvSpPr txBox="1">
            <a:spLocks noChangeArrowheads="1"/>
          </p:cNvSpPr>
          <p:nvPr/>
        </p:nvSpPr>
        <p:spPr bwMode="auto">
          <a:xfrm>
            <a:off x="0" y="609600"/>
            <a:ext cx="899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685800" y="35052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2819400"/>
            <a:ext cx="762000" cy="52863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95400" y="2819400"/>
            <a:ext cx="762000" cy="5286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/>
              <a:t>III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0" y="2819400"/>
            <a:ext cx="838200" cy="5286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V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1400" y="2819400"/>
            <a:ext cx="914400" cy="5286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VII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76800" y="2828925"/>
            <a:ext cx="838200" cy="5286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6000" y="2819400"/>
            <a:ext cx="762000" cy="5286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XI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15200" y="2819400"/>
            <a:ext cx="990600" cy="5286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XXI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648200"/>
            <a:ext cx="762000" cy="5286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95400" y="4648200"/>
            <a:ext cx="762000" cy="5286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IV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14600" y="4637088"/>
            <a:ext cx="762000" cy="5222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VI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97275" y="4637088"/>
            <a:ext cx="898525" cy="5222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VIII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05400" y="4637088"/>
            <a:ext cx="838200" cy="5286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05600" y="4648200"/>
            <a:ext cx="838200" cy="5286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XII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77200" y="4648200"/>
            <a:ext cx="914400" cy="5286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XX</a:t>
            </a: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0" y="5410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Hai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1295400" y="54102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Bốn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2514600" y="5410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Sáu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3657600" y="54102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Tám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5181600" y="54102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CC"/>
                </a:solidFill>
              </a:rPr>
              <a:t>Mười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6705600" y="53340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Mười hai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8077200" y="52578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Hai mươi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0" y="35052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CC"/>
                </a:solidFill>
              </a:rPr>
              <a:t>Một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1295" name="Text Box 31"/>
          <p:cNvSpPr txBox="1">
            <a:spLocks noChangeArrowheads="1"/>
          </p:cNvSpPr>
          <p:nvPr/>
        </p:nvSpPr>
        <p:spPr bwMode="auto">
          <a:xfrm>
            <a:off x="1295400" y="35052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Ba</a:t>
            </a:r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2438400" y="34290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Năm</a:t>
            </a:r>
          </a:p>
        </p:txBody>
      </p:sp>
      <p:sp>
        <p:nvSpPr>
          <p:cNvPr id="11297" name="Text Box 33"/>
          <p:cNvSpPr txBox="1">
            <a:spLocks noChangeArrowheads="1"/>
          </p:cNvSpPr>
          <p:nvPr/>
        </p:nvSpPr>
        <p:spPr bwMode="auto">
          <a:xfrm>
            <a:off x="3581400" y="34290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Bảy</a:t>
            </a:r>
          </a:p>
        </p:txBody>
      </p:sp>
      <p:sp>
        <p:nvSpPr>
          <p:cNvPr id="11298" name="Text Box 34"/>
          <p:cNvSpPr txBox="1">
            <a:spLocks noChangeArrowheads="1"/>
          </p:cNvSpPr>
          <p:nvPr/>
        </p:nvSpPr>
        <p:spPr bwMode="auto">
          <a:xfrm>
            <a:off x="4876800" y="34290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Chín</a:t>
            </a:r>
          </a:p>
        </p:txBody>
      </p:sp>
      <p:sp>
        <p:nvSpPr>
          <p:cNvPr id="11299" name="Text Box 35"/>
          <p:cNvSpPr txBox="1">
            <a:spLocks noChangeArrowheads="1"/>
          </p:cNvSpPr>
          <p:nvPr/>
        </p:nvSpPr>
        <p:spPr bwMode="auto">
          <a:xfrm>
            <a:off x="6096000" y="35052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Mười một</a:t>
            </a:r>
          </a:p>
        </p:txBody>
      </p:sp>
      <p:sp>
        <p:nvSpPr>
          <p:cNvPr id="11300" name="Text Box 36"/>
          <p:cNvSpPr txBox="1">
            <a:spLocks noChangeArrowheads="1"/>
          </p:cNvSpPr>
          <p:nvPr/>
        </p:nvSpPr>
        <p:spPr bwMode="auto">
          <a:xfrm>
            <a:off x="7315200" y="34290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Hai mươi mốt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11287" grpId="0"/>
      <p:bldP spid="11288" grpId="0"/>
      <p:bldP spid="11289" grpId="0"/>
      <p:bldP spid="11290" grpId="0"/>
      <p:bldP spid="11291" grpId="0"/>
      <p:bldP spid="11292" grpId="0"/>
      <p:bldP spid="11293" grpId="0"/>
      <p:bldP spid="11294" grpId="0"/>
      <p:bldP spid="11295" grpId="0"/>
      <p:bldP spid="11297" grpId="0"/>
      <p:bldP spid="11298" grpId="0"/>
      <p:bldP spid="11299" grpId="0"/>
      <p:bldP spid="113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838200" y="1141413"/>
            <a:ext cx="1905000" cy="1905000"/>
            <a:chOff x="336" y="336"/>
            <a:chExt cx="1200" cy="1200"/>
          </a:xfrm>
        </p:grpSpPr>
        <p:sp>
          <p:nvSpPr>
            <p:cNvPr id="33795" name="Oval 3"/>
            <p:cNvSpPr>
              <a:spLocks noChangeArrowheads="1"/>
            </p:cNvSpPr>
            <p:nvPr/>
          </p:nvSpPr>
          <p:spPr bwMode="auto">
            <a:xfrm>
              <a:off x="336" y="336"/>
              <a:ext cx="1200" cy="1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3796" name="Oval 4"/>
            <p:cNvSpPr>
              <a:spLocks noChangeArrowheads="1"/>
            </p:cNvSpPr>
            <p:nvPr/>
          </p:nvSpPr>
          <p:spPr bwMode="auto">
            <a:xfrm>
              <a:off x="384" y="384"/>
              <a:ext cx="1104" cy="110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1600200" y="12192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XII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219200" y="12954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XI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914400" y="2286000"/>
            <a:ext cx="53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VIII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1143000" y="2620963"/>
            <a:ext cx="457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VII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914400" y="16002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X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838200" y="1905000"/>
            <a:ext cx="396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IX</a:t>
            </a: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1600200" y="27432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VI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2057400" y="25908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V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2286000" y="22860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IV</a:t>
            </a: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2362200" y="19050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III</a:t>
            </a: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2286000" y="15240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II</a:t>
            </a: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1981200" y="12954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I</a:t>
            </a:r>
          </a:p>
        </p:txBody>
      </p:sp>
      <p:sp>
        <p:nvSpPr>
          <p:cNvPr id="59410" name="Line 18"/>
          <p:cNvSpPr>
            <a:spLocks noChangeShapeType="1"/>
          </p:cNvSpPr>
          <p:nvPr/>
        </p:nvSpPr>
        <p:spPr bwMode="auto">
          <a:xfrm rot="-5411360">
            <a:off x="1522413" y="2286000"/>
            <a:ext cx="611188" cy="1587"/>
          </a:xfrm>
          <a:prstGeom prst="line">
            <a:avLst/>
          </a:prstGeom>
          <a:noFill/>
          <a:ln w="76200">
            <a:solidFill>
              <a:srgbClr val="6600CC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0" name="Text Box 113"/>
          <p:cNvSpPr txBox="1">
            <a:spLocks noChangeArrowheads="1"/>
          </p:cNvSpPr>
          <p:nvPr/>
        </p:nvSpPr>
        <p:spPr bwMode="auto">
          <a:xfrm>
            <a:off x="2743200" y="347663"/>
            <a:ext cx="533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33811" name="Oval 114"/>
          <p:cNvSpPr>
            <a:spLocks noChangeArrowheads="1"/>
          </p:cNvSpPr>
          <p:nvPr/>
        </p:nvSpPr>
        <p:spPr bwMode="auto">
          <a:xfrm>
            <a:off x="304800" y="304800"/>
            <a:ext cx="21336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Bài 2 </a:t>
            </a:r>
          </a:p>
        </p:txBody>
      </p:sp>
      <p:grpSp>
        <p:nvGrpSpPr>
          <p:cNvPr id="59510" name="Group 118"/>
          <p:cNvGrpSpPr>
            <a:grpSpLocks/>
          </p:cNvGrpSpPr>
          <p:nvPr/>
        </p:nvGrpSpPr>
        <p:grpSpPr bwMode="auto">
          <a:xfrm>
            <a:off x="1755775" y="1411288"/>
            <a:ext cx="152400" cy="652462"/>
            <a:chOff x="3888" y="576"/>
            <a:chExt cx="96" cy="432"/>
          </a:xfrm>
        </p:grpSpPr>
        <p:sp>
          <p:nvSpPr>
            <p:cNvPr id="33813" name="Line 119"/>
            <p:cNvSpPr>
              <a:spLocks noChangeShapeType="1"/>
            </p:cNvSpPr>
            <p:nvPr/>
          </p:nvSpPr>
          <p:spPr bwMode="auto">
            <a:xfrm>
              <a:off x="3936" y="576"/>
              <a:ext cx="0" cy="432"/>
            </a:xfrm>
            <a:prstGeom prst="line">
              <a:avLst/>
            </a:prstGeom>
            <a:noFill/>
            <a:ln w="38100">
              <a:solidFill>
                <a:srgbClr val="0099CC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14" name="Oval 120"/>
            <p:cNvSpPr>
              <a:spLocks noChangeArrowheads="1"/>
            </p:cNvSpPr>
            <p:nvPr/>
          </p:nvSpPr>
          <p:spPr bwMode="auto">
            <a:xfrm>
              <a:off x="3888" y="9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33815" name="Group 121"/>
          <p:cNvGrpSpPr>
            <a:grpSpLocks/>
          </p:cNvGrpSpPr>
          <p:nvPr/>
        </p:nvGrpSpPr>
        <p:grpSpPr bwMode="auto">
          <a:xfrm>
            <a:off x="3581400" y="1143000"/>
            <a:ext cx="1905000" cy="1905000"/>
            <a:chOff x="336" y="336"/>
            <a:chExt cx="1200" cy="1200"/>
          </a:xfrm>
        </p:grpSpPr>
        <p:sp>
          <p:nvSpPr>
            <p:cNvPr id="33816" name="Oval 122"/>
            <p:cNvSpPr>
              <a:spLocks noChangeArrowheads="1"/>
            </p:cNvSpPr>
            <p:nvPr/>
          </p:nvSpPr>
          <p:spPr bwMode="auto">
            <a:xfrm>
              <a:off x="336" y="336"/>
              <a:ext cx="1200" cy="1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3817" name="Oval 123"/>
            <p:cNvSpPr>
              <a:spLocks noChangeArrowheads="1"/>
            </p:cNvSpPr>
            <p:nvPr/>
          </p:nvSpPr>
          <p:spPr bwMode="auto">
            <a:xfrm>
              <a:off x="384" y="384"/>
              <a:ext cx="1104" cy="110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59516" name="Text Box 124"/>
          <p:cNvSpPr txBox="1">
            <a:spLocks noChangeArrowheads="1"/>
          </p:cNvSpPr>
          <p:nvPr/>
        </p:nvSpPr>
        <p:spPr bwMode="auto">
          <a:xfrm>
            <a:off x="4343400" y="12192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XII</a:t>
            </a:r>
          </a:p>
        </p:txBody>
      </p:sp>
      <p:sp>
        <p:nvSpPr>
          <p:cNvPr id="33819" name="Text Box 125"/>
          <p:cNvSpPr txBox="1">
            <a:spLocks noChangeArrowheads="1"/>
          </p:cNvSpPr>
          <p:nvPr/>
        </p:nvSpPr>
        <p:spPr bwMode="auto">
          <a:xfrm>
            <a:off x="3962400" y="12954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XI</a:t>
            </a:r>
          </a:p>
        </p:txBody>
      </p:sp>
      <p:sp>
        <p:nvSpPr>
          <p:cNvPr id="33820" name="Text Box 126"/>
          <p:cNvSpPr txBox="1">
            <a:spLocks noChangeArrowheads="1"/>
          </p:cNvSpPr>
          <p:nvPr/>
        </p:nvSpPr>
        <p:spPr bwMode="auto">
          <a:xfrm>
            <a:off x="3657600" y="2286000"/>
            <a:ext cx="53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VIII</a:t>
            </a:r>
          </a:p>
        </p:txBody>
      </p:sp>
      <p:sp>
        <p:nvSpPr>
          <p:cNvPr id="33821" name="Text Box 127"/>
          <p:cNvSpPr txBox="1">
            <a:spLocks noChangeArrowheads="1"/>
          </p:cNvSpPr>
          <p:nvPr/>
        </p:nvSpPr>
        <p:spPr bwMode="auto">
          <a:xfrm>
            <a:off x="3886200" y="2620963"/>
            <a:ext cx="457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VII</a:t>
            </a:r>
          </a:p>
        </p:txBody>
      </p:sp>
      <p:sp>
        <p:nvSpPr>
          <p:cNvPr id="33822" name="Text Box 128"/>
          <p:cNvSpPr txBox="1">
            <a:spLocks noChangeArrowheads="1"/>
          </p:cNvSpPr>
          <p:nvPr/>
        </p:nvSpPr>
        <p:spPr bwMode="auto">
          <a:xfrm>
            <a:off x="3657600" y="16002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X</a:t>
            </a:r>
          </a:p>
        </p:txBody>
      </p:sp>
      <p:sp>
        <p:nvSpPr>
          <p:cNvPr id="33823" name="Text Box 129"/>
          <p:cNvSpPr txBox="1">
            <a:spLocks noChangeArrowheads="1"/>
          </p:cNvSpPr>
          <p:nvPr/>
        </p:nvSpPr>
        <p:spPr bwMode="auto">
          <a:xfrm>
            <a:off x="3581400" y="1905000"/>
            <a:ext cx="396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IX</a:t>
            </a:r>
          </a:p>
        </p:txBody>
      </p:sp>
      <p:sp>
        <p:nvSpPr>
          <p:cNvPr id="33824" name="Text Box 130"/>
          <p:cNvSpPr txBox="1">
            <a:spLocks noChangeArrowheads="1"/>
          </p:cNvSpPr>
          <p:nvPr/>
        </p:nvSpPr>
        <p:spPr bwMode="auto">
          <a:xfrm>
            <a:off x="4343400" y="27432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VI</a:t>
            </a:r>
          </a:p>
        </p:txBody>
      </p:sp>
      <p:sp>
        <p:nvSpPr>
          <p:cNvPr id="33825" name="Text Box 131"/>
          <p:cNvSpPr txBox="1">
            <a:spLocks noChangeArrowheads="1"/>
          </p:cNvSpPr>
          <p:nvPr/>
        </p:nvSpPr>
        <p:spPr bwMode="auto">
          <a:xfrm>
            <a:off x="4800600" y="25908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V</a:t>
            </a:r>
          </a:p>
        </p:txBody>
      </p:sp>
      <p:sp>
        <p:nvSpPr>
          <p:cNvPr id="33826" name="Text Box 132"/>
          <p:cNvSpPr txBox="1">
            <a:spLocks noChangeArrowheads="1"/>
          </p:cNvSpPr>
          <p:nvPr/>
        </p:nvSpPr>
        <p:spPr bwMode="auto">
          <a:xfrm>
            <a:off x="5029200" y="22860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IV</a:t>
            </a:r>
          </a:p>
        </p:txBody>
      </p:sp>
      <p:sp>
        <p:nvSpPr>
          <p:cNvPr id="33827" name="Text Box 133"/>
          <p:cNvSpPr txBox="1">
            <a:spLocks noChangeArrowheads="1"/>
          </p:cNvSpPr>
          <p:nvPr/>
        </p:nvSpPr>
        <p:spPr bwMode="auto">
          <a:xfrm>
            <a:off x="5105400" y="19050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III</a:t>
            </a:r>
          </a:p>
        </p:txBody>
      </p:sp>
      <p:sp>
        <p:nvSpPr>
          <p:cNvPr id="33828" name="Text Box 134"/>
          <p:cNvSpPr txBox="1">
            <a:spLocks noChangeArrowheads="1"/>
          </p:cNvSpPr>
          <p:nvPr/>
        </p:nvSpPr>
        <p:spPr bwMode="auto">
          <a:xfrm>
            <a:off x="5029200" y="15240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II</a:t>
            </a:r>
          </a:p>
        </p:txBody>
      </p:sp>
      <p:sp>
        <p:nvSpPr>
          <p:cNvPr id="33829" name="Text Box 135"/>
          <p:cNvSpPr txBox="1">
            <a:spLocks noChangeArrowheads="1"/>
          </p:cNvSpPr>
          <p:nvPr/>
        </p:nvSpPr>
        <p:spPr bwMode="auto">
          <a:xfrm>
            <a:off x="4724400" y="12954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I</a:t>
            </a:r>
          </a:p>
        </p:txBody>
      </p:sp>
      <p:grpSp>
        <p:nvGrpSpPr>
          <p:cNvPr id="59529" name="Group 137"/>
          <p:cNvGrpSpPr>
            <a:grpSpLocks/>
          </p:cNvGrpSpPr>
          <p:nvPr/>
        </p:nvGrpSpPr>
        <p:grpSpPr bwMode="auto">
          <a:xfrm>
            <a:off x="4495800" y="1447800"/>
            <a:ext cx="160338" cy="685800"/>
            <a:chOff x="3888" y="576"/>
            <a:chExt cx="96" cy="432"/>
          </a:xfrm>
        </p:grpSpPr>
        <p:sp>
          <p:nvSpPr>
            <p:cNvPr id="33831" name="Line 138"/>
            <p:cNvSpPr>
              <a:spLocks noChangeShapeType="1"/>
            </p:cNvSpPr>
            <p:nvPr/>
          </p:nvSpPr>
          <p:spPr bwMode="auto">
            <a:xfrm>
              <a:off x="3936" y="576"/>
              <a:ext cx="0" cy="432"/>
            </a:xfrm>
            <a:prstGeom prst="line">
              <a:avLst/>
            </a:prstGeom>
            <a:noFill/>
            <a:ln w="38100">
              <a:solidFill>
                <a:srgbClr val="0099CC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32" name="Oval 139"/>
            <p:cNvSpPr>
              <a:spLocks noChangeArrowheads="1"/>
            </p:cNvSpPr>
            <p:nvPr/>
          </p:nvSpPr>
          <p:spPr bwMode="auto">
            <a:xfrm>
              <a:off x="3888" y="9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33833" name="Group 159"/>
          <p:cNvGrpSpPr>
            <a:grpSpLocks/>
          </p:cNvGrpSpPr>
          <p:nvPr/>
        </p:nvGrpSpPr>
        <p:grpSpPr bwMode="auto">
          <a:xfrm>
            <a:off x="6477000" y="1143000"/>
            <a:ext cx="1905000" cy="1905000"/>
            <a:chOff x="336" y="336"/>
            <a:chExt cx="1200" cy="1200"/>
          </a:xfrm>
        </p:grpSpPr>
        <p:sp>
          <p:nvSpPr>
            <p:cNvPr id="33834" name="Oval 160"/>
            <p:cNvSpPr>
              <a:spLocks noChangeArrowheads="1"/>
            </p:cNvSpPr>
            <p:nvPr/>
          </p:nvSpPr>
          <p:spPr bwMode="auto">
            <a:xfrm>
              <a:off x="336" y="336"/>
              <a:ext cx="1200" cy="1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3835" name="Oval 161"/>
            <p:cNvSpPr>
              <a:spLocks noChangeArrowheads="1"/>
            </p:cNvSpPr>
            <p:nvPr/>
          </p:nvSpPr>
          <p:spPr bwMode="auto">
            <a:xfrm>
              <a:off x="384" y="384"/>
              <a:ext cx="1104" cy="110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59554" name="Text Box 162"/>
          <p:cNvSpPr txBox="1">
            <a:spLocks noChangeArrowheads="1"/>
          </p:cNvSpPr>
          <p:nvPr/>
        </p:nvSpPr>
        <p:spPr bwMode="auto">
          <a:xfrm>
            <a:off x="7239000" y="12192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XII</a:t>
            </a:r>
          </a:p>
        </p:txBody>
      </p:sp>
      <p:sp>
        <p:nvSpPr>
          <p:cNvPr id="33837" name="Text Box 163"/>
          <p:cNvSpPr txBox="1">
            <a:spLocks noChangeArrowheads="1"/>
          </p:cNvSpPr>
          <p:nvPr/>
        </p:nvSpPr>
        <p:spPr bwMode="auto">
          <a:xfrm>
            <a:off x="6858000" y="12954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XI</a:t>
            </a:r>
          </a:p>
        </p:txBody>
      </p:sp>
      <p:sp>
        <p:nvSpPr>
          <p:cNvPr id="33838" name="Text Box 164"/>
          <p:cNvSpPr txBox="1">
            <a:spLocks noChangeArrowheads="1"/>
          </p:cNvSpPr>
          <p:nvPr/>
        </p:nvSpPr>
        <p:spPr bwMode="auto">
          <a:xfrm>
            <a:off x="6553200" y="2286000"/>
            <a:ext cx="53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VIII</a:t>
            </a:r>
          </a:p>
        </p:txBody>
      </p:sp>
      <p:sp>
        <p:nvSpPr>
          <p:cNvPr id="33839" name="Text Box 165"/>
          <p:cNvSpPr txBox="1">
            <a:spLocks noChangeArrowheads="1"/>
          </p:cNvSpPr>
          <p:nvPr/>
        </p:nvSpPr>
        <p:spPr bwMode="auto">
          <a:xfrm>
            <a:off x="6781800" y="2620963"/>
            <a:ext cx="457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VII</a:t>
            </a:r>
          </a:p>
        </p:txBody>
      </p:sp>
      <p:sp>
        <p:nvSpPr>
          <p:cNvPr id="33840" name="Text Box 166"/>
          <p:cNvSpPr txBox="1">
            <a:spLocks noChangeArrowheads="1"/>
          </p:cNvSpPr>
          <p:nvPr/>
        </p:nvSpPr>
        <p:spPr bwMode="auto">
          <a:xfrm>
            <a:off x="6553200" y="16002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X</a:t>
            </a:r>
          </a:p>
        </p:txBody>
      </p:sp>
      <p:sp>
        <p:nvSpPr>
          <p:cNvPr id="33841" name="Text Box 167"/>
          <p:cNvSpPr txBox="1">
            <a:spLocks noChangeArrowheads="1"/>
          </p:cNvSpPr>
          <p:nvPr/>
        </p:nvSpPr>
        <p:spPr bwMode="auto">
          <a:xfrm>
            <a:off x="6477000" y="1905000"/>
            <a:ext cx="396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IX</a:t>
            </a:r>
          </a:p>
        </p:txBody>
      </p:sp>
      <p:sp>
        <p:nvSpPr>
          <p:cNvPr id="33842" name="Text Box 168"/>
          <p:cNvSpPr txBox="1">
            <a:spLocks noChangeArrowheads="1"/>
          </p:cNvSpPr>
          <p:nvPr/>
        </p:nvSpPr>
        <p:spPr bwMode="auto">
          <a:xfrm>
            <a:off x="7239000" y="27432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VI</a:t>
            </a:r>
          </a:p>
        </p:txBody>
      </p:sp>
      <p:sp>
        <p:nvSpPr>
          <p:cNvPr id="33843" name="Text Box 169"/>
          <p:cNvSpPr txBox="1">
            <a:spLocks noChangeArrowheads="1"/>
          </p:cNvSpPr>
          <p:nvPr/>
        </p:nvSpPr>
        <p:spPr bwMode="auto">
          <a:xfrm>
            <a:off x="7696200" y="25908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V</a:t>
            </a:r>
          </a:p>
        </p:txBody>
      </p:sp>
      <p:sp>
        <p:nvSpPr>
          <p:cNvPr id="33844" name="Text Box 170"/>
          <p:cNvSpPr txBox="1">
            <a:spLocks noChangeArrowheads="1"/>
          </p:cNvSpPr>
          <p:nvPr/>
        </p:nvSpPr>
        <p:spPr bwMode="auto">
          <a:xfrm>
            <a:off x="7924800" y="22860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IV</a:t>
            </a:r>
          </a:p>
        </p:txBody>
      </p:sp>
      <p:sp>
        <p:nvSpPr>
          <p:cNvPr id="59563" name="Text Box 171"/>
          <p:cNvSpPr txBox="1">
            <a:spLocks noChangeArrowheads="1"/>
          </p:cNvSpPr>
          <p:nvPr/>
        </p:nvSpPr>
        <p:spPr bwMode="auto">
          <a:xfrm>
            <a:off x="8001000" y="19050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III</a:t>
            </a:r>
          </a:p>
        </p:txBody>
      </p:sp>
      <p:sp>
        <p:nvSpPr>
          <p:cNvPr id="33846" name="Text Box 172"/>
          <p:cNvSpPr txBox="1">
            <a:spLocks noChangeArrowheads="1"/>
          </p:cNvSpPr>
          <p:nvPr/>
        </p:nvSpPr>
        <p:spPr bwMode="auto">
          <a:xfrm>
            <a:off x="7924800" y="15240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II</a:t>
            </a:r>
          </a:p>
        </p:txBody>
      </p:sp>
      <p:sp>
        <p:nvSpPr>
          <p:cNvPr id="33847" name="Text Box 173"/>
          <p:cNvSpPr txBox="1">
            <a:spLocks noChangeArrowheads="1"/>
          </p:cNvSpPr>
          <p:nvPr/>
        </p:nvSpPr>
        <p:spPr bwMode="auto">
          <a:xfrm>
            <a:off x="7620000" y="12954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I</a:t>
            </a:r>
          </a:p>
        </p:txBody>
      </p:sp>
      <p:grpSp>
        <p:nvGrpSpPr>
          <p:cNvPr id="59572" name="Group 180"/>
          <p:cNvGrpSpPr>
            <a:grpSpLocks/>
          </p:cNvGrpSpPr>
          <p:nvPr/>
        </p:nvGrpSpPr>
        <p:grpSpPr bwMode="auto">
          <a:xfrm>
            <a:off x="4495800" y="1600200"/>
            <a:ext cx="152400" cy="525463"/>
            <a:chOff x="3024" y="1008"/>
            <a:chExt cx="96" cy="331"/>
          </a:xfrm>
        </p:grpSpPr>
        <p:sp>
          <p:nvSpPr>
            <p:cNvPr id="33849" name="Line 178"/>
            <p:cNvSpPr>
              <a:spLocks noChangeShapeType="1"/>
            </p:cNvSpPr>
            <p:nvPr/>
          </p:nvSpPr>
          <p:spPr bwMode="auto">
            <a:xfrm rot="-5411360">
              <a:off x="2927" y="1153"/>
              <a:ext cx="290" cy="0"/>
            </a:xfrm>
            <a:prstGeom prst="line">
              <a:avLst/>
            </a:prstGeom>
            <a:noFill/>
            <a:ln w="76200">
              <a:solidFill>
                <a:srgbClr val="6600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50" name="Oval 179"/>
            <p:cNvSpPr>
              <a:spLocks noChangeArrowheads="1"/>
            </p:cNvSpPr>
            <p:nvPr/>
          </p:nvSpPr>
          <p:spPr bwMode="auto">
            <a:xfrm>
              <a:off x="3024" y="1248"/>
              <a:ext cx="96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59576" name="Line 184"/>
          <p:cNvSpPr>
            <a:spLocks noChangeShapeType="1"/>
          </p:cNvSpPr>
          <p:nvPr/>
        </p:nvSpPr>
        <p:spPr bwMode="auto">
          <a:xfrm rot="-5411360">
            <a:off x="7732712" y="1868488"/>
            <a:ext cx="3175" cy="381000"/>
          </a:xfrm>
          <a:prstGeom prst="line">
            <a:avLst/>
          </a:prstGeom>
          <a:noFill/>
          <a:ln w="76200">
            <a:solidFill>
              <a:srgbClr val="66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9577" name="Group 185"/>
          <p:cNvGrpSpPr>
            <a:grpSpLocks/>
          </p:cNvGrpSpPr>
          <p:nvPr/>
        </p:nvGrpSpPr>
        <p:grpSpPr bwMode="auto">
          <a:xfrm>
            <a:off x="7391400" y="1481138"/>
            <a:ext cx="152400" cy="652462"/>
            <a:chOff x="3888" y="576"/>
            <a:chExt cx="96" cy="432"/>
          </a:xfrm>
        </p:grpSpPr>
        <p:sp>
          <p:nvSpPr>
            <p:cNvPr id="33853" name="Line 186"/>
            <p:cNvSpPr>
              <a:spLocks noChangeShapeType="1"/>
            </p:cNvSpPr>
            <p:nvPr/>
          </p:nvSpPr>
          <p:spPr bwMode="auto">
            <a:xfrm>
              <a:off x="3936" y="576"/>
              <a:ext cx="0" cy="432"/>
            </a:xfrm>
            <a:prstGeom prst="line">
              <a:avLst/>
            </a:prstGeom>
            <a:noFill/>
            <a:ln w="38100">
              <a:solidFill>
                <a:srgbClr val="0099CC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54" name="Oval 187"/>
            <p:cNvSpPr>
              <a:spLocks noChangeArrowheads="1"/>
            </p:cNvSpPr>
            <p:nvPr/>
          </p:nvSpPr>
          <p:spPr bwMode="auto">
            <a:xfrm>
              <a:off x="3888" y="9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33855" name="Text Box 188"/>
          <p:cNvSpPr txBox="1">
            <a:spLocks noChangeArrowheads="1"/>
          </p:cNvSpPr>
          <p:nvPr/>
        </p:nvSpPr>
        <p:spPr bwMode="auto">
          <a:xfrm>
            <a:off x="1624013" y="3101975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6600"/>
                </a:solidFill>
                <a:latin typeface=".VnTimeH" pitchFamily="34" charset="0"/>
              </a:rPr>
              <a:t>a</a:t>
            </a:r>
          </a:p>
        </p:txBody>
      </p:sp>
      <p:sp>
        <p:nvSpPr>
          <p:cNvPr id="33856" name="Text Box 189"/>
          <p:cNvSpPr txBox="1">
            <a:spLocks noChangeArrowheads="1"/>
          </p:cNvSpPr>
          <p:nvPr/>
        </p:nvSpPr>
        <p:spPr bwMode="auto">
          <a:xfrm>
            <a:off x="4343400" y="30480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6600"/>
                </a:solidFill>
                <a:latin typeface=".VnTimeH" pitchFamily="34" charset="0"/>
              </a:rPr>
              <a:t>b</a:t>
            </a:r>
          </a:p>
        </p:txBody>
      </p:sp>
      <p:sp>
        <p:nvSpPr>
          <p:cNvPr id="33857" name="Text Box 190"/>
          <p:cNvSpPr txBox="1">
            <a:spLocks noChangeArrowheads="1"/>
          </p:cNvSpPr>
          <p:nvPr/>
        </p:nvSpPr>
        <p:spPr bwMode="auto">
          <a:xfrm>
            <a:off x="7239000" y="30480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6600"/>
                </a:solidFill>
                <a:latin typeface=".VnTimeH" pitchFamily="34" charset="0"/>
              </a:rPr>
              <a:t>c</a:t>
            </a:r>
          </a:p>
        </p:txBody>
      </p:sp>
      <p:sp>
        <p:nvSpPr>
          <p:cNvPr id="59583" name="Text Box 191"/>
          <p:cNvSpPr txBox="1">
            <a:spLocks noChangeArrowheads="1"/>
          </p:cNvSpPr>
          <p:nvPr/>
        </p:nvSpPr>
        <p:spPr bwMode="auto">
          <a:xfrm>
            <a:off x="244475" y="3676650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6600"/>
                </a:solidFill>
                <a:latin typeface=".VnTime" pitchFamily="34" charset="0"/>
              </a:rPr>
              <a:t>§ång hå A  chØ mÊy giê ?</a:t>
            </a:r>
          </a:p>
        </p:txBody>
      </p:sp>
      <p:sp>
        <p:nvSpPr>
          <p:cNvPr id="59584" name="Text Box 192"/>
          <p:cNvSpPr txBox="1">
            <a:spLocks noChangeArrowheads="1"/>
          </p:cNvSpPr>
          <p:nvPr/>
        </p:nvSpPr>
        <p:spPr bwMode="auto">
          <a:xfrm>
            <a:off x="663575" y="4983162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§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ång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hå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chØ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6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giê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59587" name="Text Box 195"/>
          <p:cNvSpPr txBox="1">
            <a:spLocks noChangeArrowheads="1"/>
          </p:cNvSpPr>
          <p:nvPr/>
        </p:nvSpPr>
        <p:spPr bwMode="auto">
          <a:xfrm>
            <a:off x="3221038" y="367665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6600"/>
                </a:solidFill>
                <a:latin typeface=".VnTime" pitchFamily="34" charset="0"/>
              </a:rPr>
              <a:t>§ång hå B chØ mÊy giê ?</a:t>
            </a:r>
          </a:p>
        </p:txBody>
      </p:sp>
      <p:sp>
        <p:nvSpPr>
          <p:cNvPr id="59588" name="Text Box 196"/>
          <p:cNvSpPr txBox="1">
            <a:spLocks noChangeArrowheads="1"/>
          </p:cNvSpPr>
          <p:nvPr/>
        </p:nvSpPr>
        <p:spPr bwMode="auto">
          <a:xfrm>
            <a:off x="3395663" y="3735388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.VnTime" pitchFamily="34" charset="0"/>
              </a:rPr>
              <a:t>§ång hå chØ 12 giê.</a:t>
            </a:r>
          </a:p>
        </p:txBody>
      </p:sp>
      <p:sp>
        <p:nvSpPr>
          <p:cNvPr id="59589" name="Text Box 197"/>
          <p:cNvSpPr txBox="1">
            <a:spLocks noChangeArrowheads="1"/>
          </p:cNvSpPr>
          <p:nvPr/>
        </p:nvSpPr>
        <p:spPr bwMode="auto">
          <a:xfrm>
            <a:off x="6096000" y="3665538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Đồng hồ C chỉ mấy giờ ?</a:t>
            </a:r>
          </a:p>
        </p:txBody>
      </p:sp>
      <p:sp>
        <p:nvSpPr>
          <p:cNvPr id="59590" name="Text Box 198"/>
          <p:cNvSpPr txBox="1">
            <a:spLocks noChangeArrowheads="1"/>
          </p:cNvSpPr>
          <p:nvPr/>
        </p:nvSpPr>
        <p:spPr bwMode="auto">
          <a:xfrm>
            <a:off x="6362700" y="3735388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Đồng hồ chỉ 3 giờ.</a:t>
            </a:r>
          </a:p>
        </p:txBody>
      </p:sp>
      <p:pic>
        <p:nvPicPr>
          <p:cNvPr id="59596" name="Picture 204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181600"/>
            <a:ext cx="19081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597" name="Picture 205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5257800"/>
            <a:ext cx="19081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598" name="Picture 206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5257800"/>
            <a:ext cx="19081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599" name="Picture 207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5181600"/>
            <a:ext cx="19081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 tmFilter="0, 0; .2, .5; .8, .5; 1, 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000" autoRev="1" fill="hold"/>
                                        <p:tgtEl>
                                          <p:spTgt spid="594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595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595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2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2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9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9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9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1" dur="2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3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9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 tmFilter="0, 0; .2, .5; .8, .5; 1, 0"/>
                                        <p:tgtEl>
                                          <p:spTgt spid="595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1000" autoRev="1" fill="hold"/>
                                        <p:tgtEl>
                                          <p:spTgt spid="595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 tmFilter="0, 0; .2, .5; .8, .5; 1, 0"/>
                                        <p:tgtEl>
                                          <p:spTgt spid="595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000" autoRev="1" fill="hold"/>
                                        <p:tgtEl>
                                          <p:spTgt spid="595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2000" fill="hold"/>
                                        <p:tgtEl>
                                          <p:spTgt spid="595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2000" fill="hold"/>
                                        <p:tgtEl>
                                          <p:spTgt spid="595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2000" fill="hold"/>
                                        <p:tgtEl>
                                          <p:spTgt spid="595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595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9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9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9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9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9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7" dur="2000" fill="hold"/>
                                        <p:tgtEl>
                                          <p:spTgt spid="595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9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 tmFilter="0, 0; .2, .5; .8, .5; 1, 0"/>
                                        <p:tgtEl>
                                          <p:spTgt spid="595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1000" autoRev="1" fill="hold"/>
                                        <p:tgtEl>
                                          <p:spTgt spid="595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 tmFilter="0, 0; .2, .5; .8, .5; 1, 0"/>
                                        <p:tgtEl>
                                          <p:spTgt spid="595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1000" autoRev="1" fill="hold"/>
                                        <p:tgtEl>
                                          <p:spTgt spid="595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2000" fill="hold"/>
                                        <p:tgtEl>
                                          <p:spTgt spid="595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2000" fill="hold"/>
                                        <p:tgtEl>
                                          <p:spTgt spid="595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2000" fill="hold"/>
                                        <p:tgtEl>
                                          <p:spTgt spid="595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595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2000" fill="hold"/>
                                        <p:tgtEl>
                                          <p:spTgt spid="595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2000" fill="hold"/>
                                        <p:tgtEl>
                                          <p:spTgt spid="59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2000" fill="hold"/>
                                        <p:tgtEl>
                                          <p:spTgt spid="595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59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59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59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9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9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9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9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6" dur="2000" fill="hold"/>
                                        <p:tgtEl>
                                          <p:spTgt spid="595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8" dur="2000" fill="hold"/>
                                        <p:tgtEl>
                                          <p:spTgt spid="59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0" dur="2000" fill="hold"/>
                                        <p:tgtEl>
                                          <p:spTgt spid="59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2" dur="2000" fill="hold"/>
                                        <p:tgtEl>
                                          <p:spTgt spid="59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59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59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8" dur="2000" fill="hold"/>
                                        <p:tgtEl>
                                          <p:spTgt spid="595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0" dur="2000" fill="hold"/>
                                        <p:tgtEl>
                                          <p:spTgt spid="595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2" dur="2000" fill="hold"/>
                                        <p:tgtEl>
                                          <p:spTgt spid="595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4" dur="2000" fill="hold"/>
                                        <p:tgtEl>
                                          <p:spTgt spid="595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/>
      <p:bldP spid="59397" grpId="1"/>
      <p:bldP spid="59403" grpId="0"/>
      <p:bldP spid="59403" grpId="1"/>
      <p:bldP spid="59410" grpId="0" animBg="1"/>
      <p:bldP spid="59516" grpId="0"/>
      <p:bldP spid="59516" grpId="1"/>
      <p:bldP spid="59554" grpId="0"/>
      <p:bldP spid="59554" grpId="1"/>
      <p:bldP spid="59563" grpId="0"/>
      <p:bldP spid="59563" grpId="1"/>
      <p:bldP spid="59576" grpId="0" animBg="1"/>
      <p:bldP spid="59583" grpId="0"/>
      <p:bldP spid="59583" grpId="1"/>
      <p:bldP spid="59584" grpId="0"/>
      <p:bldP spid="59587" grpId="0"/>
      <p:bldP spid="59587" grpId="1"/>
      <p:bldP spid="59588" grpId="0"/>
      <p:bldP spid="59589" grpId="0"/>
      <p:bldP spid="59589" grpId="1"/>
      <p:bldP spid="595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905000" y="609600"/>
            <a:ext cx="723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>
              <a:solidFill>
                <a:srgbClr val="0C1C1D"/>
              </a:solidFill>
              <a:latin typeface="VNI-Times" pitchFamily="2" charset="0"/>
            </a:endParaRPr>
          </a:p>
        </p:txBody>
      </p:sp>
      <p:sp>
        <p:nvSpPr>
          <p:cNvPr id="122883" name="Text Box 3">
            <a:hlinkClick r:id="" action="ppaction://noaction" highlightClick="1"/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33400" y="2438400"/>
            <a:ext cx="822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  <a:latin typeface="VNI-Avo" pitchFamily="2" charset="0"/>
              </a:rPr>
              <a:t>  </a:t>
            </a:r>
            <a:r>
              <a:rPr lang="en-US" sz="4400" b="1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VNI-Avo" pitchFamily="2" charset="0"/>
              </a:rPr>
              <a:t>a) 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0000CC"/>
                </a:solidFill>
                <a:latin typeface="VNI-Avo" pitchFamily="2" charset="0"/>
              </a:rPr>
              <a:t>: </a:t>
            </a:r>
          </a:p>
        </p:txBody>
      </p:sp>
      <p:sp>
        <p:nvSpPr>
          <p:cNvPr id="122884" name="Text Box 4">
            <a:hlinkClick r:id="" action="ppaction://noaction" highlightClick="1"/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524000" y="2971800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>
                <a:solidFill>
                  <a:srgbClr val="C00000"/>
                </a:solidFill>
                <a:latin typeface="VNI-Times" pitchFamily="2" charset="0"/>
              </a:rPr>
              <a:t> II , IV, V , VI , VII , IX , XI .</a:t>
            </a:r>
          </a:p>
        </p:txBody>
      </p:sp>
      <p:sp>
        <p:nvSpPr>
          <p:cNvPr id="122885" name="Text Box 5">
            <a:hlinkClick r:id="" action="ppaction://noaction" highlightClick="1"/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81000" y="3581400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dirty="0">
                <a:solidFill>
                  <a:srgbClr val="0000CC"/>
                </a:solidFill>
                <a:latin typeface="VNI-Avo" pitchFamily="2" charset="0"/>
              </a:rPr>
              <a:t>   b) 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0000CC"/>
                </a:solidFill>
                <a:latin typeface="VNI-Avo" pitchFamily="2" charset="0"/>
              </a:rPr>
              <a:t>: </a:t>
            </a:r>
          </a:p>
        </p:txBody>
      </p:sp>
      <p:sp>
        <p:nvSpPr>
          <p:cNvPr id="122886" name="Text Box 6">
            <a:hlinkClick r:id="" action="ppaction://noaction" highlightClick="1"/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600200" y="4419600"/>
            <a:ext cx="601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>
                <a:latin typeface="VNI-Times" pitchFamily="2" charset="0"/>
              </a:rPr>
              <a:t> </a:t>
            </a:r>
            <a:r>
              <a:rPr lang="en-US" sz="3600" b="1">
                <a:solidFill>
                  <a:srgbClr val="C00000"/>
                </a:solidFill>
                <a:latin typeface="VNI-Times" pitchFamily="2" charset="0"/>
              </a:rPr>
              <a:t>XI , IX , VII , VI , V , IV , II</a:t>
            </a:r>
          </a:p>
        </p:txBody>
      </p:sp>
      <p:pic>
        <p:nvPicPr>
          <p:cNvPr id="122887" name="Track0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153400" y="624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76200" y="609600"/>
            <a:ext cx="9067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II, VI, V, VII, IV, IX, XI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2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887"/>
                </p:tgtEl>
              </p:cMediaNode>
            </p:audio>
          </p:childTnLst>
        </p:cTn>
      </p:par>
    </p:tnLst>
    <p:bldLst>
      <p:bldP spid="122883" grpId="0"/>
      <p:bldP spid="122884" grpId="0"/>
      <p:bldP spid="122885" grpId="0"/>
      <p:bldP spid="1228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5" descr="1181071cimzwdep7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886075" y="5248275"/>
            <a:ext cx="857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6" descr="1181071cimzwdep7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52475" y="5248275"/>
            <a:ext cx="857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7" descr="1181071cimzwdep7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400675" y="5248275"/>
            <a:ext cx="857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8" descr="1181071cimzwdep7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534275" y="5248275"/>
            <a:ext cx="857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304800" y="3124200"/>
            <a:ext cx="403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>
                <a:solidFill>
                  <a:srgbClr val="00CC99"/>
                </a:solidFill>
              </a:rPr>
              <a:t>I X ,   X ,   XI  ,  XII</a:t>
            </a:r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228600" y="2438400"/>
            <a:ext cx="373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 sz="3200" b="1">
                <a:solidFill>
                  <a:srgbClr val="0000FF"/>
                </a:solidFill>
              </a:rPr>
              <a:t>I   ,   II  ,   III  ,  IV  ,</a:t>
            </a:r>
            <a:r>
              <a:rPr lang="en-US" sz="3200"/>
              <a:t> </a:t>
            </a:r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4038600" y="2447925"/>
            <a:ext cx="464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 sz="3200" b="1">
                <a:solidFill>
                  <a:srgbClr val="FF0000"/>
                </a:solidFill>
              </a:rPr>
              <a:t>V  ,   VI   ,  VII   ,  VIII  ,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0" y="3048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4.Viết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VNI-Times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5" grpId="0"/>
      <p:bldP spid="86026" grpId="0"/>
      <p:bldP spid="860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0"/>
            <a:ext cx="7086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TẮC VIẾT SỐ LA MÃ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30942"/>
            <a:ext cx="9144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I, V, X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I,X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890" y="1584234"/>
            <a:ext cx="6377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1" y="2169009"/>
            <a:ext cx="906780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5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5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97009"/>
            <a:ext cx="914400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</a:p>
          <a:p>
            <a:endParaRPr lang="en-US" sz="25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02423" y="3373679"/>
            <a:ext cx="8386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IV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9" name="Curved Right Arrow 8"/>
          <p:cNvSpPr/>
          <p:nvPr/>
        </p:nvSpPr>
        <p:spPr>
          <a:xfrm rot="5400000">
            <a:off x="2645087" y="3360928"/>
            <a:ext cx="153363" cy="34727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2384145" y="3140944"/>
            <a:ext cx="583333" cy="232735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- 1</a:t>
            </a:r>
            <a:endParaRPr lang="en-US" b="1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28787" y="5501202"/>
            <a:ext cx="8386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FFFF00"/>
                </a:solidFill>
                <a:effectLst/>
              </a:rPr>
              <a:t>XI</a:t>
            </a:r>
            <a:endParaRPr lang="en-US" sz="54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12" name="Curved Down Arrow 11"/>
          <p:cNvSpPr/>
          <p:nvPr/>
        </p:nvSpPr>
        <p:spPr>
          <a:xfrm>
            <a:off x="2348394" y="5501202"/>
            <a:ext cx="399478" cy="18522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Terminator 12"/>
          <p:cNvSpPr/>
          <p:nvPr/>
        </p:nvSpPr>
        <p:spPr>
          <a:xfrm>
            <a:off x="2266686" y="5228329"/>
            <a:ext cx="536084" cy="237354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+ 1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95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 animBg="1"/>
      <p:bldP spid="10" grpId="0" animBg="1"/>
      <p:bldP spid="11" grpId="0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4191000"/>
            <a:ext cx="8763000" cy="1295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>
                <a:solidFill>
                  <a:schemeClr val="tx1"/>
                </a:solidFill>
              </a:rPr>
              <a:t>-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447800" y="76200"/>
            <a:ext cx="7391400" cy="1066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 err="1" smtClean="0">
                <a:solidFill>
                  <a:srgbClr val="FF0000"/>
                </a:solidFill>
              </a:rPr>
              <a:t>Dặn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dò</a:t>
            </a:r>
            <a:endParaRPr lang="en-US" sz="4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56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 (1833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914400"/>
            <a:ext cx="965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724400" y="4648200"/>
            <a:ext cx="41148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800"/>
              <a:t>        </a:t>
            </a:r>
          </a:p>
        </p:txBody>
      </p:sp>
      <p:pic>
        <p:nvPicPr>
          <p:cNvPr id="16391" name="Picture 7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6700" y="0"/>
            <a:ext cx="1257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9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600700"/>
            <a:ext cx="13716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0" descr="WhitecornerFlow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486400"/>
            <a:ext cx="1257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6" descr="Bunny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0200" y="3581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2" descr="cartoon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0" y="3657600"/>
            <a:ext cx="11334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5" descr="1181071cimzwdep76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5400000">
            <a:off x="2886075" y="5248275"/>
            <a:ext cx="857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6" descr="1181071cimzwdep76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5400000">
            <a:off x="752475" y="5248275"/>
            <a:ext cx="857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7" descr="1181071cimzwdep76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5400000">
            <a:off x="5400675" y="5248275"/>
            <a:ext cx="857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8" descr="1181071cimzwdep76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5400000">
            <a:off x="7534275" y="5248275"/>
            <a:ext cx="857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0" name="WordArt 16"/>
          <p:cNvSpPr>
            <a:spLocks noChangeArrowheads="1" noChangeShapeType="1" noTextEdit="1"/>
          </p:cNvSpPr>
          <p:nvPr/>
        </p:nvSpPr>
        <p:spPr bwMode="auto">
          <a:xfrm>
            <a:off x="1905000" y="990600"/>
            <a:ext cx="6477000" cy="26495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CHÀO CÁC EM !</a:t>
            </a:r>
          </a:p>
        </p:txBody>
      </p:sp>
    </p:spTree>
  </p:cSld>
  <p:clrMapOvr>
    <a:masterClrMapping/>
  </p:clrMapOvr>
  <p:transition advTm="64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427630" y="175449"/>
            <a:ext cx="8686800" cy="6094858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90028">
              <a:defRPr/>
            </a:pPr>
            <a:endParaRPr lang="zh-CN" altLang="en-US" sz="572" dirty="0">
              <a:solidFill>
                <a:prstClr val="white"/>
              </a:solidFill>
              <a:latin typeface="HP001 4 hàng" pitchFamily="34" charset="0"/>
              <a:cs typeface="+mn-ea"/>
              <a:sym typeface="+mn-lt"/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2286000" y="456974"/>
            <a:ext cx="4609435" cy="442674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YÊU CẦU THAM GIA TIẾT HỌC</a:t>
            </a:r>
            <a:endParaRPr lang="zh-CN" altLang="en-US" sz="2000" b="1" dirty="0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100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191" y="1399474"/>
            <a:ext cx="914023" cy="16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464" y="1728793"/>
            <a:ext cx="1152626" cy="112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064" y="1690050"/>
            <a:ext cx="629016" cy="112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605" y="1826652"/>
            <a:ext cx="940541" cy="110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Rounded Corners 27"/>
          <p:cNvSpPr/>
          <p:nvPr/>
        </p:nvSpPr>
        <p:spPr>
          <a:xfrm>
            <a:off x="1371600" y="3342871"/>
            <a:ext cx="1828660" cy="6111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Chuẩn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bị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đầy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đủ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sách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vở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, </a:t>
            </a: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đồ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dùng</a:t>
            </a:r>
            <a:endParaRPr lang="zh-CN" altLang="en-US" sz="1400" b="1" dirty="0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1" name="Rectangle: Rounded Corners 28"/>
          <p:cNvSpPr/>
          <p:nvPr/>
        </p:nvSpPr>
        <p:spPr>
          <a:xfrm>
            <a:off x="3314202" y="3222878"/>
            <a:ext cx="1715807" cy="9371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5D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Tắt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mic</a:t>
            </a:r>
            <a:r>
              <a:rPr lang="vi-VN" altLang="zh-CN" sz="1400" b="1" dirty="0">
                <a:solidFill>
                  <a:srgbClr val="000000"/>
                </a:solidFill>
                <a:sym typeface="+mn-ea"/>
              </a:rPr>
              <a:t>, 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vi-VN" altLang="zh-CN" sz="1400" b="1" dirty="0">
                <a:solidFill>
                  <a:srgbClr val="000000"/>
                </a:solidFill>
                <a:sym typeface="+mn-ea"/>
              </a:rPr>
              <a:t>mở camera.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Tập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trung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lắng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nghe</a:t>
            </a:r>
            <a:endParaRPr lang="zh-CN" altLang="en-US" sz="1400" b="1" dirty="0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2" name="Rectangle: Rounded Corners 29"/>
          <p:cNvSpPr/>
          <p:nvPr/>
        </p:nvSpPr>
        <p:spPr>
          <a:xfrm>
            <a:off x="5143950" y="3342871"/>
            <a:ext cx="1256849" cy="63560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Chủ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động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ghi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chép</a:t>
            </a:r>
            <a:endParaRPr lang="zh-CN" altLang="en-US" sz="1400" b="1" dirty="0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3" name="Rectangle: Rounded Corners 30"/>
          <p:cNvSpPr/>
          <p:nvPr/>
        </p:nvSpPr>
        <p:spPr>
          <a:xfrm>
            <a:off x="6568564" y="3265420"/>
            <a:ext cx="1508636" cy="58962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468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Thực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hành</a:t>
            </a:r>
            <a:r>
              <a:rPr lang="vi-VN" altLang="zh-CN" sz="1400" b="1" dirty="0">
                <a:solidFill>
                  <a:srgbClr val="000000"/>
                </a:solidFill>
                <a:sym typeface="+mn-ea"/>
              </a:rPr>
              <a:t> theo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yêu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cầu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của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cô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endParaRPr lang="zh-CN" altLang="en-US" sz="1400" b="1" dirty="0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4" name="Rectangle: Rounded Corners 27"/>
          <p:cNvSpPr/>
          <p:nvPr/>
        </p:nvSpPr>
        <p:spPr>
          <a:xfrm>
            <a:off x="2843762" y="4888046"/>
            <a:ext cx="4600375" cy="95500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vi-VN" altLang="zh-CN" sz="1600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NHỮNG LƯU Ý AN TOÀN VỀ ĐIỆN</a:t>
            </a:r>
          </a:p>
          <a:p>
            <a:pPr eaLnBrk="1" hangingPunct="1">
              <a:defRPr/>
            </a:pPr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            </a:t>
            </a:r>
            <a:r>
              <a:rPr lang="vi-VN" altLang="zh-CN" sz="1600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- Phải sạc pin trước khi sử dụng máy</a:t>
            </a:r>
          </a:p>
          <a:p>
            <a:pPr eaLnBrk="1" hangingPunct="1">
              <a:defRPr/>
            </a:pPr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            -</a:t>
            </a:r>
            <a:r>
              <a:rPr lang="vi-VN" altLang="zh-CN" sz="1600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 Không được sạc pin khi đang học</a:t>
            </a:r>
            <a:endParaRPr lang="zh-CN" altLang="en-US" sz="1600" b="1" dirty="0">
              <a:solidFill>
                <a:srgbClr val="FF0000"/>
              </a:solidFill>
              <a:latin typeface="Arial" panose="020B0604020202020204" pitchFamily="34" charset="0"/>
              <a:sym typeface="+mn-ea"/>
            </a:endParaRPr>
          </a:p>
        </p:txBody>
      </p:sp>
      <p:grpSp>
        <p:nvGrpSpPr>
          <p:cNvPr id="4109" name="组合 1"/>
          <p:cNvGrpSpPr>
            <a:grpSpLocks/>
          </p:cNvGrpSpPr>
          <p:nvPr/>
        </p:nvGrpSpPr>
        <p:grpSpPr bwMode="auto">
          <a:xfrm>
            <a:off x="1999840" y="4412508"/>
            <a:ext cx="1875110" cy="445205"/>
            <a:chOff x="2170643" y="2103710"/>
            <a:chExt cx="13646657" cy="3168080"/>
          </a:xfrm>
        </p:grpSpPr>
        <p:pic>
          <p:nvPicPr>
            <p:cNvPr id="4119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0" name="图片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0" name="组合 1"/>
          <p:cNvGrpSpPr>
            <a:grpSpLocks/>
          </p:cNvGrpSpPr>
          <p:nvPr/>
        </p:nvGrpSpPr>
        <p:grpSpPr bwMode="auto">
          <a:xfrm>
            <a:off x="2696890" y="4436380"/>
            <a:ext cx="1875110" cy="444011"/>
            <a:chOff x="2170643" y="2103710"/>
            <a:chExt cx="13646657" cy="3168080"/>
          </a:xfrm>
        </p:grpSpPr>
        <p:pic>
          <p:nvPicPr>
            <p:cNvPr id="4117" name="图片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8" name="图片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1" name="组合 1"/>
          <p:cNvGrpSpPr>
            <a:grpSpLocks/>
          </p:cNvGrpSpPr>
          <p:nvPr/>
        </p:nvGrpSpPr>
        <p:grpSpPr bwMode="auto">
          <a:xfrm>
            <a:off x="3821462" y="4178330"/>
            <a:ext cx="1876304" cy="445205"/>
            <a:chOff x="2170643" y="2103710"/>
            <a:chExt cx="13646657" cy="3168080"/>
          </a:xfrm>
        </p:grpSpPr>
        <p:pic>
          <p:nvPicPr>
            <p:cNvPr id="4115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图片 1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2" name="组合 1"/>
          <p:cNvGrpSpPr>
            <a:grpSpLocks/>
          </p:cNvGrpSpPr>
          <p:nvPr/>
        </p:nvGrpSpPr>
        <p:grpSpPr bwMode="auto">
          <a:xfrm>
            <a:off x="4159022" y="4412508"/>
            <a:ext cx="1876304" cy="445205"/>
            <a:chOff x="2170643" y="2103710"/>
            <a:chExt cx="13646657" cy="3168080"/>
          </a:xfrm>
        </p:grpSpPr>
        <p:pic>
          <p:nvPicPr>
            <p:cNvPr id="4113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图片 1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77649687"/>
      </p:ext>
    </p:extLst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55"/>
          <p:cNvGrpSpPr>
            <a:grpSpLocks/>
          </p:cNvGrpSpPr>
          <p:nvPr/>
        </p:nvGrpSpPr>
        <p:grpSpPr bwMode="auto">
          <a:xfrm>
            <a:off x="1200149" y="1752600"/>
            <a:ext cx="2248188" cy="1981200"/>
            <a:chOff x="816" y="816"/>
            <a:chExt cx="1296" cy="1296"/>
          </a:xfrm>
        </p:grpSpPr>
        <p:grpSp>
          <p:nvGrpSpPr>
            <p:cNvPr id="32" name="Group 35"/>
            <p:cNvGrpSpPr>
              <a:grpSpLocks/>
            </p:cNvGrpSpPr>
            <p:nvPr/>
          </p:nvGrpSpPr>
          <p:grpSpPr bwMode="auto">
            <a:xfrm>
              <a:off x="816" y="816"/>
              <a:ext cx="1296" cy="1296"/>
              <a:chOff x="384" y="624"/>
              <a:chExt cx="1296" cy="1296"/>
            </a:xfrm>
          </p:grpSpPr>
          <p:sp>
            <p:nvSpPr>
              <p:cNvPr id="50" name="Oval 36"/>
              <p:cNvSpPr>
                <a:spLocks noChangeArrowheads="1"/>
              </p:cNvSpPr>
              <p:nvPr/>
            </p:nvSpPr>
            <p:spPr bwMode="auto">
              <a:xfrm>
                <a:off x="384" y="624"/>
                <a:ext cx="1296" cy="12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37"/>
              <p:cNvSpPr>
                <a:spLocks noChangeArrowheads="1"/>
              </p:cNvSpPr>
              <p:nvPr/>
            </p:nvSpPr>
            <p:spPr bwMode="auto">
              <a:xfrm>
                <a:off x="480" y="720"/>
                <a:ext cx="1104" cy="110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Oval 38"/>
            <p:cNvSpPr>
              <a:spLocks noChangeArrowheads="1"/>
            </p:cNvSpPr>
            <p:nvPr/>
          </p:nvSpPr>
          <p:spPr bwMode="auto">
            <a:xfrm>
              <a:off x="1422" y="139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4" name="Text Box 39"/>
            <p:cNvSpPr txBox="1">
              <a:spLocks noChangeArrowheads="1"/>
            </p:cNvSpPr>
            <p:nvPr/>
          </p:nvSpPr>
          <p:spPr bwMode="auto">
            <a:xfrm>
              <a:off x="1344" y="912"/>
              <a:ext cx="24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anose="020B0604020202020204" pitchFamily="34" charset="0"/>
                </a:rPr>
                <a:t>12</a:t>
              </a:r>
            </a:p>
          </p:txBody>
        </p:sp>
        <p:sp>
          <p:nvSpPr>
            <p:cNvPr id="35" name="Text Box 40"/>
            <p:cNvSpPr txBox="1">
              <a:spLocks noChangeArrowheads="1"/>
            </p:cNvSpPr>
            <p:nvPr/>
          </p:nvSpPr>
          <p:spPr bwMode="auto">
            <a:xfrm>
              <a:off x="1104" y="960"/>
              <a:ext cx="24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anose="020B0604020202020204" pitchFamily="34" charset="0"/>
                </a:rPr>
                <a:t>11</a:t>
              </a:r>
            </a:p>
          </p:txBody>
        </p:sp>
        <p:sp>
          <p:nvSpPr>
            <p:cNvPr id="36" name="Text Box 41"/>
            <p:cNvSpPr txBox="1">
              <a:spLocks noChangeArrowheads="1"/>
            </p:cNvSpPr>
            <p:nvPr/>
          </p:nvSpPr>
          <p:spPr bwMode="auto">
            <a:xfrm>
              <a:off x="960" y="158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37" name="Text Box 42"/>
            <p:cNvSpPr txBox="1">
              <a:spLocks noChangeArrowheads="1"/>
            </p:cNvSpPr>
            <p:nvPr/>
          </p:nvSpPr>
          <p:spPr bwMode="auto">
            <a:xfrm>
              <a:off x="1104" y="177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anose="020B0604020202020204" pitchFamily="34" charset="0"/>
                </a:rPr>
                <a:t>7</a:t>
              </a:r>
            </a:p>
          </p:txBody>
        </p:sp>
        <p:sp>
          <p:nvSpPr>
            <p:cNvPr id="38" name="Text Box 43"/>
            <p:cNvSpPr txBox="1">
              <a:spLocks noChangeArrowheads="1"/>
            </p:cNvSpPr>
            <p:nvPr/>
          </p:nvSpPr>
          <p:spPr bwMode="auto">
            <a:xfrm>
              <a:off x="960" y="1152"/>
              <a:ext cx="24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39" name="Text Box 44"/>
            <p:cNvSpPr txBox="1">
              <a:spLocks noChangeArrowheads="1"/>
            </p:cNvSpPr>
            <p:nvPr/>
          </p:nvSpPr>
          <p:spPr bwMode="auto">
            <a:xfrm>
              <a:off x="864" y="134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anose="020B0604020202020204" pitchFamily="34" charset="0"/>
                </a:rPr>
                <a:t>9</a:t>
              </a:r>
            </a:p>
          </p:txBody>
        </p:sp>
        <p:sp>
          <p:nvSpPr>
            <p:cNvPr id="40" name="Text Box 45"/>
            <p:cNvSpPr txBox="1">
              <a:spLocks noChangeArrowheads="1"/>
            </p:cNvSpPr>
            <p:nvPr/>
          </p:nvSpPr>
          <p:spPr bwMode="auto">
            <a:xfrm>
              <a:off x="1344" y="182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41" name="Text Box 46"/>
            <p:cNvSpPr txBox="1">
              <a:spLocks noChangeArrowheads="1"/>
            </p:cNvSpPr>
            <p:nvPr/>
          </p:nvSpPr>
          <p:spPr bwMode="auto">
            <a:xfrm>
              <a:off x="1584" y="177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42" name="Text Box 47"/>
            <p:cNvSpPr txBox="1">
              <a:spLocks noChangeArrowheads="1"/>
            </p:cNvSpPr>
            <p:nvPr/>
          </p:nvSpPr>
          <p:spPr bwMode="auto">
            <a:xfrm>
              <a:off x="1728" y="158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43" name="Text Box 48"/>
            <p:cNvSpPr txBox="1">
              <a:spLocks noChangeArrowheads="1"/>
            </p:cNvSpPr>
            <p:nvPr/>
          </p:nvSpPr>
          <p:spPr bwMode="auto">
            <a:xfrm>
              <a:off x="1824" y="134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44" name="Text Box 49"/>
            <p:cNvSpPr txBox="1">
              <a:spLocks noChangeArrowheads="1"/>
            </p:cNvSpPr>
            <p:nvPr/>
          </p:nvSpPr>
          <p:spPr bwMode="auto">
            <a:xfrm>
              <a:off x="1776" y="115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5" name="Text Box 50"/>
            <p:cNvSpPr txBox="1">
              <a:spLocks noChangeArrowheads="1"/>
            </p:cNvSpPr>
            <p:nvPr/>
          </p:nvSpPr>
          <p:spPr bwMode="auto">
            <a:xfrm>
              <a:off x="1584" y="96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6" name="AutoShape 51"/>
            <p:cNvSpPr>
              <a:spLocks noChangeArrowheads="1"/>
            </p:cNvSpPr>
            <p:nvPr/>
          </p:nvSpPr>
          <p:spPr bwMode="auto">
            <a:xfrm rot="10800000">
              <a:off x="1169" y="1377"/>
              <a:ext cx="288" cy="123"/>
            </a:xfrm>
            <a:prstGeom prst="rightArrow">
              <a:avLst>
                <a:gd name="adj1" fmla="val 50000"/>
                <a:gd name="adj2" fmla="val 5853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7" name="AutoShape 52"/>
            <p:cNvSpPr>
              <a:spLocks noChangeArrowheads="1"/>
            </p:cNvSpPr>
            <p:nvPr/>
          </p:nvSpPr>
          <p:spPr bwMode="auto">
            <a:xfrm rot="16200000">
              <a:off x="1305" y="1248"/>
              <a:ext cx="336" cy="48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8" name="Text Box 53"/>
            <p:cNvSpPr txBox="1">
              <a:spLocks noChangeArrowheads="1"/>
            </p:cNvSpPr>
            <p:nvPr/>
          </p:nvSpPr>
          <p:spPr bwMode="auto">
            <a:xfrm>
              <a:off x="960" y="158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49" name="Text Box 54"/>
            <p:cNvSpPr txBox="1">
              <a:spLocks noChangeArrowheads="1"/>
            </p:cNvSpPr>
            <p:nvPr/>
          </p:nvSpPr>
          <p:spPr bwMode="auto">
            <a:xfrm>
              <a:off x="1584" y="96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4" name="Left Brace 73"/>
          <p:cNvSpPr/>
          <p:nvPr/>
        </p:nvSpPr>
        <p:spPr>
          <a:xfrm rot="16200000">
            <a:off x="3148300" y="2666250"/>
            <a:ext cx="600075" cy="2954072"/>
          </a:xfrm>
          <a:prstGeom prst="leftBrac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088743" y="4552772"/>
            <a:ext cx="10550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70C0"/>
                </a:solidFill>
              </a:rPr>
              <a:t>9 </a:t>
            </a:r>
            <a:r>
              <a:rPr lang="en-US" sz="3000" dirty="0" err="1" smtClean="0">
                <a:solidFill>
                  <a:srgbClr val="0070C0"/>
                </a:solidFill>
              </a:rPr>
              <a:t>giờ</a:t>
            </a:r>
            <a:endParaRPr lang="en-US" sz="3000" dirty="0">
              <a:solidFill>
                <a:srgbClr val="0070C0"/>
              </a:solidFill>
            </a:endParaRPr>
          </a:p>
        </p:txBody>
      </p:sp>
      <p:grpSp>
        <p:nvGrpSpPr>
          <p:cNvPr id="52" name="Group 55"/>
          <p:cNvGrpSpPr>
            <a:grpSpLocks/>
          </p:cNvGrpSpPr>
          <p:nvPr/>
        </p:nvGrpSpPr>
        <p:grpSpPr bwMode="auto">
          <a:xfrm>
            <a:off x="3924012" y="1676400"/>
            <a:ext cx="2248188" cy="2057400"/>
            <a:chOff x="816" y="816"/>
            <a:chExt cx="1296" cy="1296"/>
          </a:xfrm>
        </p:grpSpPr>
        <p:grpSp>
          <p:nvGrpSpPr>
            <p:cNvPr id="53" name="Group 35"/>
            <p:cNvGrpSpPr>
              <a:grpSpLocks/>
            </p:cNvGrpSpPr>
            <p:nvPr/>
          </p:nvGrpSpPr>
          <p:grpSpPr bwMode="auto">
            <a:xfrm>
              <a:off x="816" y="816"/>
              <a:ext cx="1296" cy="1296"/>
              <a:chOff x="384" y="624"/>
              <a:chExt cx="1296" cy="1296"/>
            </a:xfrm>
          </p:grpSpPr>
          <p:sp>
            <p:nvSpPr>
              <p:cNvPr id="93" name="Oval 36"/>
              <p:cNvSpPr>
                <a:spLocks noChangeArrowheads="1"/>
              </p:cNvSpPr>
              <p:nvPr/>
            </p:nvSpPr>
            <p:spPr bwMode="auto">
              <a:xfrm>
                <a:off x="384" y="624"/>
                <a:ext cx="1296" cy="12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37"/>
              <p:cNvSpPr>
                <a:spLocks noChangeArrowheads="1"/>
              </p:cNvSpPr>
              <p:nvPr/>
            </p:nvSpPr>
            <p:spPr bwMode="auto">
              <a:xfrm>
                <a:off x="480" y="720"/>
                <a:ext cx="1104" cy="110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6" name="Oval 38"/>
            <p:cNvSpPr>
              <a:spLocks noChangeArrowheads="1"/>
            </p:cNvSpPr>
            <p:nvPr/>
          </p:nvSpPr>
          <p:spPr bwMode="auto">
            <a:xfrm>
              <a:off x="1422" y="139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7" name="Text Box 39"/>
            <p:cNvSpPr txBox="1">
              <a:spLocks noChangeArrowheads="1"/>
            </p:cNvSpPr>
            <p:nvPr/>
          </p:nvSpPr>
          <p:spPr bwMode="auto">
            <a:xfrm>
              <a:off x="1344" y="912"/>
              <a:ext cx="24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>
                  <a:latin typeface="Arial" panose="020B0604020202020204" pitchFamily="34" charset="0"/>
                </a:rPr>
                <a:t>XII</a:t>
              </a:r>
              <a:endParaRPr lang="en-US" sz="1400" b="1" dirty="0">
                <a:latin typeface="Arial" panose="020B0604020202020204" pitchFamily="34" charset="0"/>
              </a:endParaRPr>
            </a:p>
          </p:txBody>
        </p:sp>
        <p:sp>
          <p:nvSpPr>
            <p:cNvPr id="78" name="Text Box 40"/>
            <p:cNvSpPr txBox="1">
              <a:spLocks noChangeArrowheads="1"/>
            </p:cNvSpPr>
            <p:nvPr/>
          </p:nvSpPr>
          <p:spPr bwMode="auto">
            <a:xfrm>
              <a:off x="1104" y="960"/>
              <a:ext cx="24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>
                  <a:latin typeface="Arial" panose="020B0604020202020204" pitchFamily="34" charset="0"/>
                </a:rPr>
                <a:t>XI</a:t>
              </a:r>
              <a:endParaRPr lang="en-US" sz="1400" b="1" dirty="0">
                <a:latin typeface="Arial" panose="020B0604020202020204" pitchFamily="34" charset="0"/>
              </a:endParaRPr>
            </a:p>
          </p:txBody>
        </p:sp>
        <p:sp>
          <p:nvSpPr>
            <p:cNvPr id="79" name="Text Box 41"/>
            <p:cNvSpPr txBox="1">
              <a:spLocks noChangeArrowheads="1"/>
            </p:cNvSpPr>
            <p:nvPr/>
          </p:nvSpPr>
          <p:spPr bwMode="auto">
            <a:xfrm>
              <a:off x="960" y="1584"/>
              <a:ext cx="264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>
                  <a:latin typeface="Arial" panose="020B0604020202020204" pitchFamily="34" charset="0"/>
                </a:rPr>
                <a:t>VIII</a:t>
              </a:r>
              <a:endParaRPr lang="en-US" sz="1400" b="1" dirty="0">
                <a:latin typeface="Arial" panose="020B0604020202020204" pitchFamily="34" charset="0"/>
              </a:endParaRPr>
            </a:p>
          </p:txBody>
        </p:sp>
        <p:sp>
          <p:nvSpPr>
            <p:cNvPr id="80" name="Text Box 42"/>
            <p:cNvSpPr txBox="1">
              <a:spLocks noChangeArrowheads="1"/>
            </p:cNvSpPr>
            <p:nvPr/>
          </p:nvSpPr>
          <p:spPr bwMode="auto">
            <a:xfrm>
              <a:off x="1104" y="177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>
                  <a:latin typeface="Arial" panose="020B0604020202020204" pitchFamily="34" charset="0"/>
                </a:rPr>
                <a:t>VII</a:t>
              </a:r>
              <a:endParaRPr lang="en-US" sz="1400" b="1" dirty="0">
                <a:latin typeface="Arial" panose="020B0604020202020204" pitchFamily="34" charset="0"/>
              </a:endParaRPr>
            </a:p>
          </p:txBody>
        </p:sp>
        <p:sp>
          <p:nvSpPr>
            <p:cNvPr id="81" name="Text Box 43"/>
            <p:cNvSpPr txBox="1">
              <a:spLocks noChangeArrowheads="1"/>
            </p:cNvSpPr>
            <p:nvPr/>
          </p:nvSpPr>
          <p:spPr bwMode="auto">
            <a:xfrm>
              <a:off x="960" y="1152"/>
              <a:ext cx="24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82" name="Text Box 44"/>
            <p:cNvSpPr txBox="1">
              <a:spLocks noChangeArrowheads="1"/>
            </p:cNvSpPr>
            <p:nvPr/>
          </p:nvSpPr>
          <p:spPr bwMode="auto">
            <a:xfrm>
              <a:off x="864" y="134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>
                  <a:latin typeface="Arial" panose="020B0604020202020204" pitchFamily="34" charset="0"/>
                </a:rPr>
                <a:t>IX</a:t>
              </a:r>
              <a:endParaRPr lang="en-US" sz="1400" b="1" dirty="0">
                <a:latin typeface="Arial" panose="020B0604020202020204" pitchFamily="34" charset="0"/>
              </a:endParaRPr>
            </a:p>
          </p:txBody>
        </p:sp>
        <p:sp>
          <p:nvSpPr>
            <p:cNvPr id="83" name="Text Box 45"/>
            <p:cNvSpPr txBox="1">
              <a:spLocks noChangeArrowheads="1"/>
            </p:cNvSpPr>
            <p:nvPr/>
          </p:nvSpPr>
          <p:spPr bwMode="auto">
            <a:xfrm>
              <a:off x="1344" y="182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>
                  <a:latin typeface="Arial" panose="020B0604020202020204" pitchFamily="34" charset="0"/>
                </a:rPr>
                <a:t>VI</a:t>
              </a:r>
              <a:endParaRPr lang="en-US" sz="1400" b="1" dirty="0">
                <a:latin typeface="Arial" panose="020B0604020202020204" pitchFamily="34" charset="0"/>
              </a:endParaRPr>
            </a:p>
          </p:txBody>
        </p:sp>
        <p:sp>
          <p:nvSpPr>
            <p:cNvPr id="84" name="Text Box 46"/>
            <p:cNvSpPr txBox="1">
              <a:spLocks noChangeArrowheads="1"/>
            </p:cNvSpPr>
            <p:nvPr/>
          </p:nvSpPr>
          <p:spPr bwMode="auto">
            <a:xfrm>
              <a:off x="1584" y="177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latin typeface="Arial" panose="020B0604020202020204" pitchFamily="34" charset="0"/>
                </a:rPr>
                <a:t>V</a:t>
              </a:r>
            </a:p>
          </p:txBody>
        </p:sp>
        <p:sp>
          <p:nvSpPr>
            <p:cNvPr id="85" name="Text Box 47"/>
            <p:cNvSpPr txBox="1">
              <a:spLocks noChangeArrowheads="1"/>
            </p:cNvSpPr>
            <p:nvPr/>
          </p:nvSpPr>
          <p:spPr bwMode="auto">
            <a:xfrm>
              <a:off x="1728" y="158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>
                  <a:latin typeface="Arial" panose="020B0604020202020204" pitchFamily="34" charset="0"/>
                </a:rPr>
                <a:t>IV</a:t>
              </a:r>
              <a:endParaRPr lang="en-US" sz="1400" b="1" dirty="0">
                <a:latin typeface="Arial" panose="020B0604020202020204" pitchFamily="34" charset="0"/>
              </a:endParaRPr>
            </a:p>
          </p:txBody>
        </p:sp>
        <p:sp>
          <p:nvSpPr>
            <p:cNvPr id="86" name="Text Box 48"/>
            <p:cNvSpPr txBox="1">
              <a:spLocks noChangeArrowheads="1"/>
            </p:cNvSpPr>
            <p:nvPr/>
          </p:nvSpPr>
          <p:spPr bwMode="auto">
            <a:xfrm>
              <a:off x="1824" y="134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>
                  <a:latin typeface="Arial" panose="020B0604020202020204" pitchFamily="34" charset="0"/>
                </a:rPr>
                <a:t>III</a:t>
              </a:r>
              <a:endParaRPr lang="en-US" sz="1400" b="1" dirty="0">
                <a:latin typeface="Arial" panose="020B0604020202020204" pitchFamily="34" charset="0"/>
              </a:endParaRPr>
            </a:p>
          </p:txBody>
        </p:sp>
        <p:sp>
          <p:nvSpPr>
            <p:cNvPr id="87" name="Text Box 49"/>
            <p:cNvSpPr txBox="1">
              <a:spLocks noChangeArrowheads="1"/>
            </p:cNvSpPr>
            <p:nvPr/>
          </p:nvSpPr>
          <p:spPr bwMode="auto">
            <a:xfrm>
              <a:off x="1776" y="115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>
                  <a:latin typeface="Arial" panose="020B0604020202020204" pitchFamily="34" charset="0"/>
                </a:rPr>
                <a:t>II</a:t>
              </a:r>
              <a:endParaRPr lang="en-US" sz="1400" b="1" dirty="0">
                <a:latin typeface="Arial" panose="020B0604020202020204" pitchFamily="34" charset="0"/>
              </a:endParaRPr>
            </a:p>
          </p:txBody>
        </p:sp>
        <p:sp>
          <p:nvSpPr>
            <p:cNvPr id="88" name="Text Box 50"/>
            <p:cNvSpPr txBox="1">
              <a:spLocks noChangeArrowheads="1"/>
            </p:cNvSpPr>
            <p:nvPr/>
          </p:nvSpPr>
          <p:spPr bwMode="auto">
            <a:xfrm>
              <a:off x="1584" y="96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89" name="AutoShape 51"/>
            <p:cNvSpPr>
              <a:spLocks noChangeArrowheads="1"/>
            </p:cNvSpPr>
            <p:nvPr/>
          </p:nvSpPr>
          <p:spPr bwMode="auto">
            <a:xfrm rot="10800000">
              <a:off x="1169" y="1377"/>
              <a:ext cx="288" cy="123"/>
            </a:xfrm>
            <a:prstGeom prst="rightArrow">
              <a:avLst>
                <a:gd name="adj1" fmla="val 50000"/>
                <a:gd name="adj2" fmla="val 5853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0" name="AutoShape 52"/>
            <p:cNvSpPr>
              <a:spLocks noChangeArrowheads="1"/>
            </p:cNvSpPr>
            <p:nvPr/>
          </p:nvSpPr>
          <p:spPr bwMode="auto">
            <a:xfrm rot="16200000">
              <a:off x="1305" y="1248"/>
              <a:ext cx="336" cy="48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2" name="Text Box 54"/>
            <p:cNvSpPr txBox="1">
              <a:spLocks noChangeArrowheads="1"/>
            </p:cNvSpPr>
            <p:nvPr/>
          </p:nvSpPr>
          <p:spPr bwMode="auto">
            <a:xfrm>
              <a:off x="1584" y="96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>
                  <a:latin typeface="Arial" panose="020B0604020202020204" pitchFamily="34" charset="0"/>
                </a:rPr>
                <a:t>I</a:t>
              </a:r>
              <a:endParaRPr lang="en-US" sz="14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95" name="Text Box 12"/>
          <p:cNvSpPr txBox="1">
            <a:spLocks noChangeArrowheads="1"/>
          </p:cNvSpPr>
          <p:nvPr/>
        </p:nvSpPr>
        <p:spPr bwMode="auto">
          <a:xfrm>
            <a:off x="838200" y="609600"/>
            <a:ext cx="6705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37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/>
      <p:bldP spid="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Văn minh La Mã cổ đại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Văn minh La Mã cổ đại – Wikipedia tiếng Việ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85800"/>
            <a:ext cx="8988426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5575" y="45468"/>
            <a:ext cx="7543799" cy="1439862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18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774" y="7937"/>
            <a:ext cx="7845425" cy="1439864"/>
          </a:xfrm>
        </p:spPr>
        <p:txBody>
          <a:bodyPr/>
          <a:lstStyle/>
          <a:p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vi-VN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7848600" cy="2438400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en-US" sz="3600" b="1" dirty="0" err="1" smtClean="0">
                <a:solidFill>
                  <a:schemeClr val="tx1"/>
                </a:solidFill>
              </a:rPr>
              <a:t>Toán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quen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La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Mã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(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trang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121)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AutoShape 2" descr="Văn minh La Mã cổ đại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Văn minh La Mã cổ đại – Wikipedia tiếng Việ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657600"/>
            <a:ext cx="83788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46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85" name="Group 257"/>
          <p:cNvGrpSpPr>
            <a:grpSpLocks/>
          </p:cNvGrpSpPr>
          <p:nvPr/>
        </p:nvGrpSpPr>
        <p:grpSpPr bwMode="auto">
          <a:xfrm>
            <a:off x="-1" y="2133600"/>
            <a:ext cx="1579563" cy="609600"/>
            <a:chOff x="2016" y="720"/>
            <a:chExt cx="864" cy="384"/>
          </a:xfrm>
        </p:grpSpPr>
        <p:sp>
          <p:nvSpPr>
            <p:cNvPr id="7183" name="Rectangle 253"/>
            <p:cNvSpPr>
              <a:spLocks noChangeArrowheads="1"/>
            </p:cNvSpPr>
            <p:nvPr/>
          </p:nvSpPr>
          <p:spPr bwMode="auto">
            <a:xfrm>
              <a:off x="2016" y="720"/>
              <a:ext cx="864" cy="384"/>
            </a:xfrm>
            <a:prstGeom prst="rect">
              <a:avLst/>
            </a:prstGeom>
            <a:solidFill>
              <a:srgbClr val="71E4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>
                <a:solidFill>
                  <a:srgbClr val="0000CC"/>
                </a:solidFill>
              </a:endParaRPr>
            </a:p>
          </p:txBody>
        </p:sp>
        <p:sp>
          <p:nvSpPr>
            <p:cNvPr id="7184" name="Text Box 254"/>
            <p:cNvSpPr txBox="1">
              <a:spLocks noChangeArrowheads="1"/>
            </p:cNvSpPr>
            <p:nvPr/>
          </p:nvSpPr>
          <p:spPr bwMode="auto">
            <a:xfrm>
              <a:off x="2112" y="720"/>
              <a:ext cx="19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solidFill>
                    <a:srgbClr val="0000CC"/>
                  </a:solidFill>
                  <a:latin typeface=".VnTimeH" pitchFamily="34" charset="0"/>
                </a:rPr>
                <a:t>I</a:t>
              </a:r>
            </a:p>
          </p:txBody>
        </p:sp>
      </p:grpSp>
      <p:sp>
        <p:nvSpPr>
          <p:cNvPr id="48383" name="Text Box 255"/>
          <p:cNvSpPr txBox="1">
            <a:spLocks noChangeArrowheads="1"/>
          </p:cNvSpPr>
          <p:nvPr/>
        </p:nvSpPr>
        <p:spPr bwMode="auto">
          <a:xfrm>
            <a:off x="304800" y="2082225"/>
            <a:ext cx="129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660066"/>
                </a:solidFill>
                <a:latin typeface=".VnArial Narrow" pitchFamily="34" charset="0"/>
              </a:rPr>
              <a:t>: </a:t>
            </a:r>
            <a:r>
              <a:rPr lang="en-US" sz="3200" b="1" dirty="0" smtClean="0">
                <a:solidFill>
                  <a:srgbClr val="660066"/>
                </a:solidFill>
                <a:latin typeface=".VnTime" pitchFamily="34" charset="0"/>
              </a:rPr>
              <a:t>m</a:t>
            </a:r>
            <a:r>
              <a:rPr lang="vi-VN" sz="3200" b="1" dirty="0" smtClean="0">
                <a:solidFill>
                  <a:srgbClr val="660066"/>
                </a:solidFill>
                <a:latin typeface=".VnTime" pitchFamily="34" charset="0"/>
              </a:rPr>
              <a:t>ộ</a:t>
            </a:r>
            <a:r>
              <a:rPr lang="en-US" sz="3200" b="1" dirty="0" smtClean="0">
                <a:solidFill>
                  <a:srgbClr val="660066"/>
                </a:solidFill>
                <a:latin typeface=".VnTime" pitchFamily="34" charset="0"/>
              </a:rPr>
              <a:t>t</a:t>
            </a:r>
            <a:endParaRPr lang="en-US" sz="3200" b="1" dirty="0">
              <a:solidFill>
                <a:srgbClr val="660066"/>
              </a:solidFill>
              <a:latin typeface=".VnTime" pitchFamily="34" charset="0"/>
            </a:endParaRPr>
          </a:p>
        </p:txBody>
      </p:sp>
      <p:grpSp>
        <p:nvGrpSpPr>
          <p:cNvPr id="48386" name="Group 258"/>
          <p:cNvGrpSpPr>
            <a:grpSpLocks/>
          </p:cNvGrpSpPr>
          <p:nvPr/>
        </p:nvGrpSpPr>
        <p:grpSpPr bwMode="auto">
          <a:xfrm>
            <a:off x="1752600" y="2133600"/>
            <a:ext cx="2057400" cy="609600"/>
            <a:chOff x="2016" y="720"/>
            <a:chExt cx="864" cy="384"/>
          </a:xfrm>
        </p:grpSpPr>
        <p:sp>
          <p:nvSpPr>
            <p:cNvPr id="7187" name="Rectangle 259"/>
            <p:cNvSpPr>
              <a:spLocks noChangeArrowheads="1"/>
            </p:cNvSpPr>
            <p:nvPr/>
          </p:nvSpPr>
          <p:spPr bwMode="auto">
            <a:xfrm>
              <a:off x="2016" y="720"/>
              <a:ext cx="864" cy="384"/>
            </a:xfrm>
            <a:prstGeom prst="rect">
              <a:avLst/>
            </a:prstGeom>
            <a:solidFill>
              <a:srgbClr val="71E4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>
                <a:solidFill>
                  <a:srgbClr val="0000CC"/>
                </a:solidFill>
              </a:endParaRPr>
            </a:p>
          </p:txBody>
        </p:sp>
        <p:sp>
          <p:nvSpPr>
            <p:cNvPr id="7188" name="Text Box 260"/>
            <p:cNvSpPr txBox="1">
              <a:spLocks noChangeArrowheads="1"/>
            </p:cNvSpPr>
            <p:nvPr/>
          </p:nvSpPr>
          <p:spPr bwMode="auto">
            <a:xfrm>
              <a:off x="2112" y="720"/>
              <a:ext cx="19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solidFill>
                    <a:srgbClr val="0000CC"/>
                  </a:solidFill>
                  <a:latin typeface=".VnTimeH" pitchFamily="34" charset="0"/>
                </a:rPr>
                <a:t>v</a:t>
              </a:r>
            </a:p>
          </p:txBody>
        </p:sp>
      </p:grpSp>
      <p:sp>
        <p:nvSpPr>
          <p:cNvPr id="48389" name="Text Box 261"/>
          <p:cNvSpPr txBox="1">
            <a:spLocks noChangeArrowheads="1"/>
          </p:cNvSpPr>
          <p:nvPr/>
        </p:nvSpPr>
        <p:spPr bwMode="auto">
          <a:xfrm>
            <a:off x="2362200" y="2133600"/>
            <a:ext cx="1447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660066"/>
                </a:solidFill>
                <a:latin typeface=".VnArial Narrow" pitchFamily="34" charset="0"/>
              </a:rPr>
              <a:t>: </a:t>
            </a:r>
            <a:r>
              <a:rPr lang="en-US" sz="3200" b="1" dirty="0" smtClean="0">
                <a:solidFill>
                  <a:srgbClr val="660066"/>
                </a:solidFill>
                <a:latin typeface=".VnTime" pitchFamily="34" charset="0"/>
              </a:rPr>
              <a:t>n</a:t>
            </a:r>
            <a:r>
              <a:rPr lang="vi-VN" sz="3200" b="1" dirty="0">
                <a:solidFill>
                  <a:srgbClr val="660066"/>
                </a:solidFill>
                <a:latin typeface=".VnTime" pitchFamily="34" charset="0"/>
              </a:rPr>
              <a:t>ăm</a:t>
            </a:r>
            <a:endParaRPr lang="en-US" sz="3200" b="1" dirty="0">
              <a:solidFill>
                <a:srgbClr val="660066"/>
              </a:solidFill>
              <a:latin typeface=".VnTime" pitchFamily="34" charset="0"/>
            </a:endParaRPr>
          </a:p>
        </p:txBody>
      </p:sp>
      <p:grpSp>
        <p:nvGrpSpPr>
          <p:cNvPr id="48390" name="Group 262"/>
          <p:cNvGrpSpPr>
            <a:grpSpLocks/>
          </p:cNvGrpSpPr>
          <p:nvPr/>
        </p:nvGrpSpPr>
        <p:grpSpPr bwMode="auto">
          <a:xfrm>
            <a:off x="0" y="3352800"/>
            <a:ext cx="2209800" cy="609600"/>
            <a:chOff x="2016" y="720"/>
            <a:chExt cx="864" cy="384"/>
          </a:xfrm>
        </p:grpSpPr>
        <p:sp>
          <p:nvSpPr>
            <p:cNvPr id="7191" name="Rectangle 263"/>
            <p:cNvSpPr>
              <a:spLocks noChangeArrowheads="1"/>
            </p:cNvSpPr>
            <p:nvPr/>
          </p:nvSpPr>
          <p:spPr bwMode="auto">
            <a:xfrm>
              <a:off x="2016" y="720"/>
              <a:ext cx="864" cy="384"/>
            </a:xfrm>
            <a:prstGeom prst="rect">
              <a:avLst/>
            </a:prstGeom>
            <a:solidFill>
              <a:srgbClr val="71E4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>
                <a:solidFill>
                  <a:srgbClr val="0000CC"/>
                </a:solidFill>
              </a:endParaRPr>
            </a:p>
          </p:txBody>
        </p:sp>
        <p:sp>
          <p:nvSpPr>
            <p:cNvPr id="7192" name="Text Box 264"/>
            <p:cNvSpPr txBox="1">
              <a:spLocks noChangeArrowheads="1"/>
            </p:cNvSpPr>
            <p:nvPr/>
          </p:nvSpPr>
          <p:spPr bwMode="auto">
            <a:xfrm>
              <a:off x="2112" y="720"/>
              <a:ext cx="19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solidFill>
                    <a:srgbClr val="0000CC"/>
                  </a:solidFill>
                  <a:latin typeface=".VnTimeH" pitchFamily="34" charset="0"/>
                </a:rPr>
                <a:t>x</a:t>
              </a:r>
            </a:p>
          </p:txBody>
        </p:sp>
      </p:grpSp>
      <p:sp>
        <p:nvSpPr>
          <p:cNvPr id="48393" name="Text Box 265"/>
          <p:cNvSpPr txBox="1">
            <a:spLocks noChangeArrowheads="1"/>
          </p:cNvSpPr>
          <p:nvPr/>
        </p:nvSpPr>
        <p:spPr bwMode="auto">
          <a:xfrm>
            <a:off x="609600" y="3352800"/>
            <a:ext cx="137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660066"/>
                </a:solidFill>
                <a:latin typeface=".VnArial Narrow" pitchFamily="34" charset="0"/>
              </a:rPr>
              <a:t>: </a:t>
            </a:r>
            <a:r>
              <a:rPr lang="en-US" sz="32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endParaRPr lang="en-US" sz="32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0" y="5334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20" name="Group 55"/>
          <p:cNvGrpSpPr>
            <a:grpSpLocks/>
          </p:cNvGrpSpPr>
          <p:nvPr/>
        </p:nvGrpSpPr>
        <p:grpSpPr bwMode="auto">
          <a:xfrm>
            <a:off x="4686012" y="3200400"/>
            <a:ext cx="3086388" cy="2895600"/>
            <a:chOff x="816" y="816"/>
            <a:chExt cx="1296" cy="1296"/>
          </a:xfrm>
        </p:grpSpPr>
        <p:grpSp>
          <p:nvGrpSpPr>
            <p:cNvPr id="21" name="Group 35"/>
            <p:cNvGrpSpPr>
              <a:grpSpLocks/>
            </p:cNvGrpSpPr>
            <p:nvPr/>
          </p:nvGrpSpPr>
          <p:grpSpPr bwMode="auto">
            <a:xfrm>
              <a:off x="816" y="816"/>
              <a:ext cx="1296" cy="1296"/>
              <a:chOff x="384" y="624"/>
              <a:chExt cx="1296" cy="1296"/>
            </a:xfrm>
          </p:grpSpPr>
          <p:sp>
            <p:nvSpPr>
              <p:cNvPr id="38" name="Oval 36"/>
              <p:cNvSpPr>
                <a:spLocks noChangeArrowheads="1"/>
              </p:cNvSpPr>
              <p:nvPr/>
            </p:nvSpPr>
            <p:spPr bwMode="auto">
              <a:xfrm>
                <a:off x="384" y="624"/>
                <a:ext cx="1296" cy="12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7"/>
              <p:cNvSpPr>
                <a:spLocks noChangeArrowheads="1"/>
              </p:cNvSpPr>
              <p:nvPr/>
            </p:nvSpPr>
            <p:spPr bwMode="auto">
              <a:xfrm>
                <a:off x="480" y="720"/>
                <a:ext cx="1104" cy="110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Oval 38"/>
            <p:cNvSpPr>
              <a:spLocks noChangeArrowheads="1"/>
            </p:cNvSpPr>
            <p:nvPr/>
          </p:nvSpPr>
          <p:spPr bwMode="auto">
            <a:xfrm>
              <a:off x="1422" y="139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" name="Text Box 39"/>
            <p:cNvSpPr txBox="1">
              <a:spLocks noChangeArrowheads="1"/>
            </p:cNvSpPr>
            <p:nvPr/>
          </p:nvSpPr>
          <p:spPr bwMode="auto">
            <a:xfrm>
              <a:off x="1344" y="912"/>
              <a:ext cx="24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>
                  <a:latin typeface="Arial" panose="020B0604020202020204" pitchFamily="34" charset="0"/>
                </a:rPr>
                <a:t>XII</a:t>
              </a:r>
              <a:endParaRPr lang="en-US" sz="1400" b="1" dirty="0">
                <a:latin typeface="Arial" panose="020B0604020202020204" pitchFamily="34" charset="0"/>
              </a:endParaRPr>
            </a:p>
          </p:txBody>
        </p:sp>
        <p:sp>
          <p:nvSpPr>
            <p:cNvPr id="24" name="Text Box 40"/>
            <p:cNvSpPr txBox="1">
              <a:spLocks noChangeArrowheads="1"/>
            </p:cNvSpPr>
            <p:nvPr/>
          </p:nvSpPr>
          <p:spPr bwMode="auto">
            <a:xfrm>
              <a:off x="1104" y="960"/>
              <a:ext cx="24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>
                  <a:latin typeface="Arial" panose="020B0604020202020204" pitchFamily="34" charset="0"/>
                </a:rPr>
                <a:t>XI</a:t>
              </a:r>
              <a:endParaRPr lang="en-US" sz="1400" b="1" dirty="0">
                <a:latin typeface="Arial" panose="020B0604020202020204" pitchFamily="34" charset="0"/>
              </a:endParaRPr>
            </a:p>
          </p:txBody>
        </p:sp>
        <p:sp>
          <p:nvSpPr>
            <p:cNvPr id="25" name="Text Box 41"/>
            <p:cNvSpPr txBox="1">
              <a:spLocks noChangeArrowheads="1"/>
            </p:cNvSpPr>
            <p:nvPr/>
          </p:nvSpPr>
          <p:spPr bwMode="auto">
            <a:xfrm>
              <a:off x="960" y="1584"/>
              <a:ext cx="264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>
                  <a:latin typeface="Arial" panose="020B0604020202020204" pitchFamily="34" charset="0"/>
                </a:rPr>
                <a:t>VIII</a:t>
              </a:r>
              <a:endParaRPr lang="en-US" sz="1400" b="1" dirty="0">
                <a:latin typeface="Arial" panose="020B0604020202020204" pitchFamily="34" charset="0"/>
              </a:endParaRPr>
            </a:p>
          </p:txBody>
        </p:sp>
        <p:sp>
          <p:nvSpPr>
            <p:cNvPr id="26" name="Text Box 42"/>
            <p:cNvSpPr txBox="1">
              <a:spLocks noChangeArrowheads="1"/>
            </p:cNvSpPr>
            <p:nvPr/>
          </p:nvSpPr>
          <p:spPr bwMode="auto">
            <a:xfrm>
              <a:off x="1104" y="177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>
                  <a:latin typeface="Arial" panose="020B0604020202020204" pitchFamily="34" charset="0"/>
                </a:rPr>
                <a:t>VII</a:t>
              </a:r>
              <a:endParaRPr lang="en-US" sz="1400" b="1" dirty="0">
                <a:latin typeface="Arial" panose="020B0604020202020204" pitchFamily="34" charset="0"/>
              </a:endParaRPr>
            </a:p>
          </p:txBody>
        </p:sp>
        <p:sp>
          <p:nvSpPr>
            <p:cNvPr id="27" name="Text Box 43"/>
            <p:cNvSpPr txBox="1">
              <a:spLocks noChangeArrowheads="1"/>
            </p:cNvSpPr>
            <p:nvPr/>
          </p:nvSpPr>
          <p:spPr bwMode="auto">
            <a:xfrm>
              <a:off x="960" y="1152"/>
              <a:ext cx="24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28" name="Text Box 44"/>
            <p:cNvSpPr txBox="1">
              <a:spLocks noChangeArrowheads="1"/>
            </p:cNvSpPr>
            <p:nvPr/>
          </p:nvSpPr>
          <p:spPr bwMode="auto">
            <a:xfrm>
              <a:off x="864" y="134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>
                  <a:latin typeface="Arial" panose="020B0604020202020204" pitchFamily="34" charset="0"/>
                </a:rPr>
                <a:t>IX</a:t>
              </a:r>
              <a:endParaRPr lang="en-US" sz="1400" b="1" dirty="0">
                <a:latin typeface="Arial" panose="020B0604020202020204" pitchFamily="34" charset="0"/>
              </a:endParaRPr>
            </a:p>
          </p:txBody>
        </p:sp>
        <p:sp>
          <p:nvSpPr>
            <p:cNvPr id="29" name="Text Box 45"/>
            <p:cNvSpPr txBox="1">
              <a:spLocks noChangeArrowheads="1"/>
            </p:cNvSpPr>
            <p:nvPr/>
          </p:nvSpPr>
          <p:spPr bwMode="auto">
            <a:xfrm>
              <a:off x="1344" y="182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>
                  <a:latin typeface="Arial" panose="020B0604020202020204" pitchFamily="34" charset="0"/>
                </a:rPr>
                <a:t>VI</a:t>
              </a:r>
              <a:endParaRPr lang="en-US" sz="1400" b="1" dirty="0">
                <a:latin typeface="Arial" panose="020B0604020202020204" pitchFamily="34" charset="0"/>
              </a:endParaRPr>
            </a:p>
          </p:txBody>
        </p:sp>
        <p:sp>
          <p:nvSpPr>
            <p:cNvPr id="30" name="Text Box 46"/>
            <p:cNvSpPr txBox="1">
              <a:spLocks noChangeArrowheads="1"/>
            </p:cNvSpPr>
            <p:nvPr/>
          </p:nvSpPr>
          <p:spPr bwMode="auto">
            <a:xfrm>
              <a:off x="1584" y="177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latin typeface="Arial" panose="020B0604020202020204" pitchFamily="34" charset="0"/>
                </a:rPr>
                <a:t>V</a:t>
              </a:r>
            </a:p>
          </p:txBody>
        </p:sp>
        <p:sp>
          <p:nvSpPr>
            <p:cNvPr id="31" name="Text Box 47"/>
            <p:cNvSpPr txBox="1">
              <a:spLocks noChangeArrowheads="1"/>
            </p:cNvSpPr>
            <p:nvPr/>
          </p:nvSpPr>
          <p:spPr bwMode="auto">
            <a:xfrm>
              <a:off x="1728" y="158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>
                  <a:latin typeface="Arial" panose="020B0604020202020204" pitchFamily="34" charset="0"/>
                </a:rPr>
                <a:t>IV</a:t>
              </a:r>
              <a:endParaRPr lang="en-US" sz="1400" b="1" dirty="0">
                <a:latin typeface="Arial" panose="020B0604020202020204" pitchFamily="34" charset="0"/>
              </a:endParaRPr>
            </a:p>
          </p:txBody>
        </p:sp>
        <p:sp>
          <p:nvSpPr>
            <p:cNvPr id="32" name="Text Box 48"/>
            <p:cNvSpPr txBox="1">
              <a:spLocks noChangeArrowheads="1"/>
            </p:cNvSpPr>
            <p:nvPr/>
          </p:nvSpPr>
          <p:spPr bwMode="auto">
            <a:xfrm>
              <a:off x="1824" y="134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>
                  <a:latin typeface="Arial" panose="020B0604020202020204" pitchFamily="34" charset="0"/>
                </a:rPr>
                <a:t>III</a:t>
              </a:r>
              <a:endParaRPr lang="en-US" sz="1400" b="1" dirty="0">
                <a:latin typeface="Arial" panose="020B0604020202020204" pitchFamily="34" charset="0"/>
              </a:endParaRPr>
            </a:p>
          </p:txBody>
        </p:sp>
        <p:sp>
          <p:nvSpPr>
            <p:cNvPr id="33" name="Text Box 49"/>
            <p:cNvSpPr txBox="1">
              <a:spLocks noChangeArrowheads="1"/>
            </p:cNvSpPr>
            <p:nvPr/>
          </p:nvSpPr>
          <p:spPr bwMode="auto">
            <a:xfrm>
              <a:off x="1776" y="115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>
                  <a:latin typeface="Arial" panose="020B0604020202020204" pitchFamily="34" charset="0"/>
                </a:rPr>
                <a:t>II</a:t>
              </a:r>
              <a:endParaRPr lang="en-US" sz="1400" b="1" dirty="0">
                <a:latin typeface="Arial" panose="020B0604020202020204" pitchFamily="34" charset="0"/>
              </a:endParaRPr>
            </a:p>
          </p:txBody>
        </p:sp>
        <p:sp>
          <p:nvSpPr>
            <p:cNvPr id="34" name="Text Box 50"/>
            <p:cNvSpPr txBox="1">
              <a:spLocks noChangeArrowheads="1"/>
            </p:cNvSpPr>
            <p:nvPr/>
          </p:nvSpPr>
          <p:spPr bwMode="auto">
            <a:xfrm>
              <a:off x="1584" y="96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5" name="AutoShape 51"/>
            <p:cNvSpPr>
              <a:spLocks noChangeArrowheads="1"/>
            </p:cNvSpPr>
            <p:nvPr/>
          </p:nvSpPr>
          <p:spPr bwMode="auto">
            <a:xfrm rot="10800000">
              <a:off x="1169" y="1377"/>
              <a:ext cx="288" cy="123"/>
            </a:xfrm>
            <a:prstGeom prst="rightArrow">
              <a:avLst>
                <a:gd name="adj1" fmla="val 50000"/>
                <a:gd name="adj2" fmla="val 5853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6" name="AutoShape 52"/>
            <p:cNvSpPr>
              <a:spLocks noChangeArrowheads="1"/>
            </p:cNvSpPr>
            <p:nvPr/>
          </p:nvSpPr>
          <p:spPr bwMode="auto">
            <a:xfrm rot="16200000">
              <a:off x="1305" y="1248"/>
              <a:ext cx="336" cy="48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7" name="Text Box 54"/>
            <p:cNvSpPr txBox="1">
              <a:spLocks noChangeArrowheads="1"/>
            </p:cNvSpPr>
            <p:nvPr/>
          </p:nvSpPr>
          <p:spPr bwMode="auto">
            <a:xfrm>
              <a:off x="1584" y="96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>
                  <a:latin typeface="Arial" panose="020B0604020202020204" pitchFamily="34" charset="0"/>
                </a:rPr>
                <a:t>I</a:t>
              </a:r>
              <a:endParaRPr lang="en-US" sz="1400" b="1" dirty="0">
                <a:latin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 advTm="329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8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8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83" grpId="0"/>
      <p:bldP spid="48389" grpId="0"/>
      <p:bldP spid="48393" grpId="0"/>
      <p:bldP spid="71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19" name="Group 79"/>
          <p:cNvGraphicFramePr>
            <a:graphicFrameLocks noGrp="1"/>
          </p:cNvGraphicFramePr>
          <p:nvPr/>
        </p:nvGraphicFramePr>
        <p:xfrm>
          <a:off x="92075" y="2438400"/>
          <a:ext cx="9051925" cy="1143000"/>
        </p:xfrm>
        <a:graphic>
          <a:graphicData uri="http://schemas.openxmlformats.org/drawingml/2006/table">
            <a:tbl>
              <a:tblPr/>
              <a:tblGrid>
                <a:gridCol w="646113"/>
                <a:gridCol w="647700"/>
                <a:gridCol w="646112"/>
                <a:gridCol w="646113"/>
                <a:gridCol w="646112"/>
                <a:gridCol w="647700"/>
                <a:gridCol w="646113"/>
                <a:gridCol w="646112"/>
                <a:gridCol w="647700"/>
                <a:gridCol w="646113"/>
                <a:gridCol w="646112"/>
                <a:gridCol w="646113"/>
                <a:gridCol w="647700"/>
                <a:gridCol w="646112"/>
              </a:tblGrid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71E4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71E4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71E4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71E4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71E4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71E4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71E4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71E4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71E4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71E4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71E4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71E4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71E4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71E4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475E"/>
                        </a:gs>
                        <a:gs pos="50000">
                          <a:srgbClr val="0099CC"/>
                        </a:gs>
                        <a:gs pos="100000">
                          <a:srgbClr val="00475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475E"/>
                        </a:gs>
                        <a:gs pos="50000">
                          <a:srgbClr val="0099CC"/>
                        </a:gs>
                        <a:gs pos="100000">
                          <a:srgbClr val="00475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475E"/>
                        </a:gs>
                        <a:gs pos="50000">
                          <a:srgbClr val="0099CC"/>
                        </a:gs>
                        <a:gs pos="100000">
                          <a:srgbClr val="00475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475E"/>
                        </a:gs>
                        <a:gs pos="50000">
                          <a:srgbClr val="0099CC"/>
                        </a:gs>
                        <a:gs pos="100000">
                          <a:srgbClr val="00475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475E"/>
                        </a:gs>
                        <a:gs pos="50000">
                          <a:srgbClr val="0099CC"/>
                        </a:gs>
                        <a:gs pos="100000">
                          <a:srgbClr val="00475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475E"/>
                        </a:gs>
                        <a:gs pos="50000">
                          <a:srgbClr val="0099CC"/>
                        </a:gs>
                        <a:gs pos="100000">
                          <a:srgbClr val="00475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475E"/>
                        </a:gs>
                        <a:gs pos="50000">
                          <a:srgbClr val="0099CC"/>
                        </a:gs>
                        <a:gs pos="100000">
                          <a:srgbClr val="00475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475E"/>
                        </a:gs>
                        <a:gs pos="50000">
                          <a:srgbClr val="0099CC"/>
                        </a:gs>
                        <a:gs pos="100000">
                          <a:srgbClr val="00475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475E"/>
                        </a:gs>
                        <a:gs pos="50000">
                          <a:srgbClr val="0099CC"/>
                        </a:gs>
                        <a:gs pos="100000">
                          <a:srgbClr val="00475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475E"/>
                        </a:gs>
                        <a:gs pos="50000">
                          <a:srgbClr val="0099CC"/>
                        </a:gs>
                        <a:gs pos="100000">
                          <a:srgbClr val="00475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475E"/>
                        </a:gs>
                        <a:gs pos="50000">
                          <a:srgbClr val="0099CC"/>
                        </a:gs>
                        <a:gs pos="100000">
                          <a:srgbClr val="00475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475E"/>
                        </a:gs>
                        <a:gs pos="50000">
                          <a:srgbClr val="0099CC"/>
                        </a:gs>
                        <a:gs pos="100000">
                          <a:srgbClr val="00475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475E"/>
                        </a:gs>
                        <a:gs pos="50000">
                          <a:srgbClr val="0099CC"/>
                        </a:gs>
                        <a:gs pos="100000">
                          <a:srgbClr val="00475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475E"/>
                        </a:gs>
                        <a:gs pos="50000">
                          <a:srgbClr val="0099CC"/>
                        </a:gs>
                        <a:gs pos="100000">
                          <a:srgbClr val="00475E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48449" name="Text Box 321"/>
          <p:cNvSpPr txBox="1">
            <a:spLocks noChangeArrowheads="1"/>
          </p:cNvSpPr>
          <p:nvPr/>
        </p:nvSpPr>
        <p:spPr bwMode="auto">
          <a:xfrm>
            <a:off x="160338" y="2551113"/>
            <a:ext cx="503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48450" name="Text Box 322"/>
          <p:cNvSpPr txBox="1">
            <a:spLocks noChangeArrowheads="1"/>
          </p:cNvSpPr>
          <p:nvPr/>
        </p:nvSpPr>
        <p:spPr bwMode="auto">
          <a:xfrm>
            <a:off x="739775" y="2590800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.VnTimeH" pitchFamily="34" charset="0"/>
              </a:rPr>
              <a:t>II</a:t>
            </a:r>
          </a:p>
        </p:txBody>
      </p:sp>
      <p:sp>
        <p:nvSpPr>
          <p:cNvPr id="48451" name="Text Box 323"/>
          <p:cNvSpPr txBox="1">
            <a:spLocks noChangeArrowheads="1"/>
          </p:cNvSpPr>
          <p:nvPr/>
        </p:nvSpPr>
        <p:spPr bwMode="auto">
          <a:xfrm>
            <a:off x="1387475" y="2590800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.VnTimeH" pitchFamily="34" charset="0"/>
              </a:rPr>
              <a:t>III</a:t>
            </a:r>
          </a:p>
        </p:txBody>
      </p:sp>
      <p:sp>
        <p:nvSpPr>
          <p:cNvPr id="48452" name="Text Box 324"/>
          <p:cNvSpPr txBox="1">
            <a:spLocks noChangeArrowheads="1"/>
          </p:cNvSpPr>
          <p:nvPr/>
        </p:nvSpPr>
        <p:spPr bwMode="auto">
          <a:xfrm>
            <a:off x="2133600" y="2590800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.VnTimeH" pitchFamily="34" charset="0"/>
              </a:rPr>
              <a:t>IV</a:t>
            </a:r>
          </a:p>
        </p:txBody>
      </p:sp>
      <p:sp>
        <p:nvSpPr>
          <p:cNvPr id="48453" name="Text Box 325"/>
          <p:cNvSpPr txBox="1">
            <a:spLocks noChangeArrowheads="1"/>
          </p:cNvSpPr>
          <p:nvPr/>
        </p:nvSpPr>
        <p:spPr bwMode="auto">
          <a:xfrm>
            <a:off x="3352800" y="2590800"/>
            <a:ext cx="58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.VnTimeH" pitchFamily="34" charset="0"/>
              </a:rPr>
              <a:t>VI</a:t>
            </a:r>
          </a:p>
        </p:txBody>
      </p:sp>
      <p:sp>
        <p:nvSpPr>
          <p:cNvPr id="48454" name="Text Box 326"/>
          <p:cNvSpPr txBox="1">
            <a:spLocks noChangeArrowheads="1"/>
          </p:cNvSpPr>
          <p:nvPr/>
        </p:nvSpPr>
        <p:spPr bwMode="auto">
          <a:xfrm>
            <a:off x="4038600" y="2590800"/>
            <a:ext cx="58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.VnTimeH" pitchFamily="34" charset="0"/>
              </a:rPr>
              <a:t>VII</a:t>
            </a:r>
          </a:p>
        </p:txBody>
      </p:sp>
      <p:sp>
        <p:nvSpPr>
          <p:cNvPr id="48455" name="Text Box 327"/>
          <p:cNvSpPr txBox="1">
            <a:spLocks noChangeArrowheads="1"/>
          </p:cNvSpPr>
          <p:nvPr/>
        </p:nvSpPr>
        <p:spPr bwMode="auto">
          <a:xfrm>
            <a:off x="4572000" y="2590800"/>
            <a:ext cx="66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.VnTimeH" pitchFamily="34" charset="0"/>
              </a:rPr>
              <a:t>VIII</a:t>
            </a:r>
          </a:p>
        </p:txBody>
      </p:sp>
      <p:sp>
        <p:nvSpPr>
          <p:cNvPr id="48456" name="Text Box 328"/>
          <p:cNvSpPr txBox="1">
            <a:spLocks noChangeArrowheads="1"/>
          </p:cNvSpPr>
          <p:nvPr/>
        </p:nvSpPr>
        <p:spPr bwMode="auto">
          <a:xfrm>
            <a:off x="5410200" y="2590800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.VnTimeH" pitchFamily="34" charset="0"/>
              </a:rPr>
              <a:t>IX</a:t>
            </a:r>
          </a:p>
        </p:txBody>
      </p:sp>
      <p:sp>
        <p:nvSpPr>
          <p:cNvPr id="48457" name="Text Box 329"/>
          <p:cNvSpPr txBox="1">
            <a:spLocks noChangeArrowheads="1"/>
          </p:cNvSpPr>
          <p:nvPr/>
        </p:nvSpPr>
        <p:spPr bwMode="auto">
          <a:xfrm>
            <a:off x="6019800" y="2590800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.VnTimeH" pitchFamily="34" charset="0"/>
              </a:rPr>
              <a:t>X</a:t>
            </a:r>
          </a:p>
        </p:txBody>
      </p:sp>
      <p:sp>
        <p:nvSpPr>
          <p:cNvPr id="48458" name="Text Box 330"/>
          <p:cNvSpPr txBox="1">
            <a:spLocks noChangeArrowheads="1"/>
          </p:cNvSpPr>
          <p:nvPr/>
        </p:nvSpPr>
        <p:spPr bwMode="auto">
          <a:xfrm>
            <a:off x="6629400" y="2590800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.VnTimeH" pitchFamily="34" charset="0"/>
              </a:rPr>
              <a:t>XI</a:t>
            </a:r>
          </a:p>
        </p:txBody>
      </p:sp>
      <p:sp>
        <p:nvSpPr>
          <p:cNvPr id="48459" name="Text Box 331"/>
          <p:cNvSpPr txBox="1">
            <a:spLocks noChangeArrowheads="1"/>
          </p:cNvSpPr>
          <p:nvPr/>
        </p:nvSpPr>
        <p:spPr bwMode="auto">
          <a:xfrm>
            <a:off x="7086600" y="2590800"/>
            <a:ext cx="754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.VnTimeH" pitchFamily="34" charset="0"/>
              </a:rPr>
              <a:t>XII</a:t>
            </a:r>
          </a:p>
        </p:txBody>
      </p:sp>
      <p:sp>
        <p:nvSpPr>
          <p:cNvPr id="48460" name="Text Box 332"/>
          <p:cNvSpPr txBox="1">
            <a:spLocks noChangeArrowheads="1"/>
          </p:cNvSpPr>
          <p:nvPr/>
        </p:nvSpPr>
        <p:spPr bwMode="auto">
          <a:xfrm>
            <a:off x="7848600" y="2590800"/>
            <a:ext cx="58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.VnTimeH" pitchFamily="34" charset="0"/>
              </a:rPr>
              <a:t>XX</a:t>
            </a:r>
          </a:p>
        </p:txBody>
      </p:sp>
      <p:sp>
        <p:nvSpPr>
          <p:cNvPr id="48461" name="Text Box 333"/>
          <p:cNvSpPr txBox="1">
            <a:spLocks noChangeArrowheads="1"/>
          </p:cNvSpPr>
          <p:nvPr/>
        </p:nvSpPr>
        <p:spPr bwMode="auto">
          <a:xfrm>
            <a:off x="2743200" y="2590800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.VnTimeH" pitchFamily="34" charset="0"/>
              </a:rPr>
              <a:t>V</a:t>
            </a:r>
          </a:p>
        </p:txBody>
      </p:sp>
      <p:sp>
        <p:nvSpPr>
          <p:cNvPr id="48462" name="Text Box 334"/>
          <p:cNvSpPr txBox="1">
            <a:spLocks noChangeArrowheads="1"/>
          </p:cNvSpPr>
          <p:nvPr/>
        </p:nvSpPr>
        <p:spPr bwMode="auto">
          <a:xfrm>
            <a:off x="8458200" y="25146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.VnTimeH" pitchFamily="34" charset="0"/>
              </a:rPr>
              <a:t>XXI</a:t>
            </a:r>
          </a:p>
        </p:txBody>
      </p:sp>
      <p:sp>
        <p:nvSpPr>
          <p:cNvPr id="48463" name="Text Box 335"/>
          <p:cNvSpPr txBox="1">
            <a:spLocks noChangeArrowheads="1"/>
          </p:cNvSpPr>
          <p:nvPr/>
        </p:nvSpPr>
        <p:spPr bwMode="auto">
          <a:xfrm>
            <a:off x="168275" y="3124200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.VnArial Narrow" pitchFamily="34" charset="0"/>
              </a:rPr>
              <a:t>1</a:t>
            </a:r>
          </a:p>
        </p:txBody>
      </p:sp>
      <p:sp>
        <p:nvSpPr>
          <p:cNvPr id="48466" name="Text Box 338"/>
          <p:cNvSpPr txBox="1">
            <a:spLocks noChangeArrowheads="1"/>
          </p:cNvSpPr>
          <p:nvPr/>
        </p:nvSpPr>
        <p:spPr bwMode="auto">
          <a:xfrm>
            <a:off x="777875" y="3124200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.VnArial Narrow" pitchFamily="34" charset="0"/>
              </a:rPr>
              <a:t>2</a:t>
            </a:r>
          </a:p>
        </p:txBody>
      </p:sp>
      <p:sp>
        <p:nvSpPr>
          <p:cNvPr id="48467" name="Text Box 339"/>
          <p:cNvSpPr txBox="1">
            <a:spLocks noChangeArrowheads="1"/>
          </p:cNvSpPr>
          <p:nvPr/>
        </p:nvSpPr>
        <p:spPr bwMode="auto">
          <a:xfrm>
            <a:off x="1447800" y="3124200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.VnArial Narrow" pitchFamily="34" charset="0"/>
              </a:rPr>
              <a:t>3</a:t>
            </a:r>
          </a:p>
        </p:txBody>
      </p:sp>
      <p:sp>
        <p:nvSpPr>
          <p:cNvPr id="48468" name="Text Box 340"/>
          <p:cNvSpPr txBox="1">
            <a:spLocks noChangeArrowheads="1"/>
          </p:cNvSpPr>
          <p:nvPr/>
        </p:nvSpPr>
        <p:spPr bwMode="auto">
          <a:xfrm>
            <a:off x="2057400" y="3048000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.VnArial Narrow" pitchFamily="34" charset="0"/>
              </a:rPr>
              <a:t>4</a:t>
            </a:r>
          </a:p>
        </p:txBody>
      </p:sp>
      <p:sp>
        <p:nvSpPr>
          <p:cNvPr id="48469" name="Text Box 341"/>
          <p:cNvSpPr txBox="1">
            <a:spLocks noChangeArrowheads="1"/>
          </p:cNvSpPr>
          <p:nvPr/>
        </p:nvSpPr>
        <p:spPr bwMode="auto">
          <a:xfrm>
            <a:off x="2743200" y="3124200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.VnArial Narrow" pitchFamily="34" charset="0"/>
              </a:rPr>
              <a:t>5</a:t>
            </a:r>
          </a:p>
        </p:txBody>
      </p:sp>
      <p:sp>
        <p:nvSpPr>
          <p:cNvPr id="48470" name="Text Box 342"/>
          <p:cNvSpPr txBox="1">
            <a:spLocks noChangeArrowheads="1"/>
          </p:cNvSpPr>
          <p:nvPr/>
        </p:nvSpPr>
        <p:spPr bwMode="auto">
          <a:xfrm>
            <a:off x="3352800" y="3124200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.VnArial Narrow" pitchFamily="34" charset="0"/>
              </a:rPr>
              <a:t>6</a:t>
            </a:r>
          </a:p>
        </p:txBody>
      </p:sp>
      <p:sp>
        <p:nvSpPr>
          <p:cNvPr id="48471" name="Text Box 343"/>
          <p:cNvSpPr txBox="1">
            <a:spLocks noChangeArrowheads="1"/>
          </p:cNvSpPr>
          <p:nvPr/>
        </p:nvSpPr>
        <p:spPr bwMode="auto">
          <a:xfrm>
            <a:off x="4038600" y="3124200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.VnArial Narrow" pitchFamily="34" charset="0"/>
              </a:rPr>
              <a:t>7</a:t>
            </a:r>
          </a:p>
        </p:txBody>
      </p:sp>
      <p:sp>
        <p:nvSpPr>
          <p:cNvPr id="48472" name="Text Box 344"/>
          <p:cNvSpPr txBox="1">
            <a:spLocks noChangeArrowheads="1"/>
          </p:cNvSpPr>
          <p:nvPr/>
        </p:nvSpPr>
        <p:spPr bwMode="auto">
          <a:xfrm>
            <a:off x="4724400" y="3124200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.VnArial Narrow" pitchFamily="34" charset="0"/>
              </a:rPr>
              <a:t>8</a:t>
            </a:r>
          </a:p>
        </p:txBody>
      </p:sp>
      <p:sp>
        <p:nvSpPr>
          <p:cNvPr id="48473" name="Text Box 345"/>
          <p:cNvSpPr txBox="1">
            <a:spLocks noChangeArrowheads="1"/>
          </p:cNvSpPr>
          <p:nvPr/>
        </p:nvSpPr>
        <p:spPr bwMode="auto">
          <a:xfrm>
            <a:off x="5334000" y="3048000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.VnArial Narrow" pitchFamily="34" charset="0"/>
              </a:rPr>
              <a:t>9</a:t>
            </a:r>
          </a:p>
        </p:txBody>
      </p:sp>
      <p:sp>
        <p:nvSpPr>
          <p:cNvPr id="48474" name="Text Box 346"/>
          <p:cNvSpPr txBox="1">
            <a:spLocks noChangeArrowheads="1"/>
          </p:cNvSpPr>
          <p:nvPr/>
        </p:nvSpPr>
        <p:spPr bwMode="auto">
          <a:xfrm>
            <a:off x="5867400" y="3124200"/>
            <a:ext cx="66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.VnArial Narrow" pitchFamily="34" charset="0"/>
              </a:rPr>
              <a:t>10</a:t>
            </a:r>
          </a:p>
        </p:txBody>
      </p:sp>
      <p:sp>
        <p:nvSpPr>
          <p:cNvPr id="48475" name="Text Box 347"/>
          <p:cNvSpPr txBox="1">
            <a:spLocks noChangeArrowheads="1"/>
          </p:cNvSpPr>
          <p:nvPr/>
        </p:nvSpPr>
        <p:spPr bwMode="auto">
          <a:xfrm>
            <a:off x="6553200" y="3124200"/>
            <a:ext cx="58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.VnArial Narrow" pitchFamily="34" charset="0"/>
              </a:rPr>
              <a:t>11</a:t>
            </a:r>
          </a:p>
        </p:txBody>
      </p:sp>
      <p:sp>
        <p:nvSpPr>
          <p:cNvPr id="48476" name="Text Box 348"/>
          <p:cNvSpPr txBox="1">
            <a:spLocks noChangeArrowheads="1"/>
          </p:cNvSpPr>
          <p:nvPr/>
        </p:nvSpPr>
        <p:spPr bwMode="auto">
          <a:xfrm>
            <a:off x="7162800" y="3124200"/>
            <a:ext cx="66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.VnArial Narrow" pitchFamily="34" charset="0"/>
              </a:rPr>
              <a:t>12</a:t>
            </a:r>
          </a:p>
        </p:txBody>
      </p:sp>
      <p:sp>
        <p:nvSpPr>
          <p:cNvPr id="48477" name="Text Box 349"/>
          <p:cNvSpPr txBox="1">
            <a:spLocks noChangeArrowheads="1"/>
          </p:cNvSpPr>
          <p:nvPr/>
        </p:nvSpPr>
        <p:spPr bwMode="auto">
          <a:xfrm>
            <a:off x="7772400" y="3124200"/>
            <a:ext cx="66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.VnArial Narrow" pitchFamily="34" charset="0"/>
              </a:rPr>
              <a:t>20</a:t>
            </a:r>
          </a:p>
        </p:txBody>
      </p:sp>
      <p:sp>
        <p:nvSpPr>
          <p:cNvPr id="48478" name="Text Box 350"/>
          <p:cNvSpPr txBox="1">
            <a:spLocks noChangeArrowheads="1"/>
          </p:cNvSpPr>
          <p:nvPr/>
        </p:nvSpPr>
        <p:spPr bwMode="auto">
          <a:xfrm>
            <a:off x="8474075" y="3124200"/>
            <a:ext cx="66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.VnArial Narrow" pitchFamily="34" charset="0"/>
              </a:rPr>
              <a:t>21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0" y="17526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CC"/>
                </a:solidFill>
              </a:rPr>
              <a:t>* Với các số La Mã ta có một vài số như sau: </a:t>
            </a:r>
          </a:p>
        </p:txBody>
      </p:sp>
    </p:spTree>
    <p:custDataLst>
      <p:tags r:id="rId1"/>
    </p:custDataLst>
  </p:cSld>
  <p:clrMapOvr>
    <a:masterClrMapping/>
  </p:clrMapOvr>
  <p:transition spd="slow" advTm="3254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4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4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8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4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00"/>
                                        <p:tgtEl>
                                          <p:spTgt spid="4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8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8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4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8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4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4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8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8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8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4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4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84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8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8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1000"/>
                                        <p:tgtEl>
                                          <p:spTgt spid="4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1000"/>
                                        <p:tgtEl>
                                          <p:spTgt spid="4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4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4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8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8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8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48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4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8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8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8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48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48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8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8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8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48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48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8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8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8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48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48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48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8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8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49" grpId="0"/>
      <p:bldP spid="48450" grpId="0"/>
      <p:bldP spid="48451" grpId="0"/>
      <p:bldP spid="48452" grpId="0"/>
      <p:bldP spid="48453" grpId="0"/>
      <p:bldP spid="48454" grpId="0"/>
      <p:bldP spid="48455" grpId="0"/>
      <p:bldP spid="48456" grpId="0"/>
      <p:bldP spid="48457" grpId="0"/>
      <p:bldP spid="48458" grpId="0"/>
      <p:bldP spid="48459" grpId="0"/>
      <p:bldP spid="48460" grpId="0"/>
      <p:bldP spid="48461" grpId="0"/>
      <p:bldP spid="48462" grpId="0"/>
      <p:bldP spid="48463" grpId="0"/>
      <p:bldP spid="48466" grpId="0"/>
      <p:bldP spid="48467" grpId="0"/>
      <p:bldP spid="48468" grpId="0"/>
      <p:bldP spid="48469" grpId="0"/>
      <p:bldP spid="48470" grpId="0"/>
      <p:bldP spid="48471" grpId="0"/>
      <p:bldP spid="48472" grpId="0"/>
      <p:bldP spid="48473" grpId="0"/>
      <p:bldP spid="48474" grpId="0"/>
      <p:bldP spid="48475" grpId="0"/>
      <p:bldP spid="48476" grpId="0"/>
      <p:bldP spid="48477" grpId="0"/>
      <p:bldP spid="484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5"/>
          <p:cNvSpPr>
            <a:spLocks noChangeArrowheads="1"/>
          </p:cNvSpPr>
          <p:nvPr/>
        </p:nvSpPr>
        <p:spPr bwMode="auto">
          <a:xfrm>
            <a:off x="3343275" y="2824163"/>
            <a:ext cx="410766" cy="595312"/>
          </a:xfrm>
          <a:prstGeom prst="rect">
            <a:avLst/>
          </a:prstGeom>
          <a:solidFill>
            <a:srgbClr val="F2E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137"/>
          <p:cNvSpPr>
            <a:spLocks noChangeArrowheads="1"/>
          </p:cNvSpPr>
          <p:nvPr/>
        </p:nvSpPr>
        <p:spPr bwMode="auto">
          <a:xfrm>
            <a:off x="5636419" y="2824163"/>
            <a:ext cx="360760" cy="595312"/>
          </a:xfrm>
          <a:prstGeom prst="rect">
            <a:avLst/>
          </a:prstGeom>
          <a:solidFill>
            <a:srgbClr val="F2E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94"/>
          <p:cNvSpPr>
            <a:spLocks noChangeArrowheads="1"/>
          </p:cNvSpPr>
          <p:nvPr/>
        </p:nvSpPr>
        <p:spPr bwMode="auto">
          <a:xfrm>
            <a:off x="1664494" y="2824163"/>
            <a:ext cx="367904" cy="595312"/>
          </a:xfrm>
          <a:prstGeom prst="rect">
            <a:avLst/>
          </a:prstGeom>
          <a:solidFill>
            <a:srgbClr val="F2E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2707481" y="352425"/>
            <a:ext cx="38576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800" kern="10" dirty="0" smtClean="0">
                <a:ln w="317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NHÌN NHANH, ĐÁP ĐÚNG !</a:t>
            </a:r>
            <a:endParaRPr lang="en-US" sz="2800" kern="10" dirty="0">
              <a:ln w="3175">
                <a:solidFill>
                  <a:srgbClr val="FF00FF"/>
                </a:solidFill>
                <a:round/>
                <a:headEnd/>
                <a:tailEnd/>
              </a:ln>
              <a:solidFill>
                <a:srgbClr val="FF99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93"/>
          <p:cNvGrpSpPr>
            <a:grpSpLocks/>
          </p:cNvGrpSpPr>
          <p:nvPr/>
        </p:nvGrpSpPr>
        <p:grpSpPr bwMode="auto">
          <a:xfrm>
            <a:off x="1664494" y="2790825"/>
            <a:ext cx="6115050" cy="1314450"/>
            <a:chOff x="240" y="1197"/>
            <a:chExt cx="5136" cy="828"/>
          </a:xfrm>
        </p:grpSpPr>
        <p:sp>
          <p:nvSpPr>
            <p:cNvPr id="8" name="Rectangle 48"/>
            <p:cNvSpPr>
              <a:spLocks noChangeArrowheads="1"/>
            </p:cNvSpPr>
            <p:nvPr/>
          </p:nvSpPr>
          <p:spPr bwMode="auto">
            <a:xfrm>
              <a:off x="240" y="1209"/>
              <a:ext cx="5136" cy="816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49"/>
            <p:cNvSpPr>
              <a:spLocks noChangeShapeType="1"/>
            </p:cNvSpPr>
            <p:nvPr/>
          </p:nvSpPr>
          <p:spPr bwMode="auto">
            <a:xfrm>
              <a:off x="240" y="1602"/>
              <a:ext cx="5136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50"/>
            <p:cNvSpPr>
              <a:spLocks noChangeShapeType="1"/>
            </p:cNvSpPr>
            <p:nvPr/>
          </p:nvSpPr>
          <p:spPr bwMode="auto">
            <a:xfrm>
              <a:off x="2001" y="1200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51"/>
            <p:cNvSpPr>
              <a:spLocks noChangeShapeType="1"/>
            </p:cNvSpPr>
            <p:nvPr/>
          </p:nvSpPr>
          <p:spPr bwMode="auto">
            <a:xfrm>
              <a:off x="2388" y="1200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52"/>
            <p:cNvSpPr>
              <a:spLocks noChangeShapeType="1"/>
            </p:cNvSpPr>
            <p:nvPr/>
          </p:nvSpPr>
          <p:spPr bwMode="auto">
            <a:xfrm>
              <a:off x="3216" y="1209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53"/>
            <p:cNvSpPr>
              <a:spLocks noChangeShapeType="1"/>
            </p:cNvSpPr>
            <p:nvPr/>
          </p:nvSpPr>
          <p:spPr bwMode="auto">
            <a:xfrm>
              <a:off x="3552" y="1209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54"/>
            <p:cNvSpPr>
              <a:spLocks noChangeShapeType="1"/>
            </p:cNvSpPr>
            <p:nvPr/>
          </p:nvSpPr>
          <p:spPr bwMode="auto">
            <a:xfrm>
              <a:off x="2793" y="1209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55"/>
            <p:cNvSpPr>
              <a:spLocks noChangeShapeType="1"/>
            </p:cNvSpPr>
            <p:nvPr/>
          </p:nvSpPr>
          <p:spPr bwMode="auto">
            <a:xfrm>
              <a:off x="528" y="1200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56"/>
            <p:cNvSpPr>
              <a:spLocks noChangeShapeType="1"/>
            </p:cNvSpPr>
            <p:nvPr/>
          </p:nvSpPr>
          <p:spPr bwMode="auto">
            <a:xfrm>
              <a:off x="1269" y="1209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7"/>
            <p:cNvSpPr>
              <a:spLocks noChangeShapeType="1"/>
            </p:cNvSpPr>
            <p:nvPr/>
          </p:nvSpPr>
          <p:spPr bwMode="auto">
            <a:xfrm>
              <a:off x="1638" y="1209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58"/>
            <p:cNvSpPr>
              <a:spLocks noChangeShapeType="1"/>
            </p:cNvSpPr>
            <p:nvPr/>
          </p:nvSpPr>
          <p:spPr bwMode="auto">
            <a:xfrm>
              <a:off x="888" y="1209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59"/>
            <p:cNvSpPr txBox="1">
              <a:spLocks noChangeArrowheads="1"/>
            </p:cNvSpPr>
            <p:nvPr/>
          </p:nvSpPr>
          <p:spPr bwMode="auto">
            <a:xfrm>
              <a:off x="320" y="1275"/>
              <a:ext cx="20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339933"/>
                  </a:solidFill>
                </a:rPr>
                <a:t>I</a:t>
              </a:r>
            </a:p>
          </p:txBody>
        </p:sp>
        <p:sp>
          <p:nvSpPr>
            <p:cNvPr id="20" name="Text Box 60"/>
            <p:cNvSpPr txBox="1">
              <a:spLocks noChangeArrowheads="1"/>
            </p:cNvSpPr>
            <p:nvPr/>
          </p:nvSpPr>
          <p:spPr bwMode="auto">
            <a:xfrm>
              <a:off x="553" y="1275"/>
              <a:ext cx="26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339933"/>
                  </a:solidFill>
                </a:rPr>
                <a:t>II</a:t>
              </a:r>
            </a:p>
          </p:txBody>
        </p:sp>
        <p:sp>
          <p:nvSpPr>
            <p:cNvPr id="21" name="Text Box 61"/>
            <p:cNvSpPr txBox="1">
              <a:spLocks noChangeArrowheads="1"/>
            </p:cNvSpPr>
            <p:nvPr/>
          </p:nvSpPr>
          <p:spPr bwMode="auto">
            <a:xfrm>
              <a:off x="906" y="1275"/>
              <a:ext cx="31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339933"/>
                  </a:solidFill>
                </a:rPr>
                <a:t>III</a:t>
              </a:r>
            </a:p>
          </p:txBody>
        </p:sp>
        <p:sp>
          <p:nvSpPr>
            <p:cNvPr id="22" name="Text Box 62"/>
            <p:cNvSpPr txBox="1">
              <a:spLocks noChangeArrowheads="1"/>
            </p:cNvSpPr>
            <p:nvPr/>
          </p:nvSpPr>
          <p:spPr bwMode="auto">
            <a:xfrm>
              <a:off x="1302" y="1284"/>
              <a:ext cx="33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339933"/>
                  </a:solidFill>
                </a:rPr>
                <a:t>IV</a:t>
              </a:r>
            </a:p>
          </p:txBody>
        </p:sp>
        <p:sp>
          <p:nvSpPr>
            <p:cNvPr id="23" name="Text Box 63"/>
            <p:cNvSpPr txBox="1">
              <a:spLocks noChangeArrowheads="1"/>
            </p:cNvSpPr>
            <p:nvPr/>
          </p:nvSpPr>
          <p:spPr bwMode="auto">
            <a:xfrm>
              <a:off x="1698" y="1305"/>
              <a:ext cx="28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339933"/>
                  </a:solidFill>
                </a:rPr>
                <a:t>V</a:t>
              </a:r>
            </a:p>
          </p:txBody>
        </p:sp>
        <p:sp>
          <p:nvSpPr>
            <p:cNvPr id="24" name="Text Box 64"/>
            <p:cNvSpPr txBox="1">
              <a:spLocks noChangeArrowheads="1"/>
            </p:cNvSpPr>
            <p:nvPr/>
          </p:nvSpPr>
          <p:spPr bwMode="auto">
            <a:xfrm>
              <a:off x="2002" y="1287"/>
              <a:ext cx="33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339933"/>
                  </a:solidFill>
                </a:rPr>
                <a:t>VI</a:t>
              </a:r>
            </a:p>
          </p:txBody>
        </p:sp>
        <p:sp>
          <p:nvSpPr>
            <p:cNvPr id="25" name="Text Box 65"/>
            <p:cNvSpPr txBox="1">
              <a:spLocks noChangeArrowheads="1"/>
            </p:cNvSpPr>
            <p:nvPr/>
          </p:nvSpPr>
          <p:spPr bwMode="auto">
            <a:xfrm>
              <a:off x="2379" y="1287"/>
              <a:ext cx="39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339933"/>
                  </a:solidFill>
                </a:rPr>
                <a:t>VII</a:t>
              </a:r>
            </a:p>
          </p:txBody>
        </p:sp>
        <p:sp>
          <p:nvSpPr>
            <p:cNvPr id="26" name="Text Box 66"/>
            <p:cNvSpPr txBox="1">
              <a:spLocks noChangeArrowheads="1"/>
            </p:cNvSpPr>
            <p:nvPr/>
          </p:nvSpPr>
          <p:spPr bwMode="auto">
            <a:xfrm>
              <a:off x="2775" y="1296"/>
              <a:ext cx="44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339933"/>
                  </a:solidFill>
                </a:rPr>
                <a:t>VIII</a:t>
              </a:r>
            </a:p>
          </p:txBody>
        </p:sp>
        <p:sp>
          <p:nvSpPr>
            <p:cNvPr id="27" name="Text Box 67"/>
            <p:cNvSpPr txBox="1">
              <a:spLocks noChangeArrowheads="1"/>
            </p:cNvSpPr>
            <p:nvPr/>
          </p:nvSpPr>
          <p:spPr bwMode="auto">
            <a:xfrm>
              <a:off x="3246" y="1293"/>
              <a:ext cx="33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339933"/>
                  </a:solidFill>
                </a:rPr>
                <a:t>IX</a:t>
              </a:r>
            </a:p>
          </p:txBody>
        </p:sp>
        <p:sp>
          <p:nvSpPr>
            <p:cNvPr id="28" name="Text Box 68"/>
            <p:cNvSpPr txBox="1">
              <a:spLocks noChangeArrowheads="1"/>
            </p:cNvSpPr>
            <p:nvPr/>
          </p:nvSpPr>
          <p:spPr bwMode="auto">
            <a:xfrm>
              <a:off x="3606" y="1302"/>
              <a:ext cx="28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339933"/>
                  </a:solidFill>
                </a:rPr>
                <a:t>X</a:t>
              </a:r>
            </a:p>
          </p:txBody>
        </p:sp>
        <p:sp>
          <p:nvSpPr>
            <p:cNvPr id="29" name="Text Box 69"/>
            <p:cNvSpPr txBox="1">
              <a:spLocks noChangeArrowheads="1"/>
            </p:cNvSpPr>
            <p:nvPr/>
          </p:nvSpPr>
          <p:spPr bwMode="auto">
            <a:xfrm>
              <a:off x="288" y="1689"/>
              <a:ext cx="26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30" name="Line 70"/>
            <p:cNvSpPr>
              <a:spLocks noChangeShapeType="1"/>
            </p:cNvSpPr>
            <p:nvPr/>
          </p:nvSpPr>
          <p:spPr bwMode="auto">
            <a:xfrm>
              <a:off x="3882" y="1200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1"/>
            <p:cNvSpPr>
              <a:spLocks noChangeShapeType="1"/>
            </p:cNvSpPr>
            <p:nvPr/>
          </p:nvSpPr>
          <p:spPr bwMode="auto">
            <a:xfrm>
              <a:off x="4215" y="1200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 Box 72"/>
            <p:cNvSpPr txBox="1">
              <a:spLocks noChangeArrowheads="1"/>
            </p:cNvSpPr>
            <p:nvPr/>
          </p:nvSpPr>
          <p:spPr bwMode="auto">
            <a:xfrm>
              <a:off x="3906" y="1296"/>
              <a:ext cx="33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339933"/>
                  </a:solidFill>
                </a:rPr>
                <a:t>XI</a:t>
              </a:r>
            </a:p>
          </p:txBody>
        </p:sp>
        <p:sp>
          <p:nvSpPr>
            <p:cNvPr id="33" name="Text Box 73"/>
            <p:cNvSpPr txBox="1">
              <a:spLocks noChangeArrowheads="1"/>
            </p:cNvSpPr>
            <p:nvPr/>
          </p:nvSpPr>
          <p:spPr bwMode="auto">
            <a:xfrm>
              <a:off x="4212" y="1296"/>
              <a:ext cx="39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339933"/>
                  </a:solidFill>
                </a:rPr>
                <a:t>XII</a:t>
              </a:r>
            </a:p>
          </p:txBody>
        </p:sp>
        <p:sp>
          <p:nvSpPr>
            <p:cNvPr id="34" name="Text Box 75"/>
            <p:cNvSpPr txBox="1">
              <a:spLocks noChangeArrowheads="1"/>
            </p:cNvSpPr>
            <p:nvPr/>
          </p:nvSpPr>
          <p:spPr bwMode="auto">
            <a:xfrm>
              <a:off x="594" y="1703"/>
              <a:ext cx="26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35" name="Text Box 76"/>
            <p:cNvSpPr txBox="1">
              <a:spLocks noChangeArrowheads="1"/>
            </p:cNvSpPr>
            <p:nvPr/>
          </p:nvSpPr>
          <p:spPr bwMode="auto">
            <a:xfrm>
              <a:off x="964" y="1707"/>
              <a:ext cx="26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36" name="Text Box 77"/>
            <p:cNvSpPr txBox="1">
              <a:spLocks noChangeArrowheads="1"/>
            </p:cNvSpPr>
            <p:nvPr/>
          </p:nvSpPr>
          <p:spPr bwMode="auto">
            <a:xfrm>
              <a:off x="1368" y="1706"/>
              <a:ext cx="26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4</a:t>
              </a:r>
            </a:p>
          </p:txBody>
        </p:sp>
        <p:sp>
          <p:nvSpPr>
            <p:cNvPr id="37" name="Text Box 78"/>
            <p:cNvSpPr txBox="1">
              <a:spLocks noChangeArrowheads="1"/>
            </p:cNvSpPr>
            <p:nvPr/>
          </p:nvSpPr>
          <p:spPr bwMode="auto">
            <a:xfrm>
              <a:off x="1717" y="1710"/>
              <a:ext cx="26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5</a:t>
              </a:r>
            </a:p>
          </p:txBody>
        </p:sp>
        <p:sp>
          <p:nvSpPr>
            <p:cNvPr id="38" name="Text Box 79"/>
            <p:cNvSpPr txBox="1">
              <a:spLocks noChangeArrowheads="1"/>
            </p:cNvSpPr>
            <p:nvPr/>
          </p:nvSpPr>
          <p:spPr bwMode="auto">
            <a:xfrm>
              <a:off x="2073" y="1701"/>
              <a:ext cx="26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6</a:t>
              </a:r>
            </a:p>
          </p:txBody>
        </p:sp>
        <p:sp>
          <p:nvSpPr>
            <p:cNvPr id="39" name="Text Box 80"/>
            <p:cNvSpPr txBox="1">
              <a:spLocks noChangeArrowheads="1"/>
            </p:cNvSpPr>
            <p:nvPr/>
          </p:nvSpPr>
          <p:spPr bwMode="auto">
            <a:xfrm>
              <a:off x="2476" y="1705"/>
              <a:ext cx="26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7</a:t>
              </a:r>
            </a:p>
          </p:txBody>
        </p:sp>
        <p:sp>
          <p:nvSpPr>
            <p:cNvPr id="40" name="Text Box 81"/>
            <p:cNvSpPr txBox="1">
              <a:spLocks noChangeArrowheads="1"/>
            </p:cNvSpPr>
            <p:nvPr/>
          </p:nvSpPr>
          <p:spPr bwMode="auto">
            <a:xfrm>
              <a:off x="2880" y="1704"/>
              <a:ext cx="26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8</a:t>
              </a:r>
            </a:p>
          </p:txBody>
        </p:sp>
        <p:sp>
          <p:nvSpPr>
            <p:cNvPr id="41" name="Text Box 82"/>
            <p:cNvSpPr txBox="1">
              <a:spLocks noChangeArrowheads="1"/>
            </p:cNvSpPr>
            <p:nvPr/>
          </p:nvSpPr>
          <p:spPr bwMode="auto">
            <a:xfrm>
              <a:off x="3283" y="1708"/>
              <a:ext cx="26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9</a:t>
              </a:r>
            </a:p>
          </p:txBody>
        </p:sp>
        <p:sp>
          <p:nvSpPr>
            <p:cNvPr id="42" name="Text Box 83"/>
            <p:cNvSpPr txBox="1">
              <a:spLocks noChangeArrowheads="1"/>
            </p:cNvSpPr>
            <p:nvPr/>
          </p:nvSpPr>
          <p:spPr bwMode="auto">
            <a:xfrm>
              <a:off x="3582" y="1719"/>
              <a:ext cx="37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10</a:t>
              </a:r>
            </a:p>
          </p:txBody>
        </p:sp>
        <p:sp>
          <p:nvSpPr>
            <p:cNvPr id="43" name="Text Box 84"/>
            <p:cNvSpPr txBox="1">
              <a:spLocks noChangeArrowheads="1"/>
            </p:cNvSpPr>
            <p:nvPr/>
          </p:nvSpPr>
          <p:spPr bwMode="auto">
            <a:xfrm>
              <a:off x="3938" y="1709"/>
              <a:ext cx="36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11</a:t>
              </a:r>
            </a:p>
          </p:txBody>
        </p:sp>
        <p:sp>
          <p:nvSpPr>
            <p:cNvPr id="44" name="Text Box 85"/>
            <p:cNvSpPr txBox="1">
              <a:spLocks noChangeArrowheads="1"/>
            </p:cNvSpPr>
            <p:nvPr/>
          </p:nvSpPr>
          <p:spPr bwMode="auto">
            <a:xfrm>
              <a:off x="4263" y="1713"/>
              <a:ext cx="37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12</a:t>
              </a:r>
            </a:p>
          </p:txBody>
        </p:sp>
        <p:sp>
          <p:nvSpPr>
            <p:cNvPr id="45" name="Line 87"/>
            <p:cNvSpPr>
              <a:spLocks noChangeShapeType="1"/>
            </p:cNvSpPr>
            <p:nvPr/>
          </p:nvSpPr>
          <p:spPr bwMode="auto">
            <a:xfrm>
              <a:off x="4596" y="1197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88"/>
            <p:cNvSpPr>
              <a:spLocks noChangeShapeType="1"/>
            </p:cNvSpPr>
            <p:nvPr/>
          </p:nvSpPr>
          <p:spPr bwMode="auto">
            <a:xfrm>
              <a:off x="4974" y="1197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" name="Text Box 89"/>
          <p:cNvSpPr txBox="1">
            <a:spLocks noChangeArrowheads="1"/>
          </p:cNvSpPr>
          <p:nvPr/>
        </p:nvSpPr>
        <p:spPr bwMode="auto">
          <a:xfrm>
            <a:off x="6868717" y="2943225"/>
            <a:ext cx="4924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9933"/>
                </a:solidFill>
              </a:rPr>
              <a:t>XX</a:t>
            </a:r>
          </a:p>
        </p:txBody>
      </p:sp>
      <p:sp>
        <p:nvSpPr>
          <p:cNvPr id="48" name="Text Box 90"/>
          <p:cNvSpPr txBox="1">
            <a:spLocks noChangeArrowheads="1"/>
          </p:cNvSpPr>
          <p:nvPr/>
        </p:nvSpPr>
        <p:spPr bwMode="auto">
          <a:xfrm>
            <a:off x="7265194" y="2943225"/>
            <a:ext cx="5565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9933"/>
                </a:solidFill>
              </a:rPr>
              <a:t>XXI</a:t>
            </a:r>
          </a:p>
        </p:txBody>
      </p:sp>
      <p:sp>
        <p:nvSpPr>
          <p:cNvPr id="49" name="Text Box 91"/>
          <p:cNvSpPr txBox="1">
            <a:spLocks noChangeArrowheads="1"/>
          </p:cNvSpPr>
          <p:nvPr/>
        </p:nvSpPr>
        <p:spPr bwMode="auto">
          <a:xfrm>
            <a:off x="6906816" y="3598863"/>
            <a:ext cx="4411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20</a:t>
            </a:r>
          </a:p>
        </p:txBody>
      </p:sp>
      <p:sp>
        <p:nvSpPr>
          <p:cNvPr id="50" name="Text Box 92"/>
          <p:cNvSpPr txBox="1">
            <a:spLocks noChangeArrowheads="1"/>
          </p:cNvSpPr>
          <p:nvPr/>
        </p:nvSpPr>
        <p:spPr bwMode="auto">
          <a:xfrm>
            <a:off x="7386637" y="3605213"/>
            <a:ext cx="4411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21</a:t>
            </a:r>
          </a:p>
        </p:txBody>
      </p:sp>
      <p:pic>
        <p:nvPicPr>
          <p:cNvPr id="52" name="Picture 139" descr="ho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3829" y="3571875"/>
            <a:ext cx="342900" cy="4524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" name="Picture 141" descr="ho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3571875"/>
            <a:ext cx="3429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42" descr="ho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594" y="3571875"/>
            <a:ext cx="3429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43" descr="ho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229" y="3571875"/>
            <a:ext cx="3429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44" descr="ho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094" y="3571875"/>
            <a:ext cx="3429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45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210" y="3571876"/>
            <a:ext cx="317897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49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544" y="3571876"/>
            <a:ext cx="317897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50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028" y="3586164"/>
            <a:ext cx="317897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54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994" y="3571876"/>
            <a:ext cx="317897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55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194" y="3571876"/>
            <a:ext cx="317897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56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594" y="3571876"/>
            <a:ext cx="317897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7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994" y="3633789"/>
            <a:ext cx="317897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58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294" y="3600451"/>
            <a:ext cx="317897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59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6" y="3614739"/>
            <a:ext cx="317897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60" descr="hoa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641" y="3571875"/>
            <a:ext cx="2857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161" descr="ho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829" y="3571875"/>
            <a:ext cx="3429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162" descr="ho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3571875"/>
            <a:ext cx="3429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163" descr="ho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797" y="3571875"/>
            <a:ext cx="3429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164" descr="ho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994" y="3557589"/>
            <a:ext cx="3429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165" descr="ho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479" y="3571875"/>
            <a:ext cx="3429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166" descr="ho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394" y="3571875"/>
            <a:ext cx="3429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167" descr="ho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594" y="3571875"/>
            <a:ext cx="3429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168" descr="ho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944" y="3571875"/>
            <a:ext cx="3429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169" descr="ho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279" y="3586164"/>
            <a:ext cx="3429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170" descr="ho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3571875"/>
            <a:ext cx="3429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171" descr="ho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094" y="3571875"/>
            <a:ext cx="3429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172" descr="ho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294" y="3571875"/>
            <a:ext cx="3429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173" descr="ho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494" y="3571875"/>
            <a:ext cx="3429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12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47" grpId="0"/>
      <p:bldP spid="48" grpId="0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0"/>
            <a:ext cx="7086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TẮC VIẾT SỐ LA MÃ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30942"/>
            <a:ext cx="9144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I, V, X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I,X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890" y="1584234"/>
            <a:ext cx="6377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1" y="2169009"/>
            <a:ext cx="906780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5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5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97009"/>
            <a:ext cx="914400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</a:p>
          <a:p>
            <a:endParaRPr lang="en-US" sz="25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02423" y="3373679"/>
            <a:ext cx="8386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IV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9" name="Curved Right Arrow 8"/>
          <p:cNvSpPr/>
          <p:nvPr/>
        </p:nvSpPr>
        <p:spPr>
          <a:xfrm rot="5400000">
            <a:off x="2645087" y="3360928"/>
            <a:ext cx="153363" cy="34727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2384145" y="3140944"/>
            <a:ext cx="583333" cy="232735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- 1</a:t>
            </a:r>
            <a:endParaRPr lang="en-US" b="1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28787" y="5501202"/>
            <a:ext cx="8386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FFFF00"/>
                </a:solidFill>
                <a:effectLst/>
              </a:rPr>
              <a:t>XI</a:t>
            </a:r>
            <a:endParaRPr lang="en-US" sz="54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12" name="Curved Down Arrow 11"/>
          <p:cNvSpPr/>
          <p:nvPr/>
        </p:nvSpPr>
        <p:spPr>
          <a:xfrm>
            <a:off x="2348394" y="5501202"/>
            <a:ext cx="399478" cy="18522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Terminator 12"/>
          <p:cNvSpPr/>
          <p:nvPr/>
        </p:nvSpPr>
        <p:spPr>
          <a:xfrm>
            <a:off x="2266686" y="5228329"/>
            <a:ext cx="536084" cy="237354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+ 1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85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 animBg="1"/>
      <p:bldP spid="10" grpId="0" animBg="1"/>
      <p:bldP spid="11" grpId="0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958288"/>
  <p:tag name="VIOLETTITLE" val="Làm quen với chữ số La Mã"/>
  <p:tag name="VIOLETLESSON" val="69"/>
  <p:tag name="VIOLETCATID" val="2194"/>
  <p:tag name="VIOLETSUBJECT" val="Toán học 3"/>
  <p:tag name="VIOLETAUTHORID" val="6145317"/>
  <p:tag name="VIOLETAUTHORNAME" val="Vũ Thị Thúy Vinh"/>
  <p:tag name="VIOLETAUTHORAVATAR" val="no_avatar.jpg"/>
  <p:tag name="VIOLETAUTHORADDRESS" val="Truong TH Song Lo - Phu tho"/>
  <p:tag name="VIOLETDATE" val="2017-02-20 21:57:30"/>
  <p:tag name="VIOLETHIT" val="214"/>
  <p:tag name="VIOLETLIKE" val="1"/>
  <p:tag name="MMPROD_NEXTUNIQUEID" val="10013"/>
  <p:tag name="MMPROD_UIDATA" val="&lt;database version=&quot;7.0&quot;&gt;&lt;object type=&quot;1&quot; unique_id=&quot;10001&quot;&gt;&lt;object type=&quot;8&quot; unique_id=&quot;10234&quot;&gt;&lt;/object&gt;&lt;object type=&quot;2&quot; unique_id=&quot;10235&quot;&gt;&lt;object type=&quot;3&quot; unique_id=&quot;10236&quot;&gt;&lt;property id=&quot;20148&quot; value=&quot;5&quot;/&gt;&lt;property id=&quot;20300&quot; value=&quot;Slide 1&quot;/&gt;&lt;property id=&quot;20307&quot; value=&quot;307&quot;/&gt;&lt;/object&gt;&lt;object type=&quot;3&quot; unique_id=&quot;10237&quot;&gt;&lt;property id=&quot;20148&quot; value=&quot;5&quot;/&gt;&lt;property id=&quot;20300&quot; value=&quot;Slide 2&quot;/&gt;&lt;property id=&quot;20307&quot; value=&quot;323&quot;/&gt;&lt;/object&gt;&lt;object type=&quot;3&quot; unique_id=&quot;10238&quot;&gt;&lt;property id=&quot;20148&quot; value=&quot;5&quot;/&gt;&lt;property id=&quot;20300&quot; value=&quot;Slide 3&quot;/&gt;&lt;property id=&quot;20307&quot; value=&quot;324&quot;/&gt;&lt;/object&gt;&lt;object type=&quot;3&quot; unique_id=&quot;10239&quot;&gt;&lt;property id=&quot;20148&quot; value=&quot;5&quot;/&gt;&lt;property id=&quot;20300&quot; value=&quot;Slide 4&quot;/&gt;&lt;property id=&quot;20307&quot; value=&quot;332&quot;/&gt;&lt;/object&gt;&lt;object type=&quot;3&quot; unique_id=&quot;10240&quot;&gt;&lt;property id=&quot;20148&quot; value=&quot;5&quot;/&gt;&lt;property id=&quot;20300&quot; value=&quot;Slide 5&quot;/&gt;&lt;property id=&quot;20307&quot; value=&quot;328&quot;/&gt;&lt;/object&gt;&lt;object type=&quot;3&quot; unique_id=&quot;10241&quot;&gt;&lt;property id=&quot;20148&quot; value=&quot;5&quot;/&gt;&lt;property id=&quot;20300&quot; value=&quot;Slide 6&quot;/&gt;&lt;property id=&quot;20307&quot; value=&quot;342&quot;/&gt;&lt;/object&gt;&lt;object type=&quot;3&quot; unique_id=&quot;10242&quot;&gt;&lt;property id=&quot;20148&quot; value=&quot;5&quot;/&gt;&lt;property id=&quot;20300&quot; value=&quot;Slide 7&quot;/&gt;&lt;property id=&quot;20307&quot; value=&quot;343&quot;/&gt;&lt;/object&gt;&lt;object type=&quot;3&quot; unique_id=&quot;10243&quot;&gt;&lt;property id=&quot;20148&quot; value=&quot;5&quot;/&gt;&lt;property id=&quot;20300&quot; value=&quot;Slide 8&quot;/&gt;&lt;property id=&quot;20307&quot; value=&quot;344&quot;/&gt;&lt;/object&gt;&lt;object type=&quot;3&quot; unique_id=&quot;10244&quot;&gt;&lt;property id=&quot;20148&quot; value=&quot;5&quot;/&gt;&lt;property id=&quot;20300&quot; value=&quot;Slide 9&quot;/&gt;&lt;property id=&quot;20307&quot; value=&quot;345&quot;/&gt;&lt;/object&gt;&lt;object type=&quot;3&quot; unique_id=&quot;10245&quot;&gt;&lt;property id=&quot;20148&quot; value=&quot;5&quot;/&gt;&lt;property id=&quot;20300&quot; value=&quot;Slide 10&quot;/&gt;&lt;property id=&quot;20307&quot; value=&quot;320&quot;/&gt;&lt;/object&gt;&lt;/object&gt;&lt;/object&gt;&lt;/database&gt;"/>
  <p:tag name="SECTOMILLISECCONVERTED" val="1"/>
  <p:tag name="ISPRING_RESOURCE_PATHS_HASH_PRESENTER" val="53f9f78a9288368181c1bcdbc7c6d139b12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3|19.7|2.2|3.3|2.1|12.2|11|6.1|11.1|6.6|3.1|15.7|27.9|2.2|5.2|2.2|15.9|3.3|8.9|16.9|13.2|4|5.4|4|4|2|3.2|1.4|2|1.7|10.3|1.7|16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3750</TotalTime>
  <Words>775</Words>
  <Application>Microsoft Office PowerPoint</Application>
  <PresentationFormat>On-screen Show (4:3)</PresentationFormat>
  <Paragraphs>250</Paragraphs>
  <Slides>16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Executive</vt:lpstr>
      <vt:lpstr>PowerPoint Presentation</vt:lpstr>
      <vt:lpstr>PowerPoint Presentation</vt:lpstr>
      <vt:lpstr>PowerPoint Presentation</vt:lpstr>
      <vt:lpstr>PowerPoint Presentation</vt:lpstr>
      <vt:lpstr>Thứ năm ngày 3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Ôn lại cách đọc số La Mã.  - Hoàn thành vở bài tập Toán - Chuẩn bị bài sau: Thực hành xem đồng hồ  </vt:lpstr>
      <vt:lpstr>PowerPoint Presentation</vt:lpstr>
    </vt:vector>
  </TitlesOfParts>
  <Company>Hai An - HAi Hau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Bui Van Trinh</dc:creator>
  <cp:lastModifiedBy>BKV</cp:lastModifiedBy>
  <cp:revision>487</cp:revision>
  <dcterms:created xsi:type="dcterms:W3CDTF">2005-01-08T06:16:23Z</dcterms:created>
  <dcterms:modified xsi:type="dcterms:W3CDTF">2022-03-03T02:30:31Z</dcterms:modified>
</cp:coreProperties>
</file>