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1"/>
  </p:notesMasterIdLst>
  <p:sldIdLst>
    <p:sldId id="290" r:id="rId2"/>
    <p:sldId id="304" r:id="rId3"/>
    <p:sldId id="291" r:id="rId4"/>
    <p:sldId id="301" r:id="rId5"/>
    <p:sldId id="265" r:id="rId6"/>
    <p:sldId id="275" r:id="rId7"/>
    <p:sldId id="276" r:id="rId8"/>
    <p:sldId id="277" r:id="rId9"/>
    <p:sldId id="261" r:id="rId10"/>
    <p:sldId id="262" r:id="rId11"/>
    <p:sldId id="292" r:id="rId12"/>
    <p:sldId id="293" r:id="rId13"/>
    <p:sldId id="294" r:id="rId14"/>
    <p:sldId id="295" r:id="rId15"/>
    <p:sldId id="296" r:id="rId16"/>
    <p:sldId id="303" r:id="rId17"/>
    <p:sldId id="302" r:id="rId18"/>
    <p:sldId id="300" r:id="rId19"/>
    <p:sldId id="285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CC"/>
    <a:srgbClr val="009900"/>
    <a:srgbClr val="00FF99"/>
    <a:srgbClr val="FFFF99"/>
    <a:srgbClr val="66FF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45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CCDD21-2F9A-4CC3-825F-4A5A13E582E1}" type="datetimeFigureOut">
              <a:rPr lang="en-US"/>
              <a:pPr>
                <a:defRPr/>
              </a:pPr>
              <a:t>2/23/2022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F460F3-6754-4E89-A509-260CB21EC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B0CB-0D9B-4337-89B0-7C2F178F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2295-5629-4817-BCEF-9071B1D3F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044BC-9773-41CC-B9F5-65E85AC72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0829-1897-44EC-8F41-99388F3F4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5428-6618-4306-A54B-52A2C13CC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C97CF-4F2E-471C-8F0E-39132729B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6D65-189F-482A-BA03-2891A580F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9749E-3B34-4CC9-AAAA-609D6800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3B99-141E-41DA-8EED-DFC3FC4BA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5A4D-BA51-46DB-9CDD-BA0E52657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16B2-0D20-4A2B-9DFB-EA743B5AB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557F-205B-4B92-84E8-18D58BA45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C9EE-7C1E-4412-A8F8-D9C0CB799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2805F-EF98-4B97-9863-F8D11CF1F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ransition spd="med">
    <p:wheel spokes="8"/>
    <p:sndAc>
      <p:stSnd>
        <p:snd r:embed="rId15" name="freeLife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57200" y="152400"/>
            <a:ext cx="9263063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24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Giáo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viên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Nguyễn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Thị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Thúy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</a:t>
            </a:r>
            <a:endParaRPr lang="en-US" sz="36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1021706"/>
      </p:ext>
    </p:extLst>
  </p:cSld>
  <p:clrMapOvr>
    <a:masterClrMapping/>
  </p:clrMapOvr>
  <p:transition spd="med" advTm="13534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2400" y="1538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a) 8 giờ 7 phút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971800" y="15382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b) 12 giờ 34 phút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638800" y="15382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c) 4 giờ kém 13 phút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514600"/>
            <a:ext cx="2438400" cy="2286000"/>
            <a:chOff x="192" y="1248"/>
            <a:chExt cx="1536" cy="1440"/>
          </a:xfrm>
        </p:grpSpPr>
        <p:pic>
          <p:nvPicPr>
            <p:cNvPr id="12304" name="Picture 8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248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5" name="Line 9"/>
            <p:cNvSpPr>
              <a:spLocks noChangeShapeType="1"/>
            </p:cNvSpPr>
            <p:nvPr/>
          </p:nvSpPr>
          <p:spPr bwMode="auto">
            <a:xfrm flipH="1">
              <a:off x="672" y="1968"/>
              <a:ext cx="288" cy="9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2590800"/>
            <a:ext cx="2438400" cy="2286000"/>
            <a:chOff x="2160" y="1296"/>
            <a:chExt cx="1536" cy="1440"/>
          </a:xfrm>
        </p:grpSpPr>
        <p:pic>
          <p:nvPicPr>
            <p:cNvPr id="12302" name="Picture 11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1296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3" name="Line 12"/>
            <p:cNvSpPr>
              <a:spLocks noChangeShapeType="1"/>
            </p:cNvSpPr>
            <p:nvPr/>
          </p:nvSpPr>
          <p:spPr bwMode="auto">
            <a:xfrm flipV="1">
              <a:off x="2928" y="1632"/>
              <a:ext cx="96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400800" y="2590800"/>
            <a:ext cx="2438400" cy="2286000"/>
            <a:chOff x="4032" y="1296"/>
            <a:chExt cx="1536" cy="1440"/>
          </a:xfrm>
        </p:grpSpPr>
        <p:pic>
          <p:nvPicPr>
            <p:cNvPr id="12300" name="Picture 14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2" y="1296"/>
              <a:ext cx="1536" cy="144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1" name="Line 15"/>
            <p:cNvSpPr>
              <a:spLocks noChangeShapeType="1"/>
            </p:cNvSpPr>
            <p:nvPr/>
          </p:nvSpPr>
          <p:spPr bwMode="auto">
            <a:xfrm>
              <a:off x="4800" y="2016"/>
              <a:ext cx="288" cy="14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1447800" y="3025775"/>
            <a:ext cx="609600" cy="6000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4321175" y="3648075"/>
            <a:ext cx="333375" cy="7334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 flipV="1">
            <a:off x="6753225" y="3559175"/>
            <a:ext cx="866775" cy="1746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04800" y="547688"/>
            <a:ext cx="8534400" cy="5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2(123):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400" grpId="0" animBg="1"/>
      <p:bldP spid="16401" grpId="0" animBg="1"/>
      <p:bldP spid="16402" grpId="0" animBg="1"/>
      <p:bldP spid="164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381000" y="795010"/>
            <a:ext cx="2076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1(125):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 rot="10800000" flipV="1">
            <a:off x="2133600" y="693003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</a:rPr>
              <a:t>Xem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tranh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rồi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trả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lời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các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câu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hỏi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sau</a:t>
            </a:r>
            <a:r>
              <a:rPr lang="en-US" altLang="vi-VN" sz="3200" b="1" i="1" dirty="0">
                <a:latin typeface="Times New Roman" pitchFamily="18" charset="0"/>
              </a:rPr>
              <a:t>:</a:t>
            </a: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742950" y="1524000"/>
            <a:ext cx="3429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857750" y="1524000"/>
            <a:ext cx="377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71500" y="5105400"/>
            <a:ext cx="3714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a)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743450" y="5218093"/>
            <a:ext cx="3771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b)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gray">
          <a:xfrm>
            <a:off x="628650" y="5105400"/>
            <a:ext cx="3657600" cy="12192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gray">
          <a:xfrm>
            <a:off x="4800600" y="5257800"/>
            <a:ext cx="3771900" cy="1066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12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64782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9" grpId="0"/>
      <p:bldP spid="5140" grpId="0"/>
      <p:bldP spid="5143" grpId="0" animBg="1"/>
      <p:bldP spid="51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862012" y="762000"/>
            <a:ext cx="33670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72050" y="1828800"/>
            <a:ext cx="3543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1450" y="4267200"/>
            <a:ext cx="45148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c)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ở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857751" y="5827693"/>
            <a:ext cx="39647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gray">
          <a:xfrm>
            <a:off x="35719" y="4343400"/>
            <a:ext cx="4460081" cy="871537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ở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24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gray">
          <a:xfrm>
            <a:off x="3505200" y="5810250"/>
            <a:ext cx="5410200" cy="89535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45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455948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/>
      <p:bldP spid="6161" grpId="0" animBg="1"/>
      <p:bldP spid="61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914900" y="1793875"/>
            <a:ext cx="40005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09600" y="838200"/>
            <a:ext cx="3581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14301" y="4419600"/>
            <a:ext cx="4457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e)An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hình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914900" y="5141893"/>
            <a:ext cx="38290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gray">
          <a:xfrm>
            <a:off x="0" y="4114800"/>
            <a:ext cx="4400550" cy="11430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800000"/>
                </a:solidFill>
                <a:latin typeface="Times New Roman" pitchFamily="18" charset="0"/>
              </a:rPr>
              <a:t>hình</a:t>
            </a:r>
            <a:endParaRPr lang="en-US" altLang="vi-VN" sz="28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defTabSz="957263" eaLnBrk="1" hangingPunct="1"/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800000"/>
                </a:solidFill>
                <a:latin typeface="Times New Roman" pitchFamily="18" charset="0"/>
              </a:rPr>
              <a:t>8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gray">
          <a:xfrm>
            <a:off x="4400550" y="5029200"/>
            <a:ext cx="4743449" cy="1447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9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379497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79" grpId="0"/>
      <p:bldP spid="11280" grpId="0" animBg="1"/>
      <p:bldP spid="112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628650" y="0"/>
            <a:ext cx="299680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914900" y="1"/>
            <a:ext cx="33718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671513" y="2076450"/>
            <a:ext cx="33718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00613" y="2209800"/>
            <a:ext cx="3514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857750" y="4386264"/>
            <a:ext cx="36004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35794" y="4381500"/>
            <a:ext cx="325040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81410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1295400" y="44451"/>
            <a:ext cx="74866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i="1" dirty="0" err="1">
                <a:latin typeface="Times New Roman" pitchFamily="18" charset="0"/>
              </a:rPr>
              <a:t>Vào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chiều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hoặc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tối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hai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đồng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hồ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nào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.VnTime" pitchFamily="34" charset="0"/>
              </a:rPr>
              <a:t>chØ</a:t>
            </a:r>
            <a:r>
              <a:rPr lang="en-US" altLang="vi-VN" sz="2800" b="1" i="1" dirty="0">
                <a:latin typeface=".VnTime" pitchFamily="34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cùng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thời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gian</a:t>
            </a:r>
            <a:r>
              <a:rPr lang="en-US" altLang="vi-VN" sz="2800" b="1" i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10243" name="Group 51"/>
          <p:cNvGrpSpPr>
            <a:grpSpLocks/>
          </p:cNvGrpSpPr>
          <p:nvPr/>
        </p:nvGrpSpPr>
        <p:grpSpPr bwMode="auto">
          <a:xfrm>
            <a:off x="3832622" y="1600200"/>
            <a:ext cx="1314450" cy="990600"/>
            <a:chOff x="2832" y="1104"/>
            <a:chExt cx="1104" cy="624"/>
          </a:xfrm>
        </p:grpSpPr>
        <p:grpSp>
          <p:nvGrpSpPr>
            <p:cNvPr id="10462" name="Group 24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72" name="AutoShape 2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3" name="AutoShape 2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63" name="Group 2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69" name="Rectangle 2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0" name="Rectangle 2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1" name="Rectangle 2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64" name="Rectangle 30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13:25</a:t>
              </a:r>
            </a:p>
          </p:txBody>
        </p:sp>
        <p:grpSp>
          <p:nvGrpSpPr>
            <p:cNvPr id="10465" name="Group 31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66" name="Oval 32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7" name="Oval 3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8" name="Oval 34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461" name="Text Box 54"/>
          <p:cNvSpPr txBox="1">
            <a:spLocks noChangeArrowheads="1"/>
          </p:cNvSpPr>
          <p:nvPr/>
        </p:nvSpPr>
        <p:spPr bwMode="auto">
          <a:xfrm>
            <a:off x="152400" y="0"/>
            <a:ext cx="1143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2: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245" name="Group 55"/>
          <p:cNvGrpSpPr>
            <a:grpSpLocks/>
          </p:cNvGrpSpPr>
          <p:nvPr/>
        </p:nvGrpSpPr>
        <p:grpSpPr bwMode="auto">
          <a:xfrm>
            <a:off x="3832622" y="533400"/>
            <a:ext cx="1314450" cy="990600"/>
            <a:chOff x="2832" y="1104"/>
            <a:chExt cx="1104" cy="624"/>
          </a:xfrm>
        </p:grpSpPr>
        <p:grpSp>
          <p:nvGrpSpPr>
            <p:cNvPr id="10448" name="Group 56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58" name="AutoShape 57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9" name="AutoShape 58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49" name="Group 5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55" name="Rectangle 6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6" name="Rectangle 61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7" name="Rectangle 6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50" name="Rectangle 63"/>
            <p:cNvSpPr>
              <a:spLocks noChangeArrowheads="1"/>
            </p:cNvSpPr>
            <p:nvPr/>
          </p:nvSpPr>
          <p:spPr bwMode="auto">
            <a:xfrm>
              <a:off x="3057" y="1326"/>
              <a:ext cx="669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 dirty="0">
                  <a:latin typeface=".VnAvantH" pitchFamily="34" charset="0"/>
                </a:rPr>
                <a:t>19:03</a:t>
              </a:r>
            </a:p>
          </p:txBody>
        </p:sp>
        <p:grpSp>
          <p:nvGrpSpPr>
            <p:cNvPr id="10451" name="Group 64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52" name="Oval 65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3" name="Oval 6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4" name="Oval 67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6" name="Group 68"/>
          <p:cNvGrpSpPr>
            <a:grpSpLocks/>
          </p:cNvGrpSpPr>
          <p:nvPr/>
        </p:nvGrpSpPr>
        <p:grpSpPr bwMode="auto">
          <a:xfrm>
            <a:off x="3829050" y="2652713"/>
            <a:ext cx="1314450" cy="990600"/>
            <a:chOff x="2832" y="1104"/>
            <a:chExt cx="1104" cy="624"/>
          </a:xfrm>
        </p:grpSpPr>
        <p:grpSp>
          <p:nvGrpSpPr>
            <p:cNvPr id="10436" name="Group 69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46" name="AutoShape 7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7" name="AutoShape 7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37" name="Group 72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43" name="Rectangle 73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4" name="Rectangle 74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5" name="Rectangle 75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38" name="Rectangle 76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20:17</a:t>
              </a:r>
            </a:p>
          </p:txBody>
        </p:sp>
        <p:grpSp>
          <p:nvGrpSpPr>
            <p:cNvPr id="10439" name="Group 77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40" name="Oval 78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1" name="Oval 79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2" name="Oval 80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7" name="Group 81"/>
          <p:cNvGrpSpPr>
            <a:grpSpLocks/>
          </p:cNvGrpSpPr>
          <p:nvPr/>
        </p:nvGrpSpPr>
        <p:grpSpPr bwMode="auto">
          <a:xfrm>
            <a:off x="3889772" y="4786313"/>
            <a:ext cx="1314450" cy="990600"/>
            <a:chOff x="2832" y="1104"/>
            <a:chExt cx="1104" cy="624"/>
          </a:xfrm>
        </p:grpSpPr>
        <p:grpSp>
          <p:nvGrpSpPr>
            <p:cNvPr id="10424" name="Group 82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34" name="AutoShape 83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5" name="AutoShape 8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25" name="Group 85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31" name="Rectangle 86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2" name="Rectangle 8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3" name="Rectangle 8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26" name="Rectangle 89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17:50</a:t>
              </a:r>
            </a:p>
          </p:txBody>
        </p:sp>
        <p:grpSp>
          <p:nvGrpSpPr>
            <p:cNvPr id="10427" name="Group 90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28" name="Oval 91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9" name="Oval 92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0" name="Oval 93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8" name="Group 94"/>
          <p:cNvGrpSpPr>
            <a:grpSpLocks/>
          </p:cNvGrpSpPr>
          <p:nvPr/>
        </p:nvGrpSpPr>
        <p:grpSpPr bwMode="auto">
          <a:xfrm>
            <a:off x="3886200" y="3719513"/>
            <a:ext cx="1314450" cy="990600"/>
            <a:chOff x="2832" y="1104"/>
            <a:chExt cx="1104" cy="624"/>
          </a:xfrm>
        </p:grpSpPr>
        <p:grpSp>
          <p:nvGrpSpPr>
            <p:cNvPr id="10412" name="Group 95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22" name="AutoShape 96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3" name="AutoShape 97"/>
              <p:cNvSpPr>
                <a:spLocks noChangeArrowheads="1"/>
              </p:cNvSpPr>
              <p:nvPr/>
            </p:nvSpPr>
            <p:spPr bwMode="auto">
              <a:xfrm>
                <a:off x="525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13" name="Group 98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19" name="Rectangle 99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0" name="Rectangle 100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1" name="Rectangle 10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14" name="Rectangle 102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21:05</a:t>
              </a:r>
            </a:p>
          </p:txBody>
        </p:sp>
        <p:grpSp>
          <p:nvGrpSpPr>
            <p:cNvPr id="10415" name="Group 103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16" name="Oval 10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7" name="Oval 10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8" name="Oval 10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9" name="Group 107"/>
          <p:cNvGrpSpPr>
            <a:grpSpLocks/>
          </p:cNvGrpSpPr>
          <p:nvPr/>
        </p:nvGrpSpPr>
        <p:grpSpPr bwMode="auto">
          <a:xfrm>
            <a:off x="3946922" y="5838825"/>
            <a:ext cx="1314450" cy="990600"/>
            <a:chOff x="2832" y="1104"/>
            <a:chExt cx="1104" cy="624"/>
          </a:xfrm>
        </p:grpSpPr>
        <p:grpSp>
          <p:nvGrpSpPr>
            <p:cNvPr id="10400" name="Group 108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10" name="AutoShape 109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1" name="AutoShape 110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01" name="Group 111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07" name="Rectangle 112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8" name="Rectangle 113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9" name="Rectangle 114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02" name="Rectangle 115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14:41</a:t>
              </a:r>
            </a:p>
          </p:txBody>
        </p:sp>
        <p:grpSp>
          <p:nvGrpSpPr>
            <p:cNvPr id="10403" name="Group 116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04" name="Oval 117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5" name="Oval 118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6" name="Oval 119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7" name="Group 189"/>
          <p:cNvGrpSpPr>
            <a:grpSpLocks/>
          </p:cNvGrpSpPr>
          <p:nvPr/>
        </p:nvGrpSpPr>
        <p:grpSpPr bwMode="auto">
          <a:xfrm>
            <a:off x="1257300" y="2819400"/>
            <a:ext cx="1657350" cy="2057400"/>
            <a:chOff x="192" y="1776"/>
            <a:chExt cx="1392" cy="1296"/>
          </a:xfrm>
        </p:grpSpPr>
        <p:grpSp>
          <p:nvGrpSpPr>
            <p:cNvPr id="10379" name="Group 121"/>
            <p:cNvGrpSpPr>
              <a:grpSpLocks/>
            </p:cNvGrpSpPr>
            <p:nvPr/>
          </p:nvGrpSpPr>
          <p:grpSpPr bwMode="auto">
            <a:xfrm>
              <a:off x="192" y="1776"/>
              <a:ext cx="1392" cy="1296"/>
              <a:chOff x="2025" y="1824"/>
              <a:chExt cx="1392" cy="1296"/>
            </a:xfrm>
          </p:grpSpPr>
          <p:grpSp>
            <p:nvGrpSpPr>
              <p:cNvPr id="10384" name="Group 122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98" name="Oval 12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99" name="Oval 12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85" name="Group 125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86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2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3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4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5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6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9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80" name="Group 188"/>
            <p:cNvGrpSpPr>
              <a:grpSpLocks/>
            </p:cNvGrpSpPr>
            <p:nvPr/>
          </p:nvGrpSpPr>
          <p:grpSpPr bwMode="auto">
            <a:xfrm>
              <a:off x="705" y="2045"/>
              <a:ext cx="255" cy="661"/>
              <a:chOff x="705" y="2045"/>
              <a:chExt cx="255" cy="661"/>
            </a:xfrm>
          </p:grpSpPr>
          <p:sp>
            <p:nvSpPr>
              <p:cNvPr id="10381" name="AutoShape 139"/>
              <p:cNvSpPr>
                <a:spLocks noChangeArrowheads="1"/>
              </p:cNvSpPr>
              <p:nvPr/>
            </p:nvSpPr>
            <p:spPr bwMode="auto">
              <a:xfrm rot="-3707871">
                <a:off x="714" y="220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2" name="AutoShape 140"/>
              <p:cNvSpPr>
                <a:spLocks noChangeArrowheads="1"/>
              </p:cNvSpPr>
              <p:nvPr/>
            </p:nvSpPr>
            <p:spPr bwMode="auto">
              <a:xfrm rot="7294789">
                <a:off x="592" y="2481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3" name="Oval 141"/>
              <p:cNvSpPr>
                <a:spLocks noChangeArrowheads="1"/>
              </p:cNvSpPr>
              <p:nvPr/>
            </p:nvSpPr>
            <p:spPr bwMode="auto">
              <a:xfrm rot="-1743630">
                <a:off x="778" y="236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1564481" y="914400"/>
            <a:ext cx="1921669" cy="1790450"/>
            <a:chOff x="672" y="576"/>
            <a:chExt cx="1392" cy="1296"/>
          </a:xfrm>
        </p:grpSpPr>
        <p:grpSp>
          <p:nvGrpSpPr>
            <p:cNvPr id="10358" name="Group 143"/>
            <p:cNvGrpSpPr>
              <a:grpSpLocks/>
            </p:cNvGrpSpPr>
            <p:nvPr/>
          </p:nvGrpSpPr>
          <p:grpSpPr bwMode="auto">
            <a:xfrm>
              <a:off x="672" y="576"/>
              <a:ext cx="1392" cy="1296"/>
              <a:chOff x="2025" y="1824"/>
              <a:chExt cx="1392" cy="1296"/>
            </a:xfrm>
          </p:grpSpPr>
          <p:grpSp>
            <p:nvGrpSpPr>
              <p:cNvPr id="10363" name="Group 14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77" name="Oval 14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78" name="Oval 14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64" name="Group 14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7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9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4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59" name="Group 186"/>
            <p:cNvGrpSpPr>
              <a:grpSpLocks/>
            </p:cNvGrpSpPr>
            <p:nvPr/>
          </p:nvGrpSpPr>
          <p:grpSpPr bwMode="auto">
            <a:xfrm>
              <a:off x="1314" y="943"/>
              <a:ext cx="194" cy="636"/>
              <a:chOff x="1314" y="943"/>
              <a:chExt cx="194" cy="636"/>
            </a:xfrm>
          </p:grpSpPr>
          <p:sp>
            <p:nvSpPr>
              <p:cNvPr id="10360" name="AutoShape 161"/>
              <p:cNvSpPr>
                <a:spLocks noChangeArrowheads="1"/>
              </p:cNvSpPr>
              <p:nvPr/>
            </p:nvSpPr>
            <p:spPr bwMode="auto">
              <a:xfrm rot="3328934">
                <a:off x="1262" y="1333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1" name="AutoShape 162"/>
              <p:cNvSpPr>
                <a:spLocks noChangeArrowheads="1"/>
              </p:cNvSpPr>
              <p:nvPr/>
            </p:nvSpPr>
            <p:spPr bwMode="auto">
              <a:xfrm rot="-3117326">
                <a:off x="1278" y="105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2" name="Oval 163"/>
              <p:cNvSpPr>
                <a:spLocks noChangeArrowheads="1"/>
              </p:cNvSpPr>
              <p:nvPr/>
            </p:nvSpPr>
            <p:spPr bwMode="auto">
              <a:xfrm rot="-1743630">
                <a:off x="1314" y="118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9" name="Group 191"/>
          <p:cNvGrpSpPr>
            <a:grpSpLocks/>
          </p:cNvGrpSpPr>
          <p:nvPr/>
        </p:nvGrpSpPr>
        <p:grpSpPr bwMode="auto">
          <a:xfrm>
            <a:off x="2114550" y="4648200"/>
            <a:ext cx="1657350" cy="2057400"/>
            <a:chOff x="624" y="3024"/>
            <a:chExt cx="1392" cy="1296"/>
          </a:xfrm>
        </p:grpSpPr>
        <p:grpSp>
          <p:nvGrpSpPr>
            <p:cNvPr id="10337" name="Group 165"/>
            <p:cNvGrpSpPr>
              <a:grpSpLocks/>
            </p:cNvGrpSpPr>
            <p:nvPr/>
          </p:nvGrpSpPr>
          <p:grpSpPr bwMode="auto">
            <a:xfrm>
              <a:off x="624" y="3024"/>
              <a:ext cx="1392" cy="1296"/>
              <a:chOff x="2025" y="1824"/>
              <a:chExt cx="1392" cy="1296"/>
            </a:xfrm>
          </p:grpSpPr>
          <p:grpSp>
            <p:nvGrpSpPr>
              <p:cNvPr id="10342" name="Group 16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56" name="Oval 16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57" name="Oval 16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43" name="Group 16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4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4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55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38" name="Group 190"/>
            <p:cNvGrpSpPr>
              <a:grpSpLocks/>
            </p:cNvGrpSpPr>
            <p:nvPr/>
          </p:nvGrpSpPr>
          <p:grpSpPr bwMode="auto">
            <a:xfrm>
              <a:off x="1030" y="3639"/>
              <a:ext cx="668" cy="138"/>
              <a:chOff x="1030" y="3639"/>
              <a:chExt cx="668" cy="138"/>
            </a:xfrm>
          </p:grpSpPr>
          <p:sp>
            <p:nvSpPr>
              <p:cNvPr id="10339" name="AutoShape 183"/>
              <p:cNvSpPr>
                <a:spLocks noChangeArrowheads="1"/>
              </p:cNvSpPr>
              <p:nvPr/>
            </p:nvSpPr>
            <p:spPr bwMode="auto">
              <a:xfrm rot="632351">
                <a:off x="1292" y="3670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0" name="AutoShape 184"/>
              <p:cNvSpPr>
                <a:spLocks noChangeArrowheads="1"/>
              </p:cNvSpPr>
              <p:nvPr/>
            </p:nvSpPr>
            <p:spPr bwMode="auto">
              <a:xfrm rot="10239464">
                <a:off x="1030" y="366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1" name="Oval 185"/>
              <p:cNvSpPr>
                <a:spLocks noChangeArrowheads="1"/>
              </p:cNvSpPr>
              <p:nvPr/>
            </p:nvSpPr>
            <p:spPr bwMode="auto">
              <a:xfrm rot="-1743630">
                <a:off x="1270" y="363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7" name="Group 259"/>
          <p:cNvGrpSpPr>
            <a:grpSpLocks/>
          </p:cNvGrpSpPr>
          <p:nvPr/>
        </p:nvGrpSpPr>
        <p:grpSpPr bwMode="auto">
          <a:xfrm>
            <a:off x="5511404" y="733425"/>
            <a:ext cx="1657350" cy="2057400"/>
            <a:chOff x="3552" y="336"/>
            <a:chExt cx="1392" cy="1296"/>
          </a:xfrm>
        </p:grpSpPr>
        <p:grpSp>
          <p:nvGrpSpPr>
            <p:cNvPr id="10316" name="Group 193"/>
            <p:cNvGrpSpPr>
              <a:grpSpLocks/>
            </p:cNvGrpSpPr>
            <p:nvPr/>
          </p:nvGrpSpPr>
          <p:grpSpPr bwMode="auto">
            <a:xfrm>
              <a:off x="3552" y="336"/>
              <a:ext cx="1392" cy="1296"/>
              <a:chOff x="2025" y="1824"/>
              <a:chExt cx="1392" cy="1296"/>
            </a:xfrm>
          </p:grpSpPr>
          <p:grpSp>
            <p:nvGrpSpPr>
              <p:cNvPr id="10321" name="Group 19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35" name="Oval 19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36" name="Oval 19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22" name="Group 19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2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4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7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8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9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0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1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3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34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17" name="Group 258"/>
            <p:cNvGrpSpPr>
              <a:grpSpLocks/>
            </p:cNvGrpSpPr>
            <p:nvPr/>
          </p:nvGrpSpPr>
          <p:grpSpPr bwMode="auto">
            <a:xfrm>
              <a:off x="3866" y="847"/>
              <a:ext cx="466" cy="451"/>
              <a:chOff x="3866" y="847"/>
              <a:chExt cx="466" cy="451"/>
            </a:xfrm>
          </p:grpSpPr>
          <p:sp>
            <p:nvSpPr>
              <p:cNvPr id="10318" name="AutoShape 211"/>
              <p:cNvSpPr>
                <a:spLocks noChangeArrowheads="1"/>
              </p:cNvSpPr>
              <p:nvPr/>
            </p:nvSpPr>
            <p:spPr bwMode="auto">
              <a:xfrm rot="-8852596">
                <a:off x="3866" y="847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19" name="AutoShape 212"/>
              <p:cNvSpPr>
                <a:spLocks noChangeArrowheads="1"/>
              </p:cNvSpPr>
              <p:nvPr/>
            </p:nvSpPr>
            <p:spPr bwMode="auto">
              <a:xfrm rot="4713501">
                <a:off x="4108" y="1073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20" name="Oval 213"/>
              <p:cNvSpPr>
                <a:spLocks noChangeArrowheads="1"/>
              </p:cNvSpPr>
              <p:nvPr/>
            </p:nvSpPr>
            <p:spPr bwMode="auto">
              <a:xfrm rot="-1743630">
                <a:off x="4194" y="94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9" name="Group 261"/>
          <p:cNvGrpSpPr>
            <a:grpSpLocks/>
          </p:cNvGrpSpPr>
          <p:nvPr/>
        </p:nvGrpSpPr>
        <p:grpSpPr bwMode="auto">
          <a:xfrm>
            <a:off x="6229350" y="2590800"/>
            <a:ext cx="1657350" cy="2057400"/>
            <a:chOff x="4224" y="1680"/>
            <a:chExt cx="1392" cy="1296"/>
          </a:xfrm>
        </p:grpSpPr>
        <p:grpSp>
          <p:nvGrpSpPr>
            <p:cNvPr id="10295" name="Group 215"/>
            <p:cNvGrpSpPr>
              <a:grpSpLocks/>
            </p:cNvGrpSpPr>
            <p:nvPr/>
          </p:nvGrpSpPr>
          <p:grpSpPr bwMode="auto">
            <a:xfrm>
              <a:off x="4224" y="1680"/>
              <a:ext cx="1392" cy="1296"/>
              <a:chOff x="2025" y="1824"/>
              <a:chExt cx="1392" cy="1296"/>
            </a:xfrm>
          </p:grpSpPr>
          <p:grpSp>
            <p:nvGrpSpPr>
              <p:cNvPr id="10300" name="Group 21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14" name="Oval 21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15" name="Oval 21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01" name="Group 21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02" name="Text Box 22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3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4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5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6" name="Text Box 22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7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8" name="Text Box 22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9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0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1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2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13" name="Text Box 23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96" name="Group 260"/>
            <p:cNvGrpSpPr>
              <a:grpSpLocks/>
            </p:cNvGrpSpPr>
            <p:nvPr/>
          </p:nvGrpSpPr>
          <p:grpSpPr bwMode="auto">
            <a:xfrm>
              <a:off x="4544" y="2244"/>
              <a:ext cx="688" cy="198"/>
              <a:chOff x="4544" y="2244"/>
              <a:chExt cx="688" cy="198"/>
            </a:xfrm>
          </p:grpSpPr>
          <p:sp>
            <p:nvSpPr>
              <p:cNvPr id="10297" name="AutoShape 233"/>
              <p:cNvSpPr>
                <a:spLocks noChangeArrowheads="1"/>
              </p:cNvSpPr>
              <p:nvPr/>
            </p:nvSpPr>
            <p:spPr bwMode="auto">
              <a:xfrm rot="9824806">
                <a:off x="4544" y="2356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8" name="AutoShape 234"/>
              <p:cNvSpPr>
                <a:spLocks noChangeArrowheads="1"/>
              </p:cNvSpPr>
              <p:nvPr/>
            </p:nvSpPr>
            <p:spPr bwMode="auto">
              <a:xfrm rot="-1069882">
                <a:off x="4894" y="2244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9" name="Oval 235"/>
              <p:cNvSpPr>
                <a:spLocks noChangeArrowheads="1"/>
              </p:cNvSpPr>
              <p:nvPr/>
            </p:nvSpPr>
            <p:spPr bwMode="auto">
              <a:xfrm rot="-1743630">
                <a:off x="4866" y="2293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51" name="Group 263"/>
          <p:cNvGrpSpPr>
            <a:grpSpLocks/>
          </p:cNvGrpSpPr>
          <p:nvPr/>
        </p:nvGrpSpPr>
        <p:grpSpPr bwMode="auto">
          <a:xfrm>
            <a:off x="5715000" y="4724400"/>
            <a:ext cx="1657350" cy="2057400"/>
            <a:chOff x="3522" y="3006"/>
            <a:chExt cx="1392" cy="1296"/>
          </a:xfrm>
        </p:grpSpPr>
        <p:grpSp>
          <p:nvGrpSpPr>
            <p:cNvPr id="10274" name="Group 237"/>
            <p:cNvGrpSpPr>
              <a:grpSpLocks/>
            </p:cNvGrpSpPr>
            <p:nvPr/>
          </p:nvGrpSpPr>
          <p:grpSpPr bwMode="auto">
            <a:xfrm>
              <a:off x="3522" y="3006"/>
              <a:ext cx="1392" cy="1296"/>
              <a:chOff x="2025" y="1824"/>
              <a:chExt cx="1392" cy="1296"/>
            </a:xfrm>
          </p:grpSpPr>
          <p:grpSp>
            <p:nvGrpSpPr>
              <p:cNvPr id="10279" name="Group 238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293" name="Oval 23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294" name="Oval 24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280" name="Group 241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28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3" name="Text Box 244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4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5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6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7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8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9" name="Text Box 250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0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1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292" name="Text Box 253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75" name="Group 262"/>
            <p:cNvGrpSpPr>
              <a:grpSpLocks/>
            </p:cNvGrpSpPr>
            <p:nvPr/>
          </p:nvGrpSpPr>
          <p:grpSpPr bwMode="auto">
            <a:xfrm>
              <a:off x="3907" y="3285"/>
              <a:ext cx="472" cy="411"/>
              <a:chOff x="3907" y="3285"/>
              <a:chExt cx="472" cy="411"/>
            </a:xfrm>
          </p:grpSpPr>
          <p:sp>
            <p:nvSpPr>
              <p:cNvPr id="10276" name="AutoShape 255"/>
              <p:cNvSpPr>
                <a:spLocks noChangeArrowheads="1"/>
              </p:cNvSpPr>
              <p:nvPr/>
            </p:nvSpPr>
            <p:spPr bwMode="auto">
              <a:xfrm rot="-3291010">
                <a:off x="4133" y="344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7" name="AutoShape 256"/>
              <p:cNvSpPr>
                <a:spLocks noChangeArrowheads="1"/>
              </p:cNvSpPr>
              <p:nvPr/>
            </p:nvSpPr>
            <p:spPr bwMode="auto">
              <a:xfrm rot="10800000">
                <a:off x="3907" y="3585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8" name="Oval 257"/>
              <p:cNvSpPr>
                <a:spLocks noChangeArrowheads="1"/>
              </p:cNvSpPr>
              <p:nvPr/>
            </p:nvSpPr>
            <p:spPr bwMode="auto">
              <a:xfrm rot="-1743630">
                <a:off x="4183" y="359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256" name="Text Box 264"/>
          <p:cNvSpPr txBox="1">
            <a:spLocks noChangeArrowheads="1"/>
          </p:cNvSpPr>
          <p:nvPr/>
        </p:nvSpPr>
        <p:spPr bwMode="auto">
          <a:xfrm>
            <a:off x="5100638" y="8286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0257" name="Text Box 265"/>
          <p:cNvSpPr txBox="1">
            <a:spLocks noChangeArrowheads="1"/>
          </p:cNvSpPr>
          <p:nvPr/>
        </p:nvSpPr>
        <p:spPr bwMode="auto">
          <a:xfrm>
            <a:off x="5125641" y="18811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0258" name="Text Box 266"/>
          <p:cNvSpPr txBox="1">
            <a:spLocks noChangeArrowheads="1"/>
          </p:cNvSpPr>
          <p:nvPr/>
        </p:nvSpPr>
        <p:spPr bwMode="auto">
          <a:xfrm>
            <a:off x="5161360" y="29098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10259" name="Text Box 267"/>
          <p:cNvSpPr txBox="1">
            <a:spLocks noChangeArrowheads="1"/>
          </p:cNvSpPr>
          <p:nvPr/>
        </p:nvSpPr>
        <p:spPr bwMode="auto">
          <a:xfrm>
            <a:off x="5229225" y="3962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260" name="Text Box 268"/>
          <p:cNvSpPr txBox="1">
            <a:spLocks noChangeArrowheads="1"/>
          </p:cNvSpPr>
          <p:nvPr/>
        </p:nvSpPr>
        <p:spPr bwMode="auto">
          <a:xfrm>
            <a:off x="5257800" y="61436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0261" name="Text Box 269"/>
          <p:cNvSpPr txBox="1">
            <a:spLocks noChangeArrowheads="1"/>
          </p:cNvSpPr>
          <p:nvPr/>
        </p:nvSpPr>
        <p:spPr bwMode="auto">
          <a:xfrm>
            <a:off x="5179219" y="50958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262" name="Text Box 270"/>
          <p:cNvSpPr txBox="1">
            <a:spLocks noChangeArrowheads="1"/>
          </p:cNvSpPr>
          <p:nvPr/>
        </p:nvSpPr>
        <p:spPr bwMode="auto">
          <a:xfrm>
            <a:off x="10668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263" name="Text Box 271"/>
          <p:cNvSpPr txBox="1">
            <a:spLocks noChangeArrowheads="1"/>
          </p:cNvSpPr>
          <p:nvPr/>
        </p:nvSpPr>
        <p:spPr bwMode="auto">
          <a:xfrm>
            <a:off x="1428750" y="4724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264" name="Text Box 272"/>
          <p:cNvSpPr txBox="1">
            <a:spLocks noChangeArrowheads="1"/>
          </p:cNvSpPr>
          <p:nvPr/>
        </p:nvSpPr>
        <p:spPr bwMode="auto">
          <a:xfrm>
            <a:off x="2000250" y="6248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0265" name="Text Box 273"/>
          <p:cNvSpPr txBox="1">
            <a:spLocks noChangeArrowheads="1"/>
          </p:cNvSpPr>
          <p:nvPr/>
        </p:nvSpPr>
        <p:spPr bwMode="auto">
          <a:xfrm>
            <a:off x="72009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266" name="Text Box 274"/>
          <p:cNvSpPr txBox="1">
            <a:spLocks noChangeArrowheads="1"/>
          </p:cNvSpPr>
          <p:nvPr/>
        </p:nvSpPr>
        <p:spPr bwMode="auto">
          <a:xfrm>
            <a:off x="7486650" y="4419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2563" name="Line 275"/>
          <p:cNvSpPr>
            <a:spLocks noChangeShapeType="1"/>
          </p:cNvSpPr>
          <p:nvPr/>
        </p:nvSpPr>
        <p:spPr bwMode="auto">
          <a:xfrm>
            <a:off x="3429000" y="1905000"/>
            <a:ext cx="457200" cy="381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4" name="Line 276"/>
          <p:cNvSpPr>
            <a:spLocks noChangeShapeType="1"/>
          </p:cNvSpPr>
          <p:nvPr/>
        </p:nvSpPr>
        <p:spPr bwMode="auto">
          <a:xfrm flipV="1">
            <a:off x="2914650" y="1295400"/>
            <a:ext cx="102870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5" name="Line 277"/>
          <p:cNvSpPr>
            <a:spLocks noChangeShapeType="1"/>
          </p:cNvSpPr>
          <p:nvPr/>
        </p:nvSpPr>
        <p:spPr bwMode="auto">
          <a:xfrm flipV="1">
            <a:off x="3265528" y="3367088"/>
            <a:ext cx="628650" cy="1600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6" name="Line 278"/>
          <p:cNvSpPr>
            <a:spLocks noChangeShapeType="1"/>
          </p:cNvSpPr>
          <p:nvPr/>
        </p:nvSpPr>
        <p:spPr bwMode="auto">
          <a:xfrm flipH="1">
            <a:off x="5143500" y="2514600"/>
            <a:ext cx="914400" cy="2743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7" name="Line 279"/>
          <p:cNvSpPr>
            <a:spLocks noChangeShapeType="1"/>
          </p:cNvSpPr>
          <p:nvPr/>
        </p:nvSpPr>
        <p:spPr bwMode="auto">
          <a:xfrm flipH="1">
            <a:off x="5200650" y="3810000"/>
            <a:ext cx="108585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8" name="Line 280"/>
          <p:cNvSpPr>
            <a:spLocks noChangeShapeType="1"/>
          </p:cNvSpPr>
          <p:nvPr/>
        </p:nvSpPr>
        <p:spPr bwMode="auto">
          <a:xfrm flipH="1" flipV="1">
            <a:off x="5143500" y="4114800"/>
            <a:ext cx="1028700" cy="838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Rectangle 281"/>
          <p:cNvSpPr>
            <a:spLocks noChangeArrowheads="1"/>
          </p:cNvSpPr>
          <p:nvPr/>
        </p:nvSpPr>
        <p:spPr bwMode="auto">
          <a:xfrm>
            <a:off x="7315200" y="62484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57247619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3" grpId="0" animBg="1"/>
      <p:bldP spid="12564" grpId="0" animBg="1"/>
      <p:bldP spid="12565" grpId="0" animBg="1"/>
      <p:bldP spid="12566" grpId="0" animBg="1"/>
      <p:bldP spid="12567" grpId="0" animBg="1"/>
      <p:bldP spid="125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67000" y="838200"/>
            <a:ext cx="24384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76200" y="1752600"/>
            <a:ext cx="8953500" cy="1077218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6200" y="3505201"/>
            <a:ext cx="8953500" cy="1815882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470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5646431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Tr. 128)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2384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3152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53181" y="295442"/>
            <a:ext cx="8686800" cy="6094858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0028">
              <a:defRPr/>
            </a:pPr>
            <a:endParaRPr lang="zh-CN" altLang="en-US" sz="572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286000" y="456974"/>
            <a:ext cx="4609435" cy="44267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2000" b="1" dirty="0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91" y="1399474"/>
            <a:ext cx="914023" cy="16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464" y="1728793"/>
            <a:ext cx="1152626" cy="112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064" y="1690050"/>
            <a:ext cx="629016" cy="112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05" y="1826652"/>
            <a:ext cx="940541" cy="11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1371600" y="3342871"/>
            <a:ext cx="1828660" cy="6111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bị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đầy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sách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vở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,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đồ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dùng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314202" y="3222878"/>
            <a:ext cx="1715807" cy="9371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Tắt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mic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mở camera.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Tập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trung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lắng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nghe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5143950" y="3342871"/>
            <a:ext cx="1256849" cy="63560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động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ghi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chép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6568564" y="3265420"/>
            <a:ext cx="1508636" cy="5896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hành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yêu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cầu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của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cô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843762" y="4888046"/>
            <a:ext cx="4600375" cy="9550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6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999840" y="4412508"/>
            <a:ext cx="1875110" cy="445205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696890" y="4436380"/>
            <a:ext cx="1875110" cy="444011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821462" y="4178330"/>
            <a:ext cx="1876304" cy="445205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159022" y="4412508"/>
            <a:ext cx="1876304" cy="445205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5990746"/>
      </p:ext>
    </p:extLst>
  </p:cSld>
  <p:clrMapOvr>
    <a:masterClrMapping/>
  </p:clrMapOvr>
  <p:transition spd="med" advClick="0" advTm="5000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vi-VN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xem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hồ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123,125)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iết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4698945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648200" y="3733800"/>
            <a:ext cx="40386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9462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20875"/>
            <a:ext cx="2438400" cy="2955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519238" y="3063875"/>
            <a:ext cx="4762" cy="669925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533525" y="2971800"/>
            <a:ext cx="600075" cy="825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381000" y="5638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657600" y="2743200"/>
            <a:ext cx="50673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Đồng hồ chỉ mấy giờ?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738813"/>
            <a:ext cx="9144000" cy="1119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giờ ở vị trí hơn số 6 một chút và kim phút chỉ số 2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5657850"/>
            <a:ext cx="9144000" cy="12001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Nêu vị trí kim giờ và kim phút khi đồng hồ chỉ 6 giờ 10 phút?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  <p:bldP spid="19464" grpId="0" animBg="1"/>
      <p:bldP spid="8215" grpId="0" animBg="1"/>
      <p:bldP spid="3" grpId="0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71" y="914400"/>
            <a:ext cx="2543742" cy="3124199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962400" y="2667000"/>
            <a:ext cx="34036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447800" y="2438400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484313" y="2289175"/>
            <a:ext cx="852487" cy="1381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810000" y="1828800"/>
            <a:ext cx="43434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962400"/>
            <a:ext cx="87122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- Kim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Kim </a:t>
            </a:r>
            <a:r>
              <a:rPr lang="en-US" sz="3200" b="1" dirty="0" err="1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5171" y="58674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624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Kim giờ và kim phút đang ở vị trí nào?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6" grpId="0" animBg="1"/>
      <p:bldP spid="19467" grpId="0" animBg="1"/>
      <p:bldP spid="30732" grpId="0" animBg="1"/>
      <p:bldP spid="2" grpId="0" animBg="1"/>
      <p:bldP spid="8203" grpId="0"/>
      <p:bldP spid="8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10000" y="1981200"/>
            <a:ext cx="4000500" cy="588963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810000" y="2590800"/>
            <a:ext cx="38862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 7 giờ kém 4 phút</a:t>
            </a:r>
          </a:p>
        </p:txBody>
      </p:sp>
      <p:pic>
        <p:nvPicPr>
          <p:cNvPr id="19471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0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104900" y="2671763"/>
            <a:ext cx="1524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1028700" y="2060575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276600" y="1447800"/>
            <a:ext cx="4000500" cy="528638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6200" y="5410200"/>
            <a:ext cx="9029700" cy="12618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*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ta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6324600" cy="5286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Còn thiếu mấy phút nữa thì đến 7 giờ?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4191000"/>
            <a:ext cx="9144000" cy="955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 Còn thiếu 4 phút nữa thì đến 7 giờ, ta có cách đọc giờ thứ hai là 7 giờ kém 4 phút.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2" grpId="0" animBg="1"/>
      <p:bldP spid="19473" grpId="0" animBg="1"/>
      <p:bldP spid="31753" grpId="0" animBg="1"/>
      <p:bldP spid="31756" grpId="0" animBg="1"/>
      <p:bldP spid="31757" grpId="0" animBg="1"/>
      <p:bldP spid="317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0" y="4572000"/>
            <a:ext cx="21336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r>
              <a:rPr lang="en-US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0" y="5105400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(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0" y="5997575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(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4800" y="3984625"/>
            <a:ext cx="25146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0246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1524000"/>
            <a:ext cx="2438400" cy="2286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1498600" y="2654300"/>
            <a:ext cx="76200" cy="609600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593850" y="2273300"/>
            <a:ext cx="6858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249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3276600" y="4005263"/>
            <a:ext cx="251460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4419600" y="2671763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V="1">
            <a:off x="4481513" y="2519363"/>
            <a:ext cx="852487" cy="13811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248400" y="3995738"/>
            <a:ext cx="2514600" cy="528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94388" y="4602163"/>
            <a:ext cx="3249612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5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7239000" y="2684463"/>
            <a:ext cx="2286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 flipV="1">
            <a:off x="7239000" y="2074863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943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81400" y="595788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1600200" y="1771650"/>
            <a:ext cx="600075" cy="171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rot="21567706" flipV="1">
            <a:off x="1593850" y="1598613"/>
            <a:ext cx="614363" cy="33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81000" y="7620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3149600" y="914400"/>
            <a:ext cx="2565400" cy="2286000"/>
            <a:chOff x="1984" y="576"/>
            <a:chExt cx="1616" cy="1440"/>
          </a:xfrm>
        </p:grpSpPr>
        <p:grpSp>
          <p:nvGrpSpPr>
            <p:cNvPr id="11305" name="Group 11"/>
            <p:cNvGrpSpPr>
              <a:grpSpLocks/>
            </p:cNvGrpSpPr>
            <p:nvPr/>
          </p:nvGrpSpPr>
          <p:grpSpPr bwMode="auto">
            <a:xfrm>
              <a:off x="2112" y="576"/>
              <a:ext cx="1488" cy="1344"/>
              <a:chOff x="2160" y="528"/>
              <a:chExt cx="1488" cy="1344"/>
            </a:xfrm>
          </p:grpSpPr>
          <p:pic>
            <p:nvPicPr>
              <p:cNvPr id="11307" name="Picture 12" descr="dong ho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60" y="528"/>
                <a:ext cx="1488" cy="1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308" name="Line 13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144" cy="3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14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480" cy="7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984" y="1728"/>
              <a:ext cx="116" cy="288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274" name="Group 16"/>
          <p:cNvGrpSpPr>
            <a:grpSpLocks/>
          </p:cNvGrpSpPr>
          <p:nvPr/>
        </p:nvGrpSpPr>
        <p:grpSpPr bwMode="auto">
          <a:xfrm>
            <a:off x="6248400" y="914400"/>
            <a:ext cx="2362200" cy="2133600"/>
            <a:chOff x="3888" y="576"/>
            <a:chExt cx="1488" cy="1344"/>
          </a:xfrm>
        </p:grpSpPr>
        <p:pic>
          <p:nvPicPr>
            <p:cNvPr id="11302" name="Picture 17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8" y="576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3" name="Line 18"/>
            <p:cNvSpPr>
              <a:spLocks noChangeShapeType="1"/>
            </p:cNvSpPr>
            <p:nvPr/>
          </p:nvSpPr>
          <p:spPr bwMode="auto">
            <a:xfrm flipH="1" flipV="1">
              <a:off x="4464" y="864"/>
              <a:ext cx="144" cy="36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19"/>
            <p:cNvSpPr>
              <a:spLocks noChangeShapeType="1"/>
            </p:cNvSpPr>
            <p:nvPr/>
          </p:nvSpPr>
          <p:spPr bwMode="auto">
            <a:xfrm>
              <a:off x="4608" y="1224"/>
              <a:ext cx="432" cy="31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Rectangle 20"/>
          <p:cNvSpPr>
            <a:spLocks noChangeArrowheads="1"/>
          </p:cNvSpPr>
          <p:nvPr/>
        </p:nvSpPr>
        <p:spPr bwMode="auto">
          <a:xfrm>
            <a:off x="6418263" y="838200"/>
            <a:ext cx="322262" cy="46196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pic>
        <p:nvPicPr>
          <p:cNvPr id="11276" name="Picture 2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Line 22"/>
          <p:cNvSpPr>
            <a:spLocks noChangeShapeType="1"/>
          </p:cNvSpPr>
          <p:nvPr/>
        </p:nvSpPr>
        <p:spPr bwMode="auto">
          <a:xfrm flipH="1" flipV="1">
            <a:off x="1182688" y="4343400"/>
            <a:ext cx="533400" cy="190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flipH="1">
            <a:off x="1447800" y="4533900"/>
            <a:ext cx="268288" cy="5715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24"/>
          <p:cNvSpPr>
            <a:spLocks noChangeArrowheads="1"/>
          </p:cNvSpPr>
          <p:nvPr/>
        </p:nvSpPr>
        <p:spPr bwMode="auto">
          <a:xfrm>
            <a:off x="509588" y="3581400"/>
            <a:ext cx="404812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11280" name="Group 25"/>
          <p:cNvGrpSpPr>
            <a:grpSpLocks/>
          </p:cNvGrpSpPr>
          <p:nvPr/>
        </p:nvGrpSpPr>
        <p:grpSpPr bwMode="auto">
          <a:xfrm>
            <a:off x="6324600" y="3505200"/>
            <a:ext cx="2514600" cy="2133600"/>
            <a:chOff x="3936" y="2304"/>
            <a:chExt cx="1488" cy="1344"/>
          </a:xfrm>
        </p:grpSpPr>
        <p:pic>
          <p:nvPicPr>
            <p:cNvPr id="11299" name="Picture 26" descr="dong h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304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0" name="Line 27"/>
            <p:cNvSpPr>
              <a:spLocks noChangeShapeType="1"/>
            </p:cNvSpPr>
            <p:nvPr/>
          </p:nvSpPr>
          <p:spPr bwMode="auto">
            <a:xfrm>
              <a:off x="4656" y="2952"/>
              <a:ext cx="384" cy="2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28"/>
            <p:cNvSpPr>
              <a:spLocks noChangeShapeType="1"/>
            </p:cNvSpPr>
            <p:nvPr/>
          </p:nvSpPr>
          <p:spPr bwMode="auto">
            <a:xfrm flipH="1" flipV="1">
              <a:off x="4512" y="2544"/>
              <a:ext cx="144" cy="40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1" name="Rectangle 29"/>
          <p:cNvSpPr>
            <a:spLocks noChangeArrowheads="1"/>
          </p:cNvSpPr>
          <p:nvPr/>
        </p:nvSpPr>
        <p:spPr bwMode="auto">
          <a:xfrm>
            <a:off x="6361113" y="3581400"/>
            <a:ext cx="420687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52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giờ 9 phút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200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 giờ 16 phút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52400" y="55768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9 giờ 34 phút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0960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11 giờ 21 phút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0" y="6034088"/>
            <a:ext cx="2971800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10 giờ kém 26 phút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31242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10 giờ 39 phút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3246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 giờ 57 phút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119438" y="6027738"/>
            <a:ext cx="2752725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11 giờ kém 21 phút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6161088" y="6110288"/>
            <a:ext cx="3073400" cy="4619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4 giờ kém 3 phút</a:t>
            </a:r>
          </a:p>
        </p:txBody>
      </p:sp>
      <p:sp>
        <p:nvSpPr>
          <p:cNvPr id="11291" name="Rectangle 39"/>
          <p:cNvSpPr>
            <a:spLocks noChangeArrowheads="1"/>
          </p:cNvSpPr>
          <p:nvPr/>
        </p:nvSpPr>
        <p:spPr bwMode="auto">
          <a:xfrm>
            <a:off x="4648200" y="1450975"/>
            <a:ext cx="1841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92" name="Picture 4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Line 42"/>
          <p:cNvSpPr>
            <a:spLocks noChangeShapeType="1"/>
          </p:cNvSpPr>
          <p:nvPr/>
        </p:nvSpPr>
        <p:spPr bwMode="auto">
          <a:xfrm flipH="1" flipV="1">
            <a:off x="4114800" y="4114800"/>
            <a:ext cx="381000" cy="4191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43"/>
          <p:cNvSpPr>
            <a:spLocks noChangeShapeType="1"/>
          </p:cNvSpPr>
          <p:nvPr/>
        </p:nvSpPr>
        <p:spPr bwMode="auto">
          <a:xfrm flipH="1">
            <a:off x="3962400" y="4533900"/>
            <a:ext cx="533400" cy="4191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44"/>
          <p:cNvSpPr>
            <a:spLocks noChangeArrowheads="1"/>
          </p:cNvSpPr>
          <p:nvPr/>
        </p:nvSpPr>
        <p:spPr bwMode="auto">
          <a:xfrm>
            <a:off x="3270250" y="3581400"/>
            <a:ext cx="3873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296" name="Text Box 45"/>
          <p:cNvSpPr txBox="1">
            <a:spLocks noChangeArrowheads="1"/>
          </p:cNvSpPr>
          <p:nvPr/>
        </p:nvSpPr>
        <p:spPr bwMode="auto">
          <a:xfrm>
            <a:off x="76200" y="144463"/>
            <a:ext cx="254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1(123):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7" name="Text Box 46"/>
          <p:cNvSpPr txBox="1">
            <a:spLocks noChangeArrowheads="1"/>
          </p:cNvSpPr>
          <p:nvPr/>
        </p:nvSpPr>
        <p:spPr bwMode="auto">
          <a:xfrm>
            <a:off x="1828800" y="1143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98" name="Text Box 47"/>
          <p:cNvSpPr txBox="1">
            <a:spLocks noChangeArrowheads="1"/>
          </p:cNvSpPr>
          <p:nvPr/>
        </p:nvSpPr>
        <p:spPr bwMode="auto">
          <a:xfrm>
            <a:off x="3276600" y="8382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3" grpId="1"/>
      <p:bldP spid="15364" grpId="0"/>
      <p:bldP spid="15365" grpId="0"/>
      <p:bldP spid="15365" grpId="1"/>
      <p:bldP spid="15390" grpId="0"/>
      <p:bldP spid="15391" grpId="0"/>
      <p:bldP spid="15392" grpId="0"/>
      <p:bldP spid="15393" grpId="0"/>
      <p:bldP spid="15394" grpId="0"/>
      <p:bldP spid="15395" grpId="0"/>
      <p:bldP spid="15396" grpId="0"/>
      <p:bldP spid="15397" grpId="0"/>
      <p:bldP spid="153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9351"/>
  <p:tag name="VIOLETTITLE" val="Thực hành xem đồng hồ"/>
  <p:tag name="VIOLETLESSON" val="70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21 16:25:20"/>
  <p:tag name="VIOLETHIT" val="322"/>
  <p:tag name="VIOLETLIKE" val="0"/>
  <p:tag name="MMPROD_NEXTUNIQUEID" val="10014"/>
  <p:tag name="MMPROD_UIDATA" val="&lt;database version=&quot;7.0&quot;&gt;&lt;object type=&quot;1&quot; unique_id=&quot;10001&quot;&gt;&lt;object type=&quot;8&quot; unique_id=&quot;10330&quot;&gt;&lt;/object&gt;&lt;object type=&quot;2&quot; unique_id=&quot;10331&quot;&gt;&lt;object type=&quot;3&quot; unique_id=&quot;10332&quot;&gt;&lt;property id=&quot;20148&quot; value=&quot;5&quot;/&gt;&lt;property id=&quot;20300&quot; value=&quot;Slide 1&quot;/&gt;&lt;property id=&quot;20307&quot; value=&quot;289&quot;/&gt;&lt;/object&gt;&lt;object type=&quot;3&quot; unique_id=&quot;10333&quot;&gt;&lt;property id=&quot;20148&quot; value=&quot;5&quot;/&gt;&lt;property id=&quot;20300&quot; value=&quot;Slide 2&quot;/&gt;&lt;property id=&quot;20307&quot; value=&quot;288&quot;/&gt;&lt;/object&gt;&lt;object type=&quot;3&quot; unique_id=&quot;10334&quot;&gt;&lt;property id=&quot;20148&quot; value=&quot;5&quot;/&gt;&lt;property id=&quot;20300&quot; value=&quot;Slide 3&quot;/&gt;&lt;property id=&quot;20307&quot; value=&quot;265&quot;/&gt;&lt;/object&gt;&lt;object type=&quot;3&quot; unique_id=&quot;10335&quot;&gt;&lt;property id=&quot;20148&quot; value=&quot;5&quot;/&gt;&lt;property id=&quot;20300&quot; value=&quot;Slide 4&quot;/&gt;&lt;property id=&quot;20307&quot; value=&quot;275&quot;/&gt;&lt;/object&gt;&lt;object type=&quot;3&quot; unique_id=&quot;10336&quot;&gt;&lt;property id=&quot;20148&quot; value=&quot;5&quot;/&gt;&lt;property id=&quot;20300&quot; value=&quot;Slide 5&quot;/&gt;&lt;property id=&quot;20307&quot; value=&quot;276&quot;/&gt;&lt;/object&gt;&lt;object type=&quot;3&quot; unique_id=&quot;10337&quot;&gt;&lt;property id=&quot;20148&quot; value=&quot;5&quot;/&gt;&lt;property id=&quot;20300&quot; value=&quot;Slide 6&quot;/&gt;&lt;property id=&quot;20307&quot; value=&quot;277&quot;/&gt;&lt;/object&gt;&lt;object type=&quot;3&quot; unique_id=&quot;10338&quot;&gt;&lt;property id=&quot;20148&quot; value=&quot;5&quot;/&gt;&lt;property id=&quot;20300&quot; value=&quot;Slide 7&quot;/&gt;&lt;property id=&quot;20307&quot; value=&quot;261&quot;/&gt;&lt;/object&gt;&lt;object type=&quot;3&quot; unique_id=&quot;10339&quot;&gt;&lt;property id=&quot;20148&quot; value=&quot;5&quot;/&gt;&lt;property id=&quot;20300&quot; value=&quot;Slide 8&quot;/&gt;&lt;property id=&quot;20307&quot; value=&quot;262&quot;/&gt;&lt;/object&gt;&lt;object type=&quot;3&quot; unique_id=&quot;10340&quot;&gt;&lt;property id=&quot;20148&quot; value=&quot;5&quot;/&gt;&lt;property id=&quot;20300&quot; value=&quot;Slide 9&quot;/&gt;&lt;property id=&quot;20307&quot; value=&quot;263&quot;/&gt;&lt;/object&gt;&lt;object type=&quot;3&quot; unique_id=&quot;10341&quot;&gt;&lt;property id=&quot;20148&quot; value=&quot;5&quot;/&gt;&lt;property id=&quot;20300&quot; value=&quot;Slide 10&quot;/&gt;&lt;property id=&quot;20307&quot; value=&quot;284&quot;/&gt;&lt;/object&gt;&lt;object type=&quot;3&quot; unique_id=&quot;10342&quot;&gt;&lt;property id=&quot;20148&quot; value=&quot;5&quot;/&gt;&lt;property id=&quot;20300&quot; value=&quot;Slide 11&quot;/&gt;&lt;property id=&quot;20307&quot; value=&quot;285&quot;/&gt;&lt;/object&gt;&lt;/object&gt;&lt;/object&gt;&lt;/database&gt;"/>
  <p:tag name="SECTOMILLISECCONVERTED" val="1"/>
  <p:tag name="ISPRING_RESOURCE_PATHS_HASH_PRESENTER" val="a3896ac9b8c72de4468447b19f6e8301a328f48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864</Words>
  <Application>Microsoft Office PowerPoint</Application>
  <PresentationFormat>On-screen Show (4:3)</PresentationFormat>
  <Paragraphs>194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SimSun</vt:lpstr>
      <vt:lpstr>.VnAvantH</vt:lpstr>
      <vt:lpstr>.VnTime</vt:lpstr>
      <vt:lpstr>Arial</vt:lpstr>
      <vt:lpstr>Calibri</vt:lpstr>
      <vt:lpstr>HP001 4 hàng</vt:lpstr>
      <vt:lpstr>Impact</vt:lpstr>
      <vt:lpstr>Times New Roman</vt:lpstr>
      <vt:lpstr>Wingdings</vt:lpstr>
      <vt:lpstr>Default Design</vt:lpstr>
      <vt:lpstr>PowerPoint Presentation</vt:lpstr>
      <vt:lpstr>PowerPoint Presentation</vt:lpstr>
      <vt:lpstr>Thứ sáu ngày 4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xem đồng hồ.  - Hoàn thành vở bài tập Toán - Chuẩn bị bài sau: Bài toán liên quan đến rút về đơn vị ( Tr. 128)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AutoBVT</cp:lastModifiedBy>
  <cp:revision>121</cp:revision>
  <dcterms:created xsi:type="dcterms:W3CDTF">1980-01-04T08:49:40Z</dcterms:created>
  <dcterms:modified xsi:type="dcterms:W3CDTF">2022-02-23T08:26:34Z</dcterms:modified>
</cp:coreProperties>
</file>