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2" r:id="rId3"/>
    <p:sldId id="258" r:id="rId4"/>
    <p:sldId id="261" r:id="rId5"/>
    <p:sldId id="276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5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41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3FAA3-065E-4D0C-84C2-AC8D770577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9260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72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0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7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8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6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3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87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45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692FE-F5DB-4E4E-AB4A-27CC0872B99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9DC98-8A14-45A8-8D49-73D93FC2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2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file:///D:\Documents%20and%20Settings\T.H%20Le%20Loi\My%20Documents\HOI%20%20GIANG8\Luungay1-11\truong%20lang%20toi.wma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Relationship Id="rId9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839325" cy="737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1524000" y="487025"/>
            <a:ext cx="9677401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Tiểu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Ái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</a:t>
            </a:r>
            <a:r>
              <a:rPr lang="en-US" sz="4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</a:t>
            </a:r>
          </a:p>
          <a:p>
            <a:pPr algn="ctr" eaLnBrk="1" hangingPunct="1"/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giảng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Lớp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3</a:t>
            </a:r>
          </a:p>
          <a:p>
            <a:pPr algn="ctr" eaLnBrk="1" hangingPunct="1"/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Chính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tả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 eaLnBrk="1" hangingPunct="1"/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Tuần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   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25</a:t>
            </a:r>
            <a:endParaRPr lang="en-US" sz="5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 eaLnBrk="1" hangingPunct="1"/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HỘI VẬT</a:t>
            </a:r>
            <a:endParaRPr lang="en-US" sz="36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 eaLnBrk="1" hangingPunct="1"/>
            <a:endParaRPr lang="en-US" sz="36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 eaLnBrk="1" hangingPunct="1"/>
            <a:r>
              <a:rPr lang="en-US" sz="32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Giáo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Nguyễn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Thị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Thúy</a:t>
            </a:r>
            <a:endParaRPr lang="en-US" sz="3200" b="1" i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eaLnBrk="1" hangingPunct="1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122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4"/>
    </mc:Choice>
    <mc:Fallback>
      <p:transition spd="slow" advTm="1353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478963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524000" y="984251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b)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Chứa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tiếng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vần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ut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hoặc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ưc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nghĩa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sau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1" y="2408590"/>
            <a:ext cx="8763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dõi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, 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đôn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đốc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gìn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trật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33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21607" y="4168072"/>
            <a:ext cx="876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33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38287" y="4819478"/>
            <a:ext cx="8558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Quẳng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33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459413" y="3454401"/>
            <a:ext cx="4637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87420" y="4101045"/>
            <a:ext cx="2233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143023" y="4757565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vứt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2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8" descr="dreamsky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66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6477000" y="4648200"/>
            <a:ext cx="584200" cy="533400"/>
            <a:chOff x="2256" y="672"/>
            <a:chExt cx="525" cy="480"/>
          </a:xfrm>
        </p:grpSpPr>
        <p:sp>
          <p:nvSpPr>
            <p:cNvPr id="43093" name="Freeform 1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4" name="Freeform 1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5" name="Freeform 1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6" name="Freeform 1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27" name="Group 15"/>
          <p:cNvGrpSpPr>
            <a:grpSpLocks/>
          </p:cNvGrpSpPr>
          <p:nvPr/>
        </p:nvGrpSpPr>
        <p:grpSpPr bwMode="auto">
          <a:xfrm>
            <a:off x="9372600" y="1143000"/>
            <a:ext cx="584200" cy="533400"/>
            <a:chOff x="2256" y="672"/>
            <a:chExt cx="525" cy="480"/>
          </a:xfrm>
        </p:grpSpPr>
        <p:sp>
          <p:nvSpPr>
            <p:cNvPr id="43089" name="Freeform 1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0" name="Freeform 1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1" name="Freeform 1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2" name="Freeform 1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32" name="Group 20"/>
          <p:cNvGrpSpPr>
            <a:grpSpLocks/>
          </p:cNvGrpSpPr>
          <p:nvPr/>
        </p:nvGrpSpPr>
        <p:grpSpPr bwMode="auto">
          <a:xfrm>
            <a:off x="7696200" y="838200"/>
            <a:ext cx="584200" cy="533400"/>
            <a:chOff x="2256" y="672"/>
            <a:chExt cx="525" cy="480"/>
          </a:xfrm>
        </p:grpSpPr>
        <p:sp>
          <p:nvSpPr>
            <p:cNvPr id="43085" name="Freeform 2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6" name="Freeform 2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7" name="Freeform 2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8" name="Freeform 2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37" name="Group 25"/>
          <p:cNvGrpSpPr>
            <a:grpSpLocks/>
          </p:cNvGrpSpPr>
          <p:nvPr/>
        </p:nvGrpSpPr>
        <p:grpSpPr bwMode="auto">
          <a:xfrm>
            <a:off x="6400800" y="685800"/>
            <a:ext cx="584200" cy="533400"/>
            <a:chOff x="2256" y="672"/>
            <a:chExt cx="525" cy="480"/>
          </a:xfrm>
        </p:grpSpPr>
        <p:sp>
          <p:nvSpPr>
            <p:cNvPr id="43081" name="Freeform 2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2" name="Freeform 2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3" name="Freeform 2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4" name="Freeform 2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2" name="Group 30"/>
          <p:cNvGrpSpPr>
            <a:grpSpLocks/>
          </p:cNvGrpSpPr>
          <p:nvPr/>
        </p:nvGrpSpPr>
        <p:grpSpPr bwMode="auto">
          <a:xfrm>
            <a:off x="4648200" y="685800"/>
            <a:ext cx="584200" cy="533400"/>
            <a:chOff x="2256" y="672"/>
            <a:chExt cx="525" cy="480"/>
          </a:xfrm>
        </p:grpSpPr>
        <p:sp>
          <p:nvSpPr>
            <p:cNvPr id="43077" name="Freeform 3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8" name="Freeform 3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9" name="Freeform 3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0" name="Freeform 3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7" name="Group 35"/>
          <p:cNvGrpSpPr>
            <a:grpSpLocks/>
          </p:cNvGrpSpPr>
          <p:nvPr/>
        </p:nvGrpSpPr>
        <p:grpSpPr bwMode="auto">
          <a:xfrm>
            <a:off x="2209800" y="2057400"/>
            <a:ext cx="584200" cy="533400"/>
            <a:chOff x="2256" y="672"/>
            <a:chExt cx="525" cy="480"/>
          </a:xfrm>
        </p:grpSpPr>
        <p:sp>
          <p:nvSpPr>
            <p:cNvPr id="43073" name="Freeform 3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4" name="Freeform 3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5" name="Freeform 3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6" name="Freeform 3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52" name="Group 40"/>
          <p:cNvGrpSpPr>
            <a:grpSpLocks/>
          </p:cNvGrpSpPr>
          <p:nvPr/>
        </p:nvGrpSpPr>
        <p:grpSpPr bwMode="auto">
          <a:xfrm>
            <a:off x="9372600" y="3200400"/>
            <a:ext cx="584200" cy="533400"/>
            <a:chOff x="2256" y="672"/>
            <a:chExt cx="525" cy="480"/>
          </a:xfrm>
        </p:grpSpPr>
        <p:sp>
          <p:nvSpPr>
            <p:cNvPr id="43069" name="Freeform 4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0" name="Freeform 4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1" name="Freeform 4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2" name="Freeform 4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57" name="Group 45"/>
          <p:cNvGrpSpPr>
            <a:grpSpLocks/>
          </p:cNvGrpSpPr>
          <p:nvPr/>
        </p:nvGrpSpPr>
        <p:grpSpPr bwMode="auto">
          <a:xfrm>
            <a:off x="8305800" y="4572000"/>
            <a:ext cx="584200" cy="533400"/>
            <a:chOff x="2256" y="672"/>
            <a:chExt cx="525" cy="480"/>
          </a:xfrm>
        </p:grpSpPr>
        <p:sp>
          <p:nvSpPr>
            <p:cNvPr id="43065" name="Freeform 4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Freeform 4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7" name="Freeform 4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8" name="Freeform 4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62" name="Group 50"/>
          <p:cNvGrpSpPr>
            <a:grpSpLocks/>
          </p:cNvGrpSpPr>
          <p:nvPr/>
        </p:nvGrpSpPr>
        <p:grpSpPr bwMode="auto">
          <a:xfrm>
            <a:off x="9067800" y="5181600"/>
            <a:ext cx="584200" cy="533400"/>
            <a:chOff x="2256" y="672"/>
            <a:chExt cx="525" cy="480"/>
          </a:xfrm>
        </p:grpSpPr>
        <p:sp>
          <p:nvSpPr>
            <p:cNvPr id="43061" name="Freeform 5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Freeform 5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Freeform 5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Freeform 5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67" name="Group 55"/>
          <p:cNvGrpSpPr>
            <a:grpSpLocks/>
          </p:cNvGrpSpPr>
          <p:nvPr/>
        </p:nvGrpSpPr>
        <p:grpSpPr bwMode="auto">
          <a:xfrm>
            <a:off x="6477000" y="2438400"/>
            <a:ext cx="584200" cy="533400"/>
            <a:chOff x="2256" y="672"/>
            <a:chExt cx="525" cy="480"/>
          </a:xfrm>
        </p:grpSpPr>
        <p:sp>
          <p:nvSpPr>
            <p:cNvPr id="43057" name="Freeform 5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Freeform 5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Freeform 5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0" name="Freeform 5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72" name="Group 60"/>
          <p:cNvGrpSpPr>
            <a:grpSpLocks/>
          </p:cNvGrpSpPr>
          <p:nvPr/>
        </p:nvGrpSpPr>
        <p:grpSpPr bwMode="auto">
          <a:xfrm>
            <a:off x="2286000" y="3429000"/>
            <a:ext cx="584200" cy="533400"/>
            <a:chOff x="2256" y="672"/>
            <a:chExt cx="525" cy="480"/>
          </a:xfrm>
        </p:grpSpPr>
        <p:sp>
          <p:nvSpPr>
            <p:cNvPr id="43053" name="Freeform 6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4" name="Freeform 6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Freeform 6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6" name="Freeform 6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77" name="Group 65"/>
          <p:cNvGrpSpPr>
            <a:grpSpLocks/>
          </p:cNvGrpSpPr>
          <p:nvPr/>
        </p:nvGrpSpPr>
        <p:grpSpPr bwMode="auto">
          <a:xfrm>
            <a:off x="3352800" y="4191000"/>
            <a:ext cx="584200" cy="533400"/>
            <a:chOff x="2256" y="672"/>
            <a:chExt cx="525" cy="480"/>
          </a:xfrm>
        </p:grpSpPr>
        <p:sp>
          <p:nvSpPr>
            <p:cNvPr id="43049" name="Freeform 6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0" name="Freeform 6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1" name="Freeform 6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2" name="Freeform 6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82" name="Group 70"/>
          <p:cNvGrpSpPr>
            <a:grpSpLocks/>
          </p:cNvGrpSpPr>
          <p:nvPr/>
        </p:nvGrpSpPr>
        <p:grpSpPr bwMode="auto">
          <a:xfrm>
            <a:off x="4419600" y="5105400"/>
            <a:ext cx="584200" cy="533400"/>
            <a:chOff x="2256" y="672"/>
            <a:chExt cx="525" cy="480"/>
          </a:xfrm>
        </p:grpSpPr>
        <p:sp>
          <p:nvSpPr>
            <p:cNvPr id="43045" name="Freeform 7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6" name="Freeform 7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7" name="Freeform 7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8" name="Freeform 7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87" name="Group 75"/>
          <p:cNvGrpSpPr>
            <a:grpSpLocks/>
          </p:cNvGrpSpPr>
          <p:nvPr/>
        </p:nvGrpSpPr>
        <p:grpSpPr bwMode="auto">
          <a:xfrm>
            <a:off x="2209800" y="5257800"/>
            <a:ext cx="584200" cy="533400"/>
            <a:chOff x="2256" y="672"/>
            <a:chExt cx="525" cy="480"/>
          </a:xfrm>
        </p:grpSpPr>
        <p:sp>
          <p:nvSpPr>
            <p:cNvPr id="43041" name="Freeform 7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2" name="Freeform 7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Freeform 7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Freeform 7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92" name="Group 80"/>
          <p:cNvGrpSpPr>
            <a:grpSpLocks/>
          </p:cNvGrpSpPr>
          <p:nvPr/>
        </p:nvGrpSpPr>
        <p:grpSpPr bwMode="auto">
          <a:xfrm>
            <a:off x="3352800" y="5791200"/>
            <a:ext cx="584200" cy="533400"/>
            <a:chOff x="2256" y="672"/>
            <a:chExt cx="525" cy="480"/>
          </a:xfrm>
        </p:grpSpPr>
        <p:sp>
          <p:nvSpPr>
            <p:cNvPr id="43037" name="Freeform 81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8" name="Freeform 82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9" name="Freeform 83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0" name="Freeform 84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97" name="Group 85"/>
          <p:cNvGrpSpPr>
            <a:grpSpLocks/>
          </p:cNvGrpSpPr>
          <p:nvPr/>
        </p:nvGrpSpPr>
        <p:grpSpPr bwMode="auto">
          <a:xfrm>
            <a:off x="2057400" y="533400"/>
            <a:ext cx="584200" cy="533400"/>
            <a:chOff x="2256" y="672"/>
            <a:chExt cx="525" cy="480"/>
          </a:xfrm>
        </p:grpSpPr>
        <p:sp>
          <p:nvSpPr>
            <p:cNvPr id="43033" name="Freeform 86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Freeform 87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5" name="Freeform 88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6" name="Freeform 89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7" name="Rectangle 115"/>
          <p:cNvSpPr>
            <a:spLocks noGrp="1" noChangeArrowheads="1"/>
          </p:cNvSpPr>
          <p:nvPr>
            <p:ph type="title" sz="quarter"/>
          </p:nvPr>
        </p:nvSpPr>
        <p:spPr>
          <a:xfrm>
            <a:off x="9525000" y="6019800"/>
            <a:ext cx="381000" cy="304800"/>
          </a:xfrm>
        </p:spPr>
        <p:txBody>
          <a:bodyPr>
            <a:normAutofit fontScale="90000"/>
          </a:bodyPr>
          <a:lstStyle/>
          <a:p>
            <a:pPr eaLnBrk="1" hangingPunct="1"/>
            <a:endParaRPr lang="vi-VN" altLang="vi-VN" sz="4000"/>
          </a:p>
        </p:txBody>
      </p:sp>
      <p:graphicFrame>
        <p:nvGraphicFramePr>
          <p:cNvPr id="43028" name="Object 10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400425" y="2449514"/>
          <a:ext cx="12001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Package" r:id="rId5" imgW="1203158" imgH="481263" progId="Package">
                  <p:embed/>
                </p:oleObj>
              </mc:Choice>
              <mc:Fallback>
                <p:oleObj name="Package" r:id="rId5" imgW="1203158" imgH="481263" progId="Package">
                  <p:embed/>
                  <p:pic>
                    <p:nvPicPr>
                      <p:cNvPr id="43028" name="Object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425" y="2449514"/>
                        <a:ext cx="12001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16" name="truong lang toi.wma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9100" y="25400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9" name="truong lang toi.wma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0" y="60198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3031" name="Object 11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9525000" y="6019800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Package" r:id="rId8" imgW="1203158" imgH="481263" progId="Package">
                  <p:embed/>
                </p:oleObj>
              </mc:Choice>
              <mc:Fallback>
                <p:oleObj name="Package" r:id="rId8" imgW="1203158" imgH="481263" progId="Package">
                  <p:embed/>
                  <p:pic>
                    <p:nvPicPr>
                      <p:cNvPr id="43031" name="Object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0" y="6019800"/>
                        <a:ext cx="3810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32" name="WordArt 118"/>
          <p:cNvSpPr>
            <a:spLocks noChangeArrowheads="1" noChangeShapeType="1" noTextEdit="1"/>
          </p:cNvSpPr>
          <p:nvPr/>
        </p:nvSpPr>
        <p:spPr bwMode="auto">
          <a:xfrm>
            <a:off x="2209800" y="685800"/>
            <a:ext cx="7239000" cy="4876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28338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16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EA73539A-C181-4F29-BAD6-9FA1813C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33650"/>
            <a:ext cx="12268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>
            <a:extLst>
              <a:ext uri="{FF2B5EF4-FFF2-40B4-BE49-F238E27FC236}">
                <a16:creationId xmlns:a16="http://schemas.microsoft.com/office/drawing/2014/main" xmlns="" id="{F100B2FF-393F-459D-8261-DF5BF7C4A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444" y="1123950"/>
            <a:ext cx="23022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altLang="en-US" sz="4400" b="1" dirty="0">
              <a:latin typeface="VNI-Time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DC626D-D784-4DC1-B241-5138D3B23EDA}"/>
              </a:ext>
            </a:extLst>
          </p:cNvPr>
          <p:cNvSpPr/>
          <p:nvPr/>
        </p:nvSpPr>
        <p:spPr>
          <a:xfrm>
            <a:off x="3479180" y="1819870"/>
            <a:ext cx="5519854" cy="87872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Hội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vật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6389" name="Rectangle 8">
            <a:extLst>
              <a:ext uri="{FF2B5EF4-FFF2-40B4-BE49-F238E27FC236}">
                <a16:creationId xmlns:a16="http://schemas.microsoft.com/office/drawing/2014/main" xmlns="" id="{BDE790BF-4097-4D34-83FD-2DFB8B875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60375"/>
            <a:ext cx="8305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2022.</a:t>
            </a:r>
            <a:endParaRPr lang="en-US" altLang="en-US" b="1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2752" y="634285"/>
            <a:ext cx="8763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nhễ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222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933700" y="1931989"/>
            <a:ext cx="6477000" cy="3044825"/>
          </a:xfrm>
          <a:prstGeom prst="cloudCallout">
            <a:avLst>
              <a:gd name="adj1" fmla="val -33869"/>
              <a:gd name="adj2" fmla="val 73871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000" b="1" dirty="0">
                <a:solidFill>
                  <a:srgbClr val="000000"/>
                </a:solidFill>
              </a:rPr>
              <a:t>Đoạn văn có mấy câu ?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981200" y="1565276"/>
            <a:ext cx="457200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2057400" y="4787901"/>
            <a:ext cx="457200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1711325" y="2798764"/>
            <a:ext cx="457200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8047038" y="1301750"/>
            <a:ext cx="609600" cy="350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4133850" y="1928814"/>
            <a:ext cx="457200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1939925" y="1301750"/>
            <a:ext cx="8382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loay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hoay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nhễ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79563" y="5715001"/>
            <a:ext cx="457200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32779" name="Text Box 34"/>
          <p:cNvSpPr txBox="1">
            <a:spLocks noChangeArrowheads="1"/>
          </p:cNvSpPr>
          <p:nvPr/>
        </p:nvSpPr>
        <p:spPr bwMode="auto">
          <a:xfrm>
            <a:off x="5089526" y="1"/>
            <a:ext cx="2530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1939925" y="718642"/>
            <a:ext cx="8168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5089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6" grpId="0" animBg="1"/>
      <p:bldP spid="7" grpId="0" animBg="1"/>
      <p:bldP spid="8" grpId="0" animBg="1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1919288" y="685800"/>
            <a:ext cx="83820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Tiếng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dồn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gấp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rút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giục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giã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Cản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Ngũ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chưa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ngã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đứng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trồng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sới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. 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Còn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Quắm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Đen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đang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loay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hoay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gò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lưng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bê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nổi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tựa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cột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sắt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chứ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nữa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Cản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Ngũ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vẫn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đứng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nghiêng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mình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nhìn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Quắm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Đen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mồ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hôi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mồ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kê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nhễ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nhại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chân</a:t>
            </a:r>
            <a:r>
              <a:rPr lang="en-US" altLang="en-US" sz="2800" b="1" dirty="0"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68500" y="5791200"/>
            <a:ext cx="16652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636000" y="1349022"/>
            <a:ext cx="16652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59932" y="5198533"/>
            <a:ext cx="2305579" cy="16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25333" y="2619022"/>
            <a:ext cx="2578278" cy="56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96089" y="2015067"/>
            <a:ext cx="6773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27111" y="1349022"/>
            <a:ext cx="9256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68500" y="2015067"/>
            <a:ext cx="7408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15022" y="3273778"/>
            <a:ext cx="66604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7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WordArt 5" descr="1"/>
          <p:cNvSpPr>
            <a:spLocks noChangeArrowheads="1" noChangeShapeType="1" noTextEdit="1"/>
          </p:cNvSpPr>
          <p:nvPr/>
        </p:nvSpPr>
        <p:spPr bwMode="auto">
          <a:xfrm>
            <a:off x="2438400" y="2286000"/>
            <a:ext cx="7086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35844" name="Picture 54" descr="GARDA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4267201"/>
            <a:ext cx="54864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1470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WordArt 5" descr="1"/>
          <p:cNvSpPr>
            <a:spLocks noChangeArrowheads="1" noChangeShapeType="1" noTextEdit="1"/>
          </p:cNvSpPr>
          <p:nvPr/>
        </p:nvSpPr>
        <p:spPr bwMode="auto">
          <a:xfrm>
            <a:off x="2819400" y="2667000"/>
            <a:ext cx="6553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97"/>
              </a:avLst>
            </a:prstTxWarp>
          </a:bodyPr>
          <a:lstStyle/>
          <a:p>
            <a:pPr algn="ctr"/>
            <a:r>
              <a:rPr lang="en-US" sz="10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  <p:pic>
        <p:nvPicPr>
          <p:cNvPr id="38916" name="Picture 54" descr="GARDA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4191000"/>
            <a:ext cx="4876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0359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286000"/>
            <a:ext cx="6938963" cy="609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1" y="3581400"/>
            <a:ext cx="7848601" cy="137160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 ĐÚNG AI NHANH”</a:t>
            </a:r>
          </a:p>
        </p:txBody>
      </p:sp>
    </p:spTree>
    <p:extLst>
      <p:ext uri="{BB962C8B-B14F-4D97-AF65-F5344CB8AC3E}">
        <p14:creationId xmlns:p14="http://schemas.microsoft.com/office/powerpoint/2010/main" val="6030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1"/>
            <a:ext cx="9129713" cy="70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4860925" y="-571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4022725" y="4000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2117725" y="11620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2346325" y="2093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40968" name="Text Box 11"/>
          <p:cNvSpPr txBox="1">
            <a:spLocks noChangeArrowheads="1"/>
          </p:cNvSpPr>
          <p:nvPr/>
        </p:nvSpPr>
        <p:spPr bwMode="auto">
          <a:xfrm>
            <a:off x="2498725" y="1819276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800">
              <a:latin typeface="Times New Roman" panose="02020603050405020304" pitchFamily="18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1600201" y="2079626"/>
            <a:ext cx="9159875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a)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Gồm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hai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tiếng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đó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tiếng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cũng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bắt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đầu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bằng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hoặc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nghĩa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sau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538288" y="3074988"/>
            <a:ext cx="914400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- Màu hơi trắng: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- Cùng nghĩa với “siêng năng”: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- Đồ chơi mà cánh quạt của nó quay được nhờ gió:</a:t>
            </a:r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2803525" y="4989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334000" y="3074989"/>
            <a:ext cx="320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trăng trắng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382001" y="3708401"/>
            <a:ext cx="2378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chăm chỉ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45076" y="4937126"/>
            <a:ext cx="3946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chong chóng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269500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94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450</Words>
  <Application>Microsoft Office PowerPoint</Application>
  <PresentationFormat>Widescreen</PresentationFormat>
  <Paragraphs>46</Paragraphs>
  <Slides>11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13</cp:revision>
  <dcterms:created xsi:type="dcterms:W3CDTF">2022-02-25T09:06:14Z</dcterms:created>
  <dcterms:modified xsi:type="dcterms:W3CDTF">2022-03-08T00:43:58Z</dcterms:modified>
</cp:coreProperties>
</file>