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0"/>
  </p:notesMasterIdLst>
  <p:sldIdLst>
    <p:sldId id="264" r:id="rId3"/>
    <p:sldId id="317" r:id="rId4"/>
    <p:sldId id="319" r:id="rId5"/>
    <p:sldId id="358" r:id="rId6"/>
    <p:sldId id="356" r:id="rId7"/>
    <p:sldId id="314" r:id="rId8"/>
    <p:sldId id="259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9A5"/>
    <a:srgbClr val="A0EAA4"/>
    <a:srgbClr val="FBD1E6"/>
    <a:srgbClr val="0C7611"/>
    <a:srgbClr val="E8610E"/>
    <a:srgbClr val="F271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1586-1ADC-4FEC-B324-83FB7DE2075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53E1-710A-4304-BB43-3BCAD7CE5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2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73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45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2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5483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167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447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96870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8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3670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0317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7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47BA-5874-4C73-AE5E-21A916F937A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6" r:id="rId8"/>
    <p:sldLayoutId id="2147483684" r:id="rId9"/>
    <p:sldLayoutId id="2147483668" r:id="rId10"/>
    <p:sldLayoutId id="2147483669" r:id="rId11"/>
    <p:sldLayoutId id="2147483670" r:id="rId12"/>
    <p:sldLayoutId id="2147483671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600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5" r:id="rId3"/>
    <p:sldLayoutId id="2147483683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water, shore&#10;&#10;Description automatically generated">
            <a:extLst>
              <a:ext uri="{FF2B5EF4-FFF2-40B4-BE49-F238E27FC236}">
                <a16:creationId xmlns:a16="http://schemas.microsoft.com/office/drawing/2014/main" id="{4B03B37C-714F-42E4-BE50-FA272F11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0" y="762000"/>
            <a:ext cx="12097450" cy="6096000"/>
          </a:xfrm>
          <a:prstGeom prst="rect">
            <a:avLst/>
          </a:prstGeom>
        </p:spPr>
      </p:pic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67F4D588-7141-4E43-86E5-78FA783E99BB}"/>
              </a:ext>
            </a:extLst>
          </p:cNvPr>
          <p:cNvSpPr/>
          <p:nvPr/>
        </p:nvSpPr>
        <p:spPr>
          <a:xfrm>
            <a:off x="1" y="0"/>
            <a:ext cx="11876690" cy="156099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1837143" y="1640247"/>
            <a:ext cx="8599944" cy="1737790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77529">
            <a:off x="2311417" y="-15634"/>
            <a:ext cx="2373352" cy="162862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391987" y="2811914"/>
              <a:ext cx="2342250" cy="1652982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09219" y="335268"/>
            <a:ext cx="24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924884" y="1941663"/>
            <a:ext cx="1343498" cy="13519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165" y="1759019"/>
            <a:ext cx="1291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7172" y="2191608"/>
            <a:ext cx="859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 NON CƯỜI RỒI</a:t>
            </a: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D69FF070-BF26-41D3-BD1A-CC4448159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59" r="89809">
                        <a14:foregroundMark x1="38535" y1="36786" x2="38535" y2="36786"/>
                        <a14:foregroundMark x1="44268" y1="36429" x2="44268" y2="36429"/>
                        <a14:foregroundMark x1="33758" y1="36429" x2="30892" y2="35714"/>
                        <a14:foregroundMark x1="8280" y1="18929" x2="8280" y2="18929"/>
                        <a14:backgroundMark x1="34076" y1="35714" x2="35350" y2="33571"/>
                        <a14:backgroundMark x1="3822" y1="17857" x2="5732" y2="17857"/>
                        <a14:backgroundMark x1="6051" y1="17500" x2="3185" y2="1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194" flipH="1">
            <a:off x="-1200541" y="258855"/>
            <a:ext cx="3468691" cy="30003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32993" y="3343624"/>
            <a:ext cx="6757862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6: 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091" y="1924660"/>
            <a:ext cx="11623818" cy="2789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64637" y="275573"/>
            <a:ext cx="982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chemeClr val="accent4">
                    <a:lumMod val="75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sách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giữ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gìn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môi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đẹp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4" name="Picture 3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799496DA-691B-4978-9FCA-48662DAD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300">
                        <a14:foregroundMark x1="24500" y1="23494" x2="26900" y2="66506"/>
                        <a14:foregroundMark x1="19500" y1="69518" x2="22500" y2="75783"/>
                        <a14:foregroundMark x1="13100" y1="73735" x2="23900" y2="80000"/>
                        <a14:foregroundMark x1="12000" y1="75301" x2="15100" y2="75060"/>
                        <a14:foregroundMark x1="16200" y1="77952" x2="19700" y2="81084"/>
                        <a14:foregroundMark x1="18200" y1="22892" x2="25600" y2="14096"/>
                        <a14:foregroundMark x1="25600" y1="14096" x2="30400" y2="15301"/>
                        <a14:foregroundMark x1="63100" y1="75301" x2="75900" y2="79036"/>
                        <a14:foregroundMark x1="79400" y1="79759" x2="85700" y2="76867"/>
                        <a14:foregroundMark x1="83100" y1="78434" x2="88600" y2="77952"/>
                        <a14:foregroundMark x1="81800" y1="76867" x2="88400" y2="79036"/>
                        <a14:foregroundMark x1="87500" y1="79518" x2="85100" y2="78434"/>
                        <a14:foregroundMark x1="83500" y1="78193" x2="89500" y2="79277"/>
                        <a14:foregroundMark x1="23600" y1="48795" x2="17700" y2="55422"/>
                        <a14:foregroundMark x1="17700" y1="55422" x2="16800" y2="60482"/>
                        <a14:foregroundMark x1="13800" y1="72651" x2="11600" y2="73976"/>
                        <a14:foregroundMark x1="10900" y1="75301" x2="14400" y2="71325"/>
                        <a14:foregroundMark x1="84600" y1="79759" x2="89700" y2="79036"/>
                        <a14:foregroundMark x1="33100" y1="57831" x2="31100" y2="66024"/>
                        <a14:foregroundMark x1="39200" y1="56024" x2="40300" y2="57831"/>
                        <a14:foregroundMark x1="24500" y1="53133" x2="31100" y2="55663"/>
                        <a14:foregroundMark x1="26700" y1="52048" x2="31800" y2="54699"/>
                        <a14:foregroundMark x1="80500" y1="66265" x2="80700" y2="73133"/>
                        <a14:foregroundMark x1="55000" y1="54940" x2="55000" y2="59157"/>
                        <a14:foregroundMark x1="56300" y1="51807" x2="62300" y2="55663"/>
                        <a14:foregroundMark x1="54400" y1="50482" x2="61300" y2="55422"/>
                        <a14:foregroundMark x1="61300" y1="55422" x2="62000" y2="56506"/>
                        <a14:foregroundMark x1="82400" y1="76386" x2="90700" y2="77590"/>
                        <a14:foregroundMark x1="90700" y1="77590" x2="86600" y2="79277"/>
                        <a14:foregroundMark x1="91000" y1="79277" x2="92300" y2="79518"/>
                        <a14:foregroundMark x1="91900" y1="78675" x2="91900" y2="81084"/>
                        <a14:foregroundMark x1="60700" y1="53614" x2="55000" y2="49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8" y="2175079"/>
            <a:ext cx="5642074" cy="46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ẩu giấy vụn Kể chuyện lớp 2 sách Cánh Diều  Cô Thu Tiểu học_1080p">
            <a:hlinkClick r:id="" action="ppaction://media"/>
            <a:extLst>
              <a:ext uri="{FF2B5EF4-FFF2-40B4-BE49-F238E27FC236}">
                <a16:creationId xmlns:a16="http://schemas.microsoft.com/office/drawing/2014/main" id="{38DBB3EA-C30C-488A-A2D8-82D5F58A0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384" y="1118885"/>
            <a:ext cx="9915232" cy="55948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8D677F-CEE9-4F4E-8982-8BD99AE30DDF}"/>
              </a:ext>
            </a:extLst>
          </p:cNvPr>
          <p:cNvSpPr/>
          <p:nvPr/>
        </p:nvSpPr>
        <p:spPr>
          <a:xfrm>
            <a:off x="3216426" y="144313"/>
            <a:ext cx="54849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MẨU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VỤN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DC6F69-3185-4B92-A4C2-D269A95B4CD0}"/>
              </a:ext>
            </a:extLst>
          </p:cNvPr>
          <p:cNvSpPr txBox="1"/>
          <p:nvPr/>
        </p:nvSpPr>
        <p:spPr>
          <a:xfrm>
            <a:off x="3449531" y="-639588"/>
            <a:ext cx="442077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vi-VN" sz="2800" b="1" i="0" dirty="0">
                <a:solidFill>
                  <a:srgbClr val="FF0000"/>
                </a:solidFill>
                <a:effectLst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</a:rPr>
              <a:t>    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Giờ học hết rồi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Đã đến giờ chơi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Nào bạn hãy tới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Cùng tham gia nào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 Mình làm bác s</a:t>
            </a:r>
            <a:r>
              <a:rPr lang="en-US" sz="28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ĩ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 Đeo cái ống nghe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Bạn làm y tá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 Khám các bệnh nhân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Còn các bạn khác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Làm bác thợ xây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Xây nhà tập thể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Cho các gia đình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Cùng đi mua sắm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Ở góc cửa hàng 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781AF-3117-4A4D-90F2-61273C0C88FF}"/>
              </a:ext>
            </a:extLst>
          </p:cNvPr>
          <p:cNvSpPr txBox="1"/>
          <p:nvPr/>
        </p:nvSpPr>
        <p:spPr>
          <a:xfrm>
            <a:off x="7928751" y="-208701"/>
            <a:ext cx="595415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Ra vườn tưới hoa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Trồng cây nhổ cỏ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Làm cô giáo nhỏ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Dạy các học sinh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Đọc thơ hát múa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 Đóng kịch vẽ tranh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Làm góc nghệ thuật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Đến góc học tập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 Tô chữ đọc thơ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Giờ chơi như mơ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Bé làm người lớn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Sao vui vui thế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Thế giới trẻ thơ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A9E1D-308C-47D2-9BFE-2F39765A54CF}"/>
              </a:ext>
            </a:extLst>
          </p:cNvPr>
          <p:cNvSpPr txBox="1"/>
          <p:nvPr/>
        </p:nvSpPr>
        <p:spPr>
          <a:xfrm>
            <a:off x="8742470" y="5898655"/>
            <a:ext cx="261015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Anh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DBC9C4-C6AE-4F01-A3B7-7BB721F96609}"/>
              </a:ext>
            </a:extLst>
          </p:cNvPr>
          <p:cNvSpPr/>
          <p:nvPr/>
        </p:nvSpPr>
        <p:spPr>
          <a:xfrm>
            <a:off x="240576" y="265608"/>
            <a:ext cx="320895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D17A8-0430-45D2-89F8-86A6899163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4F2"/>
              </a:clrFrom>
              <a:clrTo>
                <a:srgbClr val="FAF4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677" y="3769885"/>
            <a:ext cx="3811391" cy="21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37920FF-E698-43B7-BF8E-C29B51BBB968}"/>
              </a:ext>
            </a:extLst>
          </p:cNvPr>
          <p:cNvSpPr txBox="1"/>
          <p:nvPr/>
        </p:nvSpPr>
        <p:spPr>
          <a:xfrm>
            <a:off x="1657937" y="710408"/>
            <a:ext cx="1024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kern="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EC2C4-02F1-4DE4-A207-6CA91E76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85" y="1786084"/>
            <a:ext cx="90011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68804" y="432957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60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Dặn</a:t>
            </a:r>
            <a:r>
              <a:rPr lang="en-US" sz="6000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dò</a:t>
            </a:r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649071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264</Words>
  <Application>Microsoft Office PowerPoint</Application>
  <PresentationFormat>Widescreen</PresentationFormat>
  <Paragraphs>20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Chewy</vt:lpstr>
      <vt:lpstr>Comfortaa</vt:lpstr>
      <vt:lpstr>Delius Unicase</vt:lpstr>
      <vt:lpstr>1_Office Theme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27</cp:revision>
  <dcterms:created xsi:type="dcterms:W3CDTF">2021-12-12T11:29:38Z</dcterms:created>
  <dcterms:modified xsi:type="dcterms:W3CDTF">2022-03-08T02:27:09Z</dcterms:modified>
</cp:coreProperties>
</file>