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5" r:id="rId5"/>
    <p:sldId id="264" r:id="rId6"/>
    <p:sldId id="260" r:id="rId7"/>
    <p:sldId id="259" r:id="rId8"/>
    <p:sldId id="258" r:id="rId9"/>
    <p:sldId id="257" r:id="rId10"/>
    <p:sldId id="266" r:id="rId11"/>
    <p:sldId id="268" r:id="rId12"/>
    <p:sldId id="267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3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5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8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9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6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9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7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2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2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213B-0B52-4489-A5BA-59F89EDE30B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5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140419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3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inhthangpc.VN\Desktop\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4"/>
          <a:stretch/>
        </p:blipFill>
        <p:spPr bwMode="auto">
          <a:xfrm>
            <a:off x="990600" y="685800"/>
            <a:ext cx="7467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040" y="5065693"/>
            <a:ext cx="85720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chạm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xe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nhé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!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=""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0" y="1219200"/>
            <a:ext cx="954578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658095" y="2010946"/>
            <a:ext cx="76130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Gặp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rủ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bám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,…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quyết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nhé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3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685800"/>
            <a:ext cx="8572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danh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thoại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nhớ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thiết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Minhthangpc.VN\Desktop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458200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2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0121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33181" y="1875496"/>
            <a:ext cx="7862330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2)</a:t>
            </a:r>
            <a:endParaRPr lang="en-US" sz="3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=""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-41575" y="199295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5511" cy="18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8759" y="1602746"/>
            <a:ext cx="8572006" cy="1224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113607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774" y="266661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2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8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62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=""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720430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706575"/>
            <a:ext cx="275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huống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Minhthangpc.VN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415"/>
            <a:ext cx="9067800" cy="27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nhthangpc.VN\Desktop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5" y="3962400"/>
            <a:ext cx="891193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6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r="50000"/>
          <a:stretch/>
        </p:blipFill>
        <p:spPr bwMode="auto">
          <a:xfrm>
            <a:off x="1447800" y="838200"/>
            <a:ext cx="5943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040" y="4724400"/>
            <a:ext cx="85720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lúc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tan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mang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áo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ô,…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mượn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áo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4"/>
          <a:stretch/>
        </p:blipFill>
        <p:spPr bwMode="auto">
          <a:xfrm>
            <a:off x="1600200" y="720440"/>
            <a:ext cx="6172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040" y="4724400"/>
            <a:ext cx="85720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quà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lôi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kéo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họ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hét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đỡ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inhthangpc.VN\Desktop\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51"/>
          <a:stretch/>
        </p:blipFill>
        <p:spPr bwMode="auto">
          <a:xfrm>
            <a:off x="838200" y="699654"/>
            <a:ext cx="7010400" cy="402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040" y="4724400"/>
            <a:ext cx="85720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nhé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!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287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22</cp:revision>
  <dcterms:created xsi:type="dcterms:W3CDTF">2022-03-12T10:35:00Z</dcterms:created>
  <dcterms:modified xsi:type="dcterms:W3CDTF">2022-03-12T11:04:39Z</dcterms:modified>
</cp:coreProperties>
</file>