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8"/>
  </p:notesMasterIdLst>
  <p:sldIdLst>
    <p:sldId id="304" r:id="rId2"/>
    <p:sldId id="299" r:id="rId3"/>
    <p:sldId id="300" r:id="rId4"/>
    <p:sldId id="301" r:id="rId5"/>
    <p:sldId id="302" r:id="rId6"/>
    <p:sldId id="303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268" r:id="rId24"/>
    <p:sldId id="294" r:id="rId25"/>
    <p:sldId id="269" r:id="rId26"/>
    <p:sldId id="297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0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2066D-4EAB-47ED-B708-16E6C9D86635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7D7DA-A395-4D40-A3D6-ECFBD23B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0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1119;g9109fd0a28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0" name="Google Shape;1120;g9109fd0a28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0262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0" name="Google Shape;1510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9380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0" name="Google Shape;1510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7575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0" name="Google Shape;1510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9064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0" name="Google Shape;1510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6376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90ad29a59c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4" name="Google Shape;1264;g90ad29a59c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513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0" name="Google Shape;1510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97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0" name="Google Shape;1510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3712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0" name="Google Shape;1510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0999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g90ad29a59c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0" name="Google Shape;1510;g90ad29a59c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2886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g90f56ec055_4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0" name="Google Shape;1240;g90f56ec055_4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498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90ad29a59c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4" name="Google Shape;1264;g90ad29a59c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4875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" name="Google Shape;1662;g90ad29a59c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3" name="Google Shape;1663;g90ad29a59c_1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5557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" name="Google Shape;1662;g90ad29a59c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3" name="Google Shape;1663;g90ad29a59c_1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969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4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>
            <a:spLocks noGrp="1"/>
          </p:cNvSpPr>
          <p:nvPr>
            <p:ph type="title"/>
          </p:nvPr>
        </p:nvSpPr>
        <p:spPr>
          <a:xfrm>
            <a:off x="960000" y="707136"/>
            <a:ext cx="10272000" cy="11232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9"/>
          <p:cNvSpPr txBox="1">
            <a:spLocks noGrp="1"/>
          </p:cNvSpPr>
          <p:nvPr>
            <p:ph type="body" idx="1"/>
          </p:nvPr>
        </p:nvSpPr>
        <p:spPr>
          <a:xfrm>
            <a:off x="3064467" y="2727151"/>
            <a:ext cx="6230800" cy="16880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marL="609585" lvl="0" indent="-431789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FFFFFF"/>
                </a:solidFill>
              </a:defRPr>
            </a:lvl1pPr>
            <a:lvl2pPr marL="1219170" lvl="1" indent="-431789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828754" lvl="2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3pPr>
            <a:lvl4pPr marL="2438339" lvl="3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4pPr>
            <a:lvl5pPr marL="3047924" lvl="4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5pPr>
            <a:lvl6pPr marL="3657509" lvl="5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6pPr>
            <a:lvl7pPr marL="4267093" lvl="6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7pPr>
            <a:lvl8pPr marL="4876678" lvl="7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8pPr>
            <a:lvl9pPr marL="5486263" lvl="8" indent="-431789" rtl="0">
              <a:spcBef>
                <a:spcPts val="2133"/>
              </a:spcBef>
              <a:spcAft>
                <a:spcPts val="2133"/>
              </a:spcAft>
              <a:buSzPts val="15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4875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list 3">
  <p:cSld name="Title and bullet list 3"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36"/>
          <p:cNvSpPr txBox="1">
            <a:spLocks noGrp="1"/>
          </p:cNvSpPr>
          <p:nvPr>
            <p:ph type="title"/>
          </p:nvPr>
        </p:nvSpPr>
        <p:spPr>
          <a:xfrm>
            <a:off x="960000" y="707136"/>
            <a:ext cx="10272000" cy="11224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001" name="Google Shape;1001;p36"/>
          <p:cNvSpPr txBox="1">
            <a:spLocks noGrp="1"/>
          </p:cNvSpPr>
          <p:nvPr>
            <p:ph type="body" idx="1"/>
          </p:nvPr>
        </p:nvSpPr>
        <p:spPr>
          <a:xfrm>
            <a:off x="960000" y="1704933"/>
            <a:ext cx="10272000" cy="4384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marL="609585" lvl="0" indent="-3979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 sz="1600"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100"/>
              <a:buChar char="■"/>
              <a:defRPr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100"/>
              <a:buChar char="■"/>
              <a:defRPr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Clr>
                <a:srgbClr val="FFFFFF"/>
              </a:buClr>
              <a:buSzPts val="11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2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1"/>
          <p:cNvSpPr txBox="1">
            <a:spLocks noGrp="1"/>
          </p:cNvSpPr>
          <p:nvPr>
            <p:ph type="title" hasCustomPrompt="1"/>
          </p:nvPr>
        </p:nvSpPr>
        <p:spPr>
          <a:xfrm>
            <a:off x="1140400" y="2344612"/>
            <a:ext cx="9911200" cy="16104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300"/>
            </a:lvl1pPr>
            <a:lvl2pPr lvl="1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2pPr>
            <a:lvl3pPr lvl="2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3pPr>
            <a:lvl4pPr lvl="3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4pPr>
            <a:lvl5pPr lvl="4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5pPr>
            <a:lvl6pPr lvl="5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6pPr>
            <a:lvl7pPr lvl="6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7pPr>
            <a:lvl8pPr lvl="7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8pPr>
            <a:lvl9pPr lvl="8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9pPr>
          </a:lstStyle>
          <a:p>
            <a:r>
              <a:t>xx%</a:t>
            </a:r>
          </a:p>
        </p:txBody>
      </p:sp>
      <p:sp>
        <p:nvSpPr>
          <p:cNvPr id="299" name="Google Shape;299;p11"/>
          <p:cNvSpPr txBox="1">
            <a:spLocks noGrp="1"/>
          </p:cNvSpPr>
          <p:nvPr>
            <p:ph type="body" idx="1"/>
          </p:nvPr>
        </p:nvSpPr>
        <p:spPr>
          <a:xfrm>
            <a:off x="2333200" y="3864884"/>
            <a:ext cx="7525600" cy="5616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marL="609585" lvl="0" indent="-431789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1219170" lvl="1" indent="-431789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828754" lvl="2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3pPr>
            <a:lvl4pPr marL="2438339" lvl="3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4pPr>
            <a:lvl5pPr marL="3047924" lvl="4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5pPr>
            <a:lvl6pPr marL="3657509" lvl="5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6pPr>
            <a:lvl7pPr marL="4267093" lvl="6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7pPr>
            <a:lvl8pPr marL="4876678" lvl="7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8pPr>
            <a:lvl9pPr marL="5486263" lvl="8" indent="-431789" rtl="0">
              <a:spcBef>
                <a:spcPts val="2133"/>
              </a:spcBef>
              <a:spcAft>
                <a:spcPts val="2133"/>
              </a:spcAft>
              <a:buSzPts val="15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6778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with numbers">
  <p:cSld name="Title and three columns with numbers"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30"/>
          <p:cNvSpPr txBox="1">
            <a:spLocks noGrp="1"/>
          </p:cNvSpPr>
          <p:nvPr>
            <p:ph type="body" idx="1"/>
          </p:nvPr>
        </p:nvSpPr>
        <p:spPr>
          <a:xfrm>
            <a:off x="8071400" y="5146801"/>
            <a:ext cx="2802400" cy="844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marL="609585" lvl="0" indent="-43178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1219170" lvl="1" indent="-431789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828754" lvl="2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3pPr>
            <a:lvl4pPr marL="2438339" lvl="3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4pPr>
            <a:lvl5pPr marL="3047924" lvl="4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5pPr>
            <a:lvl6pPr marL="3657509" lvl="5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6pPr>
            <a:lvl7pPr marL="4267093" lvl="6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7pPr>
            <a:lvl8pPr marL="4876678" lvl="7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8pPr>
            <a:lvl9pPr marL="5486263" lvl="8" indent="-431789" rtl="0">
              <a:spcBef>
                <a:spcPts val="2133"/>
              </a:spcBef>
              <a:spcAft>
                <a:spcPts val="2133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48" name="Google Shape;848;p30"/>
          <p:cNvSpPr txBox="1">
            <a:spLocks noGrp="1"/>
          </p:cNvSpPr>
          <p:nvPr>
            <p:ph type="subTitle" idx="2"/>
          </p:nvPr>
        </p:nvSpPr>
        <p:spPr>
          <a:xfrm>
            <a:off x="4948400" y="4234217"/>
            <a:ext cx="2295200" cy="69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None/>
              <a:defRPr sz="31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49" name="Google Shape;849;p30"/>
          <p:cNvSpPr txBox="1">
            <a:spLocks noGrp="1"/>
          </p:cNvSpPr>
          <p:nvPr>
            <p:ph type="body" idx="3"/>
          </p:nvPr>
        </p:nvSpPr>
        <p:spPr>
          <a:xfrm>
            <a:off x="4694800" y="5106200"/>
            <a:ext cx="2802400" cy="844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marL="609585" lvl="0" indent="-43178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1219170" lvl="1" indent="-431789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828754" lvl="2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3pPr>
            <a:lvl4pPr marL="2438339" lvl="3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4pPr>
            <a:lvl5pPr marL="3047924" lvl="4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5pPr>
            <a:lvl6pPr marL="3657509" lvl="5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6pPr>
            <a:lvl7pPr marL="4267093" lvl="6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7pPr>
            <a:lvl8pPr marL="4876678" lvl="7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8pPr>
            <a:lvl9pPr marL="5486263" lvl="8" indent="-431789" rtl="0">
              <a:spcBef>
                <a:spcPts val="2133"/>
              </a:spcBef>
              <a:spcAft>
                <a:spcPts val="2133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50" name="Google Shape;850;p30"/>
          <p:cNvSpPr txBox="1">
            <a:spLocks noGrp="1"/>
          </p:cNvSpPr>
          <p:nvPr>
            <p:ph type="subTitle" idx="4"/>
          </p:nvPr>
        </p:nvSpPr>
        <p:spPr>
          <a:xfrm>
            <a:off x="8324996" y="4234217"/>
            <a:ext cx="2295200" cy="69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None/>
              <a:defRPr sz="31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51" name="Google Shape;851;p30"/>
          <p:cNvSpPr txBox="1">
            <a:spLocks noGrp="1"/>
          </p:cNvSpPr>
          <p:nvPr>
            <p:ph type="title" hasCustomPrompt="1"/>
          </p:nvPr>
        </p:nvSpPr>
        <p:spPr>
          <a:xfrm>
            <a:off x="1927067" y="2371733"/>
            <a:ext cx="1784000" cy="12580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700"/>
              <a:buNone/>
              <a:defRPr sz="43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9pPr>
          </a:lstStyle>
          <a:p>
            <a:r>
              <a:t>xx%</a:t>
            </a:r>
          </a:p>
        </p:txBody>
      </p:sp>
      <p:sp>
        <p:nvSpPr>
          <p:cNvPr id="852" name="Google Shape;852;p30"/>
          <p:cNvSpPr txBox="1">
            <a:spLocks noGrp="1"/>
          </p:cNvSpPr>
          <p:nvPr>
            <p:ph type="title" idx="5" hasCustomPrompt="1"/>
          </p:nvPr>
        </p:nvSpPr>
        <p:spPr>
          <a:xfrm>
            <a:off x="5204000" y="2371733"/>
            <a:ext cx="1784000" cy="12580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700"/>
              <a:buNone/>
              <a:defRPr sz="43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9pPr>
          </a:lstStyle>
          <a:p>
            <a:r>
              <a:t>xx%</a:t>
            </a:r>
          </a:p>
        </p:txBody>
      </p:sp>
      <p:sp>
        <p:nvSpPr>
          <p:cNvPr id="853" name="Google Shape;853;p30"/>
          <p:cNvSpPr txBox="1">
            <a:spLocks noGrp="1"/>
          </p:cNvSpPr>
          <p:nvPr>
            <p:ph type="title" idx="6" hasCustomPrompt="1"/>
          </p:nvPr>
        </p:nvSpPr>
        <p:spPr>
          <a:xfrm>
            <a:off x="8580596" y="2371733"/>
            <a:ext cx="1784000" cy="12580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700"/>
              <a:buNone/>
              <a:defRPr sz="43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9200"/>
            </a:lvl9pPr>
          </a:lstStyle>
          <a:p>
            <a:r>
              <a:t>xx%</a:t>
            </a:r>
          </a:p>
        </p:txBody>
      </p:sp>
      <p:sp>
        <p:nvSpPr>
          <p:cNvPr id="860" name="Google Shape;860;p30"/>
          <p:cNvSpPr txBox="1">
            <a:spLocks noGrp="1"/>
          </p:cNvSpPr>
          <p:nvPr>
            <p:ph type="subTitle" idx="7"/>
          </p:nvPr>
        </p:nvSpPr>
        <p:spPr>
          <a:xfrm>
            <a:off x="1671467" y="4234217"/>
            <a:ext cx="2295200" cy="69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None/>
              <a:defRPr sz="31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61" name="Google Shape;861;p30"/>
          <p:cNvSpPr txBox="1">
            <a:spLocks noGrp="1"/>
          </p:cNvSpPr>
          <p:nvPr>
            <p:ph type="body" idx="8"/>
          </p:nvPr>
        </p:nvSpPr>
        <p:spPr>
          <a:xfrm>
            <a:off x="1417867" y="5106200"/>
            <a:ext cx="2802400" cy="844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marL="609585" lvl="0" indent="-43178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  <a:defRPr>
                <a:solidFill>
                  <a:schemeClr val="dk1"/>
                </a:solidFill>
              </a:defRPr>
            </a:lvl1pPr>
            <a:lvl2pPr marL="1219170" lvl="1" indent="-431789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828754" lvl="2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3pPr>
            <a:lvl4pPr marL="2438339" lvl="3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4pPr>
            <a:lvl5pPr marL="3047924" lvl="4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5pPr>
            <a:lvl6pPr marL="3657509" lvl="5" indent="-431789" rtl="0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6pPr>
            <a:lvl7pPr marL="4267093" lvl="6" indent="-431789" rtl="0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7pPr>
            <a:lvl8pPr marL="4876678" lvl="7" indent="-431789" rtl="0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8pPr>
            <a:lvl9pPr marL="5486263" lvl="8" indent="-431789" rtl="0">
              <a:spcBef>
                <a:spcPts val="2133"/>
              </a:spcBef>
              <a:spcAft>
                <a:spcPts val="2133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62" name="Google Shape;862;p30"/>
          <p:cNvSpPr txBox="1">
            <a:spLocks noGrp="1"/>
          </p:cNvSpPr>
          <p:nvPr>
            <p:ph type="title" idx="9"/>
          </p:nvPr>
        </p:nvSpPr>
        <p:spPr>
          <a:xfrm>
            <a:off x="960000" y="707136"/>
            <a:ext cx="10091600" cy="11216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0196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ubtitle">
  <p:cSld name="Title and subtitle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5"/>
          <p:cNvSpPr txBox="1">
            <a:spLocks noGrp="1"/>
          </p:cNvSpPr>
          <p:nvPr>
            <p:ph type="title"/>
          </p:nvPr>
        </p:nvSpPr>
        <p:spPr>
          <a:xfrm>
            <a:off x="1140333" y="1876781"/>
            <a:ext cx="5213600" cy="19644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66" name="Google Shape;366;p15"/>
          <p:cNvSpPr txBox="1">
            <a:spLocks noGrp="1"/>
          </p:cNvSpPr>
          <p:nvPr>
            <p:ph type="body" idx="1"/>
          </p:nvPr>
        </p:nvSpPr>
        <p:spPr>
          <a:xfrm>
            <a:off x="1140333" y="4086679"/>
            <a:ext cx="4398400" cy="11380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marL="609585" lvl="0" indent="-4317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b="1">
                <a:solidFill>
                  <a:schemeClr val="dk1"/>
                </a:solidFill>
              </a:defRPr>
            </a:lvl1pPr>
            <a:lvl2pPr marL="1219170" lvl="1" indent="-431789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828754" lvl="2" indent="-431789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3pPr>
            <a:lvl4pPr marL="2438339" lvl="3" indent="-431789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4pPr>
            <a:lvl5pPr marL="3047924" lvl="4" indent="-431789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5pPr>
            <a:lvl6pPr marL="3657509" lvl="5" indent="-431789"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6pPr>
            <a:lvl7pPr marL="4267093" lvl="6" indent="-431789"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7pPr>
            <a:lvl8pPr marL="4876678" lvl="7" indent="-431789"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8pPr>
            <a:lvl9pPr marL="5486263" lvl="8" indent="-431789">
              <a:spcBef>
                <a:spcPts val="2133"/>
              </a:spcBef>
              <a:spcAft>
                <a:spcPts val="2133"/>
              </a:spcAft>
              <a:buSzPts val="15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203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2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8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b="0" i="0" u="none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b="0" i="0" u="none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slide" Target="slide2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Relationship Id="rId6" Type="http://schemas.openxmlformats.org/officeDocument/2006/relationships/slide" Target="slide17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10" Type="http://schemas.openxmlformats.org/officeDocument/2006/relationships/slide" Target="slide1.xml"/><Relationship Id="rId4" Type="http://schemas.openxmlformats.org/officeDocument/2006/relationships/slide" Target="slide5.xml"/><Relationship Id="rId9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E51F98F-C22D-41C2-8B2D-94556624B671}"/>
              </a:ext>
            </a:extLst>
          </p:cNvPr>
          <p:cNvSpPr txBox="1"/>
          <p:nvPr/>
        </p:nvSpPr>
        <p:spPr>
          <a:xfrm>
            <a:off x="954425" y="774053"/>
            <a:ext cx="10433156" cy="258532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53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53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53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ba</a:t>
            </a:r>
            <a:r>
              <a:rPr lang="en-US" sz="53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53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sz="53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22 </a:t>
            </a:r>
            <a:r>
              <a:rPr lang="en-US" sz="53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sz="53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3 </a:t>
            </a:r>
            <a:r>
              <a:rPr lang="en-US" sz="53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53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US" sz="53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Toán</a:t>
            </a:r>
            <a:r>
              <a:rPr lang="en-US" sz="53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300" b="1" dirty="0" err="1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53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53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53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53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chữ</a:t>
            </a:r>
            <a:r>
              <a:rPr lang="en-US" sz="53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53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sz="5300" b="1" dirty="0" err="1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Luyện</a:t>
            </a:r>
            <a:r>
              <a:rPr lang="en-US" sz="53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tập</a:t>
            </a:r>
            <a:endParaRPr lang="en-US" sz="5300" b="1" dirty="0">
              <a:solidFill>
                <a:srgbClr val="000099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93EBC75-390A-40B7-9B9D-2F7FFE1554CC}"/>
              </a:ext>
            </a:extLst>
          </p:cNvPr>
          <p:cNvSpPr txBox="1"/>
          <p:nvPr/>
        </p:nvSpPr>
        <p:spPr>
          <a:xfrm>
            <a:off x="3429000" y="2957904"/>
            <a:ext cx="5842000" cy="2381161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marL="685783" indent="-685783" algn="just">
              <a:lnSpc>
                <a:spcPct val="107000"/>
              </a:lnSpc>
              <a:spcAft>
                <a:spcPts val="1067"/>
              </a:spcAft>
              <a:buAutoNum type="alphaLcParenR"/>
            </a:pPr>
            <a:r>
              <a:rPr lang="en-US" sz="40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Từ trái sang phải</a:t>
            </a:r>
          </a:p>
          <a:p>
            <a:pPr marL="685783" indent="-685783" algn="just">
              <a:lnSpc>
                <a:spcPct val="107000"/>
              </a:lnSpc>
              <a:spcAft>
                <a:spcPts val="1067"/>
              </a:spcAft>
              <a:buAutoNum type="alphaLcParenR"/>
            </a:pPr>
            <a:endParaRPr lang="en-US" sz="4000" b="1"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  <a:p>
            <a:pPr marL="685783" indent="-685783" algn="just">
              <a:lnSpc>
                <a:spcPct val="107000"/>
              </a:lnSpc>
              <a:spcAft>
                <a:spcPts val="1067"/>
              </a:spcAft>
              <a:buAutoNum type="alphaLcParenR"/>
            </a:pPr>
            <a:r>
              <a:rPr lang="en-US" sz="40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Từ phải sang trái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A624BAB-4964-4AAE-9D29-3FDBEDB5DE0C}"/>
              </a:ext>
            </a:extLst>
          </p:cNvPr>
          <p:cNvSpPr txBox="1"/>
          <p:nvPr/>
        </p:nvSpPr>
        <p:spPr>
          <a:xfrm>
            <a:off x="2032000" y="556817"/>
            <a:ext cx="8382000" cy="135421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en-US" sz="4000" b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Khi viết và đọc các số có năm chữ số, ta thực hiện theo thứ tự nào?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="" xmlns:a16="http://schemas.microsoft.com/office/drawing/2014/main" id="{39715D90-14FA-4218-B330-45CD3D4FBA1E}"/>
              </a:ext>
            </a:extLst>
          </p:cNvPr>
          <p:cNvSpPr/>
          <p:nvPr/>
        </p:nvSpPr>
        <p:spPr>
          <a:xfrm>
            <a:off x="3263900" y="2857500"/>
            <a:ext cx="838200" cy="838200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4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>
                    <a:alpha val="5686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102785" y="2439790"/>
            <a:ext cx="566631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0000FF"/>
                </a:solidFill>
              </a:rPr>
              <a:t>Ghi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nhớ</a:t>
            </a:r>
            <a:r>
              <a:rPr lang="en-US" altLang="en-US" sz="32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102784" y="3284539"/>
            <a:ext cx="1017693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3300"/>
                </a:solidFill>
              </a:rPr>
              <a:t>*</a:t>
            </a:r>
            <a:r>
              <a:rPr lang="en-US" altLang="en-US" sz="3200" dirty="0" err="1">
                <a:solidFill>
                  <a:srgbClr val="FF3300"/>
                </a:solidFill>
              </a:rPr>
              <a:t>Viết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từ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trái</a:t>
            </a:r>
            <a:r>
              <a:rPr lang="en-US" altLang="en-US" sz="3200" dirty="0">
                <a:solidFill>
                  <a:srgbClr val="FF3300"/>
                </a:solidFill>
              </a:rPr>
              <a:t> sang </a:t>
            </a:r>
            <a:r>
              <a:rPr lang="en-US" altLang="en-US" sz="3200" dirty="0" err="1">
                <a:solidFill>
                  <a:srgbClr val="FF3300"/>
                </a:solidFill>
              </a:rPr>
              <a:t>phải</a:t>
            </a:r>
            <a:r>
              <a:rPr lang="en-US" altLang="en-US" sz="3200" dirty="0">
                <a:solidFill>
                  <a:srgbClr val="FF3300"/>
                </a:solidFill>
              </a:rPr>
              <a:t> ( </a:t>
            </a:r>
            <a:r>
              <a:rPr lang="en-US" altLang="en-US" sz="3200" dirty="0" err="1">
                <a:solidFill>
                  <a:srgbClr val="FF3300"/>
                </a:solidFill>
              </a:rPr>
              <a:t>từ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hàng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cao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nhất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đến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hàng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thấp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nhất</a:t>
            </a:r>
            <a:r>
              <a:rPr lang="en-US" altLang="en-US" sz="3200" dirty="0">
                <a:solidFill>
                  <a:srgbClr val="FF3300"/>
                </a:solidFill>
              </a:rPr>
              <a:t>.)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102786" y="4437065"/>
            <a:ext cx="96964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3300"/>
                </a:solidFill>
              </a:rPr>
              <a:t>*</a:t>
            </a:r>
            <a:r>
              <a:rPr lang="en-US" altLang="en-US" sz="3200" dirty="0" err="1">
                <a:solidFill>
                  <a:srgbClr val="FF3300"/>
                </a:solidFill>
              </a:rPr>
              <a:t>Đọc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từ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trái</a:t>
            </a:r>
            <a:r>
              <a:rPr lang="en-US" altLang="en-US" sz="3200" dirty="0">
                <a:solidFill>
                  <a:srgbClr val="FF3300"/>
                </a:solidFill>
              </a:rPr>
              <a:t> sang </a:t>
            </a:r>
            <a:r>
              <a:rPr lang="en-US" altLang="en-US" sz="3200" dirty="0" err="1">
                <a:solidFill>
                  <a:srgbClr val="FF3300"/>
                </a:solidFill>
              </a:rPr>
              <a:t>phải</a:t>
            </a:r>
            <a:r>
              <a:rPr lang="en-US" altLang="en-US" sz="3200" dirty="0">
                <a:solidFill>
                  <a:srgbClr val="FF3300"/>
                </a:solidFill>
              </a:rPr>
              <a:t> (</a:t>
            </a:r>
            <a:r>
              <a:rPr lang="en-US" altLang="en-US" sz="3200" dirty="0" err="1">
                <a:solidFill>
                  <a:srgbClr val="FF3300"/>
                </a:solidFill>
              </a:rPr>
              <a:t>từ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hàng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cao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nhất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đến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hàng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thấp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nhất</a:t>
            </a:r>
            <a:r>
              <a:rPr lang="en-US" altLang="en-US" sz="3200" dirty="0">
                <a:solidFill>
                  <a:srgbClr val="FF3300"/>
                </a:solidFill>
              </a:rPr>
              <a:t>), </a:t>
            </a:r>
            <a:r>
              <a:rPr lang="en-US" altLang="en-US" sz="3200" dirty="0" err="1">
                <a:solidFill>
                  <a:srgbClr val="FF3300"/>
                </a:solidFill>
              </a:rPr>
              <a:t>lưu</a:t>
            </a:r>
            <a:r>
              <a:rPr lang="en-US" altLang="en-US" sz="3200" dirty="0">
                <a:solidFill>
                  <a:srgbClr val="FF3300"/>
                </a:solidFill>
              </a:rPr>
              <a:t> ý </a:t>
            </a:r>
            <a:r>
              <a:rPr lang="en-US" altLang="en-US" sz="3200" dirty="0" err="1">
                <a:solidFill>
                  <a:srgbClr val="FF3300"/>
                </a:solidFill>
              </a:rPr>
              <a:t>chữ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số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hàng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nghìn</a:t>
            </a:r>
            <a:r>
              <a:rPr lang="en-US" altLang="en-US" sz="3200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2298" name="Text Box 25"/>
          <p:cNvSpPr txBox="1">
            <a:spLocks noChangeArrowheads="1"/>
          </p:cNvSpPr>
          <p:nvPr/>
        </p:nvSpPr>
        <p:spPr bwMode="auto">
          <a:xfrm>
            <a:off x="2032000" y="1"/>
            <a:ext cx="82296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Thứ hai, ngày 22 tháng 3 năm 2010</a:t>
            </a:r>
          </a:p>
        </p:txBody>
      </p:sp>
    </p:spTree>
    <p:extLst>
      <p:ext uri="{BB962C8B-B14F-4D97-AF65-F5344CB8AC3E}">
        <p14:creationId xmlns:p14="http://schemas.microsoft.com/office/powerpoint/2010/main" val="10383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/>
      <p:bldP spid="12309" grpId="0"/>
      <p:bldP spid="123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1659;p66">
            <a:extLst>
              <a:ext uri="{FF2B5EF4-FFF2-40B4-BE49-F238E27FC236}">
                <a16:creationId xmlns="" xmlns:a16="http://schemas.microsoft.com/office/drawing/2014/main" id="{EA87EFE3-BA5E-496B-AEEB-2AF1DDBB9180}"/>
              </a:ext>
            </a:extLst>
          </p:cNvPr>
          <p:cNvSpPr/>
          <p:nvPr/>
        </p:nvSpPr>
        <p:spPr>
          <a:xfrm>
            <a:off x="2446083" y="463636"/>
            <a:ext cx="7512800" cy="1955600"/>
          </a:xfrm>
          <a:prstGeom prst="roundRect">
            <a:avLst>
              <a:gd name="adj" fmla="val 16667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531" tIns="91531" rIns="91531" bIns="91531" anchor="ctr" anchorCtr="0">
            <a:noAutofit/>
          </a:bodyPr>
          <a:lstStyle/>
          <a:p>
            <a:pPr defTabSz="1219170">
              <a:buClr>
                <a:srgbClr val="000000"/>
              </a:buClr>
              <a:defRPr/>
            </a:pPr>
            <a:endParaRPr sz="1900" kern="0">
              <a:solidFill>
                <a:srgbClr val="000000"/>
              </a:solidFill>
              <a:latin typeface="+mj-lt"/>
              <a:cs typeface="Arial"/>
              <a:sym typeface="Arial"/>
            </a:endParaRPr>
          </a:p>
        </p:txBody>
      </p:sp>
      <p:sp>
        <p:nvSpPr>
          <p:cNvPr id="74" name="Google Shape;1660;p66">
            <a:extLst>
              <a:ext uri="{FF2B5EF4-FFF2-40B4-BE49-F238E27FC236}">
                <a16:creationId xmlns="" xmlns:a16="http://schemas.microsoft.com/office/drawing/2014/main" id="{0777CBAB-76D0-4638-801D-F19888A235DD}"/>
              </a:ext>
            </a:extLst>
          </p:cNvPr>
          <p:cNvSpPr txBox="1">
            <a:spLocks/>
          </p:cNvSpPr>
          <p:nvPr/>
        </p:nvSpPr>
        <p:spPr>
          <a:xfrm>
            <a:off x="1509200" y="819061"/>
            <a:ext cx="9173600" cy="14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Permanent Marker"/>
              <a:buNone/>
              <a:defRPr sz="4700" b="0" i="0" u="none" strike="noStrike" cap="none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algn="ctr" defTabSz="1219170">
              <a:buClr>
                <a:srgbClr val="000000"/>
              </a:buClr>
              <a:buSzPts val="800"/>
              <a:defRPr/>
            </a:pPr>
            <a:r>
              <a:rPr lang="en-US" sz="6700" b="1" kern="0">
                <a:solidFill>
                  <a:srgbClr val="0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Luyện đọc số</a:t>
            </a:r>
            <a:endParaRPr lang="vi-VN" sz="6700" b="1" kern="0">
              <a:solidFill>
                <a:srgbClr val="0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9D5D2730-BA89-4A0B-8F8A-40F715944C7C}"/>
              </a:ext>
            </a:extLst>
          </p:cNvPr>
          <p:cNvSpPr txBox="1"/>
          <p:nvPr/>
        </p:nvSpPr>
        <p:spPr>
          <a:xfrm>
            <a:off x="1403883" y="2919168"/>
            <a:ext cx="5262437" cy="897036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4700" b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Đọc các cặp số sau:</a:t>
            </a:r>
            <a:endParaRPr lang="en-US" sz="4700" b="1" kern="0">
              <a:solidFill>
                <a:srgbClr val="C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C35BAD55-16C2-4DC9-ADE4-F4830A67CFDE}"/>
              </a:ext>
            </a:extLst>
          </p:cNvPr>
          <p:cNvSpPr txBox="1"/>
          <p:nvPr/>
        </p:nvSpPr>
        <p:spPr>
          <a:xfrm>
            <a:off x="6495076" y="3034575"/>
            <a:ext cx="3459995" cy="318086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just"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4000" b="1" kern="0">
                <a:solidFill>
                  <a:srgbClr val="0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  <a:sym typeface="Arial"/>
              </a:rPr>
              <a:t>5327 và 45 327</a:t>
            </a:r>
          </a:p>
          <a:p>
            <a:pPr algn="just"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4000" b="1" kern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  <a:sym typeface="Arial"/>
              </a:rPr>
              <a:t>8735 và 28 735</a:t>
            </a:r>
          </a:p>
          <a:p>
            <a:pPr algn="just"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4000" b="1" kern="0">
                <a:solidFill>
                  <a:srgbClr val="0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  <a:sym typeface="Arial"/>
              </a:rPr>
              <a:t>6581 và 96 581</a:t>
            </a:r>
          </a:p>
          <a:p>
            <a:pPr algn="just"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4000" b="1" kern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  <a:sym typeface="Arial"/>
              </a:rPr>
              <a:t>7311 và 67 311</a:t>
            </a:r>
          </a:p>
        </p:txBody>
      </p:sp>
    </p:spTree>
    <p:extLst>
      <p:ext uri="{BB962C8B-B14F-4D97-AF65-F5344CB8AC3E}">
        <p14:creationId xmlns:p14="http://schemas.microsoft.com/office/powerpoint/2010/main" val="39387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1659;p66">
            <a:extLst>
              <a:ext uri="{FF2B5EF4-FFF2-40B4-BE49-F238E27FC236}">
                <a16:creationId xmlns="" xmlns:a16="http://schemas.microsoft.com/office/drawing/2014/main" id="{EA87EFE3-BA5E-496B-AEEB-2AF1DDBB9180}"/>
              </a:ext>
            </a:extLst>
          </p:cNvPr>
          <p:cNvSpPr/>
          <p:nvPr/>
        </p:nvSpPr>
        <p:spPr>
          <a:xfrm>
            <a:off x="2446083" y="463636"/>
            <a:ext cx="7512800" cy="1955600"/>
          </a:xfrm>
          <a:prstGeom prst="roundRect">
            <a:avLst>
              <a:gd name="adj" fmla="val 16667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531" tIns="91531" rIns="91531" bIns="91531" anchor="ctr" anchorCtr="0">
            <a:noAutofit/>
          </a:bodyPr>
          <a:lstStyle/>
          <a:p>
            <a:pPr defTabSz="1219170">
              <a:buClr>
                <a:srgbClr val="000000"/>
              </a:buClr>
              <a:defRPr/>
            </a:pPr>
            <a:endParaRPr sz="1900" kern="0">
              <a:solidFill>
                <a:srgbClr val="000000"/>
              </a:solidFill>
              <a:latin typeface="+mj-lt"/>
              <a:cs typeface="Arial"/>
              <a:sym typeface="Arial"/>
            </a:endParaRPr>
          </a:p>
        </p:txBody>
      </p:sp>
      <p:sp>
        <p:nvSpPr>
          <p:cNvPr id="74" name="Google Shape;1660;p66">
            <a:extLst>
              <a:ext uri="{FF2B5EF4-FFF2-40B4-BE49-F238E27FC236}">
                <a16:creationId xmlns="" xmlns:a16="http://schemas.microsoft.com/office/drawing/2014/main" id="{0777CBAB-76D0-4638-801D-F19888A235DD}"/>
              </a:ext>
            </a:extLst>
          </p:cNvPr>
          <p:cNvSpPr txBox="1">
            <a:spLocks/>
          </p:cNvSpPr>
          <p:nvPr/>
        </p:nvSpPr>
        <p:spPr>
          <a:xfrm>
            <a:off x="1509200" y="819061"/>
            <a:ext cx="9173600" cy="14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Permanent Marker"/>
              <a:buNone/>
              <a:defRPr sz="4700" b="0" i="0" u="none" strike="noStrike" cap="none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algn="ctr" defTabSz="1219170">
              <a:buClr>
                <a:srgbClr val="000000"/>
              </a:buClr>
              <a:buSzPts val="800"/>
              <a:defRPr/>
            </a:pPr>
            <a:r>
              <a:rPr lang="en-US" sz="6700" b="1" kern="0">
                <a:solidFill>
                  <a:srgbClr val="0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Luyện đọc số</a:t>
            </a:r>
            <a:endParaRPr lang="vi-VN" sz="6700" b="1" kern="0">
              <a:solidFill>
                <a:srgbClr val="0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9D5D2730-BA89-4A0B-8F8A-40F715944C7C}"/>
              </a:ext>
            </a:extLst>
          </p:cNvPr>
          <p:cNvSpPr txBox="1"/>
          <p:nvPr/>
        </p:nvSpPr>
        <p:spPr>
          <a:xfrm>
            <a:off x="3444874" y="2951781"/>
            <a:ext cx="4873625" cy="781748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4000" b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Đọc các số sau:</a:t>
            </a:r>
            <a:endParaRPr lang="en-US" sz="4000" b="1" kern="0">
              <a:solidFill>
                <a:srgbClr val="C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EA1FC633-EFE5-462F-9071-36D55FC66D51}"/>
              </a:ext>
            </a:extLst>
          </p:cNvPr>
          <p:cNvSpPr txBox="1"/>
          <p:nvPr/>
        </p:nvSpPr>
        <p:spPr>
          <a:xfrm>
            <a:off x="6853654" y="3081507"/>
            <a:ext cx="3324225" cy="2381161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07000"/>
              </a:lnSpc>
              <a:spcAft>
                <a:spcPts val="1067"/>
              </a:spcAft>
            </a:pPr>
            <a:r>
              <a:rPr lang="en-US" sz="40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19 995</a:t>
            </a:r>
          </a:p>
          <a:p>
            <a:pPr algn="just">
              <a:lnSpc>
                <a:spcPct val="107000"/>
              </a:lnSpc>
              <a:spcAft>
                <a:spcPts val="1067"/>
              </a:spcAft>
            </a:pPr>
            <a:r>
              <a:rPr lang="en-US" sz="40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87 721</a:t>
            </a:r>
          </a:p>
          <a:p>
            <a:pPr algn="just">
              <a:lnSpc>
                <a:spcPct val="107000"/>
              </a:lnSpc>
              <a:spcAft>
                <a:spcPts val="1067"/>
              </a:spcAft>
            </a:pPr>
            <a:r>
              <a:rPr lang="en-US" sz="40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83 253 </a:t>
            </a:r>
          </a:p>
        </p:txBody>
      </p:sp>
    </p:spTree>
    <p:extLst>
      <p:ext uri="{BB962C8B-B14F-4D97-AF65-F5344CB8AC3E}">
        <p14:creationId xmlns:p14="http://schemas.microsoft.com/office/powerpoint/2010/main" val="6434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7DA5759-BF5F-4B22-BE84-8639417E7E8C}"/>
              </a:ext>
            </a:extLst>
          </p:cNvPr>
          <p:cNvSpPr txBox="1"/>
          <p:nvPr/>
        </p:nvSpPr>
        <p:spPr>
          <a:xfrm>
            <a:off x="103413" y="179012"/>
            <a:ext cx="4519387" cy="63607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300" b="1" kern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  <a:sym typeface="Arial"/>
              </a:rPr>
              <a:t>Bài 2: Viết (theo mẫu)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FFA4BEBC-51AB-40A5-89A5-36DC49000F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5419404"/>
              </p:ext>
            </p:extLst>
          </p:nvPr>
        </p:nvGraphicFramePr>
        <p:xfrm>
          <a:off x="115729" y="849486"/>
          <a:ext cx="11928490" cy="5890819"/>
        </p:xfrm>
        <a:graphic>
          <a:graphicData uri="http://schemas.openxmlformats.org/drawingml/2006/table">
            <a:tbl>
              <a:tblPr firstRow="1" firstCol="1" bandRow="1"/>
              <a:tblGrid>
                <a:gridCol w="1259648">
                  <a:extLst>
                    <a:ext uri="{9D8B030D-6E8A-4147-A177-3AD203B41FA5}">
                      <a16:colId xmlns="" xmlns:a16="http://schemas.microsoft.com/office/drawing/2014/main" val="2715106224"/>
                    </a:ext>
                  </a:extLst>
                </a:gridCol>
                <a:gridCol w="1278735">
                  <a:extLst>
                    <a:ext uri="{9D8B030D-6E8A-4147-A177-3AD203B41FA5}">
                      <a16:colId xmlns="" xmlns:a16="http://schemas.microsoft.com/office/drawing/2014/main" val="2747163014"/>
                    </a:ext>
                  </a:extLst>
                </a:gridCol>
                <a:gridCol w="1246924">
                  <a:extLst>
                    <a:ext uri="{9D8B030D-6E8A-4147-A177-3AD203B41FA5}">
                      <a16:colId xmlns="" xmlns:a16="http://schemas.microsoft.com/office/drawing/2014/main" val="2791444527"/>
                    </a:ext>
                  </a:extLst>
                </a:gridCol>
                <a:gridCol w="1145136">
                  <a:extLst>
                    <a:ext uri="{9D8B030D-6E8A-4147-A177-3AD203B41FA5}">
                      <a16:colId xmlns="" xmlns:a16="http://schemas.microsoft.com/office/drawing/2014/main" val="2740602250"/>
                    </a:ext>
                  </a:extLst>
                </a:gridCol>
                <a:gridCol w="1374163">
                  <a:extLst>
                    <a:ext uri="{9D8B030D-6E8A-4147-A177-3AD203B41FA5}">
                      <a16:colId xmlns="" xmlns:a16="http://schemas.microsoft.com/office/drawing/2014/main" val="2972220389"/>
                    </a:ext>
                  </a:extLst>
                </a:gridCol>
                <a:gridCol w="1501400">
                  <a:extLst>
                    <a:ext uri="{9D8B030D-6E8A-4147-A177-3AD203B41FA5}">
                      <a16:colId xmlns="" xmlns:a16="http://schemas.microsoft.com/office/drawing/2014/main" val="2710214571"/>
                    </a:ext>
                  </a:extLst>
                </a:gridCol>
                <a:gridCol w="4122484">
                  <a:extLst>
                    <a:ext uri="{9D8B030D-6E8A-4147-A177-3AD203B41FA5}">
                      <a16:colId xmlns="" xmlns:a16="http://schemas.microsoft.com/office/drawing/2014/main" val="409458509"/>
                    </a:ext>
                  </a:extLst>
                </a:gridCol>
              </a:tblGrid>
              <a:tr h="504252">
                <a:tc gridSpan="5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Hàng</a:t>
                      </a:r>
                      <a:endParaRPr lang="en-US" sz="2700" b="1" i="0" u="none" strike="noStrike" dirty="0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i="0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Viết số</a:t>
                      </a:r>
                    </a:p>
                  </a:txBody>
                  <a:tcPr marT="12700" marB="0" anchor="ctr"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i="0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Đọc số</a:t>
                      </a:r>
                    </a:p>
                  </a:txBody>
                  <a:tcPr marT="12700" marB="0" anchor="ctr"/>
                </a:tc>
                <a:extLst>
                  <a:ext uri="{0D108BD9-81ED-4DB2-BD59-A6C34878D82A}">
                    <a16:rowId xmlns="" xmlns:a16="http://schemas.microsoft.com/office/drawing/2014/main" val="3436725570"/>
                  </a:ext>
                </a:extLst>
              </a:tr>
              <a:tr h="1071419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Chục nghìn</a:t>
                      </a:r>
                      <a:endParaRPr lang="en-US" sz="27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7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i="0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Trăm </a:t>
                      </a: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Chục</a:t>
                      </a:r>
                      <a:endParaRPr lang="en-US" sz="27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vi-VN" sz="27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Đơn vị</a:t>
                      </a:r>
                      <a:endParaRPr lang="vi-VN" sz="27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6928519"/>
                  </a:ext>
                </a:extLst>
              </a:tr>
              <a:tr h="92462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68 352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700" b="1" u="none" strike="noStrike" dirty="0" err="1" smtClean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áu</a:t>
                      </a:r>
                      <a:r>
                        <a:rPr lang="en-US" sz="2700" b="1" u="none" strike="noStrike" dirty="0" smtClean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700" b="1" u="none" strike="noStrike" dirty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2700" b="1" u="none" strike="noStrike" dirty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700" b="1" u="none" strike="noStrike" dirty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700" b="1" u="none" strike="noStrike" dirty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700" b="1" u="none" strike="noStrike" dirty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700" b="1" u="none" strike="noStrike" dirty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700" b="1" u="none" strike="noStrike" dirty="0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u="none" strike="noStrike" dirty="0" err="1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hai</a:t>
                      </a:r>
                      <a:endParaRPr lang="vi-VN" sz="2700" b="1" i="0" u="none" strike="noStrike" dirty="0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extLst>
                  <a:ext uri="{0D108BD9-81ED-4DB2-BD59-A6C34878D82A}">
                    <a16:rowId xmlns="" xmlns:a16="http://schemas.microsoft.com/office/drawing/2014/main" val="1982678783"/>
                  </a:ext>
                </a:extLst>
              </a:tr>
              <a:tr h="847631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7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/>
                </a:tc>
                <a:extLst>
                  <a:ext uri="{0D108BD9-81ED-4DB2-BD59-A6C34878D82A}">
                    <a16:rowId xmlns="" xmlns:a16="http://schemas.microsoft.com/office/drawing/2014/main" val="3482173024"/>
                  </a:ext>
                </a:extLst>
              </a:tr>
              <a:tr h="847631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7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/>
                </a:tc>
                <a:extLst>
                  <a:ext uri="{0D108BD9-81ED-4DB2-BD59-A6C34878D82A}">
                    <a16:rowId xmlns="" xmlns:a16="http://schemas.microsoft.com/office/drawing/2014/main" val="45462029"/>
                  </a:ext>
                </a:extLst>
              </a:tr>
              <a:tr h="847631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7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/>
                </a:tc>
                <a:extLst>
                  <a:ext uri="{0D108BD9-81ED-4DB2-BD59-A6C34878D82A}">
                    <a16:rowId xmlns="" xmlns:a16="http://schemas.microsoft.com/office/drawing/2014/main" val="2712613454"/>
                  </a:ext>
                </a:extLst>
              </a:tr>
              <a:tr h="847631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 anchor="ctr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33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3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2700" b="1" u="none" strike="noStrike">
                          <a:effectLst/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700" b="1" i="0" u="none" strike="noStrike">
                        <a:effectLst/>
                        <a:latin typeface="Times New Roman" panose="02020603050405020304" pitchFamily="18" charset="0"/>
                        <a:ea typeface="HP001" panose="020B06030503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2700" marB="0"/>
                </a:tc>
                <a:extLst>
                  <a:ext uri="{0D108BD9-81ED-4DB2-BD59-A6C34878D82A}">
                    <a16:rowId xmlns="" xmlns:a16="http://schemas.microsoft.com/office/drawing/2014/main" val="39456691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446D483-3437-4929-8F69-82D5942BF58A}"/>
              </a:ext>
            </a:extLst>
          </p:cNvPr>
          <p:cNvSpPr txBox="1"/>
          <p:nvPr/>
        </p:nvSpPr>
        <p:spPr>
          <a:xfrm>
            <a:off x="6390128" y="3500029"/>
            <a:ext cx="1527080" cy="63607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35 187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E098203-1B53-4EEA-8DBC-5160D2BB9092}"/>
              </a:ext>
            </a:extLst>
          </p:cNvPr>
          <p:cNvSpPr txBox="1"/>
          <p:nvPr/>
        </p:nvSpPr>
        <p:spPr>
          <a:xfrm>
            <a:off x="6390128" y="4391487"/>
            <a:ext cx="1527080" cy="63607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94 361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BD02C26-B1C7-4CB5-ACFC-1D5BA1077DA9}"/>
              </a:ext>
            </a:extLst>
          </p:cNvPr>
          <p:cNvSpPr txBox="1"/>
          <p:nvPr/>
        </p:nvSpPr>
        <p:spPr>
          <a:xfrm>
            <a:off x="6390128" y="5177571"/>
            <a:ext cx="1527080" cy="63607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57 136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A9A11D1-8AC7-4B01-ACF9-0EB44A0D080B}"/>
              </a:ext>
            </a:extLst>
          </p:cNvPr>
          <p:cNvSpPr txBox="1"/>
          <p:nvPr/>
        </p:nvSpPr>
        <p:spPr>
          <a:xfrm>
            <a:off x="6390128" y="6017511"/>
            <a:ext cx="1527080" cy="63607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15 411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B9E3671-55DF-4415-81C5-A0D18126F71E}"/>
              </a:ext>
            </a:extLst>
          </p:cNvPr>
          <p:cNvSpPr txBox="1"/>
          <p:nvPr/>
        </p:nvSpPr>
        <p:spPr>
          <a:xfrm>
            <a:off x="8035632" y="3259391"/>
            <a:ext cx="3993192" cy="95410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ba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mươi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lăm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nghìn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trăm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tám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mươi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bảy</a:t>
            </a:r>
            <a:endParaRPr lang="en-US" sz="2700" dirty="0"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F284D88-31B2-4552-8726-B088FAFB6C28}"/>
              </a:ext>
            </a:extLst>
          </p:cNvPr>
          <p:cNvSpPr txBox="1"/>
          <p:nvPr/>
        </p:nvSpPr>
        <p:spPr>
          <a:xfrm>
            <a:off x="8020239" y="4167236"/>
            <a:ext cx="3993192" cy="95410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chín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mươi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bốn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nghìn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ba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trăm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sáu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mươi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mốt</a:t>
            </a:r>
            <a:endParaRPr lang="en-US" sz="2700" dirty="0"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0E8BA31-EAEE-4467-BD88-87D7EDD49609}"/>
              </a:ext>
            </a:extLst>
          </p:cNvPr>
          <p:cNvSpPr txBox="1"/>
          <p:nvPr/>
        </p:nvSpPr>
        <p:spPr>
          <a:xfrm>
            <a:off x="7989452" y="5023564"/>
            <a:ext cx="3993192" cy="95410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mươi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bảy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nghìn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trăm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ba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mươi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sáu</a:t>
            </a:r>
            <a:endParaRPr lang="en-US" sz="2700" dirty="0"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9A89915-6060-4250-9A2A-2DBBEB0729EB}"/>
              </a:ext>
            </a:extLst>
          </p:cNvPr>
          <p:cNvSpPr txBox="1"/>
          <p:nvPr/>
        </p:nvSpPr>
        <p:spPr>
          <a:xfrm>
            <a:off x="8020239" y="5830799"/>
            <a:ext cx="3993192" cy="95410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mười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lăm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nghìn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bốn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trăm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mười</a:t>
            </a:r>
            <a:r>
              <a:rPr lang="en-US" sz="2700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một</a:t>
            </a:r>
            <a:endParaRPr lang="en-US" sz="2700" dirty="0"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Party Celebrate Sticker by Originals for iOS &amp; Android | GIPHY">
            <a:extLst>
              <a:ext uri="{FF2B5EF4-FFF2-40B4-BE49-F238E27FC236}">
                <a16:creationId xmlns="" xmlns:a16="http://schemas.microsoft.com/office/drawing/2014/main" id="{1DC25E41-87A6-4DD0-A2DA-A1FF984E76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91" y="1293317"/>
            <a:ext cx="3263244" cy="608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Party Celebrate Sticker by Originals for iOS &amp; Android | GIPHY">
            <a:extLst>
              <a:ext uri="{FF2B5EF4-FFF2-40B4-BE49-F238E27FC236}">
                <a16:creationId xmlns="" xmlns:a16="http://schemas.microsoft.com/office/drawing/2014/main" id="{7D76D58C-BC00-4DFC-9612-9E69892ACC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03" y="1320800"/>
            <a:ext cx="4875155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arty Celebrate Sticker by Originals for iOS &amp; Android | GIPHY">
            <a:extLst>
              <a:ext uri="{FF2B5EF4-FFF2-40B4-BE49-F238E27FC236}">
                <a16:creationId xmlns="" xmlns:a16="http://schemas.microsoft.com/office/drawing/2014/main" id="{FDDFBA37-AEA7-49A8-B3A5-F9DBE98164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544" y="1536699"/>
            <a:ext cx="4954312" cy="532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7224;p121">
            <a:hlinkClick r:id="rId3" action="ppaction://hlinksldjump"/>
            <a:extLst>
              <a:ext uri="{FF2B5EF4-FFF2-40B4-BE49-F238E27FC236}">
                <a16:creationId xmlns="" xmlns:a16="http://schemas.microsoft.com/office/drawing/2014/main" id="{1156D7DE-7F29-4AF8-ABCE-61A696D61B1C}"/>
              </a:ext>
            </a:extLst>
          </p:cNvPr>
          <p:cNvSpPr/>
          <p:nvPr/>
        </p:nvSpPr>
        <p:spPr>
          <a:xfrm>
            <a:off x="1726544" y="4165601"/>
            <a:ext cx="1550056" cy="1500905"/>
          </a:xfrm>
          <a:custGeom>
            <a:avLst/>
            <a:gdLst/>
            <a:ahLst/>
            <a:cxnLst/>
            <a:rect l="l" t="t" r="r" b="b"/>
            <a:pathLst>
              <a:path w="19601" h="18196" extrusionOk="0">
                <a:moveTo>
                  <a:pt x="9798" y="0"/>
                </a:moveTo>
                <a:cubicBezTo>
                  <a:pt x="9597" y="0"/>
                  <a:pt x="9397" y="104"/>
                  <a:pt x="9293" y="312"/>
                </a:cubicBezTo>
                <a:lnTo>
                  <a:pt x="6619" y="5666"/>
                </a:lnTo>
                <a:lnTo>
                  <a:pt x="648" y="6524"/>
                </a:lnTo>
                <a:cubicBezTo>
                  <a:pt x="184" y="6590"/>
                  <a:pt x="1" y="7163"/>
                  <a:pt x="338" y="7488"/>
                </a:cubicBezTo>
                <a:lnTo>
                  <a:pt x="4659" y="11652"/>
                </a:lnTo>
                <a:lnTo>
                  <a:pt x="3638" y="17530"/>
                </a:lnTo>
                <a:cubicBezTo>
                  <a:pt x="3574" y="17898"/>
                  <a:pt x="3865" y="18195"/>
                  <a:pt x="4195" y="18195"/>
                </a:cubicBezTo>
                <a:cubicBezTo>
                  <a:pt x="4281" y="18195"/>
                  <a:pt x="4371" y="18175"/>
                  <a:pt x="4457" y="18129"/>
                </a:cubicBezTo>
                <a:lnTo>
                  <a:pt x="9802" y="15350"/>
                </a:lnTo>
                <a:lnTo>
                  <a:pt x="15147" y="18129"/>
                </a:lnTo>
                <a:cubicBezTo>
                  <a:pt x="15233" y="18175"/>
                  <a:pt x="15322" y="18195"/>
                  <a:pt x="15408" y="18195"/>
                </a:cubicBezTo>
                <a:cubicBezTo>
                  <a:pt x="15736" y="18195"/>
                  <a:pt x="16025" y="17898"/>
                  <a:pt x="15963" y="17533"/>
                </a:cubicBezTo>
                <a:lnTo>
                  <a:pt x="14942" y="11652"/>
                </a:lnTo>
                <a:lnTo>
                  <a:pt x="19263" y="7491"/>
                </a:lnTo>
                <a:cubicBezTo>
                  <a:pt x="19601" y="7163"/>
                  <a:pt x="19417" y="6590"/>
                  <a:pt x="18950" y="6524"/>
                </a:cubicBezTo>
                <a:lnTo>
                  <a:pt x="12976" y="5666"/>
                </a:lnTo>
                <a:lnTo>
                  <a:pt x="10302" y="312"/>
                </a:lnTo>
                <a:cubicBezTo>
                  <a:pt x="10198" y="104"/>
                  <a:pt x="9998" y="0"/>
                  <a:pt x="9798" y="0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/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8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7224;p121">
            <a:hlinkClick r:id="rId4" action="ppaction://hlinksldjump"/>
            <a:extLst>
              <a:ext uri="{FF2B5EF4-FFF2-40B4-BE49-F238E27FC236}">
                <a16:creationId xmlns="" xmlns:a16="http://schemas.microsoft.com/office/drawing/2014/main" id="{B170A5EF-A1ED-4EC3-97E3-A7264B4F56B7}"/>
              </a:ext>
            </a:extLst>
          </p:cNvPr>
          <p:cNvSpPr/>
          <p:nvPr/>
        </p:nvSpPr>
        <p:spPr>
          <a:xfrm>
            <a:off x="5756932" y="4717489"/>
            <a:ext cx="1676400" cy="1578849"/>
          </a:xfrm>
          <a:custGeom>
            <a:avLst/>
            <a:gdLst/>
            <a:ahLst/>
            <a:cxnLst/>
            <a:rect l="l" t="t" r="r" b="b"/>
            <a:pathLst>
              <a:path w="19601" h="18196" extrusionOk="0">
                <a:moveTo>
                  <a:pt x="9798" y="0"/>
                </a:moveTo>
                <a:cubicBezTo>
                  <a:pt x="9597" y="0"/>
                  <a:pt x="9397" y="104"/>
                  <a:pt x="9293" y="312"/>
                </a:cubicBezTo>
                <a:lnTo>
                  <a:pt x="6619" y="5666"/>
                </a:lnTo>
                <a:lnTo>
                  <a:pt x="648" y="6524"/>
                </a:lnTo>
                <a:cubicBezTo>
                  <a:pt x="184" y="6590"/>
                  <a:pt x="1" y="7163"/>
                  <a:pt x="338" y="7488"/>
                </a:cubicBezTo>
                <a:lnTo>
                  <a:pt x="4659" y="11652"/>
                </a:lnTo>
                <a:lnTo>
                  <a:pt x="3638" y="17530"/>
                </a:lnTo>
                <a:cubicBezTo>
                  <a:pt x="3574" y="17898"/>
                  <a:pt x="3865" y="18195"/>
                  <a:pt x="4195" y="18195"/>
                </a:cubicBezTo>
                <a:cubicBezTo>
                  <a:pt x="4281" y="18195"/>
                  <a:pt x="4371" y="18175"/>
                  <a:pt x="4457" y="18129"/>
                </a:cubicBezTo>
                <a:lnTo>
                  <a:pt x="9802" y="15350"/>
                </a:lnTo>
                <a:lnTo>
                  <a:pt x="15147" y="18129"/>
                </a:lnTo>
                <a:cubicBezTo>
                  <a:pt x="15233" y="18175"/>
                  <a:pt x="15322" y="18195"/>
                  <a:pt x="15408" y="18195"/>
                </a:cubicBezTo>
                <a:cubicBezTo>
                  <a:pt x="15736" y="18195"/>
                  <a:pt x="16025" y="17898"/>
                  <a:pt x="15963" y="17533"/>
                </a:cubicBezTo>
                <a:lnTo>
                  <a:pt x="14942" y="11652"/>
                </a:lnTo>
                <a:lnTo>
                  <a:pt x="19263" y="7491"/>
                </a:lnTo>
                <a:cubicBezTo>
                  <a:pt x="19601" y="7163"/>
                  <a:pt x="19417" y="6590"/>
                  <a:pt x="18950" y="6524"/>
                </a:cubicBezTo>
                <a:lnTo>
                  <a:pt x="12976" y="5666"/>
                </a:lnTo>
                <a:lnTo>
                  <a:pt x="10302" y="312"/>
                </a:lnTo>
                <a:cubicBezTo>
                  <a:pt x="10198" y="104"/>
                  <a:pt x="9998" y="0"/>
                  <a:pt x="9798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/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Google Shape;7224;p121">
            <a:hlinkClick r:id="rId5" action="ppaction://hlinksldjump"/>
            <a:extLst>
              <a:ext uri="{FF2B5EF4-FFF2-40B4-BE49-F238E27FC236}">
                <a16:creationId xmlns="" xmlns:a16="http://schemas.microsoft.com/office/drawing/2014/main" id="{6CAC8C13-9654-49AF-B004-8913938D867C}"/>
              </a:ext>
            </a:extLst>
          </p:cNvPr>
          <p:cNvSpPr/>
          <p:nvPr/>
        </p:nvSpPr>
        <p:spPr>
          <a:xfrm>
            <a:off x="8407401" y="2817095"/>
            <a:ext cx="1663700" cy="1716804"/>
          </a:xfrm>
          <a:custGeom>
            <a:avLst/>
            <a:gdLst/>
            <a:ahLst/>
            <a:cxnLst/>
            <a:rect l="l" t="t" r="r" b="b"/>
            <a:pathLst>
              <a:path w="19601" h="18196" extrusionOk="0">
                <a:moveTo>
                  <a:pt x="9798" y="0"/>
                </a:moveTo>
                <a:cubicBezTo>
                  <a:pt x="9597" y="0"/>
                  <a:pt x="9397" y="104"/>
                  <a:pt x="9293" y="312"/>
                </a:cubicBezTo>
                <a:lnTo>
                  <a:pt x="6619" y="5666"/>
                </a:lnTo>
                <a:lnTo>
                  <a:pt x="648" y="6524"/>
                </a:lnTo>
                <a:cubicBezTo>
                  <a:pt x="184" y="6590"/>
                  <a:pt x="1" y="7163"/>
                  <a:pt x="338" y="7488"/>
                </a:cubicBezTo>
                <a:lnTo>
                  <a:pt x="4659" y="11652"/>
                </a:lnTo>
                <a:lnTo>
                  <a:pt x="3638" y="17530"/>
                </a:lnTo>
                <a:cubicBezTo>
                  <a:pt x="3574" y="17898"/>
                  <a:pt x="3865" y="18195"/>
                  <a:pt x="4195" y="18195"/>
                </a:cubicBezTo>
                <a:cubicBezTo>
                  <a:pt x="4281" y="18195"/>
                  <a:pt x="4371" y="18175"/>
                  <a:pt x="4457" y="18129"/>
                </a:cubicBezTo>
                <a:lnTo>
                  <a:pt x="9802" y="15350"/>
                </a:lnTo>
                <a:lnTo>
                  <a:pt x="15147" y="18129"/>
                </a:lnTo>
                <a:cubicBezTo>
                  <a:pt x="15233" y="18175"/>
                  <a:pt x="15322" y="18195"/>
                  <a:pt x="15408" y="18195"/>
                </a:cubicBezTo>
                <a:cubicBezTo>
                  <a:pt x="15736" y="18195"/>
                  <a:pt x="16025" y="17898"/>
                  <a:pt x="15963" y="17533"/>
                </a:cubicBezTo>
                <a:lnTo>
                  <a:pt x="14942" y="11652"/>
                </a:lnTo>
                <a:lnTo>
                  <a:pt x="19263" y="7491"/>
                </a:lnTo>
                <a:cubicBezTo>
                  <a:pt x="19601" y="7163"/>
                  <a:pt x="19417" y="6590"/>
                  <a:pt x="18950" y="6524"/>
                </a:cubicBezTo>
                <a:lnTo>
                  <a:pt x="12976" y="5666"/>
                </a:lnTo>
                <a:lnTo>
                  <a:pt x="10302" y="312"/>
                </a:lnTo>
                <a:cubicBezTo>
                  <a:pt x="10198" y="104"/>
                  <a:pt x="9998" y="0"/>
                  <a:pt x="9798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/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8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7224;p121">
            <a:hlinkClick r:id="rId6" action="ppaction://hlinksldjump"/>
            <a:extLst>
              <a:ext uri="{FF2B5EF4-FFF2-40B4-BE49-F238E27FC236}">
                <a16:creationId xmlns="" xmlns:a16="http://schemas.microsoft.com/office/drawing/2014/main" id="{DB5EF5E1-0B53-4A0D-8D1E-DF590C598726}"/>
              </a:ext>
            </a:extLst>
          </p:cNvPr>
          <p:cNvSpPr/>
          <p:nvPr/>
        </p:nvSpPr>
        <p:spPr>
          <a:xfrm>
            <a:off x="3613808" y="1850149"/>
            <a:ext cx="1524001" cy="1578851"/>
          </a:xfrm>
          <a:custGeom>
            <a:avLst/>
            <a:gdLst/>
            <a:ahLst/>
            <a:cxnLst/>
            <a:rect l="l" t="t" r="r" b="b"/>
            <a:pathLst>
              <a:path w="19601" h="18196" extrusionOk="0">
                <a:moveTo>
                  <a:pt x="9798" y="0"/>
                </a:moveTo>
                <a:cubicBezTo>
                  <a:pt x="9597" y="0"/>
                  <a:pt x="9397" y="104"/>
                  <a:pt x="9293" y="312"/>
                </a:cubicBezTo>
                <a:lnTo>
                  <a:pt x="6619" y="5666"/>
                </a:lnTo>
                <a:lnTo>
                  <a:pt x="648" y="6524"/>
                </a:lnTo>
                <a:cubicBezTo>
                  <a:pt x="184" y="6590"/>
                  <a:pt x="1" y="7163"/>
                  <a:pt x="338" y="7488"/>
                </a:cubicBezTo>
                <a:lnTo>
                  <a:pt x="4659" y="11652"/>
                </a:lnTo>
                <a:lnTo>
                  <a:pt x="3638" y="17530"/>
                </a:lnTo>
                <a:cubicBezTo>
                  <a:pt x="3574" y="17898"/>
                  <a:pt x="3865" y="18195"/>
                  <a:pt x="4195" y="18195"/>
                </a:cubicBezTo>
                <a:cubicBezTo>
                  <a:pt x="4281" y="18195"/>
                  <a:pt x="4371" y="18175"/>
                  <a:pt x="4457" y="18129"/>
                </a:cubicBezTo>
                <a:lnTo>
                  <a:pt x="9802" y="15350"/>
                </a:lnTo>
                <a:lnTo>
                  <a:pt x="15147" y="18129"/>
                </a:lnTo>
                <a:cubicBezTo>
                  <a:pt x="15233" y="18175"/>
                  <a:pt x="15322" y="18195"/>
                  <a:pt x="15408" y="18195"/>
                </a:cubicBezTo>
                <a:cubicBezTo>
                  <a:pt x="15736" y="18195"/>
                  <a:pt x="16025" y="17898"/>
                  <a:pt x="15963" y="17533"/>
                </a:cubicBezTo>
                <a:lnTo>
                  <a:pt x="14942" y="11652"/>
                </a:lnTo>
                <a:lnTo>
                  <a:pt x="19263" y="7491"/>
                </a:lnTo>
                <a:cubicBezTo>
                  <a:pt x="19601" y="7163"/>
                  <a:pt x="19417" y="6590"/>
                  <a:pt x="18950" y="6524"/>
                </a:cubicBezTo>
                <a:lnTo>
                  <a:pt x="12976" y="5666"/>
                </a:lnTo>
                <a:lnTo>
                  <a:pt x="10302" y="312"/>
                </a:lnTo>
                <a:cubicBezTo>
                  <a:pt x="10198" y="104"/>
                  <a:pt x="9998" y="0"/>
                  <a:pt x="9798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/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8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16FEE5F-A231-434E-8ED7-5E007C7F83A0}"/>
              </a:ext>
            </a:extLst>
          </p:cNvPr>
          <p:cNvSpPr txBox="1"/>
          <p:nvPr/>
        </p:nvSpPr>
        <p:spPr>
          <a:xfrm>
            <a:off x="2805057" y="516848"/>
            <a:ext cx="6658088" cy="1149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6700">
                <a:solidFill>
                  <a:srgbClr val="FF3399"/>
                </a:solidFill>
                <a:latin typeface="+mj-lt"/>
                <a:ea typeface="HP001" panose="020B0603050302020204" pitchFamily="34" charset="0"/>
              </a:rPr>
              <a:t>Ngôi sao may mắn</a:t>
            </a:r>
            <a:endParaRPr lang="en-US" sz="6700">
              <a:solidFill>
                <a:srgbClr val="FF3399"/>
              </a:solidFill>
              <a:latin typeface="+mj-lt"/>
              <a:ea typeface="HP001" panose="020B0603050302020204" pitchFamily="34" charset="0"/>
            </a:endParaRPr>
          </a:p>
        </p:txBody>
      </p:sp>
      <p:sp>
        <p:nvSpPr>
          <p:cNvPr id="11" name="Arrow: Left 10">
            <a:hlinkClick r:id="rId7" action="ppaction://hlinksldjump"/>
            <a:extLst>
              <a:ext uri="{FF2B5EF4-FFF2-40B4-BE49-F238E27FC236}">
                <a16:creationId xmlns="" xmlns:a16="http://schemas.microsoft.com/office/drawing/2014/main" id="{F43EF51D-ED0C-4425-A625-36197AED9BA7}"/>
              </a:ext>
            </a:extLst>
          </p:cNvPr>
          <p:cNvSpPr/>
          <p:nvPr/>
        </p:nvSpPr>
        <p:spPr>
          <a:xfrm flipH="1">
            <a:off x="10712521" y="6020062"/>
            <a:ext cx="1136044" cy="693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7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E-6 -6.17284E-7 L 5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7"/>
          <p:cNvGrpSpPr/>
          <p:nvPr/>
        </p:nvGrpSpPr>
        <p:grpSpPr>
          <a:xfrm>
            <a:off x="1560263" y="1790412"/>
            <a:ext cx="9239415" cy="3842831"/>
            <a:chOff x="6459632" y="3043449"/>
            <a:chExt cx="4487767" cy="2052648"/>
          </a:xfrm>
        </p:grpSpPr>
        <p:sp>
          <p:nvSpPr>
            <p:cNvPr id="1514" name="Google Shape;1514;p57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16" name="Google Shape;1516;p57"/>
          <p:cNvGrpSpPr/>
          <p:nvPr/>
        </p:nvGrpSpPr>
        <p:grpSpPr>
          <a:xfrm>
            <a:off x="1314855" y="4674521"/>
            <a:ext cx="851300" cy="398000"/>
            <a:chOff x="4173100" y="4403650"/>
            <a:chExt cx="51175" cy="23925"/>
          </a:xfrm>
        </p:grpSpPr>
        <p:sp>
          <p:nvSpPr>
            <p:cNvPr id="1517" name="Google Shape;1517;p57"/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57"/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57"/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57"/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57"/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57"/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57"/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57"/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25" name="Google Shape;1525;p57"/>
          <p:cNvGrpSpPr/>
          <p:nvPr/>
        </p:nvGrpSpPr>
        <p:grpSpPr>
          <a:xfrm>
            <a:off x="10223713" y="3794963"/>
            <a:ext cx="911007" cy="711816"/>
            <a:chOff x="7667784" y="2846222"/>
            <a:chExt cx="683255" cy="533862"/>
          </a:xfrm>
        </p:grpSpPr>
        <p:sp>
          <p:nvSpPr>
            <p:cNvPr id="1526" name="Google Shape;1526;p57"/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57"/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57"/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57"/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57"/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57"/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57"/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3" name="Google Shape;1533;p57"/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9572E62-905C-459F-B883-D5411A559625}"/>
              </a:ext>
            </a:extLst>
          </p:cNvPr>
          <p:cNvSpPr txBox="1"/>
          <p:nvPr/>
        </p:nvSpPr>
        <p:spPr>
          <a:xfrm>
            <a:off x="3460269" y="3138422"/>
            <a:ext cx="5439399" cy="122635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6700" b="1">
                <a:solidFill>
                  <a:srgbClr val="FFFFFF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Đọc số 23 116</a:t>
            </a:r>
            <a:endParaRPr lang="en-US" sz="6700" b="1" kern="0">
              <a:solidFill>
                <a:srgbClr val="FFFFFF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Arrow: Left 1">
            <a:hlinkClick r:id="rId3" action="ppaction://hlinksldjump"/>
            <a:extLst>
              <a:ext uri="{FF2B5EF4-FFF2-40B4-BE49-F238E27FC236}">
                <a16:creationId xmlns="" xmlns:a16="http://schemas.microsoft.com/office/drawing/2014/main" id="{AC5EC3F1-EE20-4450-8819-2A9BC2C47B74}"/>
              </a:ext>
            </a:extLst>
          </p:cNvPr>
          <p:cNvSpPr/>
          <p:nvPr/>
        </p:nvSpPr>
        <p:spPr>
          <a:xfrm>
            <a:off x="10712521" y="6020062"/>
            <a:ext cx="1136044" cy="693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7"/>
          <p:cNvGrpSpPr/>
          <p:nvPr/>
        </p:nvGrpSpPr>
        <p:grpSpPr>
          <a:xfrm>
            <a:off x="1560263" y="1790412"/>
            <a:ext cx="9239415" cy="3842831"/>
            <a:chOff x="6459632" y="3043449"/>
            <a:chExt cx="4487767" cy="2052648"/>
          </a:xfrm>
        </p:grpSpPr>
        <p:sp>
          <p:nvSpPr>
            <p:cNvPr id="1514" name="Google Shape;1514;p57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16" name="Google Shape;1516;p57"/>
          <p:cNvGrpSpPr/>
          <p:nvPr/>
        </p:nvGrpSpPr>
        <p:grpSpPr>
          <a:xfrm>
            <a:off x="1314855" y="4674521"/>
            <a:ext cx="851300" cy="398000"/>
            <a:chOff x="4173100" y="4403650"/>
            <a:chExt cx="51175" cy="23925"/>
          </a:xfrm>
        </p:grpSpPr>
        <p:sp>
          <p:nvSpPr>
            <p:cNvPr id="1517" name="Google Shape;1517;p57"/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57"/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57"/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57"/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57"/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57"/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57"/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57"/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25" name="Google Shape;1525;p57"/>
          <p:cNvGrpSpPr/>
          <p:nvPr/>
        </p:nvGrpSpPr>
        <p:grpSpPr>
          <a:xfrm>
            <a:off x="10223713" y="3794963"/>
            <a:ext cx="911007" cy="711816"/>
            <a:chOff x="7667784" y="2846222"/>
            <a:chExt cx="683255" cy="533862"/>
          </a:xfrm>
        </p:grpSpPr>
        <p:sp>
          <p:nvSpPr>
            <p:cNvPr id="1526" name="Google Shape;1526;p57"/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57"/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57"/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57"/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57"/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57"/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57"/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3" name="Google Shape;1533;p57"/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9572E62-905C-459F-B883-D5411A559625}"/>
              </a:ext>
            </a:extLst>
          </p:cNvPr>
          <p:cNvSpPr txBox="1"/>
          <p:nvPr/>
        </p:nvSpPr>
        <p:spPr>
          <a:xfrm>
            <a:off x="3349722" y="3101403"/>
            <a:ext cx="5950887" cy="122635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6700" b="1">
                <a:solidFill>
                  <a:srgbClr val="FFFFFF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Đọc số 12 427</a:t>
            </a:r>
            <a:endParaRPr lang="en-US" sz="6700" b="1" kern="0">
              <a:solidFill>
                <a:srgbClr val="FFFFFF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4" name="Arrow: Left 23">
            <a:hlinkClick r:id="rId3" action="ppaction://hlinksldjump"/>
            <a:extLst>
              <a:ext uri="{FF2B5EF4-FFF2-40B4-BE49-F238E27FC236}">
                <a16:creationId xmlns="" xmlns:a16="http://schemas.microsoft.com/office/drawing/2014/main" id="{8D101820-439C-45B3-B6EB-04D89C757DBD}"/>
              </a:ext>
            </a:extLst>
          </p:cNvPr>
          <p:cNvSpPr/>
          <p:nvPr/>
        </p:nvSpPr>
        <p:spPr>
          <a:xfrm>
            <a:off x="10712521" y="6020062"/>
            <a:ext cx="1136044" cy="693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7"/>
          <p:cNvGrpSpPr/>
          <p:nvPr/>
        </p:nvGrpSpPr>
        <p:grpSpPr>
          <a:xfrm>
            <a:off x="1560263" y="1790412"/>
            <a:ext cx="9239415" cy="3842831"/>
            <a:chOff x="6459632" y="3043449"/>
            <a:chExt cx="4487767" cy="2052648"/>
          </a:xfrm>
        </p:grpSpPr>
        <p:sp>
          <p:nvSpPr>
            <p:cNvPr id="1514" name="Google Shape;1514;p57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16" name="Google Shape;1516;p57"/>
          <p:cNvGrpSpPr/>
          <p:nvPr/>
        </p:nvGrpSpPr>
        <p:grpSpPr>
          <a:xfrm>
            <a:off x="1314855" y="4674521"/>
            <a:ext cx="851300" cy="398000"/>
            <a:chOff x="4173100" y="4403650"/>
            <a:chExt cx="51175" cy="23925"/>
          </a:xfrm>
        </p:grpSpPr>
        <p:sp>
          <p:nvSpPr>
            <p:cNvPr id="1517" name="Google Shape;1517;p57"/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57"/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57"/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57"/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57"/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57"/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57"/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57"/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25" name="Google Shape;1525;p57"/>
          <p:cNvGrpSpPr/>
          <p:nvPr/>
        </p:nvGrpSpPr>
        <p:grpSpPr>
          <a:xfrm>
            <a:off x="10223713" y="3794963"/>
            <a:ext cx="911007" cy="711816"/>
            <a:chOff x="7667784" y="2846222"/>
            <a:chExt cx="683255" cy="533862"/>
          </a:xfrm>
        </p:grpSpPr>
        <p:sp>
          <p:nvSpPr>
            <p:cNvPr id="1526" name="Google Shape;1526;p57"/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57"/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57"/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57"/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57"/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57"/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57"/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3" name="Google Shape;1533;p57"/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9572E62-905C-459F-B883-D5411A559625}"/>
              </a:ext>
            </a:extLst>
          </p:cNvPr>
          <p:cNvSpPr txBox="1"/>
          <p:nvPr/>
        </p:nvSpPr>
        <p:spPr>
          <a:xfrm>
            <a:off x="3909149" y="3141329"/>
            <a:ext cx="5439399" cy="122635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6700" b="1">
                <a:solidFill>
                  <a:srgbClr val="FFFFFF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Đọc số 3116</a:t>
            </a:r>
            <a:endParaRPr lang="en-US" sz="6700" b="1" kern="0">
              <a:solidFill>
                <a:srgbClr val="FFFFFF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4" name="Arrow: Left 23">
            <a:hlinkClick r:id="rId3" action="ppaction://hlinksldjump"/>
            <a:extLst>
              <a:ext uri="{FF2B5EF4-FFF2-40B4-BE49-F238E27FC236}">
                <a16:creationId xmlns="" xmlns:a16="http://schemas.microsoft.com/office/drawing/2014/main" id="{7B701E80-CEE5-464D-8170-1C697027C7AD}"/>
              </a:ext>
            </a:extLst>
          </p:cNvPr>
          <p:cNvSpPr/>
          <p:nvPr/>
        </p:nvSpPr>
        <p:spPr>
          <a:xfrm>
            <a:off x="10712521" y="6020062"/>
            <a:ext cx="1136044" cy="693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7"/>
          <p:cNvGrpSpPr/>
          <p:nvPr/>
        </p:nvGrpSpPr>
        <p:grpSpPr>
          <a:xfrm>
            <a:off x="1560263" y="1790412"/>
            <a:ext cx="9239415" cy="3842831"/>
            <a:chOff x="6459632" y="3043449"/>
            <a:chExt cx="4487767" cy="2052648"/>
          </a:xfrm>
        </p:grpSpPr>
        <p:sp>
          <p:nvSpPr>
            <p:cNvPr id="1514" name="Google Shape;1514;p57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16" name="Google Shape;1516;p57"/>
          <p:cNvGrpSpPr/>
          <p:nvPr/>
        </p:nvGrpSpPr>
        <p:grpSpPr>
          <a:xfrm>
            <a:off x="1314855" y="4674521"/>
            <a:ext cx="851300" cy="398000"/>
            <a:chOff x="4173100" y="4403650"/>
            <a:chExt cx="51175" cy="23925"/>
          </a:xfrm>
        </p:grpSpPr>
        <p:sp>
          <p:nvSpPr>
            <p:cNvPr id="1517" name="Google Shape;1517;p57"/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57"/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57"/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57"/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57"/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57"/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57"/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57"/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25" name="Google Shape;1525;p57"/>
          <p:cNvGrpSpPr/>
          <p:nvPr/>
        </p:nvGrpSpPr>
        <p:grpSpPr>
          <a:xfrm>
            <a:off x="10223713" y="3794963"/>
            <a:ext cx="911007" cy="711816"/>
            <a:chOff x="7667784" y="2846222"/>
            <a:chExt cx="683255" cy="533862"/>
          </a:xfrm>
        </p:grpSpPr>
        <p:sp>
          <p:nvSpPr>
            <p:cNvPr id="1526" name="Google Shape;1526;p57"/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57"/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57"/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57"/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57"/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57"/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57"/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3" name="Google Shape;1533;p57"/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9572E62-905C-459F-B883-D5411A559625}"/>
              </a:ext>
            </a:extLst>
          </p:cNvPr>
          <p:cNvSpPr txBox="1"/>
          <p:nvPr/>
        </p:nvSpPr>
        <p:spPr>
          <a:xfrm>
            <a:off x="3848510" y="3101404"/>
            <a:ext cx="5714591" cy="122635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defTabSz="121917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  <a:defRPr/>
            </a:pPr>
            <a:r>
              <a:rPr lang="en-US" sz="6700" b="1">
                <a:solidFill>
                  <a:srgbClr val="FFFFFF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Đọc số 82 427</a:t>
            </a:r>
            <a:endParaRPr lang="en-US" sz="6700" b="1" kern="0">
              <a:solidFill>
                <a:srgbClr val="FFFFFF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4" name="Arrow: Left 23">
            <a:hlinkClick r:id="rId3" action="ppaction://hlinksldjump"/>
            <a:extLst>
              <a:ext uri="{FF2B5EF4-FFF2-40B4-BE49-F238E27FC236}">
                <a16:creationId xmlns="" xmlns:a16="http://schemas.microsoft.com/office/drawing/2014/main" id="{2910D7C8-DE30-4A19-AFA9-325936576A69}"/>
              </a:ext>
            </a:extLst>
          </p:cNvPr>
          <p:cNvSpPr/>
          <p:nvPr/>
        </p:nvSpPr>
        <p:spPr>
          <a:xfrm>
            <a:off x="10712521" y="6020062"/>
            <a:ext cx="1136044" cy="693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3C7C0EF5-2A6F-49F7-906B-25F86583146D}"/>
              </a:ext>
            </a:extLst>
          </p:cNvPr>
          <p:cNvGrpSpPr/>
          <p:nvPr/>
        </p:nvGrpSpPr>
        <p:grpSpPr>
          <a:xfrm>
            <a:off x="3682232" y="1561542"/>
            <a:ext cx="4741235" cy="3734913"/>
            <a:chOff x="2866424" y="1142742"/>
            <a:chExt cx="3448416" cy="2801185"/>
          </a:xfrm>
        </p:grpSpPr>
        <p:pic>
          <p:nvPicPr>
            <p:cNvPr id="7170" name="Picture 2" descr="Kids with Signs. Bricht Kids .Frame Board. Clipart. Child meeting frame  white board. ⬇ Vector Image by © Sandylevtov | Vector Stock 82816846">
              <a:extLst>
                <a:ext uri="{FF2B5EF4-FFF2-40B4-BE49-F238E27FC236}">
                  <a16:creationId xmlns="" xmlns:a16="http://schemas.microsoft.com/office/drawing/2014/main" id="{5C8444E3-B5D3-445E-876F-F8DCF50D9A2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6" t="1795" r="6015" b="5203"/>
            <a:stretch/>
          </p:blipFill>
          <p:spPr bwMode="auto">
            <a:xfrm>
              <a:off x="2866424" y="1142742"/>
              <a:ext cx="3448416" cy="280118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60B8144A-C008-48D1-A551-A153DF193D3E}"/>
                </a:ext>
              </a:extLst>
            </p:cNvPr>
            <p:cNvSpPr txBox="1"/>
            <p:nvPr/>
          </p:nvSpPr>
          <p:spPr>
            <a:xfrm>
              <a:off x="2991124" y="2576151"/>
              <a:ext cx="1498333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7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10 000</a:t>
              </a:r>
              <a:endParaRPr lang="en-US" sz="47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14DFFC3-D3C3-4DC3-8EB9-DD8D25DA39B7}"/>
                </a:ext>
              </a:extLst>
            </p:cNvPr>
            <p:cNvSpPr txBox="1"/>
            <p:nvPr/>
          </p:nvSpPr>
          <p:spPr>
            <a:xfrm>
              <a:off x="4787943" y="2412190"/>
              <a:ext cx="1498333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7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12 125</a:t>
              </a:r>
              <a:endParaRPr lang="en-US" sz="47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="" xmlns:a16="http://schemas.microsoft.com/office/drawing/2014/main" id="{16A4BFEA-F49F-4A3C-90B4-F0C6E2CCB143}"/>
              </a:ext>
            </a:extLst>
          </p:cNvPr>
          <p:cNvSpPr/>
          <p:nvPr/>
        </p:nvSpPr>
        <p:spPr>
          <a:xfrm>
            <a:off x="3522664" y="1448992"/>
            <a:ext cx="2519963" cy="19800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5000"/>
                  <a:lumOff val="5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80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sz="80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="" xmlns:a16="http://schemas.microsoft.com/office/drawing/2014/main" id="{B726ED19-AF53-4567-960A-7F26F3D8D386}"/>
              </a:ext>
            </a:extLst>
          </p:cNvPr>
          <p:cNvSpPr/>
          <p:nvPr/>
        </p:nvSpPr>
        <p:spPr>
          <a:xfrm>
            <a:off x="6061656" y="1415585"/>
            <a:ext cx="2521379" cy="20049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5000"/>
                  <a:lumOff val="5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80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sz="80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Grass Flowers, Grass Clipart, Green, Cartoon PNG Transparent Clipart Image  and PSD File for Free Download | Grass clipart, Cartoon flowers, Flower  drawing">
            <a:extLst>
              <a:ext uri="{FF2B5EF4-FFF2-40B4-BE49-F238E27FC236}">
                <a16:creationId xmlns="" xmlns:a16="http://schemas.microsoft.com/office/drawing/2014/main" id="{3E18A705-247D-4488-85DC-0711D20BB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651" y="4731487"/>
            <a:ext cx="3697208" cy="232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Grass Flowers, Grass Clipart, Green, Cartoon PNG Transparent Clipart Image  and PSD File for Free Download | Grass clipart, Cartoon flowers, Flower  drawing">
            <a:extLst>
              <a:ext uri="{FF2B5EF4-FFF2-40B4-BE49-F238E27FC236}">
                <a16:creationId xmlns="" xmlns:a16="http://schemas.microsoft.com/office/drawing/2014/main" id="{BD4F6946-67C4-44D5-8280-755D49950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093" y="4739971"/>
            <a:ext cx="3697208" cy="232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rass Flowers, Grass Clipart, Green, Cartoon PNG Transparent Clipart Image  and PSD File for Free Download | Grass clipart, Cartoon flowers, Flower  drawing">
            <a:extLst>
              <a:ext uri="{FF2B5EF4-FFF2-40B4-BE49-F238E27FC236}">
                <a16:creationId xmlns="" xmlns:a16="http://schemas.microsoft.com/office/drawing/2014/main" id="{655F9C04-08A0-4ACD-B4BE-D008687EC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084" y="4739971"/>
            <a:ext cx="3697208" cy="232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rass Flowers, Grass Clipart, Green, Cartoon PNG Transparent Clipart Image  and PSD File for Free Download | Grass clipart, Cartoon flowers, Flower  drawing">
            <a:extLst>
              <a:ext uri="{FF2B5EF4-FFF2-40B4-BE49-F238E27FC236}">
                <a16:creationId xmlns="" xmlns:a16="http://schemas.microsoft.com/office/drawing/2014/main" id="{828EC5CD-0DE8-4FFE-B5FD-AC92106A5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103" y="4731487"/>
            <a:ext cx="3697208" cy="232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2E2E330-A908-42B8-BDCD-45C221C829F2}"/>
              </a:ext>
            </a:extLst>
          </p:cNvPr>
          <p:cNvSpPr txBox="1"/>
          <p:nvPr/>
        </p:nvSpPr>
        <p:spPr>
          <a:xfrm>
            <a:off x="3821899" y="170369"/>
            <a:ext cx="4873307" cy="1149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6700">
                <a:solidFill>
                  <a:srgbClr val="FF33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Ô cửa bí mật</a:t>
            </a:r>
            <a:endParaRPr lang="en-US" sz="6700">
              <a:solidFill>
                <a:srgbClr val="FF3399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Tạo Hiệu Ứng Bướm Bay Trong Blog 360Plus">
            <a:extLst>
              <a:ext uri="{FF2B5EF4-FFF2-40B4-BE49-F238E27FC236}">
                <a16:creationId xmlns="" xmlns:a16="http://schemas.microsoft.com/office/drawing/2014/main" id="{9C803A5D-A57B-43C5-BC56-1384378BA0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" y="1979746"/>
            <a:ext cx="3344191" cy="289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Tạo Hiệu Ứng Bướm Bay Trong Blog 360Plus">
            <a:extLst>
              <a:ext uri="{FF2B5EF4-FFF2-40B4-BE49-F238E27FC236}">
                <a16:creationId xmlns="" xmlns:a16="http://schemas.microsoft.com/office/drawing/2014/main" id="{10FD4B75-CB76-42B5-835C-B9C87158AF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53931" y="1337260"/>
            <a:ext cx="3344191" cy="31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5539DB4E-03DE-46F8-9757-E10AD37CA7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1561">
            <a:off x="9630331" y="6346445"/>
            <a:ext cx="322460" cy="261595"/>
          </a:xfrm>
          <a:prstGeom prst="rect">
            <a:avLst/>
          </a:prstGeom>
        </p:spPr>
      </p:pic>
      <p:pic>
        <p:nvPicPr>
          <p:cNvPr id="21" name="Picture 20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F6DF76F2-D944-41FB-9037-6C73B26DA3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3942" flipH="1">
            <a:off x="3753399" y="6449520"/>
            <a:ext cx="223205" cy="181075"/>
          </a:xfrm>
          <a:prstGeom prst="rect">
            <a:avLst/>
          </a:prstGeom>
        </p:spPr>
      </p:pic>
      <p:sp>
        <p:nvSpPr>
          <p:cNvPr id="13" name="Arrow: Right 12">
            <a:hlinkClick r:id="rId8" action="ppaction://hlinksldjump"/>
            <a:extLst>
              <a:ext uri="{FF2B5EF4-FFF2-40B4-BE49-F238E27FC236}">
                <a16:creationId xmlns="" xmlns:a16="http://schemas.microsoft.com/office/drawing/2014/main" id="{9060C8AB-C0C5-4319-93B7-DF2F7B61276D}"/>
              </a:ext>
            </a:extLst>
          </p:cNvPr>
          <p:cNvSpPr/>
          <p:nvPr/>
        </p:nvSpPr>
        <p:spPr>
          <a:xfrm>
            <a:off x="10985501" y="304800"/>
            <a:ext cx="952500" cy="50800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9" action="ppaction://hlinksldjump"/>
            <a:extLst>
              <a:ext uri="{FF2B5EF4-FFF2-40B4-BE49-F238E27FC236}">
                <a16:creationId xmlns="" xmlns:a16="http://schemas.microsoft.com/office/drawing/2014/main" id="{638F31BD-04EB-441D-BF09-0C30BBF8FD1B}"/>
              </a:ext>
            </a:extLst>
          </p:cNvPr>
          <p:cNvSpPr/>
          <p:nvPr/>
        </p:nvSpPr>
        <p:spPr>
          <a:xfrm>
            <a:off x="3502219" y="3437483"/>
            <a:ext cx="2540408" cy="19652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5000"/>
                  <a:lumOff val="5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80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3</a:t>
            </a:r>
            <a:endParaRPr lang="en-US" sz="80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hlinkClick r:id="rId10" action="ppaction://hlinksldjump"/>
            <a:extLst>
              <a:ext uri="{FF2B5EF4-FFF2-40B4-BE49-F238E27FC236}">
                <a16:creationId xmlns="" xmlns:a16="http://schemas.microsoft.com/office/drawing/2014/main" id="{0797207B-63FC-405E-8C38-D84E689935D0}"/>
              </a:ext>
            </a:extLst>
          </p:cNvPr>
          <p:cNvSpPr/>
          <p:nvPr/>
        </p:nvSpPr>
        <p:spPr>
          <a:xfrm>
            <a:off x="6042627" y="3437483"/>
            <a:ext cx="2529331" cy="19879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5000"/>
                  <a:lumOff val="5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80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4</a:t>
            </a:r>
            <a:endParaRPr lang="en-US" sz="80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8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94444E-6 -3.33333E-6 L 1.94444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/>
      <p:bldP spid="12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69361" y="615554"/>
            <a:ext cx="37592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CC6600"/>
                </a:solidFill>
                <a:cs typeface="Times New Roman" pitchFamily="18" charset="0"/>
              </a:rPr>
              <a:t>Bài</a:t>
            </a:r>
            <a:r>
              <a:rPr lang="en-US" altLang="en-US" sz="3200" b="1" dirty="0">
                <a:solidFill>
                  <a:srgbClr val="CC6600"/>
                </a:solidFill>
                <a:cs typeface="Times New Roman" pitchFamily="18" charset="0"/>
              </a:rPr>
              <a:t> 3. </a:t>
            </a:r>
            <a:r>
              <a:rPr lang="en-US" altLang="en-US" sz="3200" b="1" dirty="0" err="1">
                <a:solidFill>
                  <a:srgbClr val="CC6600"/>
                </a:solidFill>
                <a:cs typeface="Times New Roman" pitchFamily="18" charset="0"/>
              </a:rPr>
              <a:t>Đọc</a:t>
            </a:r>
            <a:r>
              <a:rPr lang="en-US" altLang="en-US" sz="3200" b="1" dirty="0">
                <a:solidFill>
                  <a:srgbClr val="CC6600"/>
                </a:solidFill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CC6600"/>
                </a:solidFill>
                <a:cs typeface="Times New Roman" pitchFamily="18" charset="0"/>
              </a:rPr>
              <a:t>các</a:t>
            </a:r>
            <a:r>
              <a:rPr lang="en-US" altLang="en-US" sz="3200" b="1" dirty="0">
                <a:solidFill>
                  <a:srgbClr val="CC6600"/>
                </a:solidFill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CC6600"/>
                </a:solidFill>
                <a:cs typeface="Times New Roman" pitchFamily="18" charset="0"/>
              </a:rPr>
              <a:t>số</a:t>
            </a:r>
            <a:endParaRPr lang="en-US" altLang="en-US" sz="3200" b="1" dirty="0">
              <a:solidFill>
                <a:srgbClr val="CC6600"/>
              </a:solidFill>
              <a:cs typeface="Times New Roman" pitchFamily="18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488017" y="1374350"/>
            <a:ext cx="1828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800080"/>
                </a:solidFill>
                <a:latin typeface=".VnTime" pitchFamily="34" charset="0"/>
              </a:rPr>
              <a:t>23 116  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488017" y="2022050"/>
            <a:ext cx="1828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800080"/>
                </a:solidFill>
                <a:latin typeface=".VnTime" pitchFamily="34" charset="0"/>
              </a:rPr>
              <a:t>12 427 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579033" y="2598313"/>
            <a:ext cx="1828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800080"/>
                </a:solidFill>
                <a:latin typeface=".VnTime" pitchFamily="34" charset="0"/>
              </a:rPr>
              <a:t>3116  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295400" y="3174576"/>
            <a:ext cx="1828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800080"/>
                </a:solidFill>
                <a:latin typeface=".VnTime" pitchFamily="34" charset="0"/>
              </a:rPr>
              <a:t>  82 427  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215218" y="1374350"/>
            <a:ext cx="844973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Đọc là: Hai mươi ba nghìn một trăm mười sáu.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215220" y="2022050"/>
            <a:ext cx="796924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Đọc là:</a:t>
            </a:r>
            <a:r>
              <a:rPr lang="en-US" altLang="en-US"/>
              <a:t> </a:t>
            </a:r>
            <a:r>
              <a:rPr lang="en-US" altLang="en-US" sz="3200">
                <a:solidFill>
                  <a:srgbClr val="FF0000"/>
                </a:solidFill>
              </a:rPr>
              <a:t>Mười hai nghìn bốn trăm hai mươi bảy.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215219" y="2598313"/>
            <a:ext cx="768138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Đọc là: Ba nghìn một trăm mười sáu.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215219" y="3174576"/>
            <a:ext cx="897678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Đọc là: Tám mươi hai nghìn bốn trăm hai mươi bảy.</a:t>
            </a: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2032000" y="1"/>
            <a:ext cx="82296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Thứ hai, ngày 22 tháng 3 năm 2010</a:t>
            </a:r>
          </a:p>
        </p:txBody>
      </p:sp>
    </p:spTree>
    <p:extLst>
      <p:ext uri="{BB962C8B-B14F-4D97-AF65-F5344CB8AC3E}">
        <p14:creationId xmlns:p14="http://schemas.microsoft.com/office/powerpoint/2010/main" val="159535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</p:childTnLst>
        </p:cTn>
      </p:par>
    </p:tnLst>
    <p:bldLst>
      <p:bldP spid="9227" grpId="0"/>
      <p:bldP spid="9229" grpId="0"/>
      <p:bldP spid="9230" grpId="0"/>
      <p:bldP spid="9231" grpId="0"/>
      <p:bldP spid="9232" grpId="0"/>
      <p:bldP spid="9233" grpId="0"/>
      <p:bldP spid="9234" grpId="0"/>
      <p:bldP spid="9235" grpId="0"/>
      <p:bldP spid="92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04800" y="277042"/>
            <a:ext cx="17272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  <a:latin typeface=".VnTime" pitchFamily="34" charset="0"/>
              </a:rPr>
              <a:t>Bµi</a:t>
            </a:r>
            <a:r>
              <a:rPr lang="en-US" altLang="en-US" sz="3200" b="1" dirty="0">
                <a:solidFill>
                  <a:srgbClr val="0000FF"/>
                </a:solidFill>
                <a:latin typeface=".VnTime" pitchFamily="34" charset="0"/>
              </a:rPr>
              <a:t> 4: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828800" y="277044"/>
            <a:ext cx="1117600" cy="61555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.VnTime" pitchFamily="34" charset="0"/>
              </a:rPr>
              <a:t>Sè ?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422400" y="1120513"/>
            <a:ext cx="1524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 dirty="0">
                <a:solidFill>
                  <a:srgbClr val="000099"/>
                </a:solidFill>
                <a:latin typeface=".VnTime" pitchFamily="34" charset="0"/>
              </a:rPr>
              <a:t>60 000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657600" y="1120513"/>
            <a:ext cx="1524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rgbClr val="000099"/>
                </a:solidFill>
                <a:latin typeface=".VnTime" pitchFamily="34" charset="0"/>
              </a:rPr>
              <a:t>70 000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903384" y="11205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en-US" altLang="en-US" sz="32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8114864" y="11205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en-US" altLang="en-US" sz="32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946400" y="1409439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5181600" y="1409439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416800" y="1409439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422400" y="2200013"/>
            <a:ext cx="1524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rgbClr val="000099"/>
                </a:solidFill>
                <a:latin typeface=".VnTime" pitchFamily="34" charset="0"/>
              </a:rPr>
              <a:t>23 000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657600" y="2200013"/>
            <a:ext cx="1524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rgbClr val="000099"/>
                </a:solidFill>
                <a:latin typeface=".VnTime" pitchFamily="34" charset="0"/>
              </a:rPr>
              <a:t>24 000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5903384" y="22000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en-US" altLang="en-US" sz="32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8128000" y="22000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en-US" altLang="en-US" sz="32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2946400" y="2544092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5181600" y="2504813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416800" y="2504813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1422400" y="3343013"/>
            <a:ext cx="1524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rgbClr val="000099"/>
                </a:solidFill>
                <a:latin typeface=".VnTime" pitchFamily="34" charset="0"/>
              </a:rPr>
              <a:t>23 000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657600" y="3343013"/>
            <a:ext cx="1524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rgbClr val="000099"/>
                </a:solidFill>
                <a:latin typeface=".VnTime" pitchFamily="34" charset="0"/>
              </a:rPr>
              <a:t>23 100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892800" y="3352539"/>
            <a:ext cx="1524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en-US" altLang="en-US" sz="32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8114864" y="3352539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en-US" altLang="en-US" sz="32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946400" y="3647813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5181600" y="3647813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7416800" y="3647813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10363200" y="22000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en-US" altLang="en-US" sz="32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9652000" y="2504813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10363200" y="3352539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en-US" altLang="en-US" sz="32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9652000" y="3647813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5903384" y="11205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chemeClr val="tx2"/>
                </a:solidFill>
                <a:latin typeface=".VnTime" pitchFamily="34" charset="0"/>
              </a:rPr>
              <a:t>80 000</a:t>
            </a: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8123767" y="11205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chemeClr val="tx2"/>
                </a:solidFill>
                <a:latin typeface=".VnTime" pitchFamily="34" charset="0"/>
              </a:rPr>
              <a:t>90 000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5903384" y="22000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chemeClr val="tx2"/>
                </a:solidFill>
                <a:latin typeface=".VnTime" pitchFamily="34" charset="0"/>
              </a:rPr>
              <a:t>25 000</a:t>
            </a: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8128000" y="22000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chemeClr val="tx2"/>
                </a:solidFill>
                <a:latin typeface=".VnTime" pitchFamily="34" charset="0"/>
              </a:rPr>
              <a:t>26 000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10363200" y="2200013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chemeClr val="tx2"/>
                </a:solidFill>
                <a:latin typeface=".VnTime" pitchFamily="34" charset="0"/>
              </a:rPr>
              <a:t>27 000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903384" y="3352539"/>
            <a:ext cx="1524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chemeClr val="tx2"/>
                </a:solidFill>
                <a:latin typeface=".VnTime" pitchFamily="34" charset="0"/>
              </a:rPr>
              <a:t>23 200</a:t>
            </a: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8128000" y="3352539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chemeClr val="tx2"/>
                </a:solidFill>
                <a:latin typeface=".VnTime" pitchFamily="34" charset="0"/>
              </a:rPr>
              <a:t>23 300</a:t>
            </a:r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10363200" y="3352539"/>
            <a:ext cx="1524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en-US" sz="3200" b="1">
                <a:solidFill>
                  <a:schemeClr val="tx2"/>
                </a:solidFill>
                <a:latin typeface=".VnTime" pitchFamily="34" charset="0"/>
              </a:rPr>
              <a:t>23 400</a:t>
            </a:r>
          </a:p>
        </p:txBody>
      </p:sp>
      <p:sp>
        <p:nvSpPr>
          <p:cNvPr id="11309" name="Text Box 50"/>
          <p:cNvSpPr txBox="1">
            <a:spLocks noChangeArrowheads="1"/>
          </p:cNvSpPr>
          <p:nvPr/>
        </p:nvSpPr>
        <p:spPr bwMode="auto">
          <a:xfrm>
            <a:off x="2032000" y="1"/>
            <a:ext cx="82296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Thứ hai, ngày 22 tháng 3 năm 2010</a:t>
            </a:r>
          </a:p>
        </p:txBody>
      </p:sp>
    </p:spTree>
    <p:extLst>
      <p:ext uri="{BB962C8B-B14F-4D97-AF65-F5344CB8AC3E}">
        <p14:creationId xmlns:p14="http://schemas.microsoft.com/office/powerpoint/2010/main" val="182546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53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6" grpId="0" animBg="1"/>
      <p:bldP spid="10277" grpId="0" animBg="1"/>
      <p:bldP spid="10278" grpId="0" animBg="1"/>
      <p:bldP spid="10279" grpId="0" animBg="1"/>
      <p:bldP spid="10281" grpId="0" animBg="1"/>
      <p:bldP spid="10282" grpId="0" animBg="1"/>
      <p:bldP spid="10283" grpId="0" animBg="1"/>
      <p:bldP spid="10284" grpId="0" animBg="1"/>
      <p:bldP spid="10285" grpId="0" animBg="1"/>
      <p:bldP spid="10286" grpId="0" animBg="1"/>
      <p:bldP spid="10287" grpId="0" animBg="1"/>
      <p:bldP spid="1028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FBCB806C-D019-4204-B875-33CD1269D705}"/>
              </a:ext>
            </a:extLst>
          </p:cNvPr>
          <p:cNvSpPr txBox="1"/>
          <p:nvPr/>
        </p:nvSpPr>
        <p:spPr>
          <a:xfrm>
            <a:off x="2222501" y="251098"/>
            <a:ext cx="7480299" cy="135421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Xếp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tự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cao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thấp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26F165F0-7B44-4F44-873D-1BB167432B87}"/>
              </a:ext>
            </a:extLst>
          </p:cNvPr>
          <p:cNvGrpSpPr/>
          <p:nvPr/>
        </p:nvGrpSpPr>
        <p:grpSpPr>
          <a:xfrm>
            <a:off x="5424005" y="1799779"/>
            <a:ext cx="1549400" cy="1825564"/>
            <a:chOff x="742951" y="1640726"/>
            <a:chExt cx="1162050" cy="1369173"/>
          </a:xfrm>
        </p:grpSpPr>
        <p:sp>
          <p:nvSpPr>
            <p:cNvPr id="68" name="Rectangle 67">
              <a:extLst>
                <a:ext uri="{FF2B5EF4-FFF2-40B4-BE49-F238E27FC236}">
                  <a16:creationId xmlns="" xmlns:a16="http://schemas.microsoft.com/office/drawing/2014/main" id="{154B3EF3-E357-4A76-B827-176E9E8B6B5E}"/>
                </a:ext>
              </a:extLst>
            </p:cNvPr>
            <p:cNvSpPr/>
            <p:nvPr/>
          </p:nvSpPr>
          <p:spPr>
            <a:xfrm>
              <a:off x="781051" y="1640726"/>
              <a:ext cx="1085850" cy="136917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9C162B74-8299-4F2A-9F86-F1CDFA0CA0A2}"/>
                </a:ext>
              </a:extLst>
            </p:cNvPr>
            <p:cNvSpPr txBox="1"/>
            <p:nvPr/>
          </p:nvSpPr>
          <p:spPr>
            <a:xfrm>
              <a:off x="742951" y="1943904"/>
              <a:ext cx="116205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hàng đơn vị</a:t>
              </a:r>
              <a:endPara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6200BAEB-F520-4DF6-818A-EC3D93EB40C0}"/>
              </a:ext>
            </a:extLst>
          </p:cNvPr>
          <p:cNvGrpSpPr/>
          <p:nvPr/>
        </p:nvGrpSpPr>
        <p:grpSpPr>
          <a:xfrm>
            <a:off x="9594855" y="1799778"/>
            <a:ext cx="1549400" cy="1825564"/>
            <a:chOff x="742951" y="1640726"/>
            <a:chExt cx="1162050" cy="1369173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A4B4EC3-215D-4B70-B4C0-00F90D72D9FB}"/>
                </a:ext>
              </a:extLst>
            </p:cNvPr>
            <p:cNvSpPr/>
            <p:nvPr/>
          </p:nvSpPr>
          <p:spPr>
            <a:xfrm>
              <a:off x="781051" y="1640726"/>
              <a:ext cx="1085850" cy="136917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76699257-E81B-48FE-8F4F-877812F0C9C6}"/>
                </a:ext>
              </a:extLst>
            </p:cNvPr>
            <p:cNvSpPr txBox="1"/>
            <p:nvPr/>
          </p:nvSpPr>
          <p:spPr>
            <a:xfrm>
              <a:off x="742951" y="1943904"/>
              <a:ext cx="116205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hàng chục</a:t>
              </a:r>
              <a:endPara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A3B2BF1F-8CD4-49F3-A27E-1A014B008B9A}"/>
              </a:ext>
            </a:extLst>
          </p:cNvPr>
          <p:cNvGrpSpPr/>
          <p:nvPr/>
        </p:nvGrpSpPr>
        <p:grpSpPr>
          <a:xfrm>
            <a:off x="3228493" y="1743117"/>
            <a:ext cx="1549400" cy="1825564"/>
            <a:chOff x="742951" y="1640726"/>
            <a:chExt cx="1162050" cy="1369173"/>
          </a:xfrm>
        </p:grpSpPr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560751A2-A13A-4619-BF52-22879F86F9AD}"/>
                </a:ext>
              </a:extLst>
            </p:cNvPr>
            <p:cNvSpPr/>
            <p:nvPr/>
          </p:nvSpPr>
          <p:spPr>
            <a:xfrm>
              <a:off x="781051" y="1640726"/>
              <a:ext cx="1085850" cy="136917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94CCE67C-CD75-402B-8A2B-D4EEA03B9774}"/>
                </a:ext>
              </a:extLst>
            </p:cNvPr>
            <p:cNvSpPr txBox="1"/>
            <p:nvPr/>
          </p:nvSpPr>
          <p:spPr>
            <a:xfrm>
              <a:off x="742951" y="1943904"/>
              <a:ext cx="116205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hàng tr</a:t>
              </a:r>
              <a:r>
                <a:rPr lang="en-US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ă</a:t>
              </a:r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m</a:t>
              </a:r>
              <a:endPara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FF4ECF90-A9CF-4DFF-B48C-E18D95B2E175}"/>
              </a:ext>
            </a:extLst>
          </p:cNvPr>
          <p:cNvGrpSpPr/>
          <p:nvPr/>
        </p:nvGrpSpPr>
        <p:grpSpPr>
          <a:xfrm>
            <a:off x="1067900" y="1749503"/>
            <a:ext cx="1549400" cy="1825564"/>
            <a:chOff x="742951" y="1640726"/>
            <a:chExt cx="1162050" cy="1369173"/>
          </a:xfrm>
        </p:grpSpPr>
        <p:sp>
          <p:nvSpPr>
            <p:cNvPr id="59" name="Rectangle 58">
              <a:extLst>
                <a:ext uri="{FF2B5EF4-FFF2-40B4-BE49-F238E27FC236}">
                  <a16:creationId xmlns="" xmlns:a16="http://schemas.microsoft.com/office/drawing/2014/main" id="{71E9F8B0-933F-4E0C-AF67-5B905BBD0483}"/>
                </a:ext>
              </a:extLst>
            </p:cNvPr>
            <p:cNvSpPr/>
            <p:nvPr/>
          </p:nvSpPr>
          <p:spPr>
            <a:xfrm>
              <a:off x="781051" y="1640726"/>
              <a:ext cx="1085850" cy="136917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518959E7-CE01-4BC9-95FE-AB5ACA2FBE5A}"/>
                </a:ext>
              </a:extLst>
            </p:cNvPr>
            <p:cNvSpPr txBox="1"/>
            <p:nvPr/>
          </p:nvSpPr>
          <p:spPr>
            <a:xfrm>
              <a:off x="742951" y="1943904"/>
              <a:ext cx="116205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hàng nghìn</a:t>
              </a:r>
              <a:endPara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FFEADA7-8837-4EB7-BB2A-0196F258344A}"/>
              </a:ext>
            </a:extLst>
          </p:cNvPr>
          <p:cNvGrpSpPr/>
          <p:nvPr/>
        </p:nvGrpSpPr>
        <p:grpSpPr>
          <a:xfrm>
            <a:off x="7479280" y="1749503"/>
            <a:ext cx="1549400" cy="1825564"/>
            <a:chOff x="733426" y="1640726"/>
            <a:chExt cx="1162050" cy="1369173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BAC95092-C510-45CF-ACB9-B8D49A5038C6}"/>
                </a:ext>
              </a:extLst>
            </p:cNvPr>
            <p:cNvSpPr/>
            <p:nvPr/>
          </p:nvSpPr>
          <p:spPr>
            <a:xfrm>
              <a:off x="781051" y="1640726"/>
              <a:ext cx="1085850" cy="136917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D20A9444-34C4-4A4E-81FC-3A474E922F68}"/>
                </a:ext>
              </a:extLst>
            </p:cNvPr>
            <p:cNvSpPr txBox="1"/>
            <p:nvPr/>
          </p:nvSpPr>
          <p:spPr>
            <a:xfrm>
              <a:off x="733426" y="1746840"/>
              <a:ext cx="116205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300" b="1" dirty="0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hàng chục nghìn</a:t>
              </a:r>
              <a:endParaRPr lang="en-US" sz="3300" b="1" dirty="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12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49653 0.387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26" y="1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0.16667 0.386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19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0.12708 0.384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19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25608 0.384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19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21823 0.384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19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295400"/>
            <a:ext cx="10772775" cy="70993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695550"/>
              </p:ext>
            </p:extLst>
          </p:nvPr>
        </p:nvGraphicFramePr>
        <p:xfrm>
          <a:off x="533400" y="2005331"/>
          <a:ext cx="11201400" cy="4483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5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35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7183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6BD9122-DA79-4389-B8BB-5B6860DB4A1C}"/>
              </a:ext>
            </a:extLst>
          </p:cNvPr>
          <p:cNvSpPr/>
          <p:nvPr/>
        </p:nvSpPr>
        <p:spPr>
          <a:xfrm>
            <a:off x="1066800" y="2743200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31 942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151395-B32B-4840-B198-D9C3A2F84A92}"/>
              </a:ext>
            </a:extLst>
          </p:cNvPr>
          <p:cNvSpPr/>
          <p:nvPr/>
        </p:nvSpPr>
        <p:spPr>
          <a:xfrm>
            <a:off x="2895600" y="2743200"/>
            <a:ext cx="7354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066C8FD-4770-4881-A051-583EBB7F5D5C}"/>
              </a:ext>
            </a:extLst>
          </p:cNvPr>
          <p:cNvSpPr/>
          <p:nvPr/>
        </p:nvSpPr>
        <p:spPr>
          <a:xfrm>
            <a:off x="3929696" y="739914"/>
            <a:ext cx="480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LUYỆN TẬP 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(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Trang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142)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39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390" y="910241"/>
            <a:ext cx="10772775" cy="70993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316539"/>
              </p:ext>
            </p:extLst>
          </p:nvPr>
        </p:nvGraphicFramePr>
        <p:xfrm>
          <a:off x="533400" y="1993900"/>
          <a:ext cx="11201400" cy="4483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5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35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6BD9122-DA79-4389-B8BB-5B6860DB4A1C}"/>
              </a:ext>
            </a:extLst>
          </p:cNvPr>
          <p:cNvSpPr/>
          <p:nvPr/>
        </p:nvSpPr>
        <p:spPr>
          <a:xfrm>
            <a:off x="1066800" y="2743200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31 942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151395-B32B-4840-B198-D9C3A2F84A92}"/>
              </a:ext>
            </a:extLst>
          </p:cNvPr>
          <p:cNvSpPr/>
          <p:nvPr/>
        </p:nvSpPr>
        <p:spPr>
          <a:xfrm>
            <a:off x="2895600" y="2743200"/>
            <a:ext cx="7354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mươi mốt nghìn chín trăm bốn mươi hai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4D939A7-509A-47DB-91A0-236E1DAB1CD6}"/>
              </a:ext>
            </a:extLst>
          </p:cNvPr>
          <p:cNvSpPr/>
          <p:nvPr/>
        </p:nvSpPr>
        <p:spPr>
          <a:xfrm>
            <a:off x="1066800" y="4235449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27 155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B531968-7A69-4881-8ACA-87396C5588DF}"/>
              </a:ext>
            </a:extLst>
          </p:cNvPr>
          <p:cNvSpPr/>
          <p:nvPr/>
        </p:nvSpPr>
        <p:spPr>
          <a:xfrm>
            <a:off x="1066800" y="5740885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89 371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803635-6407-469E-9387-CFFF902A8752}"/>
              </a:ext>
            </a:extLst>
          </p:cNvPr>
          <p:cNvSpPr/>
          <p:nvPr/>
        </p:nvSpPr>
        <p:spPr>
          <a:xfrm>
            <a:off x="3048000" y="3530025"/>
            <a:ext cx="7696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FEA3C1B-EB1F-416F-B198-5BB2CF0809C3}"/>
              </a:ext>
            </a:extLst>
          </p:cNvPr>
          <p:cNvSpPr/>
          <p:nvPr/>
        </p:nvSpPr>
        <p:spPr>
          <a:xfrm>
            <a:off x="3048000" y="5054025"/>
            <a:ext cx="6476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mươi ba nghìn hai trăm mười một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0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490134"/>
            <a:ext cx="10772775" cy="5672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3615"/>
            <a:ext cx="11353800" cy="208978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36 520 ; 36 521 ; …… ; …… ; ……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36 525 ;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48 183 ; 48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184; …….;  ……  ;48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 ; ….…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81 317 ;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……;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….… ;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………; 81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321 ; ……. ; ……..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989368-BBD2-40DD-B2CB-5F5E723A193E}"/>
              </a:ext>
            </a:extLst>
          </p:cNvPr>
          <p:cNvSpPr/>
          <p:nvPr/>
        </p:nvSpPr>
        <p:spPr>
          <a:xfrm>
            <a:off x="3958222" y="221998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D3CFF90-8B8C-45E4-BE86-849A2F6C6DD1}"/>
              </a:ext>
            </a:extLst>
          </p:cNvPr>
          <p:cNvSpPr/>
          <p:nvPr/>
        </p:nvSpPr>
        <p:spPr>
          <a:xfrm>
            <a:off x="3276600" y="4115"/>
            <a:ext cx="6019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LUYỆN TẬP(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Trang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142) 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8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490134"/>
            <a:ext cx="10772775" cy="5672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3615"/>
            <a:ext cx="11353800" cy="208978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36 520 ; 36 521 ; …… ; …… ; …… ; 36 525 ; …….</a:t>
            </a: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48 183 ; 48 184 ; …… ; ……. ; 48 187 ; ….… ; …….</a:t>
            </a: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81 317 ; …… ; ……. ; ….… ; 81 321 ; ……. ; ……..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989368-BBD2-40DD-B2CB-5F5E723A193E}"/>
              </a:ext>
            </a:extLst>
          </p:cNvPr>
          <p:cNvSpPr/>
          <p:nvPr/>
        </p:nvSpPr>
        <p:spPr>
          <a:xfrm>
            <a:off x="3733800" y="221998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36 522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9B489D-AFF9-4425-9908-BC939B64E471}"/>
              </a:ext>
            </a:extLst>
          </p:cNvPr>
          <p:cNvSpPr/>
          <p:nvPr/>
        </p:nvSpPr>
        <p:spPr>
          <a:xfrm>
            <a:off x="4923883" y="2209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36 523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8B17C02-CE36-4DD3-96C3-520647F52E95}"/>
              </a:ext>
            </a:extLst>
          </p:cNvPr>
          <p:cNvSpPr/>
          <p:nvPr/>
        </p:nvSpPr>
        <p:spPr>
          <a:xfrm>
            <a:off x="6019800" y="2209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36 524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3E3743C-76AF-4A55-9005-336F3867A01D}"/>
              </a:ext>
            </a:extLst>
          </p:cNvPr>
          <p:cNvSpPr/>
          <p:nvPr/>
        </p:nvSpPr>
        <p:spPr>
          <a:xfrm>
            <a:off x="8581483" y="2209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36 526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293404B-342C-4F3B-B0DD-808E26993A06}"/>
              </a:ext>
            </a:extLst>
          </p:cNvPr>
          <p:cNvSpPr/>
          <p:nvPr/>
        </p:nvSpPr>
        <p:spPr>
          <a:xfrm>
            <a:off x="3751766" y="2787015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48 185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8DBE313-34B3-4111-97CF-A62618E30607}"/>
              </a:ext>
            </a:extLst>
          </p:cNvPr>
          <p:cNvSpPr/>
          <p:nvPr/>
        </p:nvSpPr>
        <p:spPr>
          <a:xfrm>
            <a:off x="5013278" y="2790967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48 186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EA722EF-2701-4E35-9EEA-B28B1DADD316}"/>
              </a:ext>
            </a:extLst>
          </p:cNvPr>
          <p:cNvSpPr/>
          <p:nvPr/>
        </p:nvSpPr>
        <p:spPr>
          <a:xfrm>
            <a:off x="7651161" y="2790967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48 188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96FCA34-E871-4D08-9E6F-806171D08248}"/>
              </a:ext>
            </a:extLst>
          </p:cNvPr>
          <p:cNvSpPr/>
          <p:nvPr/>
        </p:nvSpPr>
        <p:spPr>
          <a:xfrm>
            <a:off x="8794161" y="2790967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48 189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113E10A-62FC-4D3A-BB10-A9B714F9FAA7}"/>
              </a:ext>
            </a:extLst>
          </p:cNvPr>
          <p:cNvSpPr/>
          <p:nvPr/>
        </p:nvSpPr>
        <p:spPr>
          <a:xfrm>
            <a:off x="2286000" y="3352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81 318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5ECF834-DEB5-4020-ACC9-0F83B2DA3316}"/>
              </a:ext>
            </a:extLst>
          </p:cNvPr>
          <p:cNvSpPr/>
          <p:nvPr/>
        </p:nvSpPr>
        <p:spPr>
          <a:xfrm>
            <a:off x="3552283" y="3352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81 319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DA86354-58C6-4968-8E74-111CA1DFBD1E}"/>
              </a:ext>
            </a:extLst>
          </p:cNvPr>
          <p:cNvSpPr/>
          <p:nvPr/>
        </p:nvSpPr>
        <p:spPr>
          <a:xfrm>
            <a:off x="4724400" y="3352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81 320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70261F4-8A8E-4986-AFFF-67D17015E81C}"/>
              </a:ext>
            </a:extLst>
          </p:cNvPr>
          <p:cNvSpPr/>
          <p:nvPr/>
        </p:nvSpPr>
        <p:spPr>
          <a:xfrm>
            <a:off x="7409366" y="3372134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81 322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082A3EB-7BEF-4B1D-8462-57A4B979FDA8}"/>
              </a:ext>
            </a:extLst>
          </p:cNvPr>
          <p:cNvSpPr/>
          <p:nvPr/>
        </p:nvSpPr>
        <p:spPr>
          <a:xfrm>
            <a:off x="8675649" y="3370028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323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D3CFF90-8B8C-45E4-BE86-849A2F6C6DD1}"/>
              </a:ext>
            </a:extLst>
          </p:cNvPr>
          <p:cNvSpPr/>
          <p:nvPr/>
        </p:nvSpPr>
        <p:spPr>
          <a:xfrm>
            <a:off x="3872790" y="739914"/>
            <a:ext cx="49193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LUYỆN 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TẬP (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Trang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142) 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39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7"/>
          <p:cNvGrpSpPr/>
          <p:nvPr/>
        </p:nvGrpSpPr>
        <p:grpSpPr>
          <a:xfrm>
            <a:off x="1560263" y="1790412"/>
            <a:ext cx="9239415" cy="3842831"/>
            <a:chOff x="6459632" y="3043449"/>
            <a:chExt cx="4487767" cy="2052648"/>
          </a:xfrm>
        </p:grpSpPr>
        <p:sp>
          <p:nvSpPr>
            <p:cNvPr id="1514" name="Google Shape;1514;p57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3" name="Arrow: Right 32">
            <a:hlinkClick r:id="rId3" action="ppaction://hlinksldjump"/>
            <a:extLst>
              <a:ext uri="{FF2B5EF4-FFF2-40B4-BE49-F238E27FC236}">
                <a16:creationId xmlns="" xmlns:a16="http://schemas.microsoft.com/office/drawing/2014/main" id="{372A5FFD-C8D6-44C2-A6FB-D7B21BE9A088}"/>
              </a:ext>
            </a:extLst>
          </p:cNvPr>
          <p:cNvSpPr/>
          <p:nvPr/>
        </p:nvSpPr>
        <p:spPr>
          <a:xfrm flipH="1">
            <a:off x="10985501" y="304800"/>
            <a:ext cx="952500" cy="508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AAC9365-76A0-4B90-B8E3-982F54B9AF48}"/>
              </a:ext>
            </a:extLst>
          </p:cNvPr>
          <p:cNvSpPr txBox="1"/>
          <p:nvPr/>
        </p:nvSpPr>
        <p:spPr>
          <a:xfrm>
            <a:off x="2105088" y="3083533"/>
            <a:ext cx="8029121" cy="104644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2021 được đọc là:….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B3DC64F-1387-4F5D-8B8B-38F76E953B56}"/>
              </a:ext>
            </a:extLst>
          </p:cNvPr>
          <p:cNvSpPr txBox="1"/>
          <p:nvPr/>
        </p:nvSpPr>
        <p:spPr>
          <a:xfrm>
            <a:off x="1814376" y="4129974"/>
            <a:ext cx="8731185" cy="144654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nghìn không trăm hai mươi mốt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AC12D63-0E64-4A6F-83CC-C9947D03C14B}"/>
              </a:ext>
            </a:extLst>
          </p:cNvPr>
          <p:cNvSpPr txBox="1"/>
          <p:nvPr/>
        </p:nvSpPr>
        <p:spPr>
          <a:xfrm>
            <a:off x="8986210" y="3083533"/>
            <a:ext cx="1100703" cy="1046440"/>
          </a:xfrm>
          <a:prstGeom prst="rect">
            <a:avLst/>
          </a:prstGeom>
          <a:solidFill>
            <a:schemeClr val="tx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endParaRPr lang="vi-VN" sz="6000" b="1">
              <a:solidFill>
                <a:srgbClr val="FFFFFF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7"/>
          <p:cNvGrpSpPr/>
          <p:nvPr/>
        </p:nvGrpSpPr>
        <p:grpSpPr>
          <a:xfrm>
            <a:off x="1560263" y="1790412"/>
            <a:ext cx="9239415" cy="3842831"/>
            <a:chOff x="6459632" y="3043449"/>
            <a:chExt cx="4487767" cy="2052648"/>
          </a:xfrm>
        </p:grpSpPr>
        <p:sp>
          <p:nvSpPr>
            <p:cNvPr id="1514" name="Google Shape;1514;p57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1" name="Arrow: Right 30">
            <a:hlinkClick r:id="rId3" action="ppaction://hlinksldjump"/>
            <a:extLst>
              <a:ext uri="{FF2B5EF4-FFF2-40B4-BE49-F238E27FC236}">
                <a16:creationId xmlns="" xmlns:a16="http://schemas.microsoft.com/office/drawing/2014/main" id="{B7F68E45-1F43-4BA1-9A28-09A236EB7579}"/>
              </a:ext>
            </a:extLst>
          </p:cNvPr>
          <p:cNvSpPr/>
          <p:nvPr/>
        </p:nvSpPr>
        <p:spPr>
          <a:xfrm flipH="1">
            <a:off x="10985501" y="304800"/>
            <a:ext cx="952500" cy="508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96EEC86-B0AA-422D-9124-A172AD0CCA29}"/>
              </a:ext>
            </a:extLst>
          </p:cNvPr>
          <p:cNvSpPr txBox="1"/>
          <p:nvPr/>
        </p:nvSpPr>
        <p:spPr>
          <a:xfrm>
            <a:off x="2116124" y="3155728"/>
            <a:ext cx="8041437" cy="104644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4001 được đọc là:….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22D6EC7-2A26-4430-B6E6-8B05643BB16B}"/>
              </a:ext>
            </a:extLst>
          </p:cNvPr>
          <p:cNvSpPr txBox="1"/>
          <p:nvPr/>
        </p:nvSpPr>
        <p:spPr>
          <a:xfrm>
            <a:off x="2258814" y="4170383"/>
            <a:ext cx="8731185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 nghìn không trăm linh một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6D2C3DFB-BD1E-4C98-A630-3AABBC997A7E}"/>
              </a:ext>
            </a:extLst>
          </p:cNvPr>
          <p:cNvSpPr txBox="1"/>
          <p:nvPr/>
        </p:nvSpPr>
        <p:spPr>
          <a:xfrm>
            <a:off x="8986210" y="3083533"/>
            <a:ext cx="1100703" cy="1046440"/>
          </a:xfrm>
          <a:prstGeom prst="rect">
            <a:avLst/>
          </a:prstGeom>
          <a:solidFill>
            <a:schemeClr val="tx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endParaRPr lang="vi-VN" sz="6000" b="1">
              <a:solidFill>
                <a:srgbClr val="FFFFFF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2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7"/>
          <p:cNvGrpSpPr/>
          <p:nvPr/>
        </p:nvGrpSpPr>
        <p:grpSpPr>
          <a:xfrm>
            <a:off x="1560263" y="1790412"/>
            <a:ext cx="9239415" cy="4071600"/>
            <a:chOff x="6459632" y="3043449"/>
            <a:chExt cx="4487767" cy="2052648"/>
          </a:xfrm>
        </p:grpSpPr>
        <p:sp>
          <p:nvSpPr>
            <p:cNvPr id="1514" name="Google Shape;1514;p57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" name="Arrow: Right 35">
            <a:hlinkClick r:id="rId3" action="ppaction://hlinksldjump"/>
            <a:extLst>
              <a:ext uri="{FF2B5EF4-FFF2-40B4-BE49-F238E27FC236}">
                <a16:creationId xmlns="" xmlns:a16="http://schemas.microsoft.com/office/drawing/2014/main" id="{C2D187E4-80CA-48E4-A9D4-89E083453AB1}"/>
              </a:ext>
            </a:extLst>
          </p:cNvPr>
          <p:cNvSpPr/>
          <p:nvPr/>
        </p:nvSpPr>
        <p:spPr>
          <a:xfrm flipH="1">
            <a:off x="10985501" y="304800"/>
            <a:ext cx="952500" cy="508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FED8DEB-C052-4857-B5F0-B0B02240480A}"/>
              </a:ext>
            </a:extLst>
          </p:cNvPr>
          <p:cNvSpPr txBox="1"/>
          <p:nvPr/>
        </p:nvSpPr>
        <p:spPr>
          <a:xfrm>
            <a:off x="2157006" y="2417967"/>
            <a:ext cx="8256772" cy="28931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2316 gồm mấy nghìn, mấy trăm, mấy chục, mấy đơn vị?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2BD8B3C-F6F0-49F0-A0A6-3AFFB203CEF8}"/>
              </a:ext>
            </a:extLst>
          </p:cNvPr>
          <p:cNvSpPr txBox="1"/>
          <p:nvPr/>
        </p:nvSpPr>
        <p:spPr>
          <a:xfrm>
            <a:off x="2166155" y="3328209"/>
            <a:ext cx="1589967" cy="1046440"/>
          </a:xfrm>
          <a:prstGeom prst="rect">
            <a:avLst/>
          </a:prstGeom>
          <a:solidFill>
            <a:schemeClr val="tx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vi-VN" sz="6000" b="1">
                <a:solidFill>
                  <a:schemeClr val="accent5">
                    <a:lumMod val="75000"/>
                  </a:schemeClr>
                </a:solidFill>
                <a:latin typeface="+mj-lt"/>
                <a:ea typeface="HP001" panose="020B0603050302020204" pitchFamily="34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7C2017CC-63CB-40F5-B4C4-A05E325DEA45}"/>
              </a:ext>
            </a:extLst>
          </p:cNvPr>
          <p:cNvSpPr txBox="1"/>
          <p:nvPr/>
        </p:nvSpPr>
        <p:spPr>
          <a:xfrm>
            <a:off x="6556507" y="2401343"/>
            <a:ext cx="1589967" cy="1046440"/>
          </a:xfrm>
          <a:prstGeom prst="rect">
            <a:avLst/>
          </a:prstGeom>
          <a:solidFill>
            <a:schemeClr val="tx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60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2</a:t>
            </a:r>
            <a:endParaRPr lang="vi-VN" sz="6000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6E4F3C7A-0F69-46CF-A136-323C3B8E6811}"/>
              </a:ext>
            </a:extLst>
          </p:cNvPr>
          <p:cNvSpPr txBox="1"/>
          <p:nvPr/>
        </p:nvSpPr>
        <p:spPr>
          <a:xfrm>
            <a:off x="5797425" y="3328209"/>
            <a:ext cx="1589967" cy="1046440"/>
          </a:xfrm>
          <a:prstGeom prst="rect">
            <a:avLst/>
          </a:prstGeom>
          <a:solidFill>
            <a:schemeClr val="tx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60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1</a:t>
            </a:r>
            <a:endParaRPr lang="vi-VN" sz="6000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0ED49995-890A-497A-A9A5-C24907A627E6}"/>
              </a:ext>
            </a:extLst>
          </p:cNvPr>
          <p:cNvSpPr txBox="1"/>
          <p:nvPr/>
        </p:nvSpPr>
        <p:spPr>
          <a:xfrm>
            <a:off x="2183202" y="4197880"/>
            <a:ext cx="1589967" cy="1046440"/>
          </a:xfrm>
          <a:prstGeom prst="rect">
            <a:avLst/>
          </a:prstGeom>
          <a:solidFill>
            <a:schemeClr val="tx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60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6</a:t>
            </a:r>
            <a:endParaRPr lang="vi-VN" sz="6000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710C830C-5262-4447-9DE1-4F81FB3151E0}"/>
              </a:ext>
            </a:extLst>
          </p:cNvPr>
          <p:cNvSpPr txBox="1"/>
          <p:nvPr/>
        </p:nvSpPr>
        <p:spPr>
          <a:xfrm>
            <a:off x="5946796" y="4284265"/>
            <a:ext cx="609712" cy="1046440"/>
          </a:xfrm>
          <a:prstGeom prst="rect">
            <a:avLst/>
          </a:prstGeom>
          <a:solidFill>
            <a:schemeClr val="tx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endParaRPr lang="vi-VN" sz="6000" b="1">
              <a:solidFill>
                <a:srgbClr val="FFFFFF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2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7"/>
          <p:cNvGrpSpPr/>
          <p:nvPr/>
        </p:nvGrpSpPr>
        <p:grpSpPr>
          <a:xfrm>
            <a:off x="1560263" y="1790412"/>
            <a:ext cx="9239415" cy="3842831"/>
            <a:chOff x="6459632" y="3043449"/>
            <a:chExt cx="4487767" cy="2052648"/>
          </a:xfrm>
        </p:grpSpPr>
        <p:sp>
          <p:nvSpPr>
            <p:cNvPr id="1514" name="Google Shape;1514;p57"/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7"/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190D55C-2FA5-42D4-842E-A8B2B4B1B7BE}"/>
              </a:ext>
            </a:extLst>
          </p:cNvPr>
          <p:cNvSpPr txBox="1"/>
          <p:nvPr/>
        </p:nvSpPr>
        <p:spPr>
          <a:xfrm>
            <a:off x="1810896" y="2815818"/>
            <a:ext cx="8039685" cy="2235825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de-DE" sz="6000" b="1" dirty="0">
                <a:solidFill>
                  <a:srgbClr val="FFFFFF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Điền dấu &gt;, &lt;, =</a:t>
            </a:r>
          </a:p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de-DE" sz="6000" b="1" dirty="0">
                <a:solidFill>
                  <a:srgbClr val="FFFFFF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42 316   .  2 316</a:t>
            </a:r>
            <a:endParaRPr lang="en-US" sz="6000" b="1" dirty="0">
              <a:solidFill>
                <a:srgbClr val="FFFFFF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D37829CC-7E9C-4113-BD8B-9AE99EBB53F5}"/>
              </a:ext>
            </a:extLst>
          </p:cNvPr>
          <p:cNvSpPr txBox="1"/>
          <p:nvPr/>
        </p:nvSpPr>
        <p:spPr>
          <a:xfrm>
            <a:off x="5437959" y="3933729"/>
            <a:ext cx="1083733" cy="1046440"/>
          </a:xfrm>
          <a:prstGeom prst="rect">
            <a:avLst/>
          </a:prstGeom>
          <a:solidFill>
            <a:schemeClr val="tx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HP001" panose="020B0603050302020204" pitchFamily="34" charset="0"/>
              </a:rPr>
              <a:t>  </a:t>
            </a:r>
            <a:r>
              <a:rPr lang="vi-VN" sz="6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HP001" panose="020B0603050302020204" pitchFamily="34" charset="0"/>
              </a:rPr>
              <a:t>&gt;</a:t>
            </a:r>
            <a:endParaRPr lang="en-US" sz="6000" b="1" dirty="0">
              <a:solidFill>
                <a:schemeClr val="accent5">
                  <a:lumMod val="75000"/>
                </a:schemeClr>
              </a:solidFill>
              <a:latin typeface="+mj-lt"/>
              <a:ea typeface="HP001" panose="020B0603050302020204" pitchFamily="34" charset="0"/>
            </a:endParaRPr>
          </a:p>
        </p:txBody>
      </p:sp>
      <p:sp>
        <p:nvSpPr>
          <p:cNvPr id="32" name="Arrow: Right 31">
            <a:hlinkClick r:id="rId3" action="ppaction://hlinksldjump"/>
            <a:extLst>
              <a:ext uri="{FF2B5EF4-FFF2-40B4-BE49-F238E27FC236}">
                <a16:creationId xmlns="" xmlns:a16="http://schemas.microsoft.com/office/drawing/2014/main" id="{2450357C-DEB0-4021-92E9-D878B996216A}"/>
              </a:ext>
            </a:extLst>
          </p:cNvPr>
          <p:cNvSpPr/>
          <p:nvPr/>
        </p:nvSpPr>
        <p:spPr>
          <a:xfrm flipH="1">
            <a:off x="10985501" y="304800"/>
            <a:ext cx="952500" cy="508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0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96165D1-61D7-442E-BFE1-DA838EA29494}"/>
              </a:ext>
            </a:extLst>
          </p:cNvPr>
          <p:cNvSpPr/>
          <p:nvPr/>
        </p:nvSpPr>
        <p:spPr>
          <a:xfrm>
            <a:off x="10363205" y="5193899"/>
            <a:ext cx="1428552" cy="14270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DF7BAF0-63B6-4F73-9803-26E6536361E0}"/>
              </a:ext>
            </a:extLst>
          </p:cNvPr>
          <p:cNvSpPr txBox="1"/>
          <p:nvPr/>
        </p:nvSpPr>
        <p:spPr>
          <a:xfrm>
            <a:off x="4408830" y="299659"/>
            <a:ext cx="3154623" cy="1149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6700" b="1">
                <a:solidFill>
                  <a:schemeClr val="accent6">
                    <a:lumMod val="50000"/>
                  </a:schemeClr>
                </a:solidFill>
                <a:latin typeface="+mj-lt"/>
                <a:ea typeface="HP001" panose="020B0603050302020204" pitchFamily="34" charset="0"/>
              </a:rPr>
              <a:t>10 000</a:t>
            </a:r>
            <a:endParaRPr lang="en-US" sz="6700" b="1">
              <a:solidFill>
                <a:schemeClr val="accent6">
                  <a:lumMod val="50000"/>
                </a:schemeClr>
              </a:solidFill>
              <a:latin typeface="+mj-lt"/>
              <a:ea typeface="HP001" panose="020B06030503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5875604-1FC2-4BB3-AD22-73FAA6B02258}"/>
              </a:ext>
            </a:extLst>
          </p:cNvPr>
          <p:cNvSpPr txBox="1"/>
          <p:nvPr/>
        </p:nvSpPr>
        <p:spPr>
          <a:xfrm>
            <a:off x="110842" y="2995544"/>
            <a:ext cx="3154621" cy="73866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4000" b="1">
                <a:latin typeface="+mj-lt"/>
                <a:ea typeface="HP001" panose="020B0603050302020204" pitchFamily="34" charset="0"/>
              </a:rPr>
              <a:t>1 chục nghìn</a:t>
            </a:r>
            <a:endParaRPr lang="en-US" sz="4000" b="1">
              <a:latin typeface="+mj-lt"/>
              <a:ea typeface="HP001" panose="020B06030503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B86EE8E-97E7-4E9D-B2D4-8D0C7C0DD76E}"/>
              </a:ext>
            </a:extLst>
          </p:cNvPr>
          <p:cNvSpPr txBox="1"/>
          <p:nvPr/>
        </p:nvSpPr>
        <p:spPr>
          <a:xfrm>
            <a:off x="3346648" y="2995544"/>
            <a:ext cx="1867853" cy="73866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4000" b="1">
                <a:latin typeface="+mj-lt"/>
                <a:ea typeface="HP001" panose="020B0603050302020204" pitchFamily="34" charset="0"/>
              </a:rPr>
              <a:t>0 nghìn</a:t>
            </a:r>
            <a:endParaRPr lang="en-US" sz="4000" b="1">
              <a:latin typeface="+mj-lt"/>
              <a:ea typeface="HP001" panose="020B06030503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4644680-79E9-4D39-AA6B-0F8EE2CD1AD6}"/>
              </a:ext>
            </a:extLst>
          </p:cNvPr>
          <p:cNvSpPr txBox="1"/>
          <p:nvPr/>
        </p:nvSpPr>
        <p:spPr>
          <a:xfrm>
            <a:off x="5588005" y="2995544"/>
            <a:ext cx="1750859" cy="73866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4000" b="1">
                <a:latin typeface="+mj-lt"/>
                <a:ea typeface="HP001" panose="020B0603050302020204" pitchFamily="34" charset="0"/>
              </a:rPr>
              <a:t>0 trăm</a:t>
            </a:r>
            <a:endParaRPr lang="en-US" sz="4000" b="1">
              <a:latin typeface="+mj-lt"/>
              <a:ea typeface="HP001" panose="020B06030503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BC457C5-3E1F-4799-A649-2F8957B60D44}"/>
              </a:ext>
            </a:extLst>
          </p:cNvPr>
          <p:cNvSpPr txBox="1"/>
          <p:nvPr/>
        </p:nvSpPr>
        <p:spPr>
          <a:xfrm>
            <a:off x="7678024" y="2995544"/>
            <a:ext cx="1696408" cy="73866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4000" b="1">
                <a:latin typeface="+mj-lt"/>
                <a:ea typeface="HP001" panose="020B0603050302020204" pitchFamily="34" charset="0"/>
              </a:rPr>
              <a:t>0 chục</a:t>
            </a:r>
            <a:endParaRPr lang="en-US" sz="4000" b="1">
              <a:latin typeface="+mj-lt"/>
              <a:ea typeface="HP001" panose="020B06030503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24584A0-645C-44AE-9AF9-5AC3D378B6B8}"/>
              </a:ext>
            </a:extLst>
          </p:cNvPr>
          <p:cNvSpPr txBox="1"/>
          <p:nvPr/>
        </p:nvSpPr>
        <p:spPr>
          <a:xfrm>
            <a:off x="9498561" y="2995544"/>
            <a:ext cx="2124363" cy="73866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4000" b="1">
                <a:latin typeface="+mj-lt"/>
                <a:ea typeface="HP001" panose="020B0603050302020204" pitchFamily="34" charset="0"/>
              </a:rPr>
              <a:t>0 đơn vị </a:t>
            </a:r>
            <a:endParaRPr lang="en-US" sz="4000" b="1">
              <a:latin typeface="+mj-lt"/>
              <a:ea typeface="HP001" panose="020B06030503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286BA336-DD38-4AA3-A42A-7C4133DB0A32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1688152" y="1120680"/>
            <a:ext cx="3040867" cy="1874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11408D90-F5DB-490E-8371-07CE2DF4D965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4280575" y="1120680"/>
            <a:ext cx="816933" cy="1874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7139CAB8-7520-4E86-8878-0A9ABC875C7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5788122" y="1120680"/>
            <a:ext cx="675313" cy="1874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2619042B-3180-497E-92BF-DA580DCDE903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258700" y="1120680"/>
            <a:ext cx="2267529" cy="1874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6DC0DA44-BACA-4358-81CC-B5CE0B02CAE8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6615843" y="1120680"/>
            <a:ext cx="3944900" cy="1874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8E401EB-91E5-4033-AABD-A132BBAD56FD}"/>
              </a:ext>
            </a:extLst>
          </p:cNvPr>
          <p:cNvSpPr txBox="1"/>
          <p:nvPr/>
        </p:nvSpPr>
        <p:spPr>
          <a:xfrm>
            <a:off x="5097507" y="5033284"/>
            <a:ext cx="966736" cy="155940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9300" b="1">
                <a:solidFill>
                  <a:schemeClr val="accent6">
                    <a:lumMod val="50000"/>
                  </a:schemeClr>
                </a:solidFill>
                <a:latin typeface="+mj-lt"/>
                <a:ea typeface="HP001" panose="020B0603050302020204" pitchFamily="34" charset="0"/>
              </a:rPr>
              <a:t>=</a:t>
            </a:r>
            <a:endParaRPr lang="en-US" sz="9300" b="1">
              <a:solidFill>
                <a:schemeClr val="accent6">
                  <a:lumMod val="50000"/>
                </a:schemeClr>
              </a:solidFill>
              <a:latin typeface="+mj-lt"/>
              <a:ea typeface="HP001" panose="020B06030503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7F3E574-A2F4-4775-B448-1B33234C0411}"/>
              </a:ext>
            </a:extLst>
          </p:cNvPr>
          <p:cNvSpPr txBox="1"/>
          <p:nvPr/>
        </p:nvSpPr>
        <p:spPr>
          <a:xfrm>
            <a:off x="6588607" y="5168744"/>
            <a:ext cx="5068661" cy="1149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6700">
                <a:latin typeface="+mj-lt"/>
                <a:ea typeface="HP001" panose="020B0603050302020204" pitchFamily="34" charset="0"/>
              </a:rPr>
              <a:t>1 chục nghìn</a:t>
            </a:r>
            <a:endParaRPr lang="en-US" sz="6700">
              <a:latin typeface="+mj-lt"/>
              <a:ea typeface="HP001" panose="020B06030503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0A4BA18-DD16-494D-9A96-4499878E3A2F}"/>
              </a:ext>
            </a:extLst>
          </p:cNvPr>
          <p:cNvSpPr/>
          <p:nvPr/>
        </p:nvSpPr>
        <p:spPr>
          <a:xfrm>
            <a:off x="110841" y="5264287"/>
            <a:ext cx="1428552" cy="14270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176C4B49-8E8B-461C-B16D-01ED2E74A162}"/>
              </a:ext>
            </a:extLst>
          </p:cNvPr>
          <p:cNvSpPr txBox="1"/>
          <p:nvPr/>
        </p:nvSpPr>
        <p:spPr>
          <a:xfrm>
            <a:off x="4119376" y="3967881"/>
            <a:ext cx="5068661" cy="1149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6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Mười</a:t>
            </a:r>
            <a:r>
              <a:rPr lang="en-US" sz="6700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6700" dirty="0" err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nghìn</a:t>
            </a:r>
            <a:endParaRPr lang="en-US" sz="6700" dirty="0"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BB78590-D469-4D98-9136-5BF7B8C9F8FD}"/>
              </a:ext>
            </a:extLst>
          </p:cNvPr>
          <p:cNvSpPr txBox="1"/>
          <p:nvPr/>
        </p:nvSpPr>
        <p:spPr>
          <a:xfrm>
            <a:off x="400243" y="5168744"/>
            <a:ext cx="5068661" cy="1149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670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Mười</a:t>
            </a:r>
            <a:r>
              <a:rPr lang="en-US" sz="670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670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nghìn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9492EDD-F498-4497-9890-2F46F6F9B7E5}"/>
              </a:ext>
            </a:extLst>
          </p:cNvPr>
          <p:cNvSpPr txBox="1"/>
          <p:nvPr/>
        </p:nvSpPr>
        <p:spPr>
          <a:xfrm>
            <a:off x="413695" y="5168744"/>
            <a:ext cx="5068661" cy="1149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6700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Mười</a:t>
            </a:r>
            <a:r>
              <a:rPr lang="en-US" sz="670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6700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nghìn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45C94C0-90BB-4968-87DF-A8E6D985C0B0}"/>
              </a:ext>
            </a:extLst>
          </p:cNvPr>
          <p:cNvSpPr txBox="1"/>
          <p:nvPr/>
        </p:nvSpPr>
        <p:spPr>
          <a:xfrm>
            <a:off x="6588607" y="5177725"/>
            <a:ext cx="5068661" cy="11490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vi-VN" sz="6700">
                <a:solidFill>
                  <a:srgbClr val="C00000"/>
                </a:solidFill>
                <a:latin typeface="+mj-lt"/>
                <a:ea typeface="HP001" panose="020B0603050302020204" pitchFamily="34" charset="0"/>
              </a:rPr>
              <a:t>1 chục </a:t>
            </a:r>
            <a:r>
              <a:rPr lang="vi-VN" sz="6700">
                <a:latin typeface="+mj-lt"/>
                <a:ea typeface="HP001" panose="020B0603050302020204" pitchFamily="34" charset="0"/>
              </a:rPr>
              <a:t>nghìn</a:t>
            </a:r>
            <a:endParaRPr lang="en-US" sz="6700">
              <a:latin typeface="+mj-lt"/>
              <a:ea typeface="HP001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2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36" grpId="0"/>
      <p:bldP spid="37" grpId="0"/>
      <p:bldP spid="38" grpId="0"/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D4B6F248-D482-42F6-95CC-360793E6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04595"/>
              </p:ext>
            </p:extLst>
          </p:nvPr>
        </p:nvGraphicFramePr>
        <p:xfrm>
          <a:off x="178570" y="481715"/>
          <a:ext cx="11834860" cy="5280530"/>
        </p:xfrm>
        <a:graphic>
          <a:graphicData uri="http://schemas.openxmlformats.org/drawingml/2006/table">
            <a:tbl>
              <a:tblPr firstRow="1" bandRow="1"/>
              <a:tblGrid>
                <a:gridCol w="2635443">
                  <a:extLst>
                    <a:ext uri="{9D8B030D-6E8A-4147-A177-3AD203B41FA5}">
                      <a16:colId xmlns="" xmlns:a16="http://schemas.microsoft.com/office/drawing/2014/main" val="1083023252"/>
                    </a:ext>
                  </a:extLst>
                </a:gridCol>
                <a:gridCol w="2098501">
                  <a:extLst>
                    <a:ext uri="{9D8B030D-6E8A-4147-A177-3AD203B41FA5}">
                      <a16:colId xmlns="" xmlns:a16="http://schemas.microsoft.com/office/drawing/2014/main" val="4186312533"/>
                    </a:ext>
                  </a:extLst>
                </a:gridCol>
                <a:gridCol w="2366972">
                  <a:extLst>
                    <a:ext uri="{9D8B030D-6E8A-4147-A177-3AD203B41FA5}">
                      <a16:colId xmlns="" xmlns:a16="http://schemas.microsoft.com/office/drawing/2014/main" val="1869253565"/>
                    </a:ext>
                  </a:extLst>
                </a:gridCol>
                <a:gridCol w="2366972">
                  <a:extLst>
                    <a:ext uri="{9D8B030D-6E8A-4147-A177-3AD203B41FA5}">
                      <a16:colId xmlns="" xmlns:a16="http://schemas.microsoft.com/office/drawing/2014/main" val="1605580951"/>
                    </a:ext>
                  </a:extLst>
                </a:gridCol>
                <a:gridCol w="2366972">
                  <a:extLst>
                    <a:ext uri="{9D8B030D-6E8A-4147-A177-3AD203B41FA5}">
                      <a16:colId xmlns="" xmlns:a16="http://schemas.microsoft.com/office/drawing/2014/main" val="863652199"/>
                    </a:ext>
                  </a:extLst>
                </a:gridCol>
              </a:tblGrid>
              <a:tr h="629920">
                <a:tc gridSpan="5">
                  <a:txBody>
                    <a:bodyPr/>
                    <a:lstStyle/>
                    <a:p>
                      <a:pPr algn="ctr"/>
                      <a:r>
                        <a:rPr lang="vi-VN" sz="3300" b="1" dirty="0">
                          <a:latin typeface="+mj-lt"/>
                          <a:ea typeface="HP001" panose="020B0603050302020204" pitchFamily="34" charset="0"/>
                        </a:rPr>
                        <a:t>Hàng </a:t>
                      </a:r>
                      <a:endParaRPr lang="en-US" sz="3300" b="1" dirty="0">
                        <a:latin typeface="+mj-lt"/>
                        <a:ea typeface="HP001" panose="020B06030503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8829078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vi-VN" sz="700" b="1">
                        <a:latin typeface="HP001" panose="020B0603050302020204" pitchFamily="34" charset="0"/>
                        <a:ea typeface="HP001" panose="020B0603050302020204" pitchFamily="34" charset="0"/>
                      </a:endParaRPr>
                    </a:p>
                    <a:p>
                      <a:pPr algn="ctr"/>
                      <a:r>
                        <a:rPr lang="vi-VN" sz="3300" b="1">
                          <a:latin typeface="+mj-lt"/>
                          <a:ea typeface="HP001" panose="020B0603050302020204" pitchFamily="34" charset="0"/>
                        </a:rPr>
                        <a:t>Chục nghìn</a:t>
                      </a:r>
                      <a:endParaRPr lang="en-US" sz="3300" b="1">
                        <a:latin typeface="+mj-lt"/>
                        <a:ea typeface="HP001" panose="020B06030503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700" b="1">
                        <a:latin typeface="+mj-lt"/>
                        <a:ea typeface="HP001" panose="020B0603050302020204" pitchFamily="34" charset="0"/>
                      </a:endParaRPr>
                    </a:p>
                    <a:p>
                      <a:pPr algn="ctr"/>
                      <a:r>
                        <a:rPr lang="vi-VN" sz="3300" b="1">
                          <a:latin typeface="+mj-lt"/>
                          <a:ea typeface="HP001" panose="020B0603050302020204" pitchFamily="34" charset="0"/>
                        </a:rPr>
                        <a:t>Nghìn </a:t>
                      </a:r>
                      <a:endParaRPr lang="en-US" sz="3300" b="1">
                        <a:latin typeface="+mj-lt"/>
                        <a:ea typeface="HP001" panose="020B06030503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700" b="1">
                        <a:latin typeface="+mj-lt"/>
                        <a:ea typeface="HP001" panose="020B0603050302020204" pitchFamily="34" charset="0"/>
                      </a:endParaRPr>
                    </a:p>
                    <a:p>
                      <a:pPr algn="ctr"/>
                      <a:r>
                        <a:rPr lang="en-US" sz="3300" b="1">
                          <a:latin typeface="Times New Roman" panose="02020603050405020304" pitchFamily="18" charset="0"/>
                          <a:ea typeface="HP001" panose="020B0603050302020204" pitchFamily="34" charset="0"/>
                          <a:cs typeface="Times New Roman" panose="02020603050405020304" pitchFamily="18" charset="0"/>
                        </a:rPr>
                        <a:t>Trăm </a:t>
                      </a:r>
                      <a:r>
                        <a:rPr lang="vi-VN" sz="3300" b="1">
                          <a:latin typeface="+mj-lt"/>
                          <a:ea typeface="HP001" panose="020B0603050302020204" pitchFamily="34" charset="0"/>
                        </a:rPr>
                        <a:t> </a:t>
                      </a:r>
                      <a:endParaRPr lang="en-US" sz="3300" b="1">
                        <a:latin typeface="+mj-lt"/>
                        <a:ea typeface="HP001" panose="020B06030503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700" b="1">
                        <a:latin typeface="+mj-lt"/>
                        <a:ea typeface="HP001" panose="020B0603050302020204" pitchFamily="34" charset="0"/>
                      </a:endParaRPr>
                    </a:p>
                    <a:p>
                      <a:pPr algn="ctr"/>
                      <a:r>
                        <a:rPr lang="vi-VN" sz="3300" b="1">
                          <a:latin typeface="+mj-lt"/>
                          <a:ea typeface="HP001" panose="020B0603050302020204" pitchFamily="34" charset="0"/>
                        </a:rPr>
                        <a:t>Chục </a:t>
                      </a:r>
                      <a:endParaRPr lang="en-US" sz="3300" b="1">
                        <a:latin typeface="+mj-lt"/>
                        <a:ea typeface="HP001" panose="020B06030503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700" b="1">
                        <a:latin typeface="+mj-lt"/>
                        <a:ea typeface="HP001" panose="020B0603050302020204" pitchFamily="34" charset="0"/>
                      </a:endParaRPr>
                    </a:p>
                    <a:p>
                      <a:pPr algn="ctr"/>
                      <a:r>
                        <a:rPr lang="vi-VN" sz="3300" b="1">
                          <a:latin typeface="+mj-lt"/>
                          <a:ea typeface="HP001" panose="020B0603050302020204" pitchFamily="34" charset="0"/>
                        </a:rPr>
                        <a:t>Đơn vị</a:t>
                      </a:r>
                      <a:endParaRPr lang="en-US" sz="3300" b="1">
                        <a:latin typeface="+mj-lt"/>
                        <a:ea typeface="HP001" panose="020B06030503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7261439"/>
                  </a:ext>
                </a:extLst>
              </a:tr>
              <a:tr h="3424637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498679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58673718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933886F2-971E-461F-B8D5-DE1F5C3A2D6D}"/>
              </a:ext>
            </a:extLst>
          </p:cNvPr>
          <p:cNvGrpSpPr/>
          <p:nvPr/>
        </p:nvGrpSpPr>
        <p:grpSpPr>
          <a:xfrm>
            <a:off x="640392" y="1874281"/>
            <a:ext cx="1720441" cy="600717"/>
            <a:chOff x="3368236" y="2477134"/>
            <a:chExt cx="1290331" cy="450538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802F751F-08CA-498B-9E55-7520E9E077E7}"/>
                </a:ext>
              </a:extLst>
            </p:cNvPr>
            <p:cNvSpPr/>
            <p:nvPr/>
          </p:nvSpPr>
          <p:spPr>
            <a:xfrm>
              <a:off x="3368236" y="2515022"/>
              <a:ext cx="1220657" cy="4126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B4B89640-1F65-4360-BF19-52EFE1869ACE}"/>
                </a:ext>
              </a:extLst>
            </p:cNvPr>
            <p:cNvSpPr txBox="1"/>
            <p:nvPr/>
          </p:nvSpPr>
          <p:spPr>
            <a:xfrm>
              <a:off x="3437910" y="2477134"/>
              <a:ext cx="122065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10 000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C57D0A6-8267-4077-95E4-AF85A11A2A9B}"/>
              </a:ext>
            </a:extLst>
          </p:cNvPr>
          <p:cNvGrpSpPr/>
          <p:nvPr/>
        </p:nvGrpSpPr>
        <p:grpSpPr>
          <a:xfrm>
            <a:off x="640391" y="2513027"/>
            <a:ext cx="1699432" cy="600164"/>
            <a:chOff x="3368236" y="2486859"/>
            <a:chExt cx="1274574" cy="450123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D5811747-7599-4F2A-B491-2DF857F188B4}"/>
                </a:ext>
              </a:extLst>
            </p:cNvPr>
            <p:cNvSpPr/>
            <p:nvPr/>
          </p:nvSpPr>
          <p:spPr>
            <a:xfrm>
              <a:off x="3368236" y="2515022"/>
              <a:ext cx="1220657" cy="4126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15868FA7-40EE-4123-A00F-725212873ECF}"/>
                </a:ext>
              </a:extLst>
            </p:cNvPr>
            <p:cNvSpPr txBox="1"/>
            <p:nvPr/>
          </p:nvSpPr>
          <p:spPr>
            <a:xfrm>
              <a:off x="3422153" y="2486859"/>
              <a:ext cx="122065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10 000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046BBC0-DF01-4CC1-8B09-FFE03FE4E63D}"/>
              </a:ext>
            </a:extLst>
          </p:cNvPr>
          <p:cNvGrpSpPr/>
          <p:nvPr/>
        </p:nvGrpSpPr>
        <p:grpSpPr>
          <a:xfrm>
            <a:off x="640392" y="3134700"/>
            <a:ext cx="1705017" cy="600164"/>
            <a:chOff x="3368236" y="2483781"/>
            <a:chExt cx="1278763" cy="450123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6632B060-9A53-494D-836D-E327C71E4D1D}"/>
                </a:ext>
              </a:extLst>
            </p:cNvPr>
            <p:cNvSpPr/>
            <p:nvPr/>
          </p:nvSpPr>
          <p:spPr>
            <a:xfrm>
              <a:off x="3368236" y="2515022"/>
              <a:ext cx="1220657" cy="4126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40ED9D23-CE20-4800-BF29-C3793CE627A5}"/>
                </a:ext>
              </a:extLst>
            </p:cNvPr>
            <p:cNvSpPr txBox="1"/>
            <p:nvPr/>
          </p:nvSpPr>
          <p:spPr>
            <a:xfrm>
              <a:off x="3426342" y="2483781"/>
              <a:ext cx="122065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10 000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F0D7118-DCFB-4F95-BC74-6274D78391B4}"/>
              </a:ext>
            </a:extLst>
          </p:cNvPr>
          <p:cNvGrpSpPr/>
          <p:nvPr/>
        </p:nvGrpSpPr>
        <p:grpSpPr>
          <a:xfrm>
            <a:off x="640391" y="3747615"/>
            <a:ext cx="1705019" cy="604713"/>
            <a:chOff x="3368236" y="2474137"/>
            <a:chExt cx="1278764" cy="453535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EC2BE2A2-CD4B-41D4-9CC4-808BEA45DCF1}"/>
                </a:ext>
              </a:extLst>
            </p:cNvPr>
            <p:cNvSpPr/>
            <p:nvPr/>
          </p:nvSpPr>
          <p:spPr>
            <a:xfrm>
              <a:off x="3368236" y="2515022"/>
              <a:ext cx="1220657" cy="4126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4B11E17D-E3C3-491E-99DF-94BEFD148863}"/>
                </a:ext>
              </a:extLst>
            </p:cNvPr>
            <p:cNvSpPr txBox="1"/>
            <p:nvPr/>
          </p:nvSpPr>
          <p:spPr>
            <a:xfrm>
              <a:off x="3426343" y="2474137"/>
              <a:ext cx="122065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10 000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8E373AD3-D551-457E-AE56-C368159D399B}"/>
              </a:ext>
            </a:extLst>
          </p:cNvPr>
          <p:cNvGrpSpPr/>
          <p:nvPr/>
        </p:nvGrpSpPr>
        <p:grpSpPr>
          <a:xfrm>
            <a:off x="3196033" y="1853654"/>
            <a:ext cx="1311321" cy="618413"/>
            <a:chOff x="3368237" y="2463862"/>
            <a:chExt cx="714000" cy="463810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9C41830D-06E5-4015-B431-B9F8E7D65930}"/>
                </a:ext>
              </a:extLst>
            </p:cNvPr>
            <p:cNvSpPr/>
            <p:nvPr/>
          </p:nvSpPr>
          <p:spPr>
            <a:xfrm>
              <a:off x="3368237" y="2515022"/>
              <a:ext cx="673771" cy="4126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C3A43E8D-6AE3-4E52-A334-4562D9EB979D}"/>
                </a:ext>
              </a:extLst>
            </p:cNvPr>
            <p:cNvSpPr txBox="1"/>
            <p:nvPr/>
          </p:nvSpPr>
          <p:spPr>
            <a:xfrm>
              <a:off x="3391573" y="2463862"/>
              <a:ext cx="690664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1000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E57ADBF4-26A9-4E13-97D9-20FE4D8E7F3C}"/>
              </a:ext>
            </a:extLst>
          </p:cNvPr>
          <p:cNvGrpSpPr/>
          <p:nvPr/>
        </p:nvGrpSpPr>
        <p:grpSpPr>
          <a:xfrm>
            <a:off x="3196033" y="2540283"/>
            <a:ext cx="1311321" cy="600164"/>
            <a:chOff x="3368237" y="2501778"/>
            <a:chExt cx="714000" cy="450123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22C02B3B-F382-4E16-AEAE-A9E7147A3E3B}"/>
                </a:ext>
              </a:extLst>
            </p:cNvPr>
            <p:cNvSpPr/>
            <p:nvPr/>
          </p:nvSpPr>
          <p:spPr>
            <a:xfrm>
              <a:off x="3368237" y="2515022"/>
              <a:ext cx="673771" cy="4126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E910B7BA-8F07-4F1E-B595-49A6E5EC9FBA}"/>
                </a:ext>
              </a:extLst>
            </p:cNvPr>
            <p:cNvSpPr txBox="1"/>
            <p:nvPr/>
          </p:nvSpPr>
          <p:spPr>
            <a:xfrm>
              <a:off x="3391573" y="2501778"/>
              <a:ext cx="690664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1000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7348CE9E-537A-4910-AEEC-825B0926BDC6}"/>
              </a:ext>
            </a:extLst>
          </p:cNvPr>
          <p:cNvGrpSpPr/>
          <p:nvPr/>
        </p:nvGrpSpPr>
        <p:grpSpPr>
          <a:xfrm>
            <a:off x="5523355" y="1874283"/>
            <a:ext cx="1145309" cy="600164"/>
            <a:chOff x="4338784" y="2411516"/>
            <a:chExt cx="858982" cy="450123"/>
          </a:xfrm>
        </p:grpSpPr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A0AC577E-E1DC-4FCF-88A5-F7E944C8C753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2EA5BF2F-71B2-4533-9069-87C6E54EB761}"/>
                </a:ext>
              </a:extLst>
            </p:cNvPr>
            <p:cNvSpPr txBox="1"/>
            <p:nvPr/>
          </p:nvSpPr>
          <p:spPr>
            <a:xfrm>
              <a:off x="4440566" y="2411516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5E8E3ED2-CDD8-4833-9609-5454659E3B31}"/>
              </a:ext>
            </a:extLst>
          </p:cNvPr>
          <p:cNvGrpSpPr/>
          <p:nvPr/>
        </p:nvGrpSpPr>
        <p:grpSpPr>
          <a:xfrm>
            <a:off x="5523355" y="2440080"/>
            <a:ext cx="1145309" cy="600164"/>
            <a:chOff x="4338784" y="2391012"/>
            <a:chExt cx="858982" cy="450123"/>
          </a:xfrm>
        </p:grpSpPr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CFB35E52-616A-4CA6-A909-7FD832DDC689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9261A8F7-8E92-4137-843C-6BC5C739CC11}"/>
                </a:ext>
              </a:extLst>
            </p:cNvPr>
            <p:cNvSpPr txBox="1"/>
            <p:nvPr/>
          </p:nvSpPr>
          <p:spPr>
            <a:xfrm>
              <a:off x="4454046" y="2391012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100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6EDE63C6-F07E-4A29-9FD3-6D386C010A63}"/>
              </a:ext>
            </a:extLst>
          </p:cNvPr>
          <p:cNvGrpSpPr/>
          <p:nvPr/>
        </p:nvGrpSpPr>
        <p:grpSpPr>
          <a:xfrm>
            <a:off x="5523355" y="3045352"/>
            <a:ext cx="1145309" cy="600164"/>
            <a:chOff x="4338784" y="2400114"/>
            <a:chExt cx="858982" cy="450123"/>
          </a:xfrm>
        </p:grpSpPr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C27ED6FE-C84A-44EC-B5B4-1C266F0CCD74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355D92A7-117F-415C-9218-A692D28F8757}"/>
                </a:ext>
              </a:extLst>
            </p:cNvPr>
            <p:cNvSpPr txBox="1"/>
            <p:nvPr/>
          </p:nvSpPr>
          <p:spPr>
            <a:xfrm>
              <a:off x="4447817" y="2400114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100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D3F63823-F5A3-4E11-951C-BAF6510A4FFD}"/>
              </a:ext>
            </a:extLst>
          </p:cNvPr>
          <p:cNvGrpSpPr/>
          <p:nvPr/>
        </p:nvGrpSpPr>
        <p:grpSpPr>
          <a:xfrm>
            <a:off x="7946367" y="1825739"/>
            <a:ext cx="1179800" cy="600164"/>
            <a:chOff x="4338784" y="2382037"/>
            <a:chExt cx="884850" cy="450123"/>
          </a:xfrm>
        </p:grpSpPr>
        <p:sp>
          <p:nvSpPr>
            <p:cNvPr id="37" name="Oval 36">
              <a:extLst>
                <a:ext uri="{FF2B5EF4-FFF2-40B4-BE49-F238E27FC236}">
                  <a16:creationId xmlns="" xmlns:a16="http://schemas.microsoft.com/office/drawing/2014/main" id="{BAF8AAB9-2A92-4117-8828-F7D29B375F34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47725A6E-C90E-4DD7-8909-6D0AA9270819}"/>
                </a:ext>
              </a:extLst>
            </p:cNvPr>
            <p:cNvSpPr txBox="1"/>
            <p:nvPr/>
          </p:nvSpPr>
          <p:spPr>
            <a:xfrm>
              <a:off x="4517057" y="2382037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BF23C8F7-1E0A-41BE-B5B6-45930D13E1C0}"/>
              </a:ext>
            </a:extLst>
          </p:cNvPr>
          <p:cNvGrpSpPr/>
          <p:nvPr/>
        </p:nvGrpSpPr>
        <p:grpSpPr>
          <a:xfrm>
            <a:off x="10282018" y="1824399"/>
            <a:ext cx="1267956" cy="600164"/>
            <a:chOff x="4338784" y="2379556"/>
            <a:chExt cx="950967" cy="450123"/>
          </a:xfrm>
        </p:grpSpPr>
        <p:sp>
          <p:nvSpPr>
            <p:cNvPr id="40" name="Oval 39">
              <a:extLst>
                <a:ext uri="{FF2B5EF4-FFF2-40B4-BE49-F238E27FC236}">
                  <a16:creationId xmlns="" xmlns:a16="http://schemas.microsoft.com/office/drawing/2014/main" id="{07AF2AED-A630-491C-9F4F-BE0B67630D2C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8711EE14-BDA6-44BF-8ACB-D76288B249B4}"/>
                </a:ext>
              </a:extLst>
            </p:cNvPr>
            <p:cNvSpPr txBox="1"/>
            <p:nvPr/>
          </p:nvSpPr>
          <p:spPr>
            <a:xfrm>
              <a:off x="4583174" y="2379556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4C86AF30-07D0-44CB-BB87-A3F2AE1DDD8E}"/>
              </a:ext>
            </a:extLst>
          </p:cNvPr>
          <p:cNvSpPr/>
          <p:nvPr/>
        </p:nvSpPr>
        <p:spPr>
          <a:xfrm>
            <a:off x="957937" y="5212659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4</a:t>
            </a:r>
            <a:endParaRPr lang="en-US" sz="3300" b="1">
              <a:solidFill>
                <a:srgbClr val="C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22619D84-D4ED-443A-BC17-74C044FA6F5B}"/>
              </a:ext>
            </a:extLst>
          </p:cNvPr>
          <p:cNvSpPr/>
          <p:nvPr/>
        </p:nvSpPr>
        <p:spPr>
          <a:xfrm>
            <a:off x="3442091" y="5216533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sz="3300" b="1">
              <a:solidFill>
                <a:srgbClr val="C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D2417BF8-C1FF-447B-81AC-CAB53EF486CA}"/>
              </a:ext>
            </a:extLst>
          </p:cNvPr>
          <p:cNvSpPr/>
          <p:nvPr/>
        </p:nvSpPr>
        <p:spPr>
          <a:xfrm>
            <a:off x="5717061" y="5215107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3</a:t>
            </a:r>
            <a:endParaRPr lang="en-US" sz="3300" b="1">
              <a:solidFill>
                <a:srgbClr val="C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09C804BF-F0A8-4AE5-89DE-AFF2354BAC6F}"/>
              </a:ext>
            </a:extLst>
          </p:cNvPr>
          <p:cNvSpPr/>
          <p:nvPr/>
        </p:nvSpPr>
        <p:spPr>
          <a:xfrm>
            <a:off x="8075287" y="5215107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sz="3300" b="1">
              <a:solidFill>
                <a:srgbClr val="C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FF7C480A-D473-4C0A-AD6E-2378EBD0E74E}"/>
              </a:ext>
            </a:extLst>
          </p:cNvPr>
          <p:cNvSpPr/>
          <p:nvPr/>
        </p:nvSpPr>
        <p:spPr>
          <a:xfrm>
            <a:off x="10433515" y="5215107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rgbClr val="C00000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6</a:t>
            </a:r>
            <a:endParaRPr lang="en-US" sz="3300" b="1">
              <a:solidFill>
                <a:srgbClr val="C00000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F3F004FC-7335-4BAD-B6D6-71227D07AA4B}"/>
              </a:ext>
            </a:extLst>
          </p:cNvPr>
          <p:cNvSpPr txBox="1"/>
          <p:nvPr/>
        </p:nvSpPr>
        <p:spPr>
          <a:xfrm>
            <a:off x="171787" y="5754628"/>
            <a:ext cx="1688276" cy="63607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Viết số: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1B06E4F-9805-4298-B674-F40191D65B10}"/>
              </a:ext>
            </a:extLst>
          </p:cNvPr>
          <p:cNvSpPr txBox="1"/>
          <p:nvPr/>
        </p:nvSpPr>
        <p:spPr>
          <a:xfrm>
            <a:off x="187180" y="6248723"/>
            <a:ext cx="1605017" cy="63607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Đọc số: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AEB2926D-B320-42DB-8047-15B2BD608E45}"/>
              </a:ext>
            </a:extLst>
          </p:cNvPr>
          <p:cNvSpPr txBox="1"/>
          <p:nvPr/>
        </p:nvSpPr>
        <p:spPr>
          <a:xfrm>
            <a:off x="1669437" y="6248723"/>
            <a:ext cx="8169135" cy="63607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300" b="1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Bốn mươi hai nghìn ba trăm mười sáu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9A77DBF3-FEDA-47C9-8F09-8E81AB8CB43D}"/>
              </a:ext>
            </a:extLst>
          </p:cNvPr>
          <p:cNvSpPr/>
          <p:nvPr/>
        </p:nvSpPr>
        <p:spPr>
          <a:xfrm>
            <a:off x="1507197" y="5772702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4</a:t>
            </a:r>
            <a:endParaRPr lang="en-US" sz="33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DF9143C1-97A5-47E9-8FB8-2DB962DF1A07}"/>
              </a:ext>
            </a:extLst>
          </p:cNvPr>
          <p:cNvSpPr/>
          <p:nvPr/>
        </p:nvSpPr>
        <p:spPr>
          <a:xfrm>
            <a:off x="1729458" y="5772702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sz="33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A9E34675-87EF-45EA-9A0A-AA1B137D386F}"/>
              </a:ext>
            </a:extLst>
          </p:cNvPr>
          <p:cNvSpPr/>
          <p:nvPr/>
        </p:nvSpPr>
        <p:spPr>
          <a:xfrm>
            <a:off x="2099495" y="5772702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3</a:t>
            </a:r>
            <a:endParaRPr lang="en-US" sz="33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27E7B68F-79EA-4FE9-8B16-89B494F5D4BD}"/>
              </a:ext>
            </a:extLst>
          </p:cNvPr>
          <p:cNvSpPr/>
          <p:nvPr/>
        </p:nvSpPr>
        <p:spPr>
          <a:xfrm>
            <a:off x="2325315" y="5772702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sz="33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54BABB93-6F62-497C-ABD1-34B0481FDA2D}"/>
              </a:ext>
            </a:extLst>
          </p:cNvPr>
          <p:cNvSpPr/>
          <p:nvPr/>
        </p:nvSpPr>
        <p:spPr>
          <a:xfrm>
            <a:off x="2551134" y="5772702"/>
            <a:ext cx="862060" cy="59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vi-VN" sz="3300" b="1">
                <a:solidFill>
                  <a:schemeClr val="tx1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6</a:t>
            </a:r>
            <a:endParaRPr lang="en-US" sz="3300" b="1">
              <a:solidFill>
                <a:schemeClr val="tx1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9B26C062-ECE5-4ABE-AABE-A31ABE4DA275}"/>
              </a:ext>
            </a:extLst>
          </p:cNvPr>
          <p:cNvGrpSpPr/>
          <p:nvPr/>
        </p:nvGrpSpPr>
        <p:grpSpPr>
          <a:xfrm>
            <a:off x="10282018" y="2387189"/>
            <a:ext cx="1267956" cy="600164"/>
            <a:chOff x="4338784" y="2379556"/>
            <a:chExt cx="950967" cy="450123"/>
          </a:xfrm>
        </p:grpSpPr>
        <p:sp>
          <p:nvSpPr>
            <p:cNvPr id="81" name="Oval 80">
              <a:extLst>
                <a:ext uri="{FF2B5EF4-FFF2-40B4-BE49-F238E27FC236}">
                  <a16:creationId xmlns="" xmlns:a16="http://schemas.microsoft.com/office/drawing/2014/main" id="{578F9EB3-6DB4-4F61-9C90-EB35EFD1BCF7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37195D93-EF74-4620-B16D-39C6EC18CB4B}"/>
                </a:ext>
              </a:extLst>
            </p:cNvPr>
            <p:cNvSpPr txBox="1"/>
            <p:nvPr/>
          </p:nvSpPr>
          <p:spPr>
            <a:xfrm>
              <a:off x="4583174" y="2379556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68E70837-2F77-4515-A03C-B0E180BD2B7B}"/>
              </a:ext>
            </a:extLst>
          </p:cNvPr>
          <p:cNvGrpSpPr/>
          <p:nvPr/>
        </p:nvGrpSpPr>
        <p:grpSpPr>
          <a:xfrm>
            <a:off x="10282018" y="2949980"/>
            <a:ext cx="1267956" cy="600164"/>
            <a:chOff x="4338784" y="2379556"/>
            <a:chExt cx="950967" cy="450123"/>
          </a:xfrm>
        </p:grpSpPr>
        <p:sp>
          <p:nvSpPr>
            <p:cNvPr id="89" name="Oval 88">
              <a:extLst>
                <a:ext uri="{FF2B5EF4-FFF2-40B4-BE49-F238E27FC236}">
                  <a16:creationId xmlns="" xmlns:a16="http://schemas.microsoft.com/office/drawing/2014/main" id="{356331F8-579B-45EA-B8C2-475292A5ACA3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FE044DD7-11C1-4532-9651-DEDCA6AB14C6}"/>
                </a:ext>
              </a:extLst>
            </p:cNvPr>
            <p:cNvSpPr txBox="1"/>
            <p:nvPr/>
          </p:nvSpPr>
          <p:spPr>
            <a:xfrm>
              <a:off x="4583174" y="2379556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D7663F3F-2A79-4095-AC78-2C810017D86E}"/>
              </a:ext>
            </a:extLst>
          </p:cNvPr>
          <p:cNvGrpSpPr/>
          <p:nvPr/>
        </p:nvGrpSpPr>
        <p:grpSpPr>
          <a:xfrm>
            <a:off x="10282018" y="3512771"/>
            <a:ext cx="1267956" cy="600164"/>
            <a:chOff x="4338784" y="2379556"/>
            <a:chExt cx="950967" cy="450123"/>
          </a:xfrm>
        </p:grpSpPr>
        <p:sp>
          <p:nvSpPr>
            <p:cNvPr id="92" name="Oval 91">
              <a:extLst>
                <a:ext uri="{FF2B5EF4-FFF2-40B4-BE49-F238E27FC236}">
                  <a16:creationId xmlns="" xmlns:a16="http://schemas.microsoft.com/office/drawing/2014/main" id="{6FB9BC2D-758A-46EF-8933-8863D3C1FF1A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="" xmlns:a16="http://schemas.microsoft.com/office/drawing/2014/main" id="{A7FDF760-E7AB-4778-897A-FF632C814826}"/>
                </a:ext>
              </a:extLst>
            </p:cNvPr>
            <p:cNvSpPr txBox="1"/>
            <p:nvPr/>
          </p:nvSpPr>
          <p:spPr>
            <a:xfrm>
              <a:off x="4583174" y="2379556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59A7DAD9-0BEB-495D-A4F5-23F47A0D08A2}"/>
              </a:ext>
            </a:extLst>
          </p:cNvPr>
          <p:cNvGrpSpPr/>
          <p:nvPr/>
        </p:nvGrpSpPr>
        <p:grpSpPr>
          <a:xfrm>
            <a:off x="10282018" y="4075561"/>
            <a:ext cx="1267956" cy="600164"/>
            <a:chOff x="4338784" y="2379556"/>
            <a:chExt cx="950967" cy="450123"/>
          </a:xfrm>
        </p:grpSpPr>
        <p:sp>
          <p:nvSpPr>
            <p:cNvPr id="95" name="Oval 94">
              <a:extLst>
                <a:ext uri="{FF2B5EF4-FFF2-40B4-BE49-F238E27FC236}">
                  <a16:creationId xmlns="" xmlns:a16="http://schemas.microsoft.com/office/drawing/2014/main" id="{FE7A3A91-7D4A-49B3-9C71-56197C8B69BC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="" xmlns:a16="http://schemas.microsoft.com/office/drawing/2014/main" id="{A6CE623A-A714-4105-A305-76B19A18ABF0}"/>
                </a:ext>
              </a:extLst>
            </p:cNvPr>
            <p:cNvSpPr txBox="1"/>
            <p:nvPr/>
          </p:nvSpPr>
          <p:spPr>
            <a:xfrm>
              <a:off x="4583174" y="2379556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="" xmlns:a16="http://schemas.microsoft.com/office/drawing/2014/main" id="{3A0891F4-127D-4754-9D62-82EDD93C1BCA}"/>
              </a:ext>
            </a:extLst>
          </p:cNvPr>
          <p:cNvGrpSpPr/>
          <p:nvPr/>
        </p:nvGrpSpPr>
        <p:grpSpPr>
          <a:xfrm>
            <a:off x="10282018" y="4638355"/>
            <a:ext cx="1267956" cy="600164"/>
            <a:chOff x="4338784" y="2379556"/>
            <a:chExt cx="950967" cy="450123"/>
          </a:xfrm>
        </p:grpSpPr>
        <p:sp>
          <p:nvSpPr>
            <p:cNvPr id="98" name="Oval 97">
              <a:extLst>
                <a:ext uri="{FF2B5EF4-FFF2-40B4-BE49-F238E27FC236}">
                  <a16:creationId xmlns="" xmlns:a16="http://schemas.microsoft.com/office/drawing/2014/main" id="{4150E72E-8DC8-49FA-9B5E-5E44F7F74E58}"/>
                </a:ext>
              </a:extLst>
            </p:cNvPr>
            <p:cNvSpPr/>
            <p:nvPr/>
          </p:nvSpPr>
          <p:spPr>
            <a:xfrm>
              <a:off x="4338784" y="2447206"/>
              <a:ext cx="858982" cy="3702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5FE1268F-B34C-4A31-AB3D-73FC68CF5E08}"/>
                </a:ext>
              </a:extLst>
            </p:cNvPr>
            <p:cNvSpPr txBox="1"/>
            <p:nvPr/>
          </p:nvSpPr>
          <p:spPr>
            <a:xfrm>
              <a:off x="4583174" y="2379556"/>
              <a:ext cx="706577" cy="450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3300" b="1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334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3" grpId="0"/>
      <p:bldP spid="84" grpId="0"/>
      <p:bldP spid="85" grpId="0"/>
      <p:bldP spid="86" grpId="0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90518E9-EA37-4B16-B1EE-5B16CBAFE186}"/>
              </a:ext>
            </a:extLst>
          </p:cNvPr>
          <p:cNvSpPr txBox="1"/>
          <p:nvPr/>
        </p:nvSpPr>
        <p:spPr>
          <a:xfrm>
            <a:off x="132004" y="2800051"/>
            <a:ext cx="2007368" cy="781748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07000"/>
              </a:lnSpc>
              <a:spcAft>
                <a:spcPts val="1067"/>
              </a:spcAft>
            </a:pPr>
            <a:r>
              <a:rPr lang="en-US" sz="40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42 31</a:t>
            </a:r>
            <a:r>
              <a:rPr lang="vi-VN" sz="40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6 </a:t>
            </a:r>
            <a:endParaRPr lang="en-US" sz="4000" dirty="0">
              <a:solidFill>
                <a:srgbClr val="000099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5BB76CC-00E6-47B1-9A69-B62570FECAD9}"/>
              </a:ext>
            </a:extLst>
          </p:cNvPr>
          <p:cNvSpPr txBox="1"/>
          <p:nvPr/>
        </p:nvSpPr>
        <p:spPr>
          <a:xfrm>
            <a:off x="504919" y="4031135"/>
            <a:ext cx="1588652" cy="781748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07000"/>
              </a:lnSpc>
              <a:spcAft>
                <a:spcPts val="1067"/>
              </a:spcAft>
            </a:pPr>
            <a:r>
              <a:rPr lang="en-US" sz="4000" b="1" dirty="0">
                <a:solidFill>
                  <a:srgbClr val="000099"/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2 316</a:t>
            </a:r>
            <a:endParaRPr lang="en-US" sz="4000" dirty="0">
              <a:solidFill>
                <a:srgbClr val="000099"/>
              </a:solidFill>
              <a:latin typeface="Times New Roman" panose="02020603050405020304" pitchFamily="18" charset="0"/>
              <a:ea typeface="HP001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6264D62-F36B-4D8E-BFE4-ECF518FF30A2}"/>
              </a:ext>
            </a:extLst>
          </p:cNvPr>
          <p:cNvSpPr txBox="1"/>
          <p:nvPr/>
        </p:nvSpPr>
        <p:spPr>
          <a:xfrm>
            <a:off x="1299245" y="998980"/>
            <a:ext cx="10479809" cy="738664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So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sánh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: 42 316 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HP001" panose="020B0603050302020204" pitchFamily="34" charset="0"/>
                <a:cs typeface="Times New Roman" panose="02020603050405020304" pitchFamily="18" charset="0"/>
              </a:rPr>
              <a:t> 2 316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7DF35511-2B60-4620-9D10-5AD369189402}"/>
              </a:ext>
            </a:extLst>
          </p:cNvPr>
          <p:cNvGrpSpPr/>
          <p:nvPr/>
        </p:nvGrpSpPr>
        <p:grpSpPr>
          <a:xfrm>
            <a:off x="1798007" y="2685639"/>
            <a:ext cx="1184180" cy="647331"/>
            <a:chOff x="1411142" y="1240392"/>
            <a:chExt cx="888135" cy="485498"/>
          </a:xfrm>
        </p:grpSpPr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1940DC4F-61A1-4975-958C-4555D3DE1EBD}"/>
                </a:ext>
              </a:extLst>
            </p:cNvPr>
            <p:cNvSpPr txBox="1"/>
            <p:nvPr/>
          </p:nvSpPr>
          <p:spPr>
            <a:xfrm>
              <a:off x="1420668" y="1240392"/>
              <a:ext cx="878609" cy="3994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1067"/>
                </a:spcAft>
              </a:pPr>
              <a:r>
                <a:rPr lang="en-US" sz="2700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đọc là</a:t>
              </a: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="" xmlns:a16="http://schemas.microsoft.com/office/drawing/2014/main" id="{8688F4AE-B5F9-4944-B9DB-19DBB413D576}"/>
                </a:ext>
              </a:extLst>
            </p:cNvPr>
            <p:cNvSpPr/>
            <p:nvPr/>
          </p:nvSpPr>
          <p:spPr>
            <a:xfrm>
              <a:off x="1411142" y="1531428"/>
              <a:ext cx="878609" cy="19446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51A1D347-B269-47CE-80B7-EB103E0AB15C}"/>
              </a:ext>
            </a:extLst>
          </p:cNvPr>
          <p:cNvGrpSpPr/>
          <p:nvPr/>
        </p:nvGrpSpPr>
        <p:grpSpPr>
          <a:xfrm>
            <a:off x="1798007" y="3914103"/>
            <a:ext cx="1184180" cy="659645"/>
            <a:chOff x="1411142" y="1231156"/>
            <a:chExt cx="888135" cy="494734"/>
          </a:xfrm>
        </p:grpSpPr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DFE1CE18-C96E-4248-AA0C-438404521EBE}"/>
                </a:ext>
              </a:extLst>
            </p:cNvPr>
            <p:cNvSpPr txBox="1"/>
            <p:nvPr/>
          </p:nvSpPr>
          <p:spPr>
            <a:xfrm>
              <a:off x="1420668" y="1231156"/>
              <a:ext cx="878609" cy="3994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1067"/>
                </a:spcAft>
              </a:pPr>
              <a:r>
                <a:rPr lang="en-US" sz="2700">
                  <a:latin typeface="Times New Roman" panose="02020603050405020304" pitchFamily="18" charset="0"/>
                  <a:ea typeface="HP001" panose="020B0603050302020204" pitchFamily="34" charset="0"/>
                  <a:cs typeface="Times New Roman" panose="02020603050405020304" pitchFamily="18" charset="0"/>
                </a:rPr>
                <a:t>đọc là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="" xmlns:a16="http://schemas.microsoft.com/office/drawing/2014/main" id="{02ACE6CC-AF5A-435A-90E6-4762C152AF28}"/>
                </a:ext>
              </a:extLst>
            </p:cNvPr>
            <p:cNvSpPr/>
            <p:nvPr/>
          </p:nvSpPr>
          <p:spPr>
            <a:xfrm>
              <a:off x="1411142" y="1531428"/>
              <a:ext cx="878609" cy="19446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89BC47D-5A22-43C3-AC10-86DE214F9FC6}"/>
              </a:ext>
            </a:extLst>
          </p:cNvPr>
          <p:cNvSpPr txBox="1"/>
          <p:nvPr/>
        </p:nvSpPr>
        <p:spPr>
          <a:xfrm>
            <a:off x="2994888" y="2757647"/>
            <a:ext cx="8784165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>
                <a:latin typeface="Times New Roman" panose="02020603050405020304" pitchFamily="18" charset="0"/>
                <a:cs typeface="Times New Roman" panose="02020603050405020304" pitchFamily="18" charset="0"/>
              </a:rPr>
              <a:t>bốn mươi hai nghìn ba trăm mười sáu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715D811-27D6-46C3-BABA-F5E64B2608CB}"/>
              </a:ext>
            </a:extLst>
          </p:cNvPr>
          <p:cNvSpPr txBox="1"/>
          <p:nvPr/>
        </p:nvSpPr>
        <p:spPr>
          <a:xfrm>
            <a:off x="2994888" y="2757647"/>
            <a:ext cx="8784165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>
                <a:latin typeface="Times New Roman" panose="02020603050405020304" pitchFamily="18" charset="0"/>
                <a:cs typeface="Times New Roman" panose="02020603050405020304" pitchFamily="18" charset="0"/>
              </a:rPr>
              <a:t>bốn mươi hai nghìn </a:t>
            </a:r>
            <a:r>
              <a:rPr lang="en-US" sz="43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trăm mười sáu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06B1D91-FD67-4A34-83A4-FAD7F54B6CA2}"/>
              </a:ext>
            </a:extLst>
          </p:cNvPr>
          <p:cNvSpPr txBox="1"/>
          <p:nvPr/>
        </p:nvSpPr>
        <p:spPr>
          <a:xfrm>
            <a:off x="2994888" y="2757647"/>
            <a:ext cx="8784165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 mươi hai nghìn </a:t>
            </a:r>
            <a:r>
              <a:rPr lang="en-US" sz="4300">
                <a:latin typeface="Times New Roman" panose="02020603050405020304" pitchFamily="18" charset="0"/>
                <a:cs typeface="Times New Roman" panose="02020603050405020304" pitchFamily="18" charset="0"/>
              </a:rPr>
              <a:t>ba trăm mười sáu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744394E-C5B1-4092-99BF-A71C4E8E0C6F}"/>
              </a:ext>
            </a:extLst>
          </p:cNvPr>
          <p:cNvSpPr txBox="1"/>
          <p:nvPr/>
        </p:nvSpPr>
        <p:spPr>
          <a:xfrm>
            <a:off x="2994888" y="3994773"/>
            <a:ext cx="6822600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1468522-A5F5-48AF-94B9-AC8629277BD8}"/>
              </a:ext>
            </a:extLst>
          </p:cNvPr>
          <p:cNvSpPr txBox="1"/>
          <p:nvPr/>
        </p:nvSpPr>
        <p:spPr>
          <a:xfrm>
            <a:off x="2969485" y="4009933"/>
            <a:ext cx="8255003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3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4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5" grpId="1"/>
      <p:bldP spid="26" grpId="0"/>
      <p:bldP spid="3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 - &amp;quot;1. Viết (theo mẫu) :&amp;quot;&quot;/&gt;&lt;property id=&quot;20307&quot; value=&quot;267&quot;/&gt;&lt;/object&gt;&lt;object type=&quot;3&quot; unique_id=&quot;10005&quot;&gt;&lt;property id=&quot;20148&quot; value=&quot;5&quot;/&gt;&lt;property id=&quot;20300&quot; value=&quot;Slide 3 - &amp;quot;2. Viết (theo mẫu):&amp;quot;&quot;/&gt;&lt;property id=&quot;20307&quot; value=&quot;268&quot;/&gt;&lt;/object&gt;&lt;object type=&quot;3&quot; unique_id=&quot;10006&quot;&gt;&lt;property id=&quot;20148&quot; value=&quot;5&quot;/&gt;&lt;property id=&quot;20300&quot; value=&quot;Slide 4 - &amp;quot;3. Số ?&amp;quot;&quot;/&gt;&lt;property id=&quot;20307&quot; value=&quot;269&quot;/&gt;&lt;/object&gt;&lt;object type=&quot;3&quot; unique_id=&quot;10007&quot;&gt;&lt;property id=&quot;20148&quot; value=&quot;5&quot;/&gt;&lt;property id=&quot;20300&quot; value=&quot;Slide 5 - &amp;quot;4. Viết tiếp số thích hợp vào dưới mỗi vạch:&amp;quot;&quot;/&gt;&lt;property id=&quot;20307&quot; value=&quot;270&quot;/&gt;&lt;/object&gt;&lt;object type=&quot;3&quot; unique_id=&quot;10008&quot;&gt;&lt;property id=&quot;20148&quot; value=&quot;5&quot;/&gt;&lt;property id=&quot;20300&quot; value=&quot;Slide 6&quot;/&gt;&lt;property id=&quot;20307&quot; value=&quot;266&quot;/&gt;&lt;/object&gt;&lt;object type=&quot;3&quot; unique_id=&quot;10234&quot;&gt;&lt;property id=&quot;20148&quot; value=&quot;5&quot;/&gt;&lt;property id=&quot;20300&quot; value=&quot;Slide 1&quot;/&gt;&lt;property id=&quot;20307&quot; value=&quot;289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168</TotalTime>
  <Words>888</Words>
  <Application>Microsoft Office PowerPoint</Application>
  <PresentationFormat>Custom</PresentationFormat>
  <Paragraphs>249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Viết (theo mẫu):</vt:lpstr>
      <vt:lpstr>2. Viết (theo mẫu):</vt:lpstr>
      <vt:lpstr>3. Số ?</vt:lpstr>
      <vt:lpstr>3. Số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BKV</cp:lastModifiedBy>
  <cp:revision>29</cp:revision>
  <dcterms:created xsi:type="dcterms:W3CDTF">2016-08-28T15:19:52Z</dcterms:created>
  <dcterms:modified xsi:type="dcterms:W3CDTF">2022-03-22T03:01:27Z</dcterms:modified>
</cp:coreProperties>
</file>