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22" r:id="rId2"/>
    <p:sldMasterId id="2147483828" r:id="rId3"/>
  </p:sldMasterIdLst>
  <p:notesMasterIdLst>
    <p:notesMasterId r:id="rId21"/>
  </p:notesMasterIdLst>
  <p:sldIdLst>
    <p:sldId id="417" r:id="rId4"/>
    <p:sldId id="428" r:id="rId5"/>
    <p:sldId id="394" r:id="rId6"/>
    <p:sldId id="419" r:id="rId7"/>
    <p:sldId id="395" r:id="rId8"/>
    <p:sldId id="397" r:id="rId9"/>
    <p:sldId id="398" r:id="rId10"/>
    <p:sldId id="399" r:id="rId11"/>
    <p:sldId id="400" r:id="rId12"/>
    <p:sldId id="424" r:id="rId13"/>
    <p:sldId id="411" r:id="rId14"/>
    <p:sldId id="413" r:id="rId15"/>
    <p:sldId id="429" r:id="rId16"/>
    <p:sldId id="430" r:id="rId17"/>
    <p:sldId id="431" r:id="rId18"/>
    <p:sldId id="432" r:id="rId19"/>
    <p:sldId id="402" r:id="rId20"/>
  </p:sldIdLst>
  <p:sldSz cx="12192000" cy="6858000"/>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12" autoAdjust="0"/>
    <p:restoredTop sz="94660"/>
  </p:normalViewPr>
  <p:slideViewPr>
    <p:cSldViewPr snapToGrid="0">
      <p:cViewPr varScale="1">
        <p:scale>
          <a:sx n="78" d="100"/>
          <a:sy n="78" d="100"/>
        </p:scale>
        <p:origin x="17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A29894-33A8-4CF5-A187-A9EF4FC02E50}" type="datetimeFigureOut">
              <a:rPr lang="en-US" smtClean="0"/>
              <a:t>4/26/2022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9A938D-4011-4E58-A443-A1AC7178F4BB}" type="slidenum">
              <a:rPr lang="en-US" smtClean="0"/>
              <a:t>‹#›</a:t>
            </a:fld>
            <a:endParaRPr lang="en-US"/>
          </a:p>
        </p:txBody>
      </p:sp>
    </p:spTree>
    <p:extLst>
      <p:ext uri="{BB962C8B-B14F-4D97-AF65-F5344CB8AC3E}">
        <p14:creationId xmlns:p14="http://schemas.microsoft.com/office/powerpoint/2010/main" val="2339471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7ACF0-D193-4F7D-AF41-01558C3839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2B19FB-98B7-4889-8CB4-3BAF118AD9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5C9EE9-7B51-4C66-8CB0-E9B5BD56CDA0}"/>
              </a:ext>
            </a:extLst>
          </p:cNvPr>
          <p:cNvSpPr>
            <a:spLocks noGrp="1"/>
          </p:cNvSpPr>
          <p:nvPr>
            <p:ph type="dt" sz="half" idx="10"/>
          </p:nvPr>
        </p:nvSpPr>
        <p:spPr/>
        <p:txBody>
          <a:bodyPr/>
          <a:lstStyle/>
          <a:p>
            <a:fld id="{1228A8C7-0E51-4EDB-B4DF-0C38E5FE306E}" type="datetimeFigureOut">
              <a:rPr lang="en-US" smtClean="0"/>
              <a:t>4/26/2022</a:t>
            </a:fld>
            <a:endParaRPr lang="en-US"/>
          </a:p>
        </p:txBody>
      </p:sp>
      <p:sp>
        <p:nvSpPr>
          <p:cNvPr id="5" name="Footer Placeholder 4">
            <a:extLst>
              <a:ext uri="{FF2B5EF4-FFF2-40B4-BE49-F238E27FC236}">
                <a16:creationId xmlns:a16="http://schemas.microsoft.com/office/drawing/2014/main" id="{10B415CA-506F-471B-BE36-444FB798E1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3D9A0B-72E0-4935-A140-EB06273D69E7}"/>
              </a:ext>
            </a:extLst>
          </p:cNvPr>
          <p:cNvSpPr>
            <a:spLocks noGrp="1"/>
          </p:cNvSpPr>
          <p:nvPr>
            <p:ph type="sldNum" sz="quarter" idx="12"/>
          </p:nvPr>
        </p:nvSpPr>
        <p:spPr/>
        <p:txBody>
          <a:bodyPr/>
          <a:lstStyle/>
          <a:p>
            <a:fld id="{BAC1D575-F720-4091-B137-5DE471A8B60D}" type="slidenum">
              <a:rPr lang="en-US" smtClean="0"/>
              <a:t>‹#›</a:t>
            </a:fld>
            <a:endParaRPr lang="en-US"/>
          </a:p>
        </p:txBody>
      </p:sp>
    </p:spTree>
    <p:extLst>
      <p:ext uri="{BB962C8B-B14F-4D97-AF65-F5344CB8AC3E}">
        <p14:creationId xmlns:p14="http://schemas.microsoft.com/office/powerpoint/2010/main" val="2692405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E051F-FE26-4109-B63D-9AC96D1B0D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E7B00A-83E8-4A45-AB23-8A438A91F0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916A86-F215-4807-9710-0F35C5AF1A7E}"/>
              </a:ext>
            </a:extLst>
          </p:cNvPr>
          <p:cNvSpPr>
            <a:spLocks noGrp="1"/>
          </p:cNvSpPr>
          <p:nvPr>
            <p:ph type="dt" sz="half" idx="10"/>
          </p:nvPr>
        </p:nvSpPr>
        <p:spPr/>
        <p:txBody>
          <a:bodyPr/>
          <a:lstStyle/>
          <a:p>
            <a:fld id="{1228A8C7-0E51-4EDB-B4DF-0C38E5FE306E}" type="datetimeFigureOut">
              <a:rPr lang="en-US" smtClean="0"/>
              <a:t>4/26/2022</a:t>
            </a:fld>
            <a:endParaRPr lang="en-US"/>
          </a:p>
        </p:txBody>
      </p:sp>
      <p:sp>
        <p:nvSpPr>
          <p:cNvPr id="5" name="Footer Placeholder 4">
            <a:extLst>
              <a:ext uri="{FF2B5EF4-FFF2-40B4-BE49-F238E27FC236}">
                <a16:creationId xmlns:a16="http://schemas.microsoft.com/office/drawing/2014/main" id="{D36FD219-72FC-4F3E-B54D-C6640F2190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7DA77B-AE4C-477B-B215-E48B5B4AF2BC}"/>
              </a:ext>
            </a:extLst>
          </p:cNvPr>
          <p:cNvSpPr>
            <a:spLocks noGrp="1"/>
          </p:cNvSpPr>
          <p:nvPr>
            <p:ph type="sldNum" sz="quarter" idx="12"/>
          </p:nvPr>
        </p:nvSpPr>
        <p:spPr/>
        <p:txBody>
          <a:bodyPr/>
          <a:lstStyle/>
          <a:p>
            <a:fld id="{BAC1D575-F720-4091-B137-5DE471A8B60D}" type="slidenum">
              <a:rPr lang="en-US" smtClean="0"/>
              <a:t>‹#›</a:t>
            </a:fld>
            <a:endParaRPr lang="en-US"/>
          </a:p>
        </p:txBody>
      </p:sp>
    </p:spTree>
    <p:extLst>
      <p:ext uri="{BB962C8B-B14F-4D97-AF65-F5344CB8AC3E}">
        <p14:creationId xmlns:p14="http://schemas.microsoft.com/office/powerpoint/2010/main" val="557154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8AD989-1E6F-4CC0-A1BF-AF10933EE2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BF7275-1253-4D12-A0D1-CD1792BA11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9E8D25-8807-451D-8BAC-68CC0C220B35}"/>
              </a:ext>
            </a:extLst>
          </p:cNvPr>
          <p:cNvSpPr>
            <a:spLocks noGrp="1"/>
          </p:cNvSpPr>
          <p:nvPr>
            <p:ph type="dt" sz="half" idx="10"/>
          </p:nvPr>
        </p:nvSpPr>
        <p:spPr/>
        <p:txBody>
          <a:bodyPr/>
          <a:lstStyle/>
          <a:p>
            <a:fld id="{1228A8C7-0E51-4EDB-B4DF-0C38E5FE306E}" type="datetimeFigureOut">
              <a:rPr lang="en-US" smtClean="0"/>
              <a:t>4/26/2022</a:t>
            </a:fld>
            <a:endParaRPr lang="en-US"/>
          </a:p>
        </p:txBody>
      </p:sp>
      <p:sp>
        <p:nvSpPr>
          <p:cNvPr id="5" name="Footer Placeholder 4">
            <a:extLst>
              <a:ext uri="{FF2B5EF4-FFF2-40B4-BE49-F238E27FC236}">
                <a16:creationId xmlns:a16="http://schemas.microsoft.com/office/drawing/2014/main" id="{A4166A3B-C4FD-4923-A071-6EA32F8B12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15A513-772B-4279-9A1E-FF47F6B5FEDD}"/>
              </a:ext>
            </a:extLst>
          </p:cNvPr>
          <p:cNvSpPr>
            <a:spLocks noGrp="1"/>
          </p:cNvSpPr>
          <p:nvPr>
            <p:ph type="sldNum" sz="quarter" idx="12"/>
          </p:nvPr>
        </p:nvSpPr>
        <p:spPr/>
        <p:txBody>
          <a:bodyPr/>
          <a:lstStyle/>
          <a:p>
            <a:fld id="{BAC1D575-F720-4091-B137-5DE471A8B60D}" type="slidenum">
              <a:rPr lang="en-US" smtClean="0"/>
              <a:t>‹#›</a:t>
            </a:fld>
            <a:endParaRPr lang="en-US"/>
          </a:p>
        </p:txBody>
      </p:sp>
    </p:spTree>
    <p:extLst>
      <p:ext uri="{BB962C8B-B14F-4D97-AF65-F5344CB8AC3E}">
        <p14:creationId xmlns:p14="http://schemas.microsoft.com/office/powerpoint/2010/main" val="23348387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243418" y="182564"/>
            <a:ext cx="11705167" cy="6492875"/>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4"/>
          <p:cNvCxnSpPr/>
          <p:nvPr/>
        </p:nvCxnSpPr>
        <p:spPr>
          <a:xfrm>
            <a:off x="1979084" y="3733800"/>
            <a:ext cx="8229600"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60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1" y="3869636"/>
            <a:ext cx="8767860"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6" name="Date Placeholder 3"/>
          <p:cNvSpPr>
            <a:spLocks noGrp="1"/>
          </p:cNvSpPr>
          <p:nvPr>
            <p:ph type="dt" sz="half" idx="10"/>
          </p:nvPr>
        </p:nvSpPr>
        <p:spPr/>
        <p:txBody>
          <a:bodyPr/>
          <a:lstStyle>
            <a:lvl1pPr eaLnBrk="1" hangingPunct="1">
              <a:defRPr b="0">
                <a:solidFill>
                  <a:srgbClr val="FFFFFF"/>
                </a:solidFill>
                <a:latin typeface="Arial" panose="020B0604020202020204" pitchFamily="34" charset="0"/>
              </a:defRPr>
            </a:lvl1pPr>
          </a:lstStyle>
          <a:p>
            <a:pPr fontAlgn="base">
              <a:spcBef>
                <a:spcPct val="0"/>
              </a:spcBef>
              <a:spcAft>
                <a:spcPct val="0"/>
              </a:spcAft>
              <a:defRPr/>
            </a:pPr>
            <a:endParaRPr lang="en-US" altLang="en-US"/>
          </a:p>
        </p:txBody>
      </p:sp>
      <p:sp>
        <p:nvSpPr>
          <p:cNvPr id="7" name="Footer Placeholder 4"/>
          <p:cNvSpPr>
            <a:spLocks noGrp="1"/>
          </p:cNvSpPr>
          <p:nvPr>
            <p:ph type="ftr" sz="quarter" idx="11"/>
          </p:nvPr>
        </p:nvSpPr>
        <p:spPr/>
        <p:txBody>
          <a:bodyPr/>
          <a:lstStyle>
            <a:lvl1pPr eaLnBrk="1" hangingPunct="1">
              <a:defRPr b="0">
                <a:solidFill>
                  <a:srgbClr val="FFFFFF"/>
                </a:solidFill>
                <a:latin typeface="Arial" panose="020B0604020202020204" pitchFamily="34" charset="0"/>
              </a:defRPr>
            </a:lvl1pPr>
          </a:lstStyle>
          <a:p>
            <a:pPr fontAlgn="base">
              <a:spcBef>
                <a:spcPct val="0"/>
              </a:spcBef>
              <a:spcAft>
                <a:spcPct val="0"/>
              </a:spcAft>
              <a:defRPr/>
            </a:pPr>
            <a:endParaRPr lang="en-US" altLang="en-US"/>
          </a:p>
        </p:txBody>
      </p:sp>
      <p:sp>
        <p:nvSpPr>
          <p:cNvPr id="8" name="Slide Number Placeholder 5"/>
          <p:cNvSpPr>
            <a:spLocks noGrp="1"/>
          </p:cNvSpPr>
          <p:nvPr>
            <p:ph type="sldNum" sz="quarter" idx="12"/>
          </p:nvPr>
        </p:nvSpPr>
        <p:spPr/>
        <p:txBody>
          <a:bodyPr/>
          <a:lstStyle>
            <a:lvl1pPr eaLnBrk="1" hangingPunct="1">
              <a:defRPr b="0">
                <a:solidFill>
                  <a:srgbClr val="FFFFFF"/>
                </a:solidFill>
                <a:latin typeface="Arial" panose="020B0604020202020204" pitchFamily="34" charset="0"/>
              </a:defRPr>
            </a:lvl1pPr>
          </a:lstStyle>
          <a:p>
            <a:pPr fontAlgn="base">
              <a:spcBef>
                <a:spcPct val="0"/>
              </a:spcBef>
              <a:spcAft>
                <a:spcPct val="0"/>
              </a:spcAft>
              <a:defRPr/>
            </a:pPr>
            <a:fld id="{8B619A2E-F693-4156-AEDD-64941829B6A6}"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30899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5" name="Footer Placeholder 4"/>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6" name="Slide Number Placeholder 5"/>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0A55284C-5951-40C7-BDB6-9CA4A37D457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8191238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5" name="Footer Placeholder 4"/>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6" name="Slide Number Placeholder 5"/>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E62A0002-4AA0-4BA8-B8FD-DABBA402CD8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4109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5" name="Footer Placeholder 4"/>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6" name="Slide Number Placeholder 5"/>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E10B6328-35FF-4346-BF6C-1985EBF1B08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4499253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1981200" y="4021138"/>
            <a:ext cx="82296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60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5" name="Date Placeholder 3"/>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6" name="Footer Placeholder 4"/>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7" name="Slide Number Placeholder 5"/>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0C6711FE-3242-4F63-BB01-5CFA9C0A3F1F}"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9960413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6" name="Footer Placeholder 5"/>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7" name="Slide Number Placeholder 6"/>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2C18315A-4BAA-460F-9431-66BA29D5281E}"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2430268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8" name="Footer Placeholder 7"/>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9" name="Slide Number Placeholder 8"/>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502B9DFF-BA95-4514-A6BF-8C42FDA6E052}"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1349971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4" name="Footer Placeholder 3"/>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5" name="Slide Number Placeholder 4"/>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F54A0E4B-401A-4FED-A1C7-7C1EC97FD2C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023951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188BF-43E2-4848-B66C-48E2BB81CD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38CB37-9B9D-4ECC-8A79-9186898053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C292DF-AB05-461B-8508-CD5E449796E3}"/>
              </a:ext>
            </a:extLst>
          </p:cNvPr>
          <p:cNvSpPr>
            <a:spLocks noGrp="1"/>
          </p:cNvSpPr>
          <p:nvPr>
            <p:ph type="dt" sz="half" idx="10"/>
          </p:nvPr>
        </p:nvSpPr>
        <p:spPr/>
        <p:txBody>
          <a:bodyPr/>
          <a:lstStyle/>
          <a:p>
            <a:fld id="{1228A8C7-0E51-4EDB-B4DF-0C38E5FE306E}" type="datetimeFigureOut">
              <a:rPr lang="en-US" smtClean="0"/>
              <a:t>4/26/2022</a:t>
            </a:fld>
            <a:endParaRPr lang="en-US"/>
          </a:p>
        </p:txBody>
      </p:sp>
      <p:sp>
        <p:nvSpPr>
          <p:cNvPr id="5" name="Footer Placeholder 4">
            <a:extLst>
              <a:ext uri="{FF2B5EF4-FFF2-40B4-BE49-F238E27FC236}">
                <a16:creationId xmlns:a16="http://schemas.microsoft.com/office/drawing/2014/main" id="{00BE86FC-61CB-448B-ADD0-529732B7D3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343EFC-C4F8-4244-B651-DFD1B8825026}"/>
              </a:ext>
            </a:extLst>
          </p:cNvPr>
          <p:cNvSpPr>
            <a:spLocks noGrp="1"/>
          </p:cNvSpPr>
          <p:nvPr>
            <p:ph type="sldNum" sz="quarter" idx="12"/>
          </p:nvPr>
        </p:nvSpPr>
        <p:spPr/>
        <p:txBody>
          <a:bodyPr/>
          <a:lstStyle/>
          <a:p>
            <a:fld id="{BAC1D575-F720-4091-B137-5DE471A8B60D}" type="slidenum">
              <a:rPr lang="en-US" smtClean="0"/>
              <a:t>‹#›</a:t>
            </a:fld>
            <a:endParaRPr lang="en-US"/>
          </a:p>
        </p:txBody>
      </p:sp>
    </p:spTree>
    <p:extLst>
      <p:ext uri="{BB962C8B-B14F-4D97-AF65-F5344CB8AC3E}">
        <p14:creationId xmlns:p14="http://schemas.microsoft.com/office/powerpoint/2010/main" val="3399552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3" name="Footer Placeholder 2"/>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4" name="Slide Number Placeholder 3"/>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96F4BD87-9854-40B2-BF86-8E881F8C25CC}"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3301669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8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3" name="Footer Placeholder 2"/>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4" name="Slide Number Placeholder 3"/>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3792B246-BA3D-4663-84D1-5F8F0DE59178}"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1579745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3" name="Footer Placeholder 2"/>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4" name="Slide Number Placeholder 3"/>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C87C6F4C-70F6-451D-A81E-3C04A3E373F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6389921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6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3" name="Footer Placeholder 2"/>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4" name="Slide Number Placeholder 3"/>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5FCA591F-A98D-416E-A3BF-6DCC40F12BC1}"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7902482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5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3" name="Footer Placeholder 2"/>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4" name="Slide Number Placeholder 3"/>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E9D86113-F191-4AE6-AFCC-F29542C4D856}"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560779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3" name="Footer Placeholder 2"/>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4" name="Slide Number Placeholder 3"/>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DCFAD71D-A19B-4E18-A713-B244D4B35D55}"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1257343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3" name="Footer Placeholder 2"/>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4" name="Slide Number Placeholder 3"/>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94EA7694-6B76-4B4F-A5A8-A09BBE6DA03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7289139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3" name="Footer Placeholder 2"/>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4" name="Slide Number Placeholder 3"/>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6FA09A6F-82C6-449E-9EE3-B9B6E2DE8063}"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0709506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3" name="Footer Placeholder 2"/>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4" name="Slide Number Placeholder 3"/>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3747EEA9-D470-4472-A9BA-249E02E304B1}"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40461412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77952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5505752" y="1097280"/>
            <a:ext cx="5532851"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77952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6" name="Footer Placeholder 5"/>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7" name="Slide Number Placeholder 6"/>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119770E8-6D79-4A32-BCDB-C3746CA011D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200265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94651-EB7B-476E-B68E-E7FC769CC3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E451D4-F1E8-4373-BEAC-E0D8D46C45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347BAE-DAD6-4B1B-8B8D-E58D2EBB2AD1}"/>
              </a:ext>
            </a:extLst>
          </p:cNvPr>
          <p:cNvSpPr>
            <a:spLocks noGrp="1"/>
          </p:cNvSpPr>
          <p:nvPr>
            <p:ph type="dt" sz="half" idx="10"/>
          </p:nvPr>
        </p:nvSpPr>
        <p:spPr/>
        <p:txBody>
          <a:bodyPr/>
          <a:lstStyle/>
          <a:p>
            <a:fld id="{1228A8C7-0E51-4EDB-B4DF-0C38E5FE306E}" type="datetimeFigureOut">
              <a:rPr lang="en-US" smtClean="0"/>
              <a:t>4/26/2022</a:t>
            </a:fld>
            <a:endParaRPr lang="en-US"/>
          </a:p>
        </p:txBody>
      </p:sp>
      <p:sp>
        <p:nvSpPr>
          <p:cNvPr id="5" name="Footer Placeholder 4">
            <a:extLst>
              <a:ext uri="{FF2B5EF4-FFF2-40B4-BE49-F238E27FC236}">
                <a16:creationId xmlns:a16="http://schemas.microsoft.com/office/drawing/2014/main" id="{19ED9CD7-7B38-4374-B0F8-626C59F694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BD557E-A702-46E5-967E-86B68B887D6D}"/>
              </a:ext>
            </a:extLst>
          </p:cNvPr>
          <p:cNvSpPr>
            <a:spLocks noGrp="1"/>
          </p:cNvSpPr>
          <p:nvPr>
            <p:ph type="sldNum" sz="quarter" idx="12"/>
          </p:nvPr>
        </p:nvSpPr>
        <p:spPr/>
        <p:txBody>
          <a:bodyPr/>
          <a:lstStyle/>
          <a:p>
            <a:fld id="{BAC1D575-F720-4091-B137-5DE471A8B60D}" type="slidenum">
              <a:rPr lang="en-US" smtClean="0"/>
              <a:t>‹#›</a:t>
            </a:fld>
            <a:endParaRPr lang="en-US"/>
          </a:p>
        </p:txBody>
      </p:sp>
    </p:spTree>
    <p:extLst>
      <p:ext uri="{BB962C8B-B14F-4D97-AF65-F5344CB8AC3E}">
        <p14:creationId xmlns:p14="http://schemas.microsoft.com/office/powerpoint/2010/main" val="28676284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77952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58810" y="1069848"/>
            <a:ext cx="5676937" cy="4645153"/>
          </a:xfrm>
        </p:spPr>
        <p:txBody>
          <a:bodyPr lIns="274320" tIns="182880" rtlCol="0">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43000" y="2834640"/>
            <a:ext cx="377952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6" name="Footer Placeholder 5"/>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7" name="Slide Number Placeholder 6"/>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D919925E-D151-4D3C-BC6E-6937A284DFBB}"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3969160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5" name="Footer Placeholder 4"/>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6" name="Slide Number Placeholder 5"/>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8D529691-F9E2-4036-AEF0-C2BBA7998AE9}"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21720964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1"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5" name="Footer Placeholder 4"/>
          <p:cNvSpPr>
            <a:spLocks noGrp="1"/>
          </p:cNvSpPr>
          <p:nvPr>
            <p:ph type="ftr" sz="quarter" idx="11"/>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endParaRPr lang="en-US" altLang="en-US"/>
          </a:p>
        </p:txBody>
      </p:sp>
      <p:sp>
        <p:nvSpPr>
          <p:cNvPr id="6" name="Slide Number Placeholder 5"/>
          <p:cNvSpPr>
            <a:spLocks noGrp="1"/>
          </p:cNvSpPr>
          <p:nvPr>
            <p:ph type="sldNum" sz="quarter" idx="12"/>
          </p:nvPr>
        </p:nvSpPr>
        <p:spPr/>
        <p:txBody>
          <a:bodyPr/>
          <a:lstStyle>
            <a:lvl1pPr eaLnBrk="1" hangingPunct="1">
              <a:defRPr b="0">
                <a:solidFill>
                  <a:srgbClr val="A6B727"/>
                </a:solidFill>
                <a:latin typeface="Arial" panose="020B0604020202020204" pitchFamily="34" charset="0"/>
              </a:defRPr>
            </a:lvl1pPr>
          </a:lstStyle>
          <a:p>
            <a:pPr fontAlgn="base">
              <a:spcBef>
                <a:spcPct val="0"/>
              </a:spcBef>
              <a:spcAft>
                <a:spcPct val="0"/>
              </a:spcAft>
              <a:defRPr/>
            </a:pPr>
            <a:fld id="{75663581-8946-4293-8727-9BCD630CD1CA}" type="slidenum">
              <a:rPr lang="en-US" altLang="en-US" smtClean="0"/>
              <a:pPr fontAlgn="base">
                <a:spcBef>
                  <a:spcPct val="0"/>
                </a:spcBef>
                <a:spcAft>
                  <a:spcPct val="0"/>
                </a:spcAft>
                <a:defRPr/>
              </a:pPr>
              <a:t>‹#›</a:t>
            </a:fld>
            <a:endParaRPr lang="en-US" altLang="en-US"/>
          </a:p>
        </p:txBody>
      </p:sp>
    </p:spTree>
    <p:extLst>
      <p:ext uri="{BB962C8B-B14F-4D97-AF65-F5344CB8AC3E}">
        <p14:creationId xmlns:p14="http://schemas.microsoft.com/office/powerpoint/2010/main" val="17759857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Only">
  <p:cSld name="1_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4B201FF5-03D7-4483-962B-320D04722D74}" type="slidenum">
              <a:rPr lang="en-US" altLang="en-US"/>
              <a:pPr/>
              <a:t>‹#›</a:t>
            </a:fld>
            <a:endParaRPr lang="en-US" altLang="en-US"/>
          </a:p>
        </p:txBody>
      </p:sp>
    </p:spTree>
    <p:extLst>
      <p:ext uri="{BB962C8B-B14F-4D97-AF65-F5344CB8AC3E}">
        <p14:creationId xmlns:p14="http://schemas.microsoft.com/office/powerpoint/2010/main" val="230448419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956C953-EBA8-4424-95B6-E07BFC30E5AB}"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2367160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CAD6B81-52E1-4DB6-8D25-91C9726C8B98}"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620251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34933A8-D36B-4D2F-ADDE-62E6657109B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3970464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BDE8217-D83C-48D2-85B3-1B190DA63FA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7504894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8"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9"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DEE527E-6C68-4986-B674-E6F132D2B414}"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40138866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59A30E2-3DD8-456B-B040-3E9FE66E2E55}"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750792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F0738-1565-4942-A34A-B9015B0447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8A54FC-BF23-46BF-8FAF-1356C9AD0A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21BA70-EDEF-4D5A-9094-518CD7950C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E4FE14-A83C-4161-9E25-6F873B8E0D93}"/>
              </a:ext>
            </a:extLst>
          </p:cNvPr>
          <p:cNvSpPr>
            <a:spLocks noGrp="1"/>
          </p:cNvSpPr>
          <p:nvPr>
            <p:ph type="dt" sz="half" idx="10"/>
          </p:nvPr>
        </p:nvSpPr>
        <p:spPr/>
        <p:txBody>
          <a:bodyPr/>
          <a:lstStyle/>
          <a:p>
            <a:fld id="{1228A8C7-0E51-4EDB-B4DF-0C38E5FE306E}" type="datetimeFigureOut">
              <a:rPr lang="en-US" smtClean="0"/>
              <a:t>4/26/2022</a:t>
            </a:fld>
            <a:endParaRPr lang="en-US"/>
          </a:p>
        </p:txBody>
      </p:sp>
      <p:sp>
        <p:nvSpPr>
          <p:cNvPr id="6" name="Footer Placeholder 5">
            <a:extLst>
              <a:ext uri="{FF2B5EF4-FFF2-40B4-BE49-F238E27FC236}">
                <a16:creationId xmlns:a16="http://schemas.microsoft.com/office/drawing/2014/main" id="{5B386767-0A10-40FB-98E2-47353AFF3B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658A3C-4851-4042-B894-B96DF67E3699}"/>
              </a:ext>
            </a:extLst>
          </p:cNvPr>
          <p:cNvSpPr>
            <a:spLocks noGrp="1"/>
          </p:cNvSpPr>
          <p:nvPr>
            <p:ph type="sldNum" sz="quarter" idx="12"/>
          </p:nvPr>
        </p:nvSpPr>
        <p:spPr/>
        <p:txBody>
          <a:bodyPr/>
          <a:lstStyle/>
          <a:p>
            <a:fld id="{BAC1D575-F720-4091-B137-5DE471A8B60D}" type="slidenum">
              <a:rPr lang="en-US" smtClean="0"/>
              <a:t>‹#›</a:t>
            </a:fld>
            <a:endParaRPr lang="en-US"/>
          </a:p>
        </p:txBody>
      </p:sp>
    </p:spTree>
    <p:extLst>
      <p:ext uri="{BB962C8B-B14F-4D97-AF65-F5344CB8AC3E}">
        <p14:creationId xmlns:p14="http://schemas.microsoft.com/office/powerpoint/2010/main" val="66755379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999AA70-6E89-4A6B-90E4-87257E951797}"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57002869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4CDAD45-DB76-4FE5-881A-AC4BB5F8794F}"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7756961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249A6A5-94D7-4000-891A-6D3E1D3ADB0C}"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02942201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7E2DB0EE-6FF4-4B6A-A7E2-2FD03CA0C53F}"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395828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2006389-DFD7-4A3A-BDC4-915106A44182}"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35012621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2E4B473-01B6-4463-BB05-EDE1D60360A5}"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315976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CBB50-6FAE-432D-A29C-745C3EF289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492B69C-D020-4AC9-A682-E3DE6787D6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774FF5-AD0C-4E9A-BD1F-2190A3CA3A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63E5AC-8C3D-4DC6-8ABC-76FD1CD7A7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B5E18D-62A2-4D8F-8BB5-459AB8BC49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F951D0D-E909-457F-9AC5-5421FEF61D97}"/>
              </a:ext>
            </a:extLst>
          </p:cNvPr>
          <p:cNvSpPr>
            <a:spLocks noGrp="1"/>
          </p:cNvSpPr>
          <p:nvPr>
            <p:ph type="dt" sz="half" idx="10"/>
          </p:nvPr>
        </p:nvSpPr>
        <p:spPr/>
        <p:txBody>
          <a:bodyPr/>
          <a:lstStyle/>
          <a:p>
            <a:fld id="{1228A8C7-0E51-4EDB-B4DF-0C38E5FE306E}" type="datetimeFigureOut">
              <a:rPr lang="en-US" smtClean="0"/>
              <a:t>4/26/2022</a:t>
            </a:fld>
            <a:endParaRPr lang="en-US"/>
          </a:p>
        </p:txBody>
      </p:sp>
      <p:sp>
        <p:nvSpPr>
          <p:cNvPr id="8" name="Footer Placeholder 7">
            <a:extLst>
              <a:ext uri="{FF2B5EF4-FFF2-40B4-BE49-F238E27FC236}">
                <a16:creationId xmlns:a16="http://schemas.microsoft.com/office/drawing/2014/main" id="{50F5C52E-9412-46EF-A8B4-C9C2246C289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26FCAA-7A22-4345-92C6-F2CA787E4CC0}"/>
              </a:ext>
            </a:extLst>
          </p:cNvPr>
          <p:cNvSpPr>
            <a:spLocks noGrp="1"/>
          </p:cNvSpPr>
          <p:nvPr>
            <p:ph type="sldNum" sz="quarter" idx="12"/>
          </p:nvPr>
        </p:nvSpPr>
        <p:spPr/>
        <p:txBody>
          <a:bodyPr/>
          <a:lstStyle/>
          <a:p>
            <a:fld id="{BAC1D575-F720-4091-B137-5DE471A8B60D}" type="slidenum">
              <a:rPr lang="en-US" smtClean="0"/>
              <a:t>‹#›</a:t>
            </a:fld>
            <a:endParaRPr lang="en-US"/>
          </a:p>
        </p:txBody>
      </p:sp>
    </p:spTree>
    <p:extLst>
      <p:ext uri="{BB962C8B-B14F-4D97-AF65-F5344CB8AC3E}">
        <p14:creationId xmlns:p14="http://schemas.microsoft.com/office/powerpoint/2010/main" val="523774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39CD5-D670-4AE3-8083-5A6503BCA4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B3C61D-F5F0-4A49-9523-23E95A624282}"/>
              </a:ext>
            </a:extLst>
          </p:cNvPr>
          <p:cNvSpPr>
            <a:spLocks noGrp="1"/>
          </p:cNvSpPr>
          <p:nvPr>
            <p:ph type="dt" sz="half" idx="10"/>
          </p:nvPr>
        </p:nvSpPr>
        <p:spPr/>
        <p:txBody>
          <a:bodyPr/>
          <a:lstStyle/>
          <a:p>
            <a:fld id="{1228A8C7-0E51-4EDB-B4DF-0C38E5FE306E}" type="datetimeFigureOut">
              <a:rPr lang="en-US" smtClean="0"/>
              <a:t>4/26/2022</a:t>
            </a:fld>
            <a:endParaRPr lang="en-US"/>
          </a:p>
        </p:txBody>
      </p:sp>
      <p:sp>
        <p:nvSpPr>
          <p:cNvPr id="4" name="Footer Placeholder 3">
            <a:extLst>
              <a:ext uri="{FF2B5EF4-FFF2-40B4-BE49-F238E27FC236}">
                <a16:creationId xmlns:a16="http://schemas.microsoft.com/office/drawing/2014/main" id="{91A68FED-5319-4E68-BA31-AF2206D7A6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BBB808-92CC-4D3F-8774-81CEDAAEFC62}"/>
              </a:ext>
            </a:extLst>
          </p:cNvPr>
          <p:cNvSpPr>
            <a:spLocks noGrp="1"/>
          </p:cNvSpPr>
          <p:nvPr>
            <p:ph type="sldNum" sz="quarter" idx="12"/>
          </p:nvPr>
        </p:nvSpPr>
        <p:spPr/>
        <p:txBody>
          <a:bodyPr/>
          <a:lstStyle/>
          <a:p>
            <a:fld id="{BAC1D575-F720-4091-B137-5DE471A8B60D}" type="slidenum">
              <a:rPr lang="en-US" smtClean="0"/>
              <a:t>‹#›</a:t>
            </a:fld>
            <a:endParaRPr lang="en-US"/>
          </a:p>
        </p:txBody>
      </p:sp>
    </p:spTree>
    <p:extLst>
      <p:ext uri="{BB962C8B-B14F-4D97-AF65-F5344CB8AC3E}">
        <p14:creationId xmlns:p14="http://schemas.microsoft.com/office/powerpoint/2010/main" val="2031113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E28B7-B175-4030-A27C-0C92181F96FB}"/>
              </a:ext>
            </a:extLst>
          </p:cNvPr>
          <p:cNvSpPr>
            <a:spLocks noGrp="1"/>
          </p:cNvSpPr>
          <p:nvPr>
            <p:ph type="dt" sz="half" idx="10"/>
          </p:nvPr>
        </p:nvSpPr>
        <p:spPr/>
        <p:txBody>
          <a:bodyPr/>
          <a:lstStyle/>
          <a:p>
            <a:fld id="{1228A8C7-0E51-4EDB-B4DF-0C38E5FE306E}" type="datetimeFigureOut">
              <a:rPr lang="en-US" smtClean="0"/>
              <a:t>4/26/2022</a:t>
            </a:fld>
            <a:endParaRPr lang="en-US"/>
          </a:p>
        </p:txBody>
      </p:sp>
      <p:sp>
        <p:nvSpPr>
          <p:cNvPr id="3" name="Footer Placeholder 2">
            <a:extLst>
              <a:ext uri="{FF2B5EF4-FFF2-40B4-BE49-F238E27FC236}">
                <a16:creationId xmlns:a16="http://schemas.microsoft.com/office/drawing/2014/main" id="{F2CC78AD-3849-448D-B141-337E62E0AB0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E8F86A-E36A-4A50-8128-B3C3A2D5206F}"/>
              </a:ext>
            </a:extLst>
          </p:cNvPr>
          <p:cNvSpPr>
            <a:spLocks noGrp="1"/>
          </p:cNvSpPr>
          <p:nvPr>
            <p:ph type="sldNum" sz="quarter" idx="12"/>
          </p:nvPr>
        </p:nvSpPr>
        <p:spPr/>
        <p:txBody>
          <a:bodyPr/>
          <a:lstStyle/>
          <a:p>
            <a:fld id="{BAC1D575-F720-4091-B137-5DE471A8B60D}" type="slidenum">
              <a:rPr lang="en-US" smtClean="0"/>
              <a:t>‹#›</a:t>
            </a:fld>
            <a:endParaRPr lang="en-US"/>
          </a:p>
        </p:txBody>
      </p:sp>
    </p:spTree>
    <p:extLst>
      <p:ext uri="{BB962C8B-B14F-4D97-AF65-F5344CB8AC3E}">
        <p14:creationId xmlns:p14="http://schemas.microsoft.com/office/powerpoint/2010/main" val="998506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70881-9F0D-4E94-ADC0-3D84589EBD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4E4C20-A8A3-48F2-92E0-7D5B592E81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3D8C7D-7383-4572-887E-E4AEDB0ECA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0DBCF2-7CEB-4CCD-BE40-25F113780C05}"/>
              </a:ext>
            </a:extLst>
          </p:cNvPr>
          <p:cNvSpPr>
            <a:spLocks noGrp="1"/>
          </p:cNvSpPr>
          <p:nvPr>
            <p:ph type="dt" sz="half" idx="10"/>
          </p:nvPr>
        </p:nvSpPr>
        <p:spPr/>
        <p:txBody>
          <a:bodyPr/>
          <a:lstStyle/>
          <a:p>
            <a:fld id="{1228A8C7-0E51-4EDB-B4DF-0C38E5FE306E}" type="datetimeFigureOut">
              <a:rPr lang="en-US" smtClean="0"/>
              <a:t>4/26/2022</a:t>
            </a:fld>
            <a:endParaRPr lang="en-US"/>
          </a:p>
        </p:txBody>
      </p:sp>
      <p:sp>
        <p:nvSpPr>
          <p:cNvPr id="6" name="Footer Placeholder 5">
            <a:extLst>
              <a:ext uri="{FF2B5EF4-FFF2-40B4-BE49-F238E27FC236}">
                <a16:creationId xmlns:a16="http://schemas.microsoft.com/office/drawing/2014/main" id="{EFDE4D90-6BAF-4684-8C78-968326E62D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264C9D-9A6F-45D4-9440-887B7DBD804E}"/>
              </a:ext>
            </a:extLst>
          </p:cNvPr>
          <p:cNvSpPr>
            <a:spLocks noGrp="1"/>
          </p:cNvSpPr>
          <p:nvPr>
            <p:ph type="sldNum" sz="quarter" idx="12"/>
          </p:nvPr>
        </p:nvSpPr>
        <p:spPr/>
        <p:txBody>
          <a:bodyPr/>
          <a:lstStyle/>
          <a:p>
            <a:fld id="{BAC1D575-F720-4091-B137-5DE471A8B60D}" type="slidenum">
              <a:rPr lang="en-US" smtClean="0"/>
              <a:t>‹#›</a:t>
            </a:fld>
            <a:endParaRPr lang="en-US"/>
          </a:p>
        </p:txBody>
      </p:sp>
    </p:spTree>
    <p:extLst>
      <p:ext uri="{BB962C8B-B14F-4D97-AF65-F5344CB8AC3E}">
        <p14:creationId xmlns:p14="http://schemas.microsoft.com/office/powerpoint/2010/main" val="2719954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18AB4-20BD-401D-89C4-A65CD2C8A1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E766C20-75DC-4DA1-ACE9-BE58230369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177273D-B086-4E37-9EE5-43C50231E1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D0749F-A6F2-4675-A3D2-B32F348BA751}"/>
              </a:ext>
            </a:extLst>
          </p:cNvPr>
          <p:cNvSpPr>
            <a:spLocks noGrp="1"/>
          </p:cNvSpPr>
          <p:nvPr>
            <p:ph type="dt" sz="half" idx="10"/>
          </p:nvPr>
        </p:nvSpPr>
        <p:spPr/>
        <p:txBody>
          <a:bodyPr/>
          <a:lstStyle/>
          <a:p>
            <a:fld id="{1228A8C7-0E51-4EDB-B4DF-0C38E5FE306E}" type="datetimeFigureOut">
              <a:rPr lang="en-US" smtClean="0"/>
              <a:t>4/26/2022</a:t>
            </a:fld>
            <a:endParaRPr lang="en-US"/>
          </a:p>
        </p:txBody>
      </p:sp>
      <p:sp>
        <p:nvSpPr>
          <p:cNvPr id="6" name="Footer Placeholder 5">
            <a:extLst>
              <a:ext uri="{FF2B5EF4-FFF2-40B4-BE49-F238E27FC236}">
                <a16:creationId xmlns:a16="http://schemas.microsoft.com/office/drawing/2014/main" id="{3C233DB2-3F03-42EC-9A11-E9A1144540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C0A552-A4D2-4E79-9558-91A0D8EE15D8}"/>
              </a:ext>
            </a:extLst>
          </p:cNvPr>
          <p:cNvSpPr>
            <a:spLocks noGrp="1"/>
          </p:cNvSpPr>
          <p:nvPr>
            <p:ph type="sldNum" sz="quarter" idx="12"/>
          </p:nvPr>
        </p:nvSpPr>
        <p:spPr/>
        <p:txBody>
          <a:bodyPr/>
          <a:lstStyle/>
          <a:p>
            <a:fld id="{BAC1D575-F720-4091-B137-5DE471A8B60D}" type="slidenum">
              <a:rPr lang="en-US" smtClean="0"/>
              <a:t>‹#›</a:t>
            </a:fld>
            <a:endParaRPr lang="en-US"/>
          </a:p>
        </p:txBody>
      </p:sp>
    </p:spTree>
    <p:extLst>
      <p:ext uri="{BB962C8B-B14F-4D97-AF65-F5344CB8AC3E}">
        <p14:creationId xmlns:p14="http://schemas.microsoft.com/office/powerpoint/2010/main" val="933618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theme" Target="../theme/theme2.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3.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75E0B9-5A83-423D-AA34-03C79B9766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0201A0-147F-48B8-AA75-A50FB7D082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3D49BB-7E36-4613-BEE3-72723EF956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28A8C7-0E51-4EDB-B4DF-0C38E5FE306E}" type="datetimeFigureOut">
              <a:rPr lang="en-US" smtClean="0"/>
              <a:t>4/26/2022</a:t>
            </a:fld>
            <a:endParaRPr lang="en-US"/>
          </a:p>
        </p:txBody>
      </p:sp>
      <p:sp>
        <p:nvSpPr>
          <p:cNvPr id="5" name="Footer Placeholder 4">
            <a:extLst>
              <a:ext uri="{FF2B5EF4-FFF2-40B4-BE49-F238E27FC236}">
                <a16:creationId xmlns:a16="http://schemas.microsoft.com/office/drawing/2014/main" id="{B0F9044B-7EF8-4787-8466-361D0F588F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A3DAAC5-8592-49D9-A197-662DCC40C2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C1D575-F720-4091-B137-5DE471A8B60D}" type="slidenum">
              <a:rPr lang="en-US" smtClean="0"/>
              <a:t>‹#›</a:t>
            </a:fld>
            <a:endParaRPr lang="en-US"/>
          </a:p>
        </p:txBody>
      </p:sp>
    </p:spTree>
    <p:extLst>
      <p:ext uri="{BB962C8B-B14F-4D97-AF65-F5344CB8AC3E}">
        <p14:creationId xmlns:p14="http://schemas.microsoft.com/office/powerpoint/2010/main" val="3767261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243418" y="182564"/>
            <a:ext cx="11705167" cy="6492875"/>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5123" name="Title Placeholder 1"/>
          <p:cNvSpPr>
            <a:spLocks noGrp="1"/>
          </p:cNvSpPr>
          <p:nvPr>
            <p:ph type="title"/>
          </p:nvPr>
        </p:nvSpPr>
        <p:spPr bwMode="auto">
          <a:xfrm>
            <a:off x="1143001" y="609601"/>
            <a:ext cx="9876367" cy="135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124" name="Text Placeholder 2"/>
          <p:cNvSpPr>
            <a:spLocks noGrp="1"/>
          </p:cNvSpPr>
          <p:nvPr>
            <p:ph type="body" idx="1"/>
          </p:nvPr>
        </p:nvSpPr>
        <p:spPr bwMode="auto">
          <a:xfrm>
            <a:off x="1143000" y="2057400"/>
            <a:ext cx="9872133"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1143000" y="6224589"/>
            <a:ext cx="2328333" cy="365125"/>
          </a:xfrm>
          <a:prstGeom prst="rect">
            <a:avLst/>
          </a:prstGeom>
        </p:spPr>
        <p:txBody>
          <a:bodyPr vert="horz" lIns="91440" tIns="45720" rIns="91440" bIns="45720" rtlCol="0" anchor="ctr"/>
          <a:lstStyle>
            <a:lvl1pPr algn="l">
              <a:defRPr sz="1000" b="1">
                <a:solidFill>
                  <a:srgbClr val="1CADE4"/>
                </a:solidFill>
                <a:latin typeface=".VnTime" pitchFamily="34" charset="0"/>
              </a:defRPr>
            </a:lvl1pPr>
          </a:lstStyle>
          <a:p>
            <a:pPr eaLnBrk="0" fontAlgn="base" hangingPunct="0">
              <a:spcBef>
                <a:spcPct val="0"/>
              </a:spcBef>
              <a:spcAft>
                <a:spcPct val="0"/>
              </a:spcAft>
              <a:defRPr/>
            </a:pPr>
            <a:endParaRPr lang="en-US"/>
          </a:p>
        </p:txBody>
      </p:sp>
      <p:sp>
        <p:nvSpPr>
          <p:cNvPr id="5" name="Footer Placeholder 4"/>
          <p:cNvSpPr>
            <a:spLocks noGrp="1"/>
          </p:cNvSpPr>
          <p:nvPr>
            <p:ph type="ftr" sz="quarter" idx="3"/>
          </p:nvPr>
        </p:nvSpPr>
        <p:spPr>
          <a:xfrm>
            <a:off x="3949700" y="6224589"/>
            <a:ext cx="4718051" cy="365125"/>
          </a:xfrm>
          <a:prstGeom prst="rect">
            <a:avLst/>
          </a:prstGeom>
        </p:spPr>
        <p:txBody>
          <a:bodyPr vert="horz" lIns="91440" tIns="45720" rIns="91440" bIns="45720" rtlCol="0" anchor="ctr"/>
          <a:lstStyle>
            <a:lvl1pPr algn="ctr">
              <a:defRPr sz="1000" b="1">
                <a:solidFill>
                  <a:srgbClr val="1CADE4"/>
                </a:solidFill>
                <a:latin typeface=".VnTime" pitchFamily="34" charset="0"/>
              </a:defRPr>
            </a:lvl1pPr>
          </a:lstStyle>
          <a:p>
            <a:pPr eaLnBrk="0" fontAlgn="base" hangingPunct="0">
              <a:spcBef>
                <a:spcPct val="0"/>
              </a:spcBef>
              <a:spcAft>
                <a:spcPct val="0"/>
              </a:spcAft>
              <a:defRPr/>
            </a:pPr>
            <a:endParaRPr lang="en-US"/>
          </a:p>
        </p:txBody>
      </p:sp>
      <p:sp>
        <p:nvSpPr>
          <p:cNvPr id="6" name="Slide Number Placeholder 5"/>
          <p:cNvSpPr>
            <a:spLocks noGrp="1"/>
          </p:cNvSpPr>
          <p:nvPr>
            <p:ph type="sldNum" sz="quarter" idx="4"/>
          </p:nvPr>
        </p:nvSpPr>
        <p:spPr>
          <a:xfrm>
            <a:off x="9330268" y="6224589"/>
            <a:ext cx="1706033" cy="365125"/>
          </a:xfrm>
          <a:prstGeom prst="rect">
            <a:avLst/>
          </a:prstGeom>
        </p:spPr>
        <p:txBody>
          <a:bodyPr vert="horz" lIns="91440" tIns="45720" rIns="91440" bIns="45720" rtlCol="0" anchor="ctr"/>
          <a:lstStyle>
            <a:lvl1pPr algn="r">
              <a:defRPr sz="1000" b="1">
                <a:solidFill>
                  <a:srgbClr val="1CADE4"/>
                </a:solidFill>
                <a:latin typeface=".VnTime" pitchFamily="34" charset="0"/>
              </a:defRPr>
            </a:lvl1pPr>
          </a:lstStyle>
          <a:p>
            <a:pPr eaLnBrk="0" fontAlgn="base" hangingPunct="0">
              <a:spcBef>
                <a:spcPct val="0"/>
              </a:spcBef>
              <a:spcAft>
                <a:spcPct val="0"/>
              </a:spcAft>
              <a:defRPr/>
            </a:pPr>
            <a:fld id="{80DEBAF9-4790-40DF-BA6F-A1640581A25A}" type="slidenum">
              <a:rPr lang="en-US" altLang="en-US" smtClean="0"/>
              <a:pPr eaLnBrk="0" fontAlgn="base" hangingPunct="0">
                <a:spcBef>
                  <a:spcPct val="0"/>
                </a:spcBef>
                <a:spcAft>
                  <a:spcPct val="0"/>
                </a:spcAft>
                <a:defRPr/>
              </a:pPr>
              <a:t>‹#›</a:t>
            </a:fld>
            <a:endParaRPr lang="en-US" altLang="en-US"/>
          </a:p>
        </p:txBody>
      </p:sp>
    </p:spTree>
    <p:extLst>
      <p:ext uri="{BB962C8B-B14F-4D97-AF65-F5344CB8AC3E}">
        <p14:creationId xmlns:p14="http://schemas.microsoft.com/office/powerpoint/2010/main" val="1088883564"/>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 id="2147483735" r:id="rId13"/>
    <p:sldLayoutId id="2147483736" r:id="rId14"/>
    <p:sldLayoutId id="2147483737" r:id="rId15"/>
    <p:sldLayoutId id="2147483738" r:id="rId16"/>
    <p:sldLayoutId id="2147483739" r:id="rId17"/>
    <p:sldLayoutId id="2147483740" r:id="rId18"/>
    <p:sldLayoutId id="2147483741" r:id="rId19"/>
    <p:sldLayoutId id="2147483742" r:id="rId20"/>
    <p:sldLayoutId id="2147483743" r:id="rId21"/>
    <p:sldLayoutId id="2147483782" r:id="rId22"/>
  </p:sldLayoutIdLst>
  <p:txStyles>
    <p:titleStyle>
      <a:lvl1pPr algn="l" defTabSz="685800" rtl="0" eaLnBrk="0" fontAlgn="base" hangingPunct="0">
        <a:lnSpc>
          <a:spcPct val="90000"/>
        </a:lnSpc>
        <a:spcBef>
          <a:spcPct val="0"/>
        </a:spcBef>
        <a:spcAft>
          <a:spcPct val="0"/>
        </a:spcAft>
        <a:defRPr sz="4000" kern="1200">
          <a:solidFill>
            <a:schemeClr val="accent1"/>
          </a:solidFill>
          <a:latin typeface="+mj-lt"/>
          <a:ea typeface="+mj-ea"/>
          <a:cs typeface="+mj-cs"/>
        </a:defRPr>
      </a:lvl1pPr>
      <a:lvl2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2pPr>
      <a:lvl3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3pPr>
      <a:lvl4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4pPr>
      <a:lvl5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5pPr>
      <a:lvl6pPr marL="457200" algn="l" defTabSz="685800" rtl="0" fontAlgn="base">
        <a:lnSpc>
          <a:spcPct val="90000"/>
        </a:lnSpc>
        <a:spcBef>
          <a:spcPct val="0"/>
        </a:spcBef>
        <a:spcAft>
          <a:spcPct val="0"/>
        </a:spcAft>
        <a:defRPr sz="4000">
          <a:solidFill>
            <a:schemeClr val="accent1"/>
          </a:solidFill>
          <a:latin typeface="Corbel" panose="020B0503020204020204" pitchFamily="34" charset="0"/>
        </a:defRPr>
      </a:lvl6pPr>
      <a:lvl7pPr marL="914400" algn="l" defTabSz="685800" rtl="0" fontAlgn="base">
        <a:lnSpc>
          <a:spcPct val="90000"/>
        </a:lnSpc>
        <a:spcBef>
          <a:spcPct val="0"/>
        </a:spcBef>
        <a:spcAft>
          <a:spcPct val="0"/>
        </a:spcAft>
        <a:defRPr sz="4000">
          <a:solidFill>
            <a:schemeClr val="accent1"/>
          </a:solidFill>
          <a:latin typeface="Corbel" panose="020B0503020204020204" pitchFamily="34" charset="0"/>
        </a:defRPr>
      </a:lvl7pPr>
      <a:lvl8pPr marL="1371600" algn="l" defTabSz="685800" rtl="0" fontAlgn="base">
        <a:lnSpc>
          <a:spcPct val="90000"/>
        </a:lnSpc>
        <a:spcBef>
          <a:spcPct val="0"/>
        </a:spcBef>
        <a:spcAft>
          <a:spcPct val="0"/>
        </a:spcAft>
        <a:defRPr sz="4000">
          <a:solidFill>
            <a:schemeClr val="accent1"/>
          </a:solidFill>
          <a:latin typeface="Corbel" panose="020B0503020204020204" pitchFamily="34" charset="0"/>
        </a:defRPr>
      </a:lvl8pPr>
      <a:lvl9pPr marL="1828800" algn="l" defTabSz="685800" rtl="0" fontAlgn="base">
        <a:lnSpc>
          <a:spcPct val="90000"/>
        </a:lnSpc>
        <a:spcBef>
          <a:spcPct val="0"/>
        </a:spcBef>
        <a:spcAft>
          <a:spcPct val="0"/>
        </a:spcAft>
        <a:defRPr sz="4000">
          <a:solidFill>
            <a:schemeClr val="accent1"/>
          </a:solidFill>
          <a:latin typeface="Corbel" panose="020B0503020204020204" pitchFamily="34" charset="0"/>
        </a:defRPr>
      </a:lvl9pPr>
    </p:titleStyle>
    <p:bodyStyle>
      <a:lvl1pPr marL="171450" indent="-136525" algn="l" defTabSz="685800" rtl="0" eaLnBrk="0" fontAlgn="base" hangingPunct="0">
        <a:lnSpc>
          <a:spcPct val="90000"/>
        </a:lnSpc>
        <a:spcBef>
          <a:spcPts val="1000"/>
        </a:spcBef>
        <a:spcAft>
          <a:spcPct val="0"/>
        </a:spcAft>
        <a:buClr>
          <a:schemeClr val="accent1"/>
        </a:buClr>
        <a:buSzPct val="80000"/>
        <a:buFont typeface="Corbel" panose="020B0503020204020204" pitchFamily="34" charset="0"/>
        <a:buChar char="•"/>
        <a:defRPr sz="2000" kern="1200">
          <a:solidFill>
            <a:schemeClr val="accent1"/>
          </a:solidFill>
          <a:latin typeface="+mn-lt"/>
          <a:ea typeface="+mn-ea"/>
          <a:cs typeface="+mn-cs"/>
        </a:defRPr>
      </a:lvl1pPr>
      <a:lvl2pPr marL="342900" indent="-136525" algn="l" defTabSz="685800" rtl="0" eaLnBrk="0" fontAlgn="base" hangingPunct="0">
        <a:lnSpc>
          <a:spcPct val="90000"/>
        </a:lnSpc>
        <a:spcBef>
          <a:spcPts val="150"/>
        </a:spcBef>
        <a:spcAft>
          <a:spcPts val="300"/>
        </a:spcAft>
        <a:buClr>
          <a:schemeClr val="accent1"/>
        </a:buClr>
        <a:buSzPct val="80000"/>
        <a:buFont typeface="Corbel" panose="020B0503020204020204" pitchFamily="34" charset="0"/>
        <a:buChar char="•"/>
        <a:defRPr kern="1200">
          <a:solidFill>
            <a:schemeClr val="accent1"/>
          </a:solidFill>
          <a:latin typeface="+mn-lt"/>
          <a:ea typeface="+mn-ea"/>
          <a:cs typeface="+mn-cs"/>
        </a:defRPr>
      </a:lvl2pPr>
      <a:lvl3pPr marL="547688" indent="-136525" algn="l" defTabSz="685800" rtl="0" eaLnBrk="0" fontAlgn="base" hangingPunct="0">
        <a:lnSpc>
          <a:spcPct val="90000"/>
        </a:lnSpc>
        <a:spcBef>
          <a:spcPts val="150"/>
        </a:spcBef>
        <a:spcAft>
          <a:spcPts val="300"/>
        </a:spcAft>
        <a:buClr>
          <a:schemeClr val="accent1"/>
        </a:buClr>
        <a:buSzPct val="80000"/>
        <a:buFont typeface="Corbel" panose="020B0503020204020204" pitchFamily="34" charset="0"/>
        <a:buChar char="•"/>
        <a:defRPr sz="1600" kern="1200">
          <a:solidFill>
            <a:schemeClr val="accent1"/>
          </a:solidFill>
          <a:latin typeface="+mn-lt"/>
          <a:ea typeface="+mn-ea"/>
          <a:cs typeface="+mn-cs"/>
        </a:defRPr>
      </a:lvl3pPr>
      <a:lvl4pPr marL="754063" indent="-136525" algn="l" defTabSz="685800" rtl="0" eaLnBrk="0" fontAlgn="base" hangingPunct="0">
        <a:lnSpc>
          <a:spcPct val="90000"/>
        </a:lnSpc>
        <a:spcBef>
          <a:spcPts val="150"/>
        </a:spcBef>
        <a:spcAft>
          <a:spcPts val="300"/>
        </a:spcAft>
        <a:buClr>
          <a:schemeClr val="accent1"/>
        </a:buClr>
        <a:buSzPct val="80000"/>
        <a:buFont typeface="Corbel" panose="020B0503020204020204" pitchFamily="34" charset="0"/>
        <a:buChar char="•"/>
        <a:defRPr sz="1400" kern="1200">
          <a:solidFill>
            <a:schemeClr val="accent1"/>
          </a:solidFill>
          <a:latin typeface="+mn-lt"/>
          <a:ea typeface="+mn-ea"/>
          <a:cs typeface="+mn-cs"/>
        </a:defRPr>
      </a:lvl4pPr>
      <a:lvl5pPr marL="919163" indent="-136525" algn="l" defTabSz="685800" rtl="0" eaLnBrk="0" fontAlgn="base" hangingPunct="0">
        <a:lnSpc>
          <a:spcPct val="90000"/>
        </a:lnSpc>
        <a:spcBef>
          <a:spcPts val="150"/>
        </a:spcBef>
        <a:spcAft>
          <a:spcPts val="300"/>
        </a:spcAft>
        <a:buClr>
          <a:schemeClr val="accent1"/>
        </a:buClr>
        <a:buSzPct val="80000"/>
        <a:buFont typeface="Corbel" panose="020B0503020204020204"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u="none">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u="none">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u="none" smtClean="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B685CC4F-8C62-4D4C-B309-920A5835856D}"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184947647"/>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 id="214748384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0.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0.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40.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40.xml"/></Relationships>
</file>

<file path=ppt/slides/_rels/slide17.xml.rels><?xml version="1.0" encoding="UTF-8" standalone="yes"?>
<Relationships xmlns="http://schemas.openxmlformats.org/package/2006/relationships"><Relationship Id="rId3" Type="http://schemas.openxmlformats.org/officeDocument/2006/relationships/image" Target="../media/image10.gif"/><Relationship Id="rId7" Type="http://schemas.openxmlformats.org/officeDocument/2006/relationships/image" Target="../media/image14.png"/><Relationship Id="rId2" Type="http://schemas.openxmlformats.org/officeDocument/2006/relationships/slideLayout" Target="../slideLayouts/slideLayout13.xml"/><Relationship Id="rId1" Type="http://schemas.openxmlformats.org/officeDocument/2006/relationships/audio" Target="file:///F:\Chi%20Van\giao%20an%20chuyen%20de\Giao%20vien%20nhan%20dan.wav" TargetMode="External"/><Relationship Id="rId6" Type="http://schemas.openxmlformats.org/officeDocument/2006/relationships/image" Target="../media/image13.png"/><Relationship Id="rId5" Type="http://schemas.openxmlformats.org/officeDocument/2006/relationships/image" Target="../media/image12.gif"/><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8"/>
          <p:cNvSpPr>
            <a:spLocks noChangeArrowheads="1"/>
          </p:cNvSpPr>
          <p:nvPr/>
        </p:nvSpPr>
        <p:spPr bwMode="auto">
          <a:xfrm>
            <a:off x="-1" y="5002214"/>
            <a:ext cx="12132733" cy="1855787"/>
          </a:xfrm>
          <a:prstGeom prst="rect">
            <a:avLst/>
          </a:prstGeom>
          <a:gradFill rotWithShape="1">
            <a:gsLst>
              <a:gs pos="0">
                <a:srgbClr val="FFFFFF">
                  <a:alpha val="0"/>
                </a:srgbClr>
              </a:gs>
              <a:gs pos="100000">
                <a:srgbClr val="0099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uk-UA" altLang="vi-VN">
              <a:solidFill>
                <a:srgbClr val="000000"/>
              </a:solidFill>
              <a:latin typeface=".VnTime" pitchFamily="34" charset="0"/>
            </a:endParaRPr>
          </a:p>
        </p:txBody>
      </p:sp>
      <p:pic>
        <p:nvPicPr>
          <p:cNvPr id="2051" name="Picture 5" descr="POINSET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99673" y="4992161"/>
            <a:ext cx="2000250" cy="183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4" descr="POINSET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33" y="0"/>
            <a:ext cx="2514600" cy="250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0" descr="2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486401" y="1371601"/>
            <a:ext cx="1979613" cy="185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5007" name="WordArt 15"/>
          <p:cNvSpPr>
            <a:spLocks noChangeArrowheads="1" noChangeShapeType="1" noTextEdit="1"/>
          </p:cNvSpPr>
          <p:nvPr/>
        </p:nvSpPr>
        <p:spPr bwMode="auto">
          <a:xfrm>
            <a:off x="1716615" y="482600"/>
            <a:ext cx="8699500" cy="6159500"/>
          </a:xfrm>
          <a:prstGeom prst="rect">
            <a:avLst/>
          </a:prstGeom>
        </p:spPr>
        <p:txBody>
          <a:bodyPr spcFirstLastPara="1" wrap="none" fromWordArt="1">
            <a:prstTxWarp prst="textArchUp">
              <a:avLst>
                <a:gd name="adj" fmla="val 10800000"/>
              </a:avLst>
            </a:prstTxWarp>
          </a:bodyPr>
          <a:lstStyle/>
          <a:p>
            <a:pPr algn="ctr"/>
            <a:r>
              <a:rPr lang="en-US" sz="4800" kern="10">
                <a:ln w="19050">
                  <a:solidFill>
                    <a:srgbClr val="FF0000"/>
                  </a:solidFill>
                  <a:round/>
                  <a:headEnd/>
                  <a:tailEnd/>
                </a:ln>
                <a:solidFill>
                  <a:srgbClr val="0000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NHIỆT LIỆT CHÀO MỪNG CÁC CON HỌC SINH</a:t>
            </a:r>
          </a:p>
        </p:txBody>
      </p:sp>
      <p:sp>
        <p:nvSpPr>
          <p:cNvPr id="85008" name="WordArt 16"/>
          <p:cNvSpPr>
            <a:spLocks noChangeArrowheads="1" noChangeShapeType="1" noTextEdit="1"/>
          </p:cNvSpPr>
          <p:nvPr/>
        </p:nvSpPr>
        <p:spPr bwMode="auto">
          <a:xfrm>
            <a:off x="3810000" y="4352926"/>
            <a:ext cx="5257800" cy="981075"/>
          </a:xfrm>
          <a:prstGeom prst="rect">
            <a:avLst/>
          </a:prstGeom>
        </p:spPr>
        <p:txBody>
          <a:bodyPr wrap="none" fromWordArt="1">
            <a:prstTxWarp prst="textPlain">
              <a:avLst>
                <a:gd name="adj" fmla="val 50000"/>
              </a:avLst>
            </a:prstTxWarp>
          </a:bodyPr>
          <a:lstStyle/>
          <a:p>
            <a:pPr algn="ctr"/>
            <a:r>
              <a:rPr lang="en-US" sz="3600" kern="10">
                <a:ln w="9525">
                  <a:solidFill>
                    <a:srgbClr val="0000FF"/>
                  </a:solidFill>
                  <a:round/>
                  <a:headEnd/>
                  <a:tailEnd/>
                </a:ln>
                <a:solidFill>
                  <a:srgbClr val="0000CC"/>
                </a:soli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 MÔN: Chính tả</a:t>
            </a:r>
          </a:p>
          <a:p>
            <a:pPr algn="ctr"/>
            <a:r>
              <a:rPr lang="en-US" sz="3600" kern="10">
                <a:ln w="9525">
                  <a:solidFill>
                    <a:srgbClr val="0000FF"/>
                  </a:solidFill>
                  <a:round/>
                  <a:headEnd/>
                  <a:tailEnd/>
                </a:ln>
                <a:solidFill>
                  <a:srgbClr val="0000CC"/>
                </a:soli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LỚP 3</a:t>
            </a:r>
          </a:p>
        </p:txBody>
      </p:sp>
      <p:sp>
        <p:nvSpPr>
          <p:cNvPr id="12" name="Text Box 11"/>
          <p:cNvSpPr txBox="1">
            <a:spLocks noChangeArrowheads="1"/>
          </p:cNvSpPr>
          <p:nvPr/>
        </p:nvSpPr>
        <p:spPr bwMode="auto">
          <a:xfrm>
            <a:off x="3810000" y="5486400"/>
            <a:ext cx="7086600" cy="1015663"/>
          </a:xfrm>
          <a:prstGeom prst="rect">
            <a:avLst/>
          </a:prstGeom>
          <a:noFill/>
          <a:ln>
            <a:noFill/>
          </a:ln>
          <a:extLst>
            <a:ext uri="{909E8E84-426E-40DD-AFC4-6F175D3DCCD1}">
              <a14:hiddenFill xmlns:a14="http://schemas.microsoft.com/office/drawing/2010/main">
                <a:solidFill>
                  <a:srgbClr val="0000FF"/>
                </a:solidFill>
              </a14:hiddenFill>
            </a:ext>
            <a:ext uri="{91240B29-F687-4F45-9708-019B960494DF}">
              <a14:hiddenLine xmlns:a14="http://schemas.microsoft.com/office/drawing/2010/main" w="9525">
                <a:solidFill>
                  <a:srgbClr val="0000FF"/>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vi-VN" sz="6000" b="1" i="1">
              <a:solidFill>
                <a:srgbClr val="0000FF"/>
              </a:solidFill>
              <a:latin typeface=".VnLinus" pitchFamily="34" charset="0"/>
            </a:endParaRPr>
          </a:p>
        </p:txBody>
      </p:sp>
      <p:sp>
        <p:nvSpPr>
          <p:cNvPr id="2057" name="Rectangle 1"/>
          <p:cNvSpPr>
            <a:spLocks noChangeArrowheads="1"/>
          </p:cNvSpPr>
          <p:nvPr/>
        </p:nvSpPr>
        <p:spPr bwMode="auto">
          <a:xfrm>
            <a:off x="5875338" y="3136900"/>
            <a:ext cx="184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vi-VN">
              <a:solidFill>
                <a:srgbClr val="000000"/>
              </a:solidFill>
              <a:latin typeface="VnVivienne2"/>
            </a:endParaRPr>
          </a:p>
        </p:txBody>
      </p:sp>
    </p:spTree>
    <p:extLst>
      <p:ext uri="{BB962C8B-B14F-4D97-AF65-F5344CB8AC3E}">
        <p14:creationId xmlns:p14="http://schemas.microsoft.com/office/powerpoint/2010/main" val="11687913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mph" presetSubtype="0" repeatCount="indefinite" fill="hold" nodeType="withEffect">
                                  <p:stCondLst>
                                    <p:cond delay="0"/>
                                  </p:stCondLst>
                                  <p:childTnLst>
                                    <p:animClr clrSpc="hsl" dir="cw">
                                      <p:cBhvr override="childStyle">
                                        <p:cTn id="6" dur="500" fill="hold"/>
                                        <p:tgtEl>
                                          <p:spTgt spid="85007"/>
                                        </p:tgtEl>
                                        <p:attrNameLst>
                                          <p:attrName>style.color</p:attrName>
                                        </p:attrNameLst>
                                      </p:cBhvr>
                                      <p:by>
                                        <p:hsl h="7200000" s="0" l="0"/>
                                      </p:by>
                                    </p:animClr>
                                    <p:animClr clrSpc="hsl" dir="cw">
                                      <p:cBhvr>
                                        <p:cTn id="7" dur="500" fill="hold"/>
                                        <p:tgtEl>
                                          <p:spTgt spid="85007"/>
                                        </p:tgtEl>
                                        <p:attrNameLst>
                                          <p:attrName>fillcolor</p:attrName>
                                        </p:attrNameLst>
                                      </p:cBhvr>
                                      <p:by>
                                        <p:hsl h="7200000" s="0" l="0"/>
                                      </p:by>
                                    </p:animClr>
                                    <p:animClr clrSpc="hsl" dir="cw">
                                      <p:cBhvr>
                                        <p:cTn id="8" dur="500" fill="hold"/>
                                        <p:tgtEl>
                                          <p:spTgt spid="85007"/>
                                        </p:tgtEl>
                                        <p:attrNameLst>
                                          <p:attrName>stroke.color</p:attrName>
                                        </p:attrNameLst>
                                      </p:cBhvr>
                                      <p:by>
                                        <p:hsl h="7200000" s="0" l="0"/>
                                      </p:by>
                                    </p:animClr>
                                    <p:set>
                                      <p:cBhvr>
                                        <p:cTn id="9" dur="500" fill="hold"/>
                                        <p:tgtEl>
                                          <p:spTgt spid="85007"/>
                                        </p:tgtEl>
                                        <p:attrNameLst>
                                          <p:attrName>fill.type</p:attrName>
                                        </p:attrNameLst>
                                      </p:cBhvr>
                                      <p:to>
                                        <p:strVal val="solid"/>
                                      </p:to>
                                    </p:set>
                                  </p:childTnLst>
                                </p:cTn>
                              </p:par>
                              <p:par>
                                <p:cTn id="10" presetID="22" presetClass="emph" presetSubtype="0" fill="hold" nodeType="withEffect">
                                  <p:stCondLst>
                                    <p:cond delay="0"/>
                                  </p:stCondLst>
                                  <p:childTnLst>
                                    <p:animClr clrSpc="hsl" dir="cw">
                                      <p:cBhvr override="childStyle">
                                        <p:cTn id="11" dur="500" fill="hold"/>
                                        <p:tgtEl>
                                          <p:spTgt spid="85008"/>
                                        </p:tgtEl>
                                        <p:attrNameLst>
                                          <p:attrName>style.color</p:attrName>
                                        </p:attrNameLst>
                                      </p:cBhvr>
                                      <p:by>
                                        <p:hsl h="-7200000" s="0" l="0"/>
                                      </p:by>
                                    </p:animClr>
                                    <p:animClr clrSpc="hsl" dir="cw">
                                      <p:cBhvr>
                                        <p:cTn id="12" dur="500" fill="hold"/>
                                        <p:tgtEl>
                                          <p:spTgt spid="85008"/>
                                        </p:tgtEl>
                                        <p:attrNameLst>
                                          <p:attrName>fillcolor</p:attrName>
                                        </p:attrNameLst>
                                      </p:cBhvr>
                                      <p:by>
                                        <p:hsl h="-7200000" s="0" l="0"/>
                                      </p:by>
                                    </p:animClr>
                                    <p:animClr clrSpc="hsl" dir="cw">
                                      <p:cBhvr>
                                        <p:cTn id="13" dur="500" fill="hold"/>
                                        <p:tgtEl>
                                          <p:spTgt spid="85008"/>
                                        </p:tgtEl>
                                        <p:attrNameLst>
                                          <p:attrName>stroke.color</p:attrName>
                                        </p:attrNameLst>
                                      </p:cBhvr>
                                      <p:by>
                                        <p:hsl h="-7200000" s="0" l="0"/>
                                      </p:by>
                                    </p:animClr>
                                    <p:set>
                                      <p:cBhvr>
                                        <p:cTn id="14" dur="500" fill="hold"/>
                                        <p:tgtEl>
                                          <p:spTgt spid="85008"/>
                                        </p:tgtEl>
                                        <p:attrNameLst>
                                          <p:attrName>fill.type</p:attrName>
                                        </p:attrNameLst>
                                      </p:cBhvr>
                                      <p:to>
                                        <p:strVal val="solid"/>
                                      </p:to>
                                    </p:set>
                                  </p:childTnLst>
                                </p:cTn>
                              </p:par>
                              <p:par>
                                <p:cTn id="15" presetID="56" presetClass="entr" presetSubtype="0" fill="hold" grpId="0" nodeType="withEffect" nodePh="1">
                                  <p:stCondLst>
                                    <p:cond delay="0"/>
                                  </p:stCondLst>
                                  <p:endCondLst>
                                    <p:cond evt="begin" delay="0">
                                      <p:tn val="15"/>
                                    </p:cond>
                                  </p:endCondLst>
                                  <p:iterate type="lt">
                                    <p:tmPct val="10000"/>
                                  </p:iterate>
                                  <p:childTnLst>
                                    <p:set>
                                      <p:cBhvr>
                                        <p:cTn id="16" dur="1" fill="hold">
                                          <p:stCondLst>
                                            <p:cond delay="0"/>
                                          </p:stCondLst>
                                        </p:cTn>
                                        <p:tgtEl>
                                          <p:spTgt spid="12"/>
                                        </p:tgtEl>
                                        <p:attrNameLst>
                                          <p:attrName>style.visibility</p:attrName>
                                        </p:attrNameLst>
                                      </p:cBhvr>
                                      <p:to>
                                        <p:strVal val="visible"/>
                                      </p:to>
                                    </p:set>
                                    <p:anim by="(-#ppt_w*2)" calcmode="lin" valueType="num">
                                      <p:cBhvr rctx="PPT">
                                        <p:cTn id="17" dur="500" autoRev="1" fill="hold">
                                          <p:stCondLst>
                                            <p:cond delay="0"/>
                                          </p:stCondLst>
                                        </p:cTn>
                                        <p:tgtEl>
                                          <p:spTgt spid="12"/>
                                        </p:tgtEl>
                                        <p:attrNameLst>
                                          <p:attrName>ppt_w</p:attrName>
                                        </p:attrNameLst>
                                      </p:cBhvr>
                                    </p:anim>
                                    <p:anim by="(#ppt_w*0.50)" calcmode="lin" valueType="num">
                                      <p:cBhvr>
                                        <p:cTn id="18" dur="500" decel="50000" autoRev="1" fill="hold">
                                          <p:stCondLst>
                                            <p:cond delay="0"/>
                                          </p:stCondLst>
                                        </p:cTn>
                                        <p:tgtEl>
                                          <p:spTgt spid="12"/>
                                        </p:tgtEl>
                                        <p:attrNameLst>
                                          <p:attrName>ppt_x</p:attrName>
                                        </p:attrNameLst>
                                      </p:cBhvr>
                                    </p:anim>
                                    <p:anim from="(-#ppt_h/2)" to="(#ppt_y)" calcmode="lin" valueType="num">
                                      <p:cBhvr>
                                        <p:cTn id="19" dur="1000" fill="hold">
                                          <p:stCondLst>
                                            <p:cond delay="0"/>
                                          </p:stCondLst>
                                        </p:cTn>
                                        <p:tgtEl>
                                          <p:spTgt spid="12"/>
                                        </p:tgtEl>
                                        <p:attrNameLst>
                                          <p:attrName>ppt_y</p:attrName>
                                        </p:attrNameLst>
                                      </p:cBhvr>
                                    </p:anim>
                                    <p:animRot by="21600000">
                                      <p:cBhvr>
                                        <p:cTn id="20" dur="1000" fill="hold">
                                          <p:stCondLst>
                                            <p:cond delay="0"/>
                                          </p:stCondLst>
                                        </p:cTn>
                                        <p:tgtEl>
                                          <p:spTgt spid="1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9452" y="-29817"/>
            <a:ext cx="1218537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1" name="TextBox 6"/>
          <p:cNvSpPr txBox="1">
            <a:spLocks noChangeArrowheads="1"/>
          </p:cNvSpPr>
          <p:nvPr/>
        </p:nvSpPr>
        <p:spPr bwMode="auto">
          <a:xfrm>
            <a:off x="2889710" y="271978"/>
            <a:ext cx="7696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600" b="1" dirty="0" err="1">
                <a:solidFill>
                  <a:srgbClr val="FFFFFF"/>
                </a:solidFill>
                <a:latin typeface="HP001 4 hàng" panose="020B0603050302020204" pitchFamily="34" charset="0"/>
                <a:cs typeface="Times New Roman" panose="02020603050405020304" pitchFamily="18" charset="0"/>
              </a:rPr>
              <a:t>Thứ</a:t>
            </a:r>
            <a:r>
              <a:rPr lang="en-US" altLang="en-US" sz="2600" b="1" dirty="0">
                <a:solidFill>
                  <a:srgbClr val="FFFFFF"/>
                </a:solidFill>
                <a:latin typeface="HP001 4 hàng" panose="020B0603050302020204" pitchFamily="34" charset="0"/>
                <a:cs typeface="Times New Roman" panose="02020603050405020304" pitchFamily="18" charset="0"/>
              </a:rPr>
              <a:t> </a:t>
            </a:r>
            <a:r>
              <a:rPr lang="en-US" altLang="en-US" sz="2600" b="1" dirty="0" err="1">
                <a:solidFill>
                  <a:srgbClr val="FFFFFF"/>
                </a:solidFill>
                <a:latin typeface="HP001 4 hàng" panose="020B0603050302020204" pitchFamily="34" charset="0"/>
                <a:cs typeface="Times New Roman" panose="02020603050405020304" pitchFamily="18" charset="0"/>
              </a:rPr>
              <a:t>ba</a:t>
            </a:r>
            <a:r>
              <a:rPr lang="en-US" altLang="en-US" sz="2600" b="1" dirty="0">
                <a:solidFill>
                  <a:srgbClr val="FFFFFF"/>
                </a:solidFill>
                <a:latin typeface="HP001 4 hàng" panose="020B0603050302020204" pitchFamily="34" charset="0"/>
                <a:cs typeface="Times New Roman" panose="02020603050405020304" pitchFamily="18" charset="0"/>
              </a:rPr>
              <a:t> </a:t>
            </a:r>
            <a:r>
              <a:rPr lang="en-US" altLang="en-US" sz="2600" b="1" dirty="0" err="1">
                <a:solidFill>
                  <a:srgbClr val="FFFFFF"/>
                </a:solidFill>
                <a:latin typeface="HP001 4 hàng" panose="020B0603050302020204" pitchFamily="34" charset="0"/>
                <a:cs typeface="Times New Roman" panose="02020603050405020304" pitchFamily="18" charset="0"/>
              </a:rPr>
              <a:t>ngày</a:t>
            </a:r>
            <a:r>
              <a:rPr lang="en-US" altLang="en-US" sz="2600" b="1" dirty="0">
                <a:solidFill>
                  <a:srgbClr val="FFFFFF"/>
                </a:solidFill>
                <a:latin typeface="HP001 4 hàng" panose="020B0603050302020204" pitchFamily="34" charset="0"/>
                <a:cs typeface="Times New Roman" panose="02020603050405020304" pitchFamily="18" charset="0"/>
              </a:rPr>
              <a:t> 26 </a:t>
            </a:r>
            <a:r>
              <a:rPr lang="en-US" altLang="en-US" sz="2600" b="1" dirty="0" err="1">
                <a:solidFill>
                  <a:srgbClr val="FFFFFF"/>
                </a:solidFill>
                <a:latin typeface="HP001 4 hàng" panose="020B0603050302020204" pitchFamily="34" charset="0"/>
                <a:cs typeface="Times New Roman" panose="02020603050405020304" pitchFamily="18" charset="0"/>
              </a:rPr>
              <a:t>tháng</a:t>
            </a:r>
            <a:r>
              <a:rPr lang="en-US" altLang="en-US" sz="2600" b="1" dirty="0">
                <a:solidFill>
                  <a:srgbClr val="FFFFFF"/>
                </a:solidFill>
                <a:latin typeface="HP001 4 hàng" panose="020B0603050302020204" pitchFamily="34" charset="0"/>
                <a:cs typeface="Times New Roman" panose="02020603050405020304" pitchFamily="18" charset="0"/>
              </a:rPr>
              <a:t> 4 </a:t>
            </a:r>
            <a:r>
              <a:rPr lang="en-US" altLang="en-US" sz="2600" b="1" dirty="0" err="1">
                <a:solidFill>
                  <a:srgbClr val="FFFFFF"/>
                </a:solidFill>
                <a:latin typeface="HP001 4 hàng" panose="020B0603050302020204" pitchFamily="34" charset="0"/>
                <a:cs typeface="Times New Roman" panose="02020603050405020304" pitchFamily="18" charset="0"/>
              </a:rPr>
              <a:t>năm</a:t>
            </a:r>
            <a:r>
              <a:rPr lang="en-US" altLang="en-US" sz="2600" b="1" dirty="0">
                <a:solidFill>
                  <a:srgbClr val="FFFFFF"/>
                </a:solidFill>
                <a:latin typeface="HP001 4 hàng" panose="020B0603050302020204" pitchFamily="34" charset="0"/>
                <a:cs typeface="Times New Roman" panose="02020603050405020304" pitchFamily="18" charset="0"/>
              </a:rPr>
              <a:t> 2022</a:t>
            </a:r>
          </a:p>
        </p:txBody>
      </p:sp>
      <p:sp>
        <p:nvSpPr>
          <p:cNvPr id="43012" name="TextBox 7"/>
          <p:cNvSpPr txBox="1">
            <a:spLocks noChangeArrowheads="1"/>
          </p:cNvSpPr>
          <p:nvPr/>
        </p:nvSpPr>
        <p:spPr bwMode="auto">
          <a:xfrm flipH="1">
            <a:off x="2590800" y="990601"/>
            <a:ext cx="349194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dirty="0" err="1">
                <a:solidFill>
                  <a:srgbClr val="FFFFFF"/>
                </a:solidFill>
                <a:latin typeface="HP001 4 hàng" panose="020B0603050302020204" pitchFamily="34" charset="0"/>
              </a:rPr>
              <a:t>Chính</a:t>
            </a:r>
            <a:r>
              <a:rPr lang="en-US" altLang="en-US" sz="2400" b="1" dirty="0">
                <a:solidFill>
                  <a:srgbClr val="FFFFFF"/>
                </a:solidFill>
                <a:latin typeface="HP001 4 hàng" panose="020B0603050302020204" pitchFamily="34" charset="0"/>
              </a:rPr>
              <a:t> </a:t>
            </a:r>
            <a:r>
              <a:rPr lang="en-US" altLang="en-US" sz="2400" b="1" dirty="0" err="1">
                <a:solidFill>
                  <a:srgbClr val="FFFFFF"/>
                </a:solidFill>
                <a:latin typeface="HP001 4 hàng" panose="020B0603050302020204" pitchFamily="34" charset="0"/>
              </a:rPr>
              <a:t>tả</a:t>
            </a:r>
            <a:r>
              <a:rPr lang="en-US" altLang="en-US" sz="2400" b="1">
                <a:solidFill>
                  <a:srgbClr val="FFFFFF"/>
                </a:solidFill>
                <a:latin typeface="HP001 4 hàng" panose="020B0603050302020204" pitchFamily="34" charset="0"/>
              </a:rPr>
              <a:t>: Nghe </a:t>
            </a:r>
            <a:r>
              <a:rPr lang="en-US" altLang="en-US" sz="2400" b="1" dirty="0">
                <a:solidFill>
                  <a:srgbClr val="FFFFFF"/>
                </a:solidFill>
                <a:latin typeface="HP001 4 hàng" panose="020B0603050302020204" pitchFamily="34" charset="0"/>
              </a:rPr>
              <a:t>– </a:t>
            </a:r>
            <a:r>
              <a:rPr lang="en-US" altLang="en-US" sz="2400" b="1" dirty="0" err="1">
                <a:solidFill>
                  <a:srgbClr val="FFFFFF"/>
                </a:solidFill>
                <a:latin typeface="HP001 4 hàng" panose="020B0603050302020204" pitchFamily="34" charset="0"/>
              </a:rPr>
              <a:t>viết</a:t>
            </a:r>
            <a:r>
              <a:rPr lang="en-US" altLang="en-US" sz="2400" b="1" dirty="0">
                <a:solidFill>
                  <a:srgbClr val="FFFFFF"/>
                </a:solidFill>
                <a:latin typeface="HP001 4 hàng" panose="020B0603050302020204" pitchFamily="34" charset="0"/>
              </a:rPr>
              <a:t> </a:t>
            </a:r>
          </a:p>
        </p:txBody>
      </p:sp>
      <p:sp>
        <p:nvSpPr>
          <p:cNvPr id="43013" name="TextBox 8"/>
          <p:cNvSpPr txBox="1">
            <a:spLocks noChangeArrowheads="1"/>
          </p:cNvSpPr>
          <p:nvPr/>
        </p:nvSpPr>
        <p:spPr bwMode="auto">
          <a:xfrm>
            <a:off x="2124258" y="1506249"/>
            <a:ext cx="56103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FFFFFF"/>
                </a:solidFill>
                <a:latin typeface="HP001 4 hàng" panose="020B0603050302020204" pitchFamily="34" charset="0"/>
              </a:rPr>
              <a:t>    </a:t>
            </a:r>
            <a:r>
              <a:rPr lang="en-US" altLang="en-US" sz="2400" b="1">
                <a:solidFill>
                  <a:srgbClr val="FFFF00"/>
                </a:solidFill>
                <a:latin typeface="HP001 4 hàng" panose="020B0603050302020204" pitchFamily="34" charset="0"/>
              </a:rPr>
              <a:t>Bác sĩ Y – éc - xanh</a:t>
            </a:r>
            <a:endParaRPr lang="en-US" altLang="en-US" sz="2400" b="1" dirty="0">
              <a:solidFill>
                <a:srgbClr val="FFFF00"/>
              </a:solidFill>
              <a:latin typeface="HP001 4 hàng" panose="020B0603050302020204" pitchFamily="34" charset="0"/>
            </a:endParaRPr>
          </a:p>
        </p:txBody>
      </p:sp>
      <p:sp>
        <p:nvSpPr>
          <p:cNvPr id="43014" name="TextBox 8"/>
          <p:cNvSpPr txBox="1">
            <a:spLocks noChangeArrowheads="1"/>
          </p:cNvSpPr>
          <p:nvPr/>
        </p:nvSpPr>
        <p:spPr bwMode="auto">
          <a:xfrm>
            <a:off x="739559" y="1991385"/>
            <a:ext cx="113166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altLang="en-US" sz="2800" b="1">
                <a:solidFill>
                  <a:schemeClr val="bg1"/>
                </a:solidFill>
                <a:latin typeface="HP001 4 hàng" panose="020B0603050302020204" pitchFamily="34" charset="0"/>
              </a:rPr>
              <a:t> - Tuy nhiên, tôi với bà, chúng ta đang sống chung trong một ngôi nhà:        </a:t>
            </a:r>
            <a:endParaRPr lang="en-US" altLang="en-US" sz="2800" b="1" dirty="0">
              <a:solidFill>
                <a:schemeClr val="bg1"/>
              </a:solidFill>
              <a:latin typeface="HP001 4 hàng" panose="020B0603050302020204" pitchFamily="34" charset="0"/>
            </a:endParaRPr>
          </a:p>
        </p:txBody>
      </p:sp>
      <p:sp>
        <p:nvSpPr>
          <p:cNvPr id="43015" name="TextBox 8"/>
          <p:cNvSpPr txBox="1">
            <a:spLocks noChangeArrowheads="1"/>
          </p:cNvSpPr>
          <p:nvPr/>
        </p:nvSpPr>
        <p:spPr bwMode="auto">
          <a:xfrm>
            <a:off x="238538" y="2531750"/>
            <a:ext cx="1195346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altLang="en-US" sz="2800" b="1">
                <a:solidFill>
                  <a:schemeClr val="bg1"/>
                </a:solidFill>
                <a:latin typeface="HP001 4 hàng" panose="020B0603050302020204" pitchFamily="34" charset="0"/>
              </a:rPr>
              <a:t> trái đất. Trái đất đích thực là ngôi nhà của chúng ta. Những đứa con </a:t>
            </a:r>
            <a:r>
              <a:rPr lang="en-US" altLang="en-US" sz="2800" b="1">
                <a:latin typeface="HP001 4 hàng" panose="020B0603050302020204" pitchFamily="34" charset="0"/>
              </a:rPr>
              <a:t> </a:t>
            </a:r>
            <a:endParaRPr lang="en-US" altLang="en-US" sz="2800" b="1" dirty="0">
              <a:solidFill>
                <a:srgbClr val="FFFFFF"/>
              </a:solidFill>
              <a:latin typeface="HP001 4 hàng" panose="020B0603050302020204" pitchFamily="34" charset="0"/>
            </a:endParaRPr>
          </a:p>
        </p:txBody>
      </p:sp>
      <p:sp>
        <p:nvSpPr>
          <p:cNvPr id="43016" name="TextBox 8"/>
          <p:cNvSpPr txBox="1">
            <a:spLocks noChangeArrowheads="1"/>
          </p:cNvSpPr>
          <p:nvPr/>
        </p:nvSpPr>
        <p:spPr bwMode="auto">
          <a:xfrm>
            <a:off x="273324" y="3072115"/>
            <a:ext cx="1181762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altLang="en-US" sz="2800" b="1">
                <a:solidFill>
                  <a:schemeClr val="bg1"/>
                </a:solidFill>
                <a:latin typeface="HP001 4 hàng" panose="020B0603050302020204" pitchFamily="34" charset="0"/>
              </a:rPr>
              <a:t> trong nhà phải thương yêu và có bổn phận giúp đỡ lẫn nhau. Tôi không  </a:t>
            </a:r>
            <a:endParaRPr lang="en-US" altLang="en-US" sz="2800" b="1" dirty="0">
              <a:solidFill>
                <a:schemeClr val="bg1"/>
              </a:solidFill>
              <a:latin typeface="HP001 4 hàng" panose="020B0603050302020204" pitchFamily="34" charset="0"/>
            </a:endParaRPr>
          </a:p>
        </p:txBody>
      </p:sp>
      <p:sp>
        <p:nvSpPr>
          <p:cNvPr id="43017" name="TextBox 8"/>
          <p:cNvSpPr txBox="1">
            <a:spLocks noChangeArrowheads="1"/>
          </p:cNvSpPr>
          <p:nvPr/>
        </p:nvSpPr>
        <p:spPr bwMode="auto">
          <a:xfrm>
            <a:off x="273324" y="3608825"/>
            <a:ext cx="118176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altLang="en-US" sz="2800" b="1">
                <a:solidFill>
                  <a:schemeClr val="bg1"/>
                </a:solidFill>
                <a:latin typeface="HP001 4 hàng" panose="020B0603050302020204" pitchFamily="34" charset="0"/>
              </a:rPr>
              <a:t> thể rời khỏi Nha Trang này để sống ở nơi nào khác. Chỉ có ở đây, tâm </a:t>
            </a:r>
            <a:endParaRPr lang="en-US" altLang="en-US" sz="2800" b="1" dirty="0">
              <a:solidFill>
                <a:schemeClr val="bg1"/>
              </a:solidFill>
              <a:latin typeface="HP001 4 hàng" panose="020B0603050302020204" pitchFamily="34" charset="0"/>
            </a:endParaRPr>
          </a:p>
        </p:txBody>
      </p:sp>
      <p:sp>
        <p:nvSpPr>
          <p:cNvPr id="43018" name="TextBox 8"/>
          <p:cNvSpPr txBox="1">
            <a:spLocks noChangeArrowheads="1"/>
          </p:cNvSpPr>
          <p:nvPr/>
        </p:nvSpPr>
        <p:spPr bwMode="auto">
          <a:xfrm>
            <a:off x="377686" y="4243389"/>
            <a:ext cx="98331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dirty="0">
                <a:solidFill>
                  <a:srgbClr val="FFFFFF"/>
                </a:solidFill>
                <a:latin typeface="HP001 4 hàng" panose="020B0603050302020204" pitchFamily="34" charset="0"/>
              </a:rPr>
              <a:t>   </a:t>
            </a:r>
          </a:p>
        </p:txBody>
      </p:sp>
      <p:sp>
        <p:nvSpPr>
          <p:cNvPr id="43019" name="TextBox 8"/>
          <p:cNvSpPr txBox="1">
            <a:spLocks noChangeArrowheads="1"/>
          </p:cNvSpPr>
          <p:nvPr/>
        </p:nvSpPr>
        <p:spPr bwMode="auto">
          <a:xfrm>
            <a:off x="377686" y="4155128"/>
            <a:ext cx="8915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altLang="en-US" sz="2800" b="1">
                <a:solidFill>
                  <a:schemeClr val="bg1"/>
                </a:solidFill>
                <a:latin typeface="HP001 4 hàng" panose="020B0603050302020204" pitchFamily="34" charset="0"/>
              </a:rPr>
              <a:t> hồn tôi mới được rộng mở, bình yên. </a:t>
            </a:r>
          </a:p>
        </p:txBody>
      </p:sp>
      <p:sp>
        <p:nvSpPr>
          <p:cNvPr id="43020" name="TextBox 8"/>
          <p:cNvSpPr txBox="1">
            <a:spLocks noChangeArrowheads="1"/>
          </p:cNvSpPr>
          <p:nvPr/>
        </p:nvSpPr>
        <p:spPr bwMode="auto">
          <a:xfrm>
            <a:off x="2590800" y="6370639"/>
            <a:ext cx="88392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FFFFFF"/>
                </a:solidFill>
                <a:latin typeface="HP001 4 hàng" panose="020B0603050302020204" pitchFamily="34" charset="0"/>
              </a:rPr>
              <a:t>   </a:t>
            </a:r>
          </a:p>
        </p:txBody>
      </p:sp>
      <p:sp>
        <p:nvSpPr>
          <p:cNvPr id="14" name="TextBox 8"/>
          <p:cNvSpPr txBox="1">
            <a:spLocks noChangeArrowheads="1"/>
          </p:cNvSpPr>
          <p:nvPr/>
        </p:nvSpPr>
        <p:spPr bwMode="auto">
          <a:xfrm>
            <a:off x="-614723" y="5834366"/>
            <a:ext cx="8915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FFFFFF"/>
                </a:solidFill>
                <a:latin typeface="HP001 4 hàng" panose="020B0603050302020204" pitchFamily="34" charset="0"/>
              </a:rPr>
              <a:t>            </a:t>
            </a:r>
            <a:endParaRPr lang="en-US" altLang="en-US" sz="2400" b="1" dirty="0">
              <a:solidFill>
                <a:srgbClr val="FFFFFF"/>
              </a:solidFill>
              <a:latin typeface="HP001 4 hàng" panose="020B0603050302020204" pitchFamily="34" charset="0"/>
            </a:endParaRPr>
          </a:p>
        </p:txBody>
      </p:sp>
      <p:sp>
        <p:nvSpPr>
          <p:cNvPr id="15" name="TextBox 8"/>
          <p:cNvSpPr txBox="1">
            <a:spLocks noChangeArrowheads="1"/>
          </p:cNvSpPr>
          <p:nvPr/>
        </p:nvSpPr>
        <p:spPr bwMode="auto">
          <a:xfrm>
            <a:off x="-120927" y="5293842"/>
            <a:ext cx="116609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FFFFFF"/>
                </a:solidFill>
                <a:latin typeface="HP001 4 hàng" panose="020B0603050302020204" pitchFamily="34" charset="0"/>
              </a:rPr>
              <a:t>    </a:t>
            </a:r>
            <a:endParaRPr lang="en-US" altLang="en-US" sz="2400" b="1" dirty="0">
              <a:solidFill>
                <a:srgbClr val="FFFFFF"/>
              </a:solidFill>
              <a:latin typeface="HP001 4 hàng" panose="020B0603050302020204" pitchFamily="34" charset="0"/>
            </a:endParaRPr>
          </a:p>
        </p:txBody>
      </p:sp>
      <p:sp>
        <p:nvSpPr>
          <p:cNvPr id="16" name="TextBox 8"/>
          <p:cNvSpPr txBox="1">
            <a:spLocks noChangeArrowheads="1"/>
          </p:cNvSpPr>
          <p:nvPr/>
        </p:nvSpPr>
        <p:spPr bwMode="auto">
          <a:xfrm>
            <a:off x="604477" y="4703764"/>
            <a:ext cx="114516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FFFFFF"/>
                </a:solidFill>
                <a:latin typeface="HP001 4 hàng" panose="020B0603050302020204" pitchFamily="34" charset="0"/>
              </a:rPr>
              <a:t>  </a:t>
            </a:r>
            <a:r>
              <a:rPr lang="en-US" altLang="en-US" sz="2800" b="1">
                <a:solidFill>
                  <a:srgbClr val="FFFFFF"/>
                </a:solidFill>
                <a:latin typeface="HP001 4 hàng" panose="020B0603050302020204" pitchFamily="34" charset="0"/>
              </a:rPr>
              <a:t>Sửa lỗi:</a:t>
            </a:r>
            <a:endParaRPr lang="en-US" altLang="en-US" sz="2800" b="1" dirty="0">
              <a:solidFill>
                <a:srgbClr val="FFFFFF"/>
              </a:solidFill>
              <a:latin typeface="HP001 4 hàng" panose="020B0603050302020204" pitchFamily="34" charset="0"/>
            </a:endParaRPr>
          </a:p>
        </p:txBody>
      </p:sp>
      <p:cxnSp>
        <p:nvCxnSpPr>
          <p:cNvPr id="3" name="Straight Connector 2"/>
          <p:cNvCxnSpPr/>
          <p:nvPr/>
        </p:nvCxnSpPr>
        <p:spPr>
          <a:xfrm>
            <a:off x="2050530" y="6065347"/>
            <a:ext cx="826321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8"/>
          <p:cNvSpPr txBox="1">
            <a:spLocks noChangeArrowheads="1"/>
          </p:cNvSpPr>
          <p:nvPr/>
        </p:nvSpPr>
        <p:spPr bwMode="auto">
          <a:xfrm>
            <a:off x="672017" y="5214983"/>
            <a:ext cx="114516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FFFFFF"/>
                </a:solidFill>
                <a:latin typeface="HP001 4 hàng" panose="020B0603050302020204" pitchFamily="34" charset="0"/>
              </a:rPr>
              <a:t>           </a:t>
            </a:r>
            <a:endParaRPr lang="en-US" altLang="en-US" sz="2800" b="1" dirty="0">
              <a:solidFill>
                <a:srgbClr val="FFFFFF"/>
              </a:solidFill>
              <a:latin typeface="HP001 4 hàng" panose="020B0603050302020204" pitchFamily="34" charset="0"/>
            </a:endParaRPr>
          </a:p>
        </p:txBody>
      </p:sp>
      <p:sp>
        <p:nvSpPr>
          <p:cNvPr id="18" name="TextBox 8"/>
          <p:cNvSpPr txBox="1">
            <a:spLocks noChangeArrowheads="1"/>
          </p:cNvSpPr>
          <p:nvPr/>
        </p:nvSpPr>
        <p:spPr bwMode="auto">
          <a:xfrm>
            <a:off x="639262" y="5760537"/>
            <a:ext cx="114516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FFFFFF"/>
                </a:solidFill>
                <a:latin typeface="HP001 4 hàng" panose="020B0603050302020204" pitchFamily="34" charset="0"/>
              </a:rPr>
              <a:t>           </a:t>
            </a:r>
            <a:endParaRPr lang="en-US" altLang="en-US" sz="2800" b="1" dirty="0">
              <a:solidFill>
                <a:srgbClr val="FFFFFF"/>
              </a:solidFill>
              <a:latin typeface="HP001 4 hàng" panose="020B0603050302020204" pitchFamily="34" charset="0"/>
            </a:endParaRPr>
          </a:p>
        </p:txBody>
      </p:sp>
      <p:sp>
        <p:nvSpPr>
          <p:cNvPr id="19" name="TextBox 8"/>
          <p:cNvSpPr txBox="1">
            <a:spLocks noChangeArrowheads="1"/>
          </p:cNvSpPr>
          <p:nvPr/>
        </p:nvSpPr>
        <p:spPr bwMode="auto">
          <a:xfrm>
            <a:off x="667269" y="5442279"/>
            <a:ext cx="114516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FFFFFF"/>
                </a:solidFill>
                <a:latin typeface="HP001 4 hàng" panose="020B0603050302020204" pitchFamily="34" charset="0"/>
              </a:rPr>
              <a:t>           </a:t>
            </a:r>
            <a:endParaRPr lang="en-US" altLang="en-US" sz="2800" b="1" dirty="0">
              <a:solidFill>
                <a:srgbClr val="FFFFFF"/>
              </a:solidFill>
              <a:latin typeface="HP001 4 hàng" panose="020B0603050302020204" pitchFamily="34" charset="0"/>
            </a:endParaRPr>
          </a:p>
        </p:txBody>
      </p:sp>
    </p:spTree>
    <p:extLst>
      <p:ext uri="{BB962C8B-B14F-4D97-AF65-F5344CB8AC3E}">
        <p14:creationId xmlns:p14="http://schemas.microsoft.com/office/powerpoint/2010/main" val="1183513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52600" y="2590800"/>
            <a:ext cx="8229600" cy="1143000"/>
          </a:xfrm>
        </p:spPr>
        <p:txBody>
          <a:bodyPr/>
          <a:lstStyle/>
          <a:p>
            <a:pPr>
              <a:defRPr/>
            </a:pPr>
            <a:r>
              <a:rPr lang="en-US" sz="7200" b="1" dirty="0" err="1">
                <a:effectLst>
                  <a:outerShdw blurRad="38100" dist="38100" dir="2700000" algn="tl">
                    <a:srgbClr val="000000">
                      <a:alpha val="43137"/>
                    </a:srgbClr>
                  </a:outerShdw>
                </a:effectLst>
                <a:latin typeface="HP001 4 hàng" pitchFamily="34" charset="0"/>
              </a:rPr>
              <a:t>Soát</a:t>
            </a:r>
            <a:r>
              <a:rPr lang="en-US" sz="7200" b="1" dirty="0">
                <a:effectLst>
                  <a:outerShdw blurRad="38100" dist="38100" dir="2700000" algn="tl">
                    <a:srgbClr val="000000">
                      <a:alpha val="43137"/>
                    </a:srgbClr>
                  </a:outerShdw>
                </a:effectLst>
                <a:latin typeface="HP001 4 hàng" pitchFamily="34" charset="0"/>
              </a:rPr>
              <a:t> </a:t>
            </a:r>
            <a:r>
              <a:rPr lang="en-US" sz="7200" b="1" dirty="0" err="1">
                <a:effectLst>
                  <a:outerShdw blurRad="38100" dist="38100" dir="2700000" algn="tl">
                    <a:srgbClr val="000000">
                      <a:alpha val="43137"/>
                    </a:srgbClr>
                  </a:outerShdw>
                </a:effectLst>
                <a:latin typeface="HP001 4 hàng" pitchFamily="34" charset="0"/>
              </a:rPr>
              <a:t>lỗi</a:t>
            </a:r>
            <a:endParaRPr lang="en-GB" sz="7200" b="1" dirty="0">
              <a:effectLst>
                <a:outerShdw blurRad="38100" dist="38100" dir="2700000" algn="tl">
                  <a:srgbClr val="000000">
                    <a:alpha val="43137"/>
                  </a:srgbClr>
                </a:outerShdw>
              </a:effectLst>
              <a:latin typeface="HP001 4 hàng" pitchFamily="34" charset="0"/>
            </a:endParaRPr>
          </a:p>
        </p:txBody>
      </p:sp>
    </p:spTree>
    <p:extLst>
      <p:ext uri="{BB962C8B-B14F-4D97-AF65-F5344CB8AC3E}">
        <p14:creationId xmlns:p14="http://schemas.microsoft.com/office/powerpoint/2010/main" val="799311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52600" y="2590800"/>
            <a:ext cx="8229600" cy="1143000"/>
          </a:xfrm>
        </p:spPr>
        <p:txBody>
          <a:bodyPr/>
          <a:lstStyle/>
          <a:p>
            <a:pPr>
              <a:defRPr/>
            </a:pPr>
            <a:r>
              <a:rPr lang="en-US" sz="7200" b="1">
                <a:effectLst>
                  <a:outerShdw blurRad="38100" dist="38100" dir="2700000" algn="tl">
                    <a:srgbClr val="000000">
                      <a:alpha val="43137"/>
                    </a:srgbClr>
                  </a:outerShdw>
                </a:effectLst>
                <a:latin typeface="HP001 4 hàng" pitchFamily="34" charset="0"/>
              </a:rPr>
              <a:t>Bài tập</a:t>
            </a:r>
            <a:endParaRPr lang="en-GB" sz="7200" b="1" dirty="0">
              <a:effectLst>
                <a:outerShdw blurRad="38100" dist="38100" dir="2700000" algn="tl">
                  <a:srgbClr val="000000">
                    <a:alpha val="43137"/>
                  </a:srgbClr>
                </a:outerShdw>
              </a:effectLst>
              <a:latin typeface="HP001 4 hàng" pitchFamily="34" charset="0"/>
            </a:endParaRPr>
          </a:p>
        </p:txBody>
      </p:sp>
    </p:spTree>
    <p:extLst>
      <p:ext uri="{BB962C8B-B14F-4D97-AF65-F5344CB8AC3E}">
        <p14:creationId xmlns:p14="http://schemas.microsoft.com/office/powerpoint/2010/main" val="225067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D:\POWER POINT ẢNH NỀN\19fe7bf737319774d8cd6584d0d24796_38455454.background32.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p:spPr>
      </p:pic>
      <p:sp>
        <p:nvSpPr>
          <p:cNvPr id="5" name="TextBox 4"/>
          <p:cNvSpPr txBox="1"/>
          <p:nvPr/>
        </p:nvSpPr>
        <p:spPr>
          <a:xfrm>
            <a:off x="330200" y="228600"/>
            <a:ext cx="10109200" cy="4932119"/>
          </a:xfrm>
          <a:prstGeom prst="rect">
            <a:avLst/>
          </a:prstGeom>
          <a:noFill/>
        </p:spPr>
        <p:txBody>
          <a:bodyPr wrap="square" rtlCol="0">
            <a:spAutoFit/>
          </a:bodyPr>
          <a:lstStyle/>
          <a:p>
            <a:r>
              <a:rPr lang="en-US" sz="2800" b="1" u="sng">
                <a:latin typeface="Times New Roman" pitchFamily="18" charset="0"/>
                <a:cs typeface="Times New Roman" pitchFamily="18" charset="0"/>
              </a:rPr>
              <a:t>3. Hướng dẫn làm bài tập chính tả:</a:t>
            </a:r>
          </a:p>
          <a:p>
            <a:r>
              <a:rPr lang="en-US" sz="2800" b="1" u="sng">
                <a:latin typeface="Times New Roman" pitchFamily="18" charset="0"/>
                <a:cs typeface="Times New Roman" pitchFamily="18" charset="0"/>
              </a:rPr>
              <a:t>Bài tập 2</a:t>
            </a:r>
            <a:r>
              <a:rPr lang="en-US" sz="2800" b="1">
                <a:latin typeface="Times New Roman" pitchFamily="18" charset="0"/>
                <a:cs typeface="Times New Roman" pitchFamily="18" charset="0"/>
              </a:rPr>
              <a:t>:</a:t>
            </a:r>
          </a:p>
          <a:p>
            <a:pPr indent="465138">
              <a:buAutoNum type="alphaLcParenR" startAt="2"/>
            </a:pPr>
            <a:r>
              <a:rPr lang="en-US" sz="2800" b="1">
                <a:latin typeface="Times New Roman" pitchFamily="18" charset="0"/>
                <a:cs typeface="Times New Roman" pitchFamily="18" charset="0"/>
              </a:rPr>
              <a:t>Đặt trên những chữ in đậm </a:t>
            </a:r>
            <a:r>
              <a:rPr lang="en-US" sz="2800" b="1" i="1" u="sng">
                <a:solidFill>
                  <a:srgbClr val="FF0000"/>
                </a:solidFill>
                <a:latin typeface="Times New Roman" pitchFamily="18" charset="0"/>
                <a:cs typeface="Times New Roman" pitchFamily="18" charset="0"/>
              </a:rPr>
              <a:t>dấu hỏi</a:t>
            </a:r>
            <a:r>
              <a:rPr lang="en-US" sz="2800" b="1">
                <a:latin typeface="Times New Roman" pitchFamily="18" charset="0"/>
                <a:cs typeface="Times New Roman" pitchFamily="18" charset="0"/>
              </a:rPr>
              <a:t> hay </a:t>
            </a:r>
            <a:r>
              <a:rPr lang="en-US" sz="2800" b="1" i="1" u="sng">
                <a:solidFill>
                  <a:srgbClr val="FF0000"/>
                </a:solidFill>
                <a:latin typeface="Times New Roman" pitchFamily="18" charset="0"/>
                <a:cs typeface="Times New Roman" pitchFamily="18" charset="0"/>
              </a:rPr>
              <a:t>dấu ngã</a:t>
            </a:r>
            <a:r>
              <a:rPr lang="en-US" sz="2800" b="1">
                <a:latin typeface="Times New Roman" pitchFamily="18" charset="0"/>
                <a:cs typeface="Times New Roman" pitchFamily="18" charset="0"/>
              </a:rPr>
              <a:t> ? Giải câu đố.</a:t>
            </a:r>
          </a:p>
          <a:p>
            <a:pPr indent="465138" algn="ctr"/>
            <a:r>
              <a:rPr lang="en-US" sz="3200">
                <a:latin typeface="Times New Roman" pitchFamily="18" charset="0"/>
                <a:cs typeface="Times New Roman" pitchFamily="18" charset="0"/>
              </a:rPr>
              <a:t>Giọt gì từ </a:t>
            </a:r>
            <a:r>
              <a:rPr lang="en-US" sz="3200" b="1">
                <a:latin typeface="Times New Roman" pitchFamily="18" charset="0"/>
                <a:cs typeface="Times New Roman" pitchFamily="18" charset="0"/>
              </a:rPr>
              <a:t>biên</a:t>
            </a:r>
            <a:r>
              <a:rPr lang="en-US" sz="3200">
                <a:latin typeface="Times New Roman" pitchFamily="18" charset="0"/>
                <a:cs typeface="Times New Roman" pitchFamily="18" charset="0"/>
              </a:rPr>
              <a:t>, từ sông</a:t>
            </a:r>
          </a:p>
          <a:p>
            <a:pPr indent="465138" algn="ctr"/>
            <a:r>
              <a:rPr lang="en-US" sz="3200">
                <a:latin typeface="Times New Roman" pitchFamily="18" charset="0"/>
                <a:cs typeface="Times New Roman" pitchFamily="18" charset="0"/>
              </a:rPr>
              <a:t>Bay lên lơ </a:t>
            </a:r>
            <a:r>
              <a:rPr lang="en-US" sz="3200" b="1">
                <a:latin typeface="Times New Roman" pitchFamily="18" charset="0"/>
                <a:cs typeface="Times New Roman" pitchFamily="18" charset="0"/>
              </a:rPr>
              <a:t>lưng</a:t>
            </a:r>
            <a:r>
              <a:rPr lang="en-US" sz="3200">
                <a:latin typeface="Times New Roman" pitchFamily="18" charset="0"/>
                <a:cs typeface="Times New Roman" pitchFamily="18" charset="0"/>
              </a:rPr>
              <a:t> mênh mông lưng trời</a:t>
            </a:r>
          </a:p>
          <a:p>
            <a:pPr indent="465138" algn="ctr"/>
            <a:r>
              <a:rPr lang="en-US" sz="3200" b="1">
                <a:latin typeface="Times New Roman" pitchFamily="18" charset="0"/>
                <a:cs typeface="Times New Roman" pitchFamily="18" charset="0"/>
              </a:rPr>
              <a:t>Coi</a:t>
            </a:r>
            <a:r>
              <a:rPr lang="en-US" sz="3200">
                <a:latin typeface="Times New Roman" pitchFamily="18" charset="0"/>
                <a:cs typeface="Times New Roman" pitchFamily="18" charset="0"/>
              </a:rPr>
              <a:t> tiên thơ </a:t>
            </a:r>
            <a:r>
              <a:rPr lang="en-US" sz="3200" b="1">
                <a:latin typeface="Times New Roman" pitchFamily="18" charset="0"/>
                <a:cs typeface="Times New Roman" pitchFamily="18" charset="0"/>
              </a:rPr>
              <a:t>thân</a:t>
            </a:r>
            <a:r>
              <a:rPr lang="en-US" sz="3200">
                <a:latin typeface="Times New Roman" pitchFamily="18" charset="0"/>
                <a:cs typeface="Times New Roman" pitchFamily="18" charset="0"/>
              </a:rPr>
              <a:t> rong chơi</a:t>
            </a:r>
          </a:p>
          <a:p>
            <a:pPr indent="465138" algn="ctr"/>
            <a:r>
              <a:rPr lang="en-US" sz="3200">
                <a:latin typeface="Times New Roman" pitchFamily="18" charset="0"/>
                <a:cs typeface="Times New Roman" pitchFamily="18" charset="0"/>
              </a:rPr>
              <a:t>Gặp miền giá rét lại rơi xuống trần                </a:t>
            </a:r>
          </a:p>
          <a:p>
            <a:pPr indent="465138" algn="ctr"/>
            <a:endParaRPr lang="en-US" sz="1050">
              <a:latin typeface="Times New Roman" pitchFamily="18" charset="0"/>
              <a:cs typeface="Times New Roman" pitchFamily="18" charset="0"/>
            </a:endParaRPr>
          </a:p>
          <a:p>
            <a:pPr indent="465138" algn="ctr"/>
            <a:r>
              <a:rPr lang="en-US" sz="3200">
                <a:latin typeface="Times New Roman" pitchFamily="18" charset="0"/>
                <a:cs typeface="Times New Roman" pitchFamily="18" charset="0"/>
              </a:rPr>
              <a:t>                            (Là gì ?)</a:t>
            </a:r>
          </a:p>
          <a:p>
            <a:pPr indent="465138" algn="ctr"/>
            <a:r>
              <a:rPr lang="en-US" sz="3200">
                <a:latin typeface="Times New Roman" pitchFamily="18" charset="0"/>
                <a:cs typeface="Times New Roman" pitchFamily="18" charset="0"/>
              </a:rPr>
              <a:t>                            Trần Liên Nguyễn</a:t>
            </a:r>
          </a:p>
        </p:txBody>
      </p:sp>
    </p:spTree>
    <p:extLst>
      <p:ext uri="{BB962C8B-B14F-4D97-AF65-F5344CB8AC3E}">
        <p14:creationId xmlns:p14="http://schemas.microsoft.com/office/powerpoint/2010/main" val="810750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linds(horizontal)">
                                      <p:cBhvr>
                                        <p:cTn id="15" dur="500"/>
                                        <p:tgtEl>
                                          <p:spTgt spid="5">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blinds(horizontal)">
                                      <p:cBhvr>
                                        <p:cTn id="18" dur="500"/>
                                        <p:tgtEl>
                                          <p:spTgt spid="5">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blinds(horizontal)">
                                      <p:cBhvr>
                                        <p:cTn id="21" dur="500"/>
                                        <p:tgtEl>
                                          <p:spTgt spid="5">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blinds(horizontal)">
                                      <p:cBhvr>
                                        <p:cTn id="24" dur="500"/>
                                        <p:tgtEl>
                                          <p:spTgt spid="5">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blinds(horizontal)">
                                      <p:cBhvr>
                                        <p:cTn id="27" dur="500"/>
                                        <p:tgtEl>
                                          <p:spTgt spid="5">
                                            <p:txEl>
                                              <p:pRg st="6" end="6"/>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5">
                                            <p:txEl>
                                              <p:pRg st="8" end="8"/>
                                            </p:txEl>
                                          </p:spTgt>
                                        </p:tgtEl>
                                        <p:attrNameLst>
                                          <p:attrName>style.visibility</p:attrName>
                                        </p:attrNameLst>
                                      </p:cBhvr>
                                      <p:to>
                                        <p:strVal val="visible"/>
                                      </p:to>
                                    </p:set>
                                    <p:animEffect transition="in" filter="blinds(horizontal)">
                                      <p:cBhvr>
                                        <p:cTn id="30" dur="500"/>
                                        <p:tgtEl>
                                          <p:spTgt spid="5">
                                            <p:txEl>
                                              <p:pRg st="8" end="8"/>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5">
                                            <p:txEl>
                                              <p:pRg st="9" end="9"/>
                                            </p:txEl>
                                          </p:spTgt>
                                        </p:tgtEl>
                                        <p:attrNameLst>
                                          <p:attrName>style.visibility</p:attrName>
                                        </p:attrNameLst>
                                      </p:cBhvr>
                                      <p:to>
                                        <p:strVal val="visible"/>
                                      </p:to>
                                    </p:set>
                                    <p:animEffect transition="in" filter="blinds(horizontal)">
                                      <p:cBhvr>
                                        <p:cTn id="33"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D:\POWER POINT ẢNH NỀN\19fe7bf737319774d8cd6584d0d24796_38455454.background32.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p:spPr>
      </p:pic>
      <p:sp>
        <p:nvSpPr>
          <p:cNvPr id="5" name="TextBox 4"/>
          <p:cNvSpPr txBox="1"/>
          <p:nvPr/>
        </p:nvSpPr>
        <p:spPr>
          <a:xfrm>
            <a:off x="1676400" y="228600"/>
            <a:ext cx="8763000" cy="4685898"/>
          </a:xfrm>
          <a:prstGeom prst="rect">
            <a:avLst/>
          </a:prstGeom>
          <a:noFill/>
        </p:spPr>
        <p:txBody>
          <a:bodyPr wrap="square" rtlCol="0">
            <a:spAutoFit/>
          </a:bodyPr>
          <a:lstStyle/>
          <a:p>
            <a:pPr algn="ctr"/>
            <a:r>
              <a:rPr lang="en-US" sz="3200" b="1" dirty="0">
                <a:latin typeface="Times New Roman" pitchFamily="18" charset="0"/>
                <a:cs typeface="Times New Roman" pitchFamily="18" charset="0"/>
              </a:rPr>
              <a:t> </a:t>
            </a:r>
          </a:p>
          <a:p>
            <a:endParaRPr lang="en-US" sz="3200" b="1" u="sng" dirty="0">
              <a:latin typeface="Times New Roman" pitchFamily="18" charset="0"/>
              <a:cs typeface="Times New Roman" pitchFamily="18" charset="0"/>
            </a:endParaRPr>
          </a:p>
          <a:p>
            <a:r>
              <a:rPr lang="en-US" sz="3200" b="1" u="sng" dirty="0" err="1">
                <a:latin typeface="Times New Roman" pitchFamily="18" charset="0"/>
                <a:cs typeface="Times New Roman" pitchFamily="18" charset="0"/>
              </a:rPr>
              <a:t>Bài</a:t>
            </a:r>
            <a:r>
              <a:rPr lang="en-US" sz="3200" b="1" u="sng" dirty="0">
                <a:latin typeface="Times New Roman" pitchFamily="18" charset="0"/>
                <a:cs typeface="Times New Roman" pitchFamily="18" charset="0"/>
              </a:rPr>
              <a:t> </a:t>
            </a:r>
            <a:r>
              <a:rPr lang="en-US" sz="3200" b="1" u="sng" dirty="0" err="1">
                <a:latin typeface="Times New Roman" pitchFamily="18" charset="0"/>
                <a:cs typeface="Times New Roman" pitchFamily="18" charset="0"/>
              </a:rPr>
              <a:t>tập</a:t>
            </a:r>
            <a:r>
              <a:rPr lang="en-US" sz="3200" b="1" u="sng" dirty="0">
                <a:latin typeface="Times New Roman" pitchFamily="18" charset="0"/>
                <a:cs typeface="Times New Roman" pitchFamily="18" charset="0"/>
              </a:rPr>
              <a:t> 2</a:t>
            </a:r>
            <a:r>
              <a:rPr lang="en-US" sz="3200" b="1" dirty="0">
                <a:latin typeface="Times New Roman" pitchFamily="18" charset="0"/>
                <a:cs typeface="Times New Roman" pitchFamily="18" charset="0"/>
              </a:rPr>
              <a:t>:</a:t>
            </a:r>
          </a:p>
          <a:p>
            <a:pPr indent="465138" algn="ctr"/>
            <a:r>
              <a:rPr lang="en-US" sz="3200" dirty="0" err="1">
                <a:latin typeface="Times New Roman" pitchFamily="18" charset="0"/>
                <a:cs typeface="Times New Roman" pitchFamily="18" charset="0"/>
              </a:rPr>
              <a:t>Giọt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gì</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từ</a:t>
            </a:r>
            <a:r>
              <a:rPr lang="en-US" sz="3200" dirty="0">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biển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từ</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sông</a:t>
            </a:r>
            <a:endParaRPr lang="en-US" sz="3200" dirty="0">
              <a:latin typeface="Times New Roman" pitchFamily="18" charset="0"/>
              <a:cs typeface="Times New Roman" pitchFamily="18" charset="0"/>
            </a:endParaRPr>
          </a:p>
          <a:p>
            <a:pPr indent="465138" algn="ctr"/>
            <a:r>
              <a:rPr lang="en-US" sz="3200" dirty="0">
                <a:latin typeface="Times New Roman" pitchFamily="18" charset="0"/>
                <a:cs typeface="Times New Roman" pitchFamily="18" charset="0"/>
              </a:rPr>
              <a:t>Bay </a:t>
            </a:r>
            <a:r>
              <a:rPr lang="en-US" sz="3200" dirty="0" err="1">
                <a:latin typeface="Times New Roman" pitchFamily="18" charset="0"/>
                <a:cs typeface="Times New Roman" pitchFamily="18" charset="0"/>
              </a:rPr>
              <a:t>lên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lơ</a:t>
            </a:r>
            <a:r>
              <a:rPr lang="en-US" sz="3200" dirty="0">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lửng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mênh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lưng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trời</a:t>
            </a:r>
            <a:endParaRPr lang="en-US" sz="3200" dirty="0">
              <a:latin typeface="Times New Roman" pitchFamily="18" charset="0"/>
              <a:cs typeface="Times New Roman" pitchFamily="18" charset="0"/>
            </a:endParaRPr>
          </a:p>
          <a:p>
            <a:pPr indent="465138" algn="ctr"/>
            <a:r>
              <a:rPr lang="en-US" sz="3200" b="1" dirty="0" err="1">
                <a:solidFill>
                  <a:srgbClr val="FF0000"/>
                </a:solidFill>
                <a:latin typeface="Times New Roman" pitchFamily="18" charset="0"/>
                <a:cs typeface="Times New Roman" pitchFamily="18" charset="0"/>
              </a:rPr>
              <a:t>Cõi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tiên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thơ</a:t>
            </a:r>
            <a:r>
              <a:rPr lang="en-US" sz="3200" dirty="0">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thẩn</a:t>
            </a:r>
            <a:r>
              <a:rPr lang="en-US" sz="3200" dirty="0">
                <a:solidFill>
                  <a:srgbClr val="FF0000"/>
                </a:solidFill>
                <a:latin typeface="Times New Roman" pitchFamily="18" charset="0"/>
                <a:cs typeface="Times New Roman" pitchFamily="18" charset="0"/>
              </a:rPr>
              <a:t> </a:t>
            </a:r>
            <a:r>
              <a:rPr lang="en-US" sz="3200" dirty="0" err="1">
                <a:latin typeface="Times New Roman" pitchFamily="18" charset="0"/>
                <a:cs typeface="Times New Roman" pitchFamily="18" charset="0"/>
              </a:rPr>
              <a:t>rong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chơi</a:t>
            </a:r>
            <a:endParaRPr lang="en-US" sz="3200" dirty="0">
              <a:latin typeface="Times New Roman" pitchFamily="18" charset="0"/>
              <a:cs typeface="Times New Roman" pitchFamily="18" charset="0"/>
            </a:endParaRPr>
          </a:p>
          <a:p>
            <a:pPr indent="465138" algn="ctr"/>
            <a:r>
              <a:rPr lang="en-US" sz="3200" dirty="0" err="1">
                <a:latin typeface="Times New Roman" pitchFamily="18" charset="0"/>
                <a:cs typeface="Times New Roman" pitchFamily="18" charset="0"/>
              </a:rPr>
              <a:t>Gặp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miền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giá</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rét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xuống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trần</a:t>
            </a:r>
            <a:endParaRPr lang="en-US" sz="3200" dirty="0">
              <a:latin typeface="Times New Roman" pitchFamily="18" charset="0"/>
              <a:cs typeface="Times New Roman" pitchFamily="18" charset="0"/>
            </a:endParaRPr>
          </a:p>
          <a:p>
            <a:pPr indent="465138" algn="ctr"/>
            <a:endParaRPr lang="en-US" sz="1050" dirty="0">
              <a:latin typeface="Times New Roman" pitchFamily="18" charset="0"/>
              <a:cs typeface="Times New Roman" pitchFamily="18" charset="0"/>
            </a:endParaRPr>
          </a:p>
          <a:p>
            <a:pPr indent="465138" algn="ct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gì</a:t>
            </a:r>
            <a:r>
              <a:rPr lang="en-US" sz="3200" dirty="0">
                <a:latin typeface="Times New Roman" pitchFamily="18" charset="0"/>
                <a:cs typeface="Times New Roman" pitchFamily="18" charset="0"/>
              </a:rPr>
              <a:t> ?)</a:t>
            </a:r>
          </a:p>
          <a:p>
            <a:pPr indent="465138" algn="ct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Trần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Liên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Nguyễn</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612667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D:\POWER POINT ẢNH NỀN\19fe7bf737319774d8cd6584d0d24796_38455454.background32.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p:spPr>
      </p:pic>
      <p:sp>
        <p:nvSpPr>
          <p:cNvPr id="5" name="TextBox 4"/>
          <p:cNvSpPr txBox="1"/>
          <p:nvPr/>
        </p:nvSpPr>
        <p:spPr>
          <a:xfrm>
            <a:off x="380999" y="228600"/>
            <a:ext cx="11523133" cy="4847481"/>
          </a:xfrm>
          <a:prstGeom prst="rect">
            <a:avLst/>
          </a:prstGeom>
          <a:noFill/>
        </p:spPr>
        <p:txBody>
          <a:bodyPr wrap="square" rtlCol="0">
            <a:spAutoFit/>
          </a:bodyPr>
          <a:lstStyle/>
          <a:p>
            <a:pPr algn="ctr"/>
            <a:r>
              <a:rPr lang="en-US" sz="3200" b="1" dirty="0">
                <a:latin typeface="Times New Roman" pitchFamily="18" charset="0"/>
                <a:cs typeface="Times New Roman" pitchFamily="18" charset="0"/>
              </a:rPr>
              <a:t> </a:t>
            </a:r>
          </a:p>
          <a:p>
            <a:endParaRPr lang="en-US" sz="1050" b="1" u="sng" dirty="0">
              <a:latin typeface="Times New Roman" pitchFamily="18" charset="0"/>
              <a:cs typeface="Times New Roman" pitchFamily="18" charset="0"/>
            </a:endParaRPr>
          </a:p>
          <a:p>
            <a:pPr indent="465138"/>
            <a:r>
              <a:rPr lang="en-US" sz="3200" b="1" u="sng" dirty="0" err="1">
                <a:latin typeface="Times New Roman" pitchFamily="18" charset="0"/>
                <a:cs typeface="Times New Roman" pitchFamily="18" charset="0"/>
              </a:rPr>
              <a:t>Bài</a:t>
            </a:r>
            <a:r>
              <a:rPr lang="en-US" sz="3200" b="1" u="sng" dirty="0">
                <a:latin typeface="Times New Roman" pitchFamily="18" charset="0"/>
                <a:cs typeface="Times New Roman" pitchFamily="18" charset="0"/>
              </a:rPr>
              <a:t> 3</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Viết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lời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giải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câu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đó</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em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vừa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tìm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được</a:t>
            </a:r>
            <a:r>
              <a:rPr lang="en-US" sz="3200" b="1" dirty="0">
                <a:latin typeface="Times New Roman" pitchFamily="18" charset="0"/>
                <a:cs typeface="Times New Roman" pitchFamily="18" charset="0"/>
              </a:rPr>
              <a:t> ở </a:t>
            </a:r>
            <a:r>
              <a:rPr lang="en-US" sz="3200" b="1" dirty="0" err="1">
                <a:latin typeface="Times New Roman" pitchFamily="18" charset="0"/>
                <a:cs typeface="Times New Roman" pitchFamily="18" charset="0"/>
              </a:rPr>
              <a:t>bài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tập</a:t>
            </a:r>
            <a:r>
              <a:rPr lang="en-US" sz="3200" b="1" dirty="0">
                <a:latin typeface="Times New Roman" pitchFamily="18" charset="0"/>
                <a:cs typeface="Times New Roman" pitchFamily="18" charset="0"/>
              </a:rPr>
              <a:t> 2.</a:t>
            </a:r>
          </a:p>
          <a:p>
            <a:pPr indent="465138" algn="ctr"/>
            <a:r>
              <a:rPr lang="en-US" sz="3200" b="1" dirty="0" err="1">
                <a:latin typeface="Times New Roman" pitchFamily="18" charset="0"/>
                <a:cs typeface="Times New Roman" pitchFamily="18" charset="0"/>
              </a:rPr>
              <a:t>Giọt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gì</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từ</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biển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từ</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sông</a:t>
            </a:r>
            <a:endParaRPr lang="en-US" sz="3200" b="1" dirty="0">
              <a:latin typeface="Times New Roman" pitchFamily="18" charset="0"/>
              <a:cs typeface="Times New Roman" pitchFamily="18" charset="0"/>
            </a:endParaRPr>
          </a:p>
          <a:p>
            <a:pPr indent="465138" algn="ctr"/>
            <a:r>
              <a:rPr lang="en-US" sz="3200" b="1" dirty="0">
                <a:latin typeface="Times New Roman" pitchFamily="18" charset="0"/>
                <a:cs typeface="Times New Roman" pitchFamily="18" charset="0"/>
              </a:rPr>
              <a:t>Bay </a:t>
            </a:r>
            <a:r>
              <a:rPr lang="en-US" sz="3200" b="1" dirty="0" err="1">
                <a:latin typeface="Times New Roman" pitchFamily="18" charset="0"/>
                <a:cs typeface="Times New Roman" pitchFamily="18" charset="0"/>
              </a:rPr>
              <a:t>lên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lơ</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lửng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mênh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mông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lưng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trời</a:t>
            </a:r>
            <a:endParaRPr lang="en-US" sz="3200" b="1" dirty="0">
              <a:latin typeface="Times New Roman" pitchFamily="18" charset="0"/>
              <a:cs typeface="Times New Roman" pitchFamily="18" charset="0"/>
            </a:endParaRPr>
          </a:p>
          <a:p>
            <a:pPr indent="465138" algn="ctr"/>
            <a:r>
              <a:rPr lang="en-US" sz="3200" b="1" dirty="0" err="1">
                <a:latin typeface="Times New Roman" pitchFamily="18" charset="0"/>
                <a:cs typeface="Times New Roman" pitchFamily="18" charset="0"/>
              </a:rPr>
              <a:t>Cõi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tiên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thơ</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thẩn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rong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chơi</a:t>
            </a:r>
            <a:endParaRPr lang="en-US" sz="3200" b="1" dirty="0">
              <a:latin typeface="Times New Roman" pitchFamily="18" charset="0"/>
              <a:cs typeface="Times New Roman" pitchFamily="18" charset="0"/>
            </a:endParaRPr>
          </a:p>
          <a:p>
            <a:pPr indent="465138" algn="ctr"/>
            <a:r>
              <a:rPr lang="en-US" sz="3200" b="1" dirty="0" err="1">
                <a:latin typeface="Times New Roman" pitchFamily="18" charset="0"/>
                <a:cs typeface="Times New Roman" pitchFamily="18" charset="0"/>
              </a:rPr>
              <a:t>Gặp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miền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giá</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rét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lại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rơi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xuống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trần</a:t>
            </a:r>
            <a:endParaRPr lang="en-US" sz="3200" b="1" dirty="0">
              <a:latin typeface="Times New Roman" pitchFamily="18" charset="0"/>
              <a:cs typeface="Times New Roman" pitchFamily="18" charset="0"/>
            </a:endParaRPr>
          </a:p>
          <a:p>
            <a:pPr indent="465138" algn="ctr"/>
            <a:endParaRPr lang="en-US" sz="1050" dirty="0">
              <a:latin typeface="Times New Roman" pitchFamily="18" charset="0"/>
              <a:cs typeface="Times New Roman" pitchFamily="18" charset="0"/>
            </a:endParaRPr>
          </a:p>
          <a:p>
            <a:pPr indent="465138" algn="ct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gì</a:t>
            </a:r>
            <a:r>
              <a:rPr lang="en-US" sz="3200" b="1" dirty="0">
                <a:latin typeface="Times New Roman" pitchFamily="18" charset="0"/>
                <a:cs typeface="Times New Roman" pitchFamily="18" charset="0"/>
              </a:rPr>
              <a:t> ?)</a:t>
            </a:r>
          </a:p>
          <a:p>
            <a:pPr indent="465138" algn="ct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Trần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Liên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Nguyễn</a:t>
            </a:r>
            <a:endParaRPr lang="en-US" sz="3200" b="1" dirty="0">
              <a:latin typeface="Times New Roman" pitchFamily="18" charset="0"/>
              <a:cs typeface="Times New Roman" pitchFamily="18" charset="0"/>
            </a:endParaRPr>
          </a:p>
          <a:p>
            <a:pPr indent="465138"/>
            <a:endParaRPr lang="en-US" sz="3200" b="1" dirty="0">
              <a:latin typeface="Times New Roman" pitchFamily="18" charset="0"/>
              <a:cs typeface="Times New Roman" pitchFamily="18" charset="0"/>
            </a:endParaRPr>
          </a:p>
        </p:txBody>
      </p:sp>
      <p:pic>
        <p:nvPicPr>
          <p:cNvPr id="4" name="Picture 1" descr="D:\A\update\Untitled.png"/>
          <p:cNvPicPr>
            <a:picLocks noChangeAspect="1" noChangeArrowheads="1"/>
          </p:cNvPicPr>
          <p:nvPr/>
        </p:nvPicPr>
        <p:blipFill>
          <a:blip r:embed="rId3" cstate="print"/>
          <a:srcRect/>
          <a:stretch>
            <a:fillRect/>
          </a:stretch>
        </p:blipFill>
        <p:spPr bwMode="auto">
          <a:xfrm>
            <a:off x="804333" y="4538133"/>
            <a:ext cx="5215467" cy="2091267"/>
          </a:xfrm>
          <a:prstGeom prst="rect">
            <a:avLst/>
          </a:prstGeom>
          <a:noFill/>
        </p:spPr>
      </p:pic>
    </p:spTree>
    <p:extLst>
      <p:ext uri="{BB962C8B-B14F-4D97-AF65-F5344CB8AC3E}">
        <p14:creationId xmlns:p14="http://schemas.microsoft.com/office/powerpoint/2010/main" val="2306311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D:\POWER POINT ẢNH NỀN\19fe7bf737319774d8cd6584d0d24796_38455454.background32.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p:spPr>
      </p:pic>
      <p:sp>
        <p:nvSpPr>
          <p:cNvPr id="5" name="TextBox 4"/>
          <p:cNvSpPr txBox="1"/>
          <p:nvPr/>
        </p:nvSpPr>
        <p:spPr>
          <a:xfrm>
            <a:off x="1676400" y="228600"/>
            <a:ext cx="8763000" cy="1077218"/>
          </a:xfrm>
          <a:prstGeom prst="rect">
            <a:avLst/>
          </a:prstGeom>
          <a:noFill/>
        </p:spPr>
        <p:txBody>
          <a:bodyPr wrap="square" rtlCol="0">
            <a:spAutoFit/>
          </a:bodyPr>
          <a:lstStyle/>
          <a:p>
            <a:pPr>
              <a:buFontTx/>
              <a:buChar char="-"/>
            </a:pPr>
            <a:endParaRPr lang="en-US" sz="3200" b="1">
              <a:latin typeface="Times New Roman" pitchFamily="18" charset="0"/>
              <a:cs typeface="Times New Roman" pitchFamily="18" charset="0"/>
            </a:endParaRPr>
          </a:p>
          <a:p>
            <a:pPr algn="ctr"/>
            <a:endParaRPr lang="en-US" sz="3200" b="1">
              <a:latin typeface="Times New Roman" pitchFamily="18" charset="0"/>
              <a:cs typeface="Times New Roman" pitchFamily="18" charset="0"/>
            </a:endParaRPr>
          </a:p>
        </p:txBody>
      </p:sp>
      <p:pic>
        <p:nvPicPr>
          <p:cNvPr id="10241" name="Picture 1" descr="D:\A\update\Untitled.png"/>
          <p:cNvPicPr>
            <a:picLocks noChangeAspect="1" noChangeArrowheads="1"/>
          </p:cNvPicPr>
          <p:nvPr/>
        </p:nvPicPr>
        <p:blipFill>
          <a:blip r:embed="rId3" cstate="print"/>
          <a:srcRect/>
          <a:stretch>
            <a:fillRect/>
          </a:stretch>
        </p:blipFill>
        <p:spPr bwMode="auto">
          <a:xfrm>
            <a:off x="2057400" y="3733800"/>
            <a:ext cx="5943600" cy="2743200"/>
          </a:xfrm>
          <a:prstGeom prst="rect">
            <a:avLst/>
          </a:prstGeom>
          <a:noFill/>
        </p:spPr>
      </p:pic>
      <p:sp>
        <p:nvSpPr>
          <p:cNvPr id="6" name="Rectangle 5"/>
          <p:cNvSpPr/>
          <p:nvPr/>
        </p:nvSpPr>
        <p:spPr>
          <a:xfrm>
            <a:off x="1905000" y="228600"/>
            <a:ext cx="8763000" cy="3539430"/>
          </a:xfrm>
          <a:prstGeom prst="rect">
            <a:avLst/>
          </a:prstGeom>
        </p:spPr>
        <p:txBody>
          <a:bodyPr wrap="square">
            <a:spAutoFit/>
          </a:bodyPr>
          <a:lstStyle/>
          <a:p>
            <a:pPr indent="465138" algn="ctr"/>
            <a:r>
              <a:rPr lang="en-US" sz="3200" b="1">
                <a:latin typeface="Times New Roman" pitchFamily="18" charset="0"/>
                <a:cs typeface="Times New Roman" pitchFamily="18" charset="0"/>
              </a:rPr>
              <a:t>Giọt gì từ biển, từ sông</a:t>
            </a:r>
          </a:p>
          <a:p>
            <a:pPr indent="465138" algn="ctr"/>
            <a:r>
              <a:rPr lang="en-US" sz="3200" b="1">
                <a:latin typeface="Times New Roman" pitchFamily="18" charset="0"/>
                <a:cs typeface="Times New Roman" pitchFamily="18" charset="0"/>
              </a:rPr>
              <a:t>Bay lên lơ lửng mênh mông lưng trời</a:t>
            </a:r>
          </a:p>
          <a:p>
            <a:pPr indent="465138" algn="ctr"/>
            <a:r>
              <a:rPr lang="en-US" sz="3200" b="1">
                <a:latin typeface="Times New Roman" pitchFamily="18" charset="0"/>
                <a:cs typeface="Times New Roman" pitchFamily="18" charset="0"/>
              </a:rPr>
              <a:t>Cõi tiên thơ thẩn rong chơi</a:t>
            </a:r>
          </a:p>
          <a:p>
            <a:pPr indent="465138" algn="ctr"/>
            <a:r>
              <a:rPr lang="en-US" sz="3200" b="1">
                <a:latin typeface="Times New Roman" pitchFamily="18" charset="0"/>
                <a:cs typeface="Times New Roman" pitchFamily="18" charset="0"/>
              </a:rPr>
              <a:t>Gặp miền giá rét lại rơi xuống trần</a:t>
            </a:r>
          </a:p>
          <a:p>
            <a:pPr indent="465138" algn="ctr"/>
            <a:endParaRPr lang="en-US" sz="3200">
              <a:latin typeface="Times New Roman" pitchFamily="18" charset="0"/>
              <a:cs typeface="Times New Roman" pitchFamily="18" charset="0"/>
            </a:endParaRPr>
          </a:p>
          <a:p>
            <a:pPr indent="465138" algn="ctr"/>
            <a:r>
              <a:rPr lang="en-US" sz="3200" b="1">
                <a:latin typeface="Times New Roman" pitchFamily="18" charset="0"/>
                <a:cs typeface="Times New Roman" pitchFamily="18" charset="0"/>
              </a:rPr>
              <a:t>                            (Là gì ?)</a:t>
            </a:r>
          </a:p>
          <a:p>
            <a:pPr indent="465138" algn="ctr"/>
            <a:r>
              <a:rPr lang="en-US" sz="3200" b="1">
                <a:latin typeface="Times New Roman" pitchFamily="18" charset="0"/>
                <a:cs typeface="Times New Roman" pitchFamily="18" charset="0"/>
              </a:rPr>
              <a:t>                            Trần Liên Nguyễn</a:t>
            </a:r>
          </a:p>
        </p:txBody>
      </p:sp>
      <p:sp>
        <p:nvSpPr>
          <p:cNvPr id="7" name="Cloud Callout 6"/>
          <p:cNvSpPr/>
          <p:nvPr/>
        </p:nvSpPr>
        <p:spPr>
          <a:xfrm>
            <a:off x="8229600" y="4038600"/>
            <a:ext cx="2209800" cy="1447800"/>
          </a:xfrm>
          <a:prstGeom prst="cloud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chemeClr val="tx1"/>
                </a:solidFill>
                <a:latin typeface="Times New Roman" pitchFamily="18" charset="0"/>
                <a:cs typeface="Times New Roman" pitchFamily="18" charset="0"/>
              </a:rPr>
              <a:t>Giọt mưa</a:t>
            </a:r>
          </a:p>
        </p:txBody>
      </p:sp>
    </p:spTree>
    <p:extLst>
      <p:ext uri="{BB962C8B-B14F-4D97-AF65-F5344CB8AC3E}">
        <p14:creationId xmlns:p14="http://schemas.microsoft.com/office/powerpoint/2010/main" val="424698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5" descr="025496C7027947D3B35DBDE323EE4ED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17714" y="189301"/>
            <a:ext cx="11747863" cy="6509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79" name="Picture 6" descr="FD839701183B4F23BC06D24A33D8446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4876800"/>
            <a:ext cx="4318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0" name="Picture 7" descr="FD839701183B4F23BC06D24A33D8446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6200" y="4876800"/>
            <a:ext cx="4318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1" name="Picture 8" descr="F9849DCFA90C473196ECD16214E77005"/>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20463748">
            <a:off x="7543800" y="3352800"/>
            <a:ext cx="180975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2" name="Picture 9" descr="F9849DCFA90C473196ECD16214E77005"/>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1300528" flipH="1">
            <a:off x="2643187" y="2977356"/>
            <a:ext cx="1752600" cy="250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3" name="Picture 10" descr="24B7B706E50845DBA94FBF4F7A0FBF9C"/>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9213512">
            <a:off x="5410200" y="3429001"/>
            <a:ext cx="7429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7" name="Giao vien nhan dan.wav">
            <a:hlinkClick r:id="" action="ppaction://media"/>
          </p:cNvPr>
          <p:cNvPicPr>
            <a:picLocks noRot="1" noChangeAspect="1" noChangeArrowheads="1"/>
          </p:cNvPicPr>
          <p:nvPr>
            <a:audioFile r:link="rId1"/>
          </p:nvPr>
        </p:nvPicPr>
        <p:blipFill>
          <a:blip r:embed="rId7">
            <a:extLst>
              <a:ext uri="{28A0092B-C50C-407E-A947-70E740481C1C}">
                <a14:useLocalDpi xmlns:a14="http://schemas.microsoft.com/office/drawing/2010/main" val="0"/>
              </a:ext>
            </a:extLst>
          </a:blip>
          <a:srcRect/>
          <a:stretch>
            <a:fillRect/>
          </a:stretch>
        </p:blipFill>
        <p:spPr bwMode="auto">
          <a:xfrm>
            <a:off x="10363200" y="6172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5" name="WordArt 13"/>
          <p:cNvSpPr>
            <a:spLocks noChangeArrowheads="1" noChangeShapeType="1" noTextEdit="1"/>
          </p:cNvSpPr>
          <p:nvPr/>
        </p:nvSpPr>
        <p:spPr bwMode="auto">
          <a:xfrm>
            <a:off x="1905000" y="990600"/>
            <a:ext cx="8496300" cy="6477000"/>
          </a:xfrm>
          <a:prstGeom prst="rect">
            <a:avLst/>
          </a:prstGeom>
        </p:spPr>
        <p:txBody>
          <a:bodyPr spcFirstLastPara="1" wrap="none" fromWordArt="1">
            <a:prstTxWarp prst="textArchUp">
              <a:avLst>
                <a:gd name="adj" fmla="val 11678275"/>
              </a:avLst>
            </a:prstTxWarp>
          </a:bodyPr>
          <a:lstStyle/>
          <a:p>
            <a:pPr algn="ctr"/>
            <a:r>
              <a:rPr lang="en-US" sz="4800" b="1" kern="10">
                <a:ln w="9525" cap="sq">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cs typeface="Arial" panose="020B0604020202020204" pitchFamily="34" charset="0"/>
              </a:rPr>
              <a:t>Kính chúc các thầy giáo, cô giáo mạnh khoẻ.</a:t>
            </a:r>
          </a:p>
        </p:txBody>
      </p:sp>
      <p:grpSp>
        <p:nvGrpSpPr>
          <p:cNvPr id="50186" name="Group 14"/>
          <p:cNvGrpSpPr>
            <a:grpSpLocks/>
          </p:cNvGrpSpPr>
          <p:nvPr/>
        </p:nvGrpSpPr>
        <p:grpSpPr bwMode="auto">
          <a:xfrm>
            <a:off x="5334000" y="3505201"/>
            <a:ext cx="1036638" cy="1470025"/>
            <a:chOff x="2448" y="1680"/>
            <a:chExt cx="653" cy="926"/>
          </a:xfrm>
        </p:grpSpPr>
        <p:pic>
          <p:nvPicPr>
            <p:cNvPr id="50188" name="Picture 15" descr="24B7B706E50845DBA94FBF4F7A0FBF9C"/>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469341">
              <a:off x="2496" y="1680"/>
              <a:ext cx="605"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9" name="Picture 16" descr="24B7B706E50845DBA94FBF4F7A0FBF9C"/>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386488">
              <a:off x="2448" y="2160"/>
              <a:ext cx="468" cy="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0187" name="WordArt 19"/>
          <p:cNvSpPr>
            <a:spLocks noChangeArrowheads="1" noChangeShapeType="1" noTextEdit="1"/>
          </p:cNvSpPr>
          <p:nvPr/>
        </p:nvSpPr>
        <p:spPr bwMode="auto">
          <a:xfrm>
            <a:off x="3786188" y="3143251"/>
            <a:ext cx="5410200" cy="6953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pt-BR" sz="4800" b="1"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Chúc các em học giỏi.</a:t>
            </a:r>
            <a:endParaRPr lang="en-US" sz="4800" b="1"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773043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9707"/>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 fill="hold"/>
                                        <p:tgtEl>
                                          <p:spTgt spid="29707"/>
                                        </p:tgtEl>
                                      </p:cBhvr>
                                    </p:cmd>
                                  </p:childTnLst>
                                </p:cTn>
                              </p:par>
                            </p:childTnLst>
                          </p:cTn>
                        </p:par>
                      </p:childTnLst>
                    </p:cTn>
                  </p:par>
                </p:childTnLst>
              </p:cTn>
              <p:nextCondLst>
                <p:cond evt="onClick" delay="0">
                  <p:tgtEl>
                    <p:spTgt spid="29707"/>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9707"/>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D:\POWER POINT ẢNH NỀN\19fe7bf737319774d8cd6584d0d24796_38455454.background32.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p:spPr>
      </p:pic>
      <p:sp>
        <p:nvSpPr>
          <p:cNvPr id="5" name="TextBox 4"/>
          <p:cNvSpPr txBox="1"/>
          <p:nvPr/>
        </p:nvSpPr>
        <p:spPr>
          <a:xfrm>
            <a:off x="1382183" y="247443"/>
            <a:ext cx="8763000" cy="1115690"/>
          </a:xfrm>
          <a:prstGeom prst="rect">
            <a:avLst/>
          </a:prstGeom>
          <a:noFill/>
        </p:spPr>
        <p:txBody>
          <a:bodyPr wrap="square" rtlCol="0">
            <a:spAutoFit/>
          </a:bodyPr>
          <a:lstStyle/>
          <a:p>
            <a:pPr algn="ctr"/>
            <a:r>
              <a:rPr lang="en-US" sz="2800" b="1">
                <a:latin typeface="Times New Roman" pitchFamily="18" charset="0"/>
                <a:cs typeface="Times New Roman" pitchFamily="18" charset="0"/>
              </a:rPr>
              <a:t> </a:t>
            </a:r>
          </a:p>
          <a:p>
            <a:pPr algn="ctr"/>
            <a:r>
              <a:rPr lang="en-US" sz="2800" b="1">
                <a:solidFill>
                  <a:srgbClr val="FF0000"/>
                </a:solidFill>
                <a:latin typeface="Times New Roman" pitchFamily="18" charset="0"/>
                <a:cs typeface="Times New Roman" pitchFamily="18" charset="0"/>
              </a:rPr>
              <a:t>Bác sĩ Y-éc-xanh</a:t>
            </a:r>
          </a:p>
          <a:p>
            <a:pPr algn="ctr"/>
            <a:endParaRPr lang="en-US" sz="1050" b="1" dirty="0">
              <a:solidFill>
                <a:srgbClr val="FF0000"/>
              </a:solidFill>
              <a:latin typeface="Times New Roman" pitchFamily="18" charset="0"/>
              <a:cs typeface="Times New Roman" pitchFamily="18" charset="0"/>
            </a:endParaRPr>
          </a:p>
        </p:txBody>
      </p:sp>
      <p:sp>
        <p:nvSpPr>
          <p:cNvPr id="4" name="Rectangle 3"/>
          <p:cNvSpPr/>
          <p:nvPr/>
        </p:nvSpPr>
        <p:spPr>
          <a:xfrm>
            <a:off x="461433" y="1439332"/>
            <a:ext cx="11269134" cy="253879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a:solidFill>
                  <a:schemeClr val="tx1"/>
                </a:solidFill>
                <a:latin typeface="Times New Roman" pitchFamily="18" charset="0"/>
                <a:cs typeface="Times New Roman" pitchFamily="18" charset="0"/>
              </a:rPr>
              <a:t>   - Tuy nhiên, tôi với bà, chúng ta đang sống chung trong một ngôi nhà: trái đất. Trái đất đích thực là ngôi nhà của chúng ta. Những đứa con trong nhà phải thương yêu và có bổn phận giúp đỡ lẫn nhau. Tôi không thể rời khỏi Nha Trang này để sống ở nơi nào khác. Chỉ có ở đây, tâm hồn tôi mới được rộng mở, bình yên.</a:t>
            </a:r>
          </a:p>
        </p:txBody>
      </p:sp>
      <p:sp>
        <p:nvSpPr>
          <p:cNvPr id="6" name="TextBox 5"/>
          <p:cNvSpPr txBox="1"/>
          <p:nvPr/>
        </p:nvSpPr>
        <p:spPr>
          <a:xfrm>
            <a:off x="0" y="6248401"/>
            <a:ext cx="11527367" cy="523220"/>
          </a:xfrm>
          <a:prstGeom prst="rect">
            <a:avLst/>
          </a:prstGeom>
          <a:noFill/>
        </p:spPr>
        <p:txBody>
          <a:bodyPr wrap="square" rtlCol="0">
            <a:spAutoFit/>
          </a:bodyPr>
          <a:lstStyle/>
          <a:p>
            <a:pPr lvl="0"/>
            <a:r>
              <a:rPr lang="en-US" sz="2800" b="1">
                <a:latin typeface="Times New Roman" pitchFamily="18" charset="0"/>
                <a:cs typeface="Times New Roman" pitchFamily="18" charset="0"/>
              </a:rPr>
              <a:t>     </a:t>
            </a:r>
            <a:r>
              <a:rPr lang="en-US" sz="2800" b="1">
                <a:latin typeface="Times New Roman" pitchFamily="18" charset="0"/>
                <a:cs typeface="Times New Roman" pitchFamily="18" charset="0"/>
                <a:sym typeface="Wingdings"/>
              </a:rPr>
              <a:t></a:t>
            </a:r>
            <a:endParaRPr lang="en-US" sz="2800" b="1">
              <a:latin typeface="Times New Roman" pitchFamily="18" charset="0"/>
              <a:cs typeface="Times New Roman" pitchFamily="18" charset="0"/>
            </a:endParaRPr>
          </a:p>
        </p:txBody>
      </p:sp>
      <p:sp>
        <p:nvSpPr>
          <p:cNvPr id="7" name="Hộp Văn bản 6">
            <a:extLst>
              <a:ext uri="{FF2B5EF4-FFF2-40B4-BE49-F238E27FC236}">
                <a16:creationId xmlns:a16="http://schemas.microsoft.com/office/drawing/2014/main" id="{C553C9E0-0E8C-4FC2-A7E4-D2DBB161A956}"/>
              </a:ext>
            </a:extLst>
          </p:cNvPr>
          <p:cNvSpPr txBox="1"/>
          <p:nvPr/>
        </p:nvSpPr>
        <p:spPr>
          <a:xfrm>
            <a:off x="3048000" y="3282434"/>
            <a:ext cx="6096000" cy="369332"/>
          </a:xfrm>
          <a:prstGeom prst="rect">
            <a:avLst/>
          </a:prstGeom>
          <a:noFill/>
        </p:spPr>
        <p:txBody>
          <a:bodyPr wrap="square">
            <a:spAutoFit/>
          </a:bodyPr>
          <a:lstStyle/>
          <a:p>
            <a:pPr eaLnBrk="1" hangingPunct="1">
              <a:spcBef>
                <a:spcPct val="0"/>
              </a:spcBef>
              <a:buFontTx/>
              <a:buNone/>
            </a:pPr>
            <a:r>
              <a:rPr lang="en-US" altLang="en-US" sz="1800" b="1" dirty="0" err="1">
                <a:solidFill>
                  <a:srgbClr val="FFFFFF"/>
                </a:solidFill>
                <a:latin typeface="HP001 4 hàng" panose="020B0603050302020204" pitchFamily="34" charset="0"/>
                <a:cs typeface="Times New Roman" panose="02020603050405020304" pitchFamily="18" charset="0"/>
              </a:rPr>
              <a:t>Thứ</a:t>
            </a:r>
            <a:r>
              <a:rPr lang="en-US" altLang="en-US" sz="1800" b="1" dirty="0">
                <a:solidFill>
                  <a:srgbClr val="FFFFFF"/>
                </a:solidFill>
                <a:latin typeface="HP001 4 hàng" panose="020B0603050302020204" pitchFamily="34" charset="0"/>
                <a:cs typeface="Times New Roman" panose="02020603050405020304" pitchFamily="18" charset="0"/>
              </a:rPr>
              <a:t> </a:t>
            </a:r>
            <a:r>
              <a:rPr lang="en-US" altLang="en-US" sz="1800" b="1" dirty="0" err="1">
                <a:solidFill>
                  <a:srgbClr val="FFFFFF"/>
                </a:solidFill>
                <a:latin typeface="HP001 4 hàng" panose="020B0603050302020204" pitchFamily="34" charset="0"/>
                <a:cs typeface="Times New Roman" panose="02020603050405020304" pitchFamily="18" charset="0"/>
              </a:rPr>
              <a:t>ba</a:t>
            </a:r>
            <a:r>
              <a:rPr lang="en-US" altLang="en-US" sz="1800" b="1" dirty="0">
                <a:solidFill>
                  <a:srgbClr val="FFFFFF"/>
                </a:solidFill>
                <a:latin typeface="HP001 4 hàng" panose="020B0603050302020204" pitchFamily="34" charset="0"/>
                <a:cs typeface="Times New Roman" panose="02020603050405020304" pitchFamily="18" charset="0"/>
              </a:rPr>
              <a:t> </a:t>
            </a:r>
            <a:r>
              <a:rPr lang="en-US" altLang="en-US" sz="1800" b="1" dirty="0" err="1">
                <a:solidFill>
                  <a:srgbClr val="FFFFFF"/>
                </a:solidFill>
                <a:latin typeface="HP001 4 hàng" panose="020B0603050302020204" pitchFamily="34" charset="0"/>
                <a:cs typeface="Times New Roman" panose="02020603050405020304" pitchFamily="18" charset="0"/>
              </a:rPr>
              <a:t>ngày</a:t>
            </a:r>
            <a:r>
              <a:rPr lang="en-US" altLang="en-US" sz="1800" b="1" dirty="0">
                <a:solidFill>
                  <a:srgbClr val="FFFFFF"/>
                </a:solidFill>
                <a:latin typeface="HP001 4 hàng" panose="020B0603050302020204" pitchFamily="34" charset="0"/>
                <a:cs typeface="Times New Roman" panose="02020603050405020304" pitchFamily="18" charset="0"/>
              </a:rPr>
              <a:t> 26 </a:t>
            </a:r>
            <a:r>
              <a:rPr lang="en-US" altLang="en-US" sz="1800" b="1" dirty="0" err="1">
                <a:solidFill>
                  <a:srgbClr val="FFFFFF"/>
                </a:solidFill>
                <a:latin typeface="HP001 4 hàng" panose="020B0603050302020204" pitchFamily="34" charset="0"/>
                <a:cs typeface="Times New Roman" panose="02020603050405020304" pitchFamily="18" charset="0"/>
              </a:rPr>
              <a:t>tháng</a:t>
            </a:r>
            <a:r>
              <a:rPr lang="en-US" altLang="en-US" sz="1800" b="1" dirty="0">
                <a:solidFill>
                  <a:srgbClr val="FFFFFF"/>
                </a:solidFill>
                <a:latin typeface="HP001 4 hàng" panose="020B0603050302020204" pitchFamily="34" charset="0"/>
                <a:cs typeface="Times New Roman" panose="02020603050405020304" pitchFamily="18" charset="0"/>
              </a:rPr>
              <a:t> 4 </a:t>
            </a:r>
            <a:r>
              <a:rPr lang="en-US" altLang="en-US" sz="1800" b="1" dirty="0" err="1">
                <a:solidFill>
                  <a:srgbClr val="FFFFFF"/>
                </a:solidFill>
                <a:latin typeface="HP001 4 hàng" panose="020B0603050302020204" pitchFamily="34" charset="0"/>
                <a:cs typeface="Times New Roman" panose="02020603050405020304" pitchFamily="18" charset="0"/>
              </a:rPr>
              <a:t>năm</a:t>
            </a:r>
            <a:r>
              <a:rPr lang="en-US" altLang="en-US" sz="1800" b="1" dirty="0">
                <a:solidFill>
                  <a:srgbClr val="FFFFFF"/>
                </a:solidFill>
                <a:latin typeface="HP001 4 hàng" panose="020B0603050302020204" pitchFamily="34" charset="0"/>
                <a:cs typeface="Times New Roman" panose="02020603050405020304" pitchFamily="18" charset="0"/>
              </a:rPr>
              <a:t> 2022</a:t>
            </a:r>
          </a:p>
        </p:txBody>
      </p:sp>
    </p:spTree>
    <p:extLst>
      <p:ext uri="{BB962C8B-B14F-4D97-AF65-F5344CB8AC3E}">
        <p14:creationId xmlns:p14="http://schemas.microsoft.com/office/powerpoint/2010/main" val="432562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3"/>
          <p:cNvSpPr>
            <a:spLocks noChangeArrowheads="1"/>
          </p:cNvSpPr>
          <p:nvPr/>
        </p:nvSpPr>
        <p:spPr bwMode="auto">
          <a:xfrm>
            <a:off x="668867" y="1635988"/>
            <a:ext cx="10227733" cy="1639788"/>
          </a:xfrm>
          <a:prstGeom prst="cloudCallout">
            <a:avLst>
              <a:gd name="adj1" fmla="val 44579"/>
              <a:gd name="adj2" fmla="val 61620"/>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square" lIns="9144" rIns="9144">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0" algn="ctr" fontAlgn="base">
              <a:spcBef>
                <a:spcPct val="50000"/>
              </a:spcBef>
              <a:spcAft>
                <a:spcPct val="0"/>
              </a:spcAft>
              <a:buClr>
                <a:srgbClr val="00CC99"/>
              </a:buClr>
            </a:pPr>
            <a:r>
              <a:rPr lang="en-US" sz="3200" b="1">
                <a:latin typeface="Times New Roman" pitchFamily="18" charset="0"/>
                <a:cs typeface="Times New Roman" pitchFamily="18" charset="0"/>
              </a:rPr>
              <a:t>Vì sao bác sĩ Y-éc-xanh là người Pháp nhưng lại ở Nha Trang ?</a:t>
            </a:r>
          </a:p>
        </p:txBody>
      </p:sp>
      <p:sp>
        <p:nvSpPr>
          <p:cNvPr id="11" name="Text Box 20"/>
          <p:cNvSpPr txBox="1">
            <a:spLocks noChangeArrowheads="1"/>
          </p:cNvSpPr>
          <p:nvPr/>
        </p:nvSpPr>
        <p:spPr bwMode="auto">
          <a:xfrm>
            <a:off x="872067" y="4097865"/>
            <a:ext cx="10303933" cy="1569660"/>
          </a:xfrm>
          <a:prstGeom prst="rect">
            <a:avLst/>
          </a:prstGeom>
          <a:solidFill>
            <a:schemeClr val="accent1">
              <a:lumMod val="40000"/>
              <a:lumOff val="60000"/>
            </a:schemeClr>
          </a:solidFill>
          <a:ln w="9525">
            <a:noFill/>
            <a:miter lim="800000"/>
            <a:headEnd/>
            <a:tailEnd/>
          </a:ln>
        </p:spPr>
        <p:txBody>
          <a:bodyPr wrap="square">
            <a:spAutoFit/>
          </a:bodyP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0" fontAlgn="base" hangingPunct="0">
              <a:spcBef>
                <a:spcPct val="50000"/>
              </a:spcBef>
              <a:spcAft>
                <a:spcPct val="0"/>
              </a:spcAft>
              <a:defRPr/>
            </a:pPr>
            <a:r>
              <a:rPr lang="en-US" sz="3200" b="0">
                <a:solidFill>
                  <a:srgbClr val="FF0000"/>
                </a:solidFill>
                <a:latin typeface="Times New Roman" panose="02020603050405020304" pitchFamily="18" charset="0"/>
                <a:cs typeface="Times New Roman" panose="02020603050405020304" pitchFamily="18" charset="0"/>
              </a:rPr>
              <a:t>  </a:t>
            </a:r>
            <a:r>
              <a:rPr lang="en-US" sz="3200">
                <a:solidFill>
                  <a:srgbClr val="FF0000"/>
                </a:solidFill>
                <a:latin typeface="Times New Roman" panose="02020603050405020304" pitchFamily="18" charset="0"/>
                <a:cs typeface="Times New Roman" panose="02020603050405020304" pitchFamily="18" charset="0"/>
              </a:rPr>
              <a:t>Vì </a:t>
            </a:r>
            <a:r>
              <a:rPr lang="vi-VN" sz="3200" b="0">
                <a:solidFill>
                  <a:srgbClr val="FF0000"/>
                </a:solidFill>
                <a:latin typeface="Times New Roman" panose="02020603050405020304" pitchFamily="18" charset="0"/>
                <a:cs typeface="Times New Roman" panose="02020603050405020304" pitchFamily="18" charset="0"/>
              </a:rPr>
              <a:t>ông coi trái đất này là ngôi nhà chung. Những đứa con trong nhà phải biết thương yêu, giúp đỡ lẫn nhau. Ông quyết định ở lại Nha Trang để nghiên cứu những bệnh nhiệt đới.</a:t>
            </a:r>
            <a:r>
              <a:rPr lang="en-US" sz="3200" b="0">
                <a:solidFill>
                  <a:srgbClr val="FF0000"/>
                </a:solidFill>
                <a:latin typeface="Times New Roman" panose="02020603050405020304" pitchFamily="18" charset="0"/>
                <a:cs typeface="Times New Roman" panose="02020603050405020304" pitchFamily="18" charset="0"/>
              </a:rPr>
              <a:t>.</a:t>
            </a:r>
            <a:endParaRPr lang="en-US" altLang="en-US" sz="3200">
              <a:solidFill>
                <a:srgbClr val="FF0000"/>
              </a:solidFill>
              <a:latin typeface="Times New Roman" panose="02020603050405020304" pitchFamily="18" charset="0"/>
              <a:cs typeface="Times New Roman" panose="02020603050405020304" pitchFamily="18" charset="0"/>
            </a:endParaRPr>
          </a:p>
        </p:txBody>
      </p:sp>
      <p:sp>
        <p:nvSpPr>
          <p:cNvPr id="8" name="AutoShape 11"/>
          <p:cNvSpPr>
            <a:spLocks noChangeArrowheads="1"/>
          </p:cNvSpPr>
          <p:nvPr/>
        </p:nvSpPr>
        <p:spPr bwMode="auto">
          <a:xfrm>
            <a:off x="2438400" y="533400"/>
            <a:ext cx="5181600" cy="990600"/>
          </a:xfrm>
          <a:prstGeom prst="horizontalScroll">
            <a:avLst>
              <a:gd name="adj" fmla="val 12500"/>
            </a:avLst>
          </a:prstGeom>
          <a:gradFill rotWithShape="1">
            <a:gsLst>
              <a:gs pos="0">
                <a:schemeClr val="folHlink"/>
              </a:gs>
              <a:gs pos="50000">
                <a:schemeClr val="bg1"/>
              </a:gs>
              <a:gs pos="100000">
                <a:schemeClr val="folHlink"/>
              </a:gs>
            </a:gsLst>
            <a:lin ang="5400000" scaled="1"/>
          </a:gradFill>
          <a:ln w="9525">
            <a:solidFill>
              <a:schemeClr val="tx1"/>
            </a:solidFill>
            <a:round/>
            <a:headEnd/>
            <a:tailEnd/>
          </a:ln>
          <a:effectLst/>
        </p:spPr>
        <p:txBody>
          <a:bodyPr wrap="none" anchor="ctr"/>
          <a:lstStyle/>
          <a:p>
            <a:pPr algn="ctr" eaLnBrk="0" fontAlgn="base" hangingPunct="0">
              <a:spcBef>
                <a:spcPct val="0"/>
              </a:spcBef>
              <a:spcAft>
                <a:spcPct val="0"/>
              </a:spcAft>
              <a:defRPr/>
            </a:pPr>
            <a:r>
              <a:rPr lang="en-US" sz="3600" b="1" dirty="0" err="1">
                <a:solidFill>
                  <a:srgbClr val="FF0000"/>
                </a:solidFill>
                <a:latin typeface="Times New Roman" pitchFamily="18" charset="0"/>
                <a:cs typeface="Times New Roman" pitchFamily="18" charset="0"/>
              </a:rPr>
              <a:t>Tìm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hiểu</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nội</a:t>
            </a:r>
            <a:r>
              <a:rPr lang="en-US" sz="3600" b="1" dirty="0">
                <a:solidFill>
                  <a:srgbClr val="FF0000"/>
                </a:solidFill>
                <a:latin typeface="Times New Roman" pitchFamily="18" charset="0"/>
                <a:cs typeface="Times New Roman" pitchFamily="18" charset="0"/>
              </a:rPr>
              <a:t> dung </a:t>
            </a:r>
            <a:r>
              <a:rPr lang="en-US" sz="3600" b="1" dirty="0" err="1">
                <a:solidFill>
                  <a:srgbClr val="FF0000"/>
                </a:solidFill>
                <a:latin typeface="Times New Roman" pitchFamily="18" charset="0"/>
                <a:cs typeface="Times New Roman" pitchFamily="18" charset="0"/>
              </a:rPr>
              <a:t>bài</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369854394"/>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3"/>
          <p:cNvSpPr>
            <a:spLocks noChangeArrowheads="1"/>
          </p:cNvSpPr>
          <p:nvPr/>
        </p:nvSpPr>
        <p:spPr bwMode="auto">
          <a:xfrm>
            <a:off x="1016000" y="1100667"/>
            <a:ext cx="8686800" cy="1639788"/>
          </a:xfrm>
          <a:prstGeom prst="cloudCallout">
            <a:avLst>
              <a:gd name="adj1" fmla="val 42023"/>
              <a:gd name="adj2" fmla="val 58009"/>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lIns="9144" rIns="9144">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50000"/>
              </a:spcBef>
              <a:buClr>
                <a:srgbClr val="00CC99"/>
              </a:buClr>
            </a:pPr>
            <a:r>
              <a:rPr lang="en-US" sz="3200">
                <a:latin typeface="Times New Roman" panose="02020603050405020304" pitchFamily="18" charset="0"/>
                <a:cs typeface="Times New Roman" panose="02020603050405020304" pitchFamily="18" charset="0"/>
              </a:rPr>
              <a:t>Đoạn văn viết chính tả có mấy câu?</a:t>
            </a:r>
          </a:p>
        </p:txBody>
      </p:sp>
      <p:sp>
        <p:nvSpPr>
          <p:cNvPr id="11" name="Text Box 20"/>
          <p:cNvSpPr txBox="1">
            <a:spLocks noChangeArrowheads="1"/>
          </p:cNvSpPr>
          <p:nvPr/>
        </p:nvSpPr>
        <p:spPr bwMode="auto">
          <a:xfrm>
            <a:off x="2827866" y="3005666"/>
            <a:ext cx="6079067" cy="584775"/>
          </a:xfrm>
          <a:prstGeom prst="rect">
            <a:avLst/>
          </a:prstGeom>
          <a:solidFill>
            <a:schemeClr val="accent1">
              <a:lumMod val="40000"/>
              <a:lumOff val="60000"/>
            </a:schemeClr>
          </a:solidFill>
          <a:ln w="9525">
            <a:noFill/>
            <a:miter lim="800000"/>
            <a:headEnd/>
            <a:tailEnd/>
          </a:ln>
        </p:spPr>
        <p:txBody>
          <a:bodyPr wrap="square">
            <a:spAutoFit/>
          </a:bodyP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spcBef>
                <a:spcPct val="50000"/>
              </a:spcBef>
              <a:defRPr/>
            </a:pPr>
            <a:r>
              <a:rPr lang="en-US" sz="3200" b="0">
                <a:solidFill>
                  <a:srgbClr val="FF0000"/>
                </a:solidFill>
                <a:latin typeface="Times New Roman" panose="02020603050405020304" pitchFamily="18" charset="0"/>
                <a:cs typeface="Times New Roman" panose="02020603050405020304" pitchFamily="18" charset="0"/>
              </a:rPr>
              <a:t>Đoạn văn</a:t>
            </a:r>
            <a:r>
              <a:rPr lang="vi-VN" sz="3200" b="0">
                <a:solidFill>
                  <a:srgbClr val="FF0000"/>
                </a:solidFill>
                <a:latin typeface="Times New Roman" panose="02020603050405020304" pitchFamily="18" charset="0"/>
                <a:cs typeface="Times New Roman" panose="02020603050405020304" pitchFamily="18" charset="0"/>
              </a:rPr>
              <a:t> có </a:t>
            </a:r>
            <a:r>
              <a:rPr lang="en-US" sz="3200" b="0">
                <a:solidFill>
                  <a:srgbClr val="FF0000"/>
                </a:solidFill>
                <a:latin typeface="Times New Roman" panose="02020603050405020304" pitchFamily="18" charset="0"/>
                <a:cs typeface="Times New Roman" panose="02020603050405020304" pitchFamily="18" charset="0"/>
              </a:rPr>
              <a:t>5 câu.</a:t>
            </a:r>
            <a:endParaRPr lang="en-US" altLang="en-US" sz="320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0457612"/>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3"/>
          <p:cNvSpPr>
            <a:spLocks noChangeArrowheads="1"/>
          </p:cNvSpPr>
          <p:nvPr/>
        </p:nvSpPr>
        <p:spPr bwMode="auto">
          <a:xfrm>
            <a:off x="999067" y="948267"/>
            <a:ext cx="8686800" cy="1639788"/>
          </a:xfrm>
          <a:prstGeom prst="cloudCallout">
            <a:avLst>
              <a:gd name="adj1" fmla="val 42023"/>
              <a:gd name="adj2" fmla="val 58009"/>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lIns="9144" rIns="9144">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50000"/>
              </a:spcBef>
              <a:buClr>
                <a:srgbClr val="00CC99"/>
              </a:buClr>
            </a:pPr>
            <a:r>
              <a:rPr lang="en-US" sz="3200">
                <a:latin typeface="Times New Roman" panose="02020603050405020304" pitchFamily="18" charset="0"/>
                <a:cs typeface="Times New Roman" panose="02020603050405020304" pitchFamily="18" charset="0"/>
              </a:rPr>
              <a:t>Những chữ nào trong bài viết hoa?</a:t>
            </a:r>
            <a:r>
              <a:rPr lang="vi-VN" sz="3200">
                <a:latin typeface="Times New Roman" panose="02020603050405020304" pitchFamily="18" charset="0"/>
                <a:cs typeface="Times New Roman" panose="02020603050405020304" pitchFamily="18" charset="0"/>
              </a:rPr>
              <a:t> </a:t>
            </a:r>
            <a:endParaRPr lang="en-US" sz="3200">
              <a:latin typeface="Times New Roman" panose="02020603050405020304" pitchFamily="18" charset="0"/>
              <a:cs typeface="Times New Roman" panose="02020603050405020304" pitchFamily="18" charset="0"/>
            </a:endParaRPr>
          </a:p>
        </p:txBody>
      </p:sp>
      <p:sp>
        <p:nvSpPr>
          <p:cNvPr id="11" name="Text Box 20"/>
          <p:cNvSpPr txBox="1">
            <a:spLocks noChangeArrowheads="1"/>
          </p:cNvSpPr>
          <p:nvPr/>
        </p:nvSpPr>
        <p:spPr bwMode="auto">
          <a:xfrm>
            <a:off x="2302932" y="3412068"/>
            <a:ext cx="6426201" cy="584775"/>
          </a:xfrm>
          <a:prstGeom prst="rect">
            <a:avLst/>
          </a:prstGeom>
          <a:solidFill>
            <a:schemeClr val="accent1">
              <a:lumMod val="40000"/>
              <a:lumOff val="60000"/>
            </a:schemeClr>
          </a:solidFill>
          <a:ln w="9525">
            <a:noFill/>
            <a:miter lim="800000"/>
            <a:headEnd/>
            <a:tailEnd/>
          </a:ln>
        </p:spPr>
        <p:txBody>
          <a:bodyPr wrap="square">
            <a:spAutoFit/>
          </a:bodyP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spcBef>
                <a:spcPct val="50000"/>
              </a:spcBef>
              <a:defRPr/>
            </a:pPr>
            <a:r>
              <a:rPr lang="vi-VN" sz="3200" b="0">
                <a:solidFill>
                  <a:srgbClr val="FF0000"/>
                </a:solidFill>
                <a:latin typeface="Times New Roman" panose="02020603050405020304" pitchFamily="18" charset="0"/>
                <a:cs typeface="Times New Roman" panose="02020603050405020304" pitchFamily="18" charset="0"/>
              </a:rPr>
              <a:t> </a:t>
            </a:r>
            <a:r>
              <a:rPr lang="en-US" sz="3200" b="0">
                <a:solidFill>
                  <a:srgbClr val="FF0000"/>
                </a:solidFill>
                <a:latin typeface="Times New Roman" panose="02020603050405020304" pitchFamily="18" charset="0"/>
                <a:cs typeface="Times New Roman" panose="02020603050405020304" pitchFamily="18" charset="0"/>
              </a:rPr>
              <a:t>Chữ đầu câu và Nha Trang.</a:t>
            </a:r>
            <a:r>
              <a:rPr lang="vi-VN" sz="3200" b="0">
                <a:solidFill>
                  <a:srgbClr val="FF0000"/>
                </a:solidFill>
                <a:latin typeface="Times New Roman" panose="02020603050405020304" pitchFamily="18" charset="0"/>
                <a:cs typeface="Times New Roman" panose="02020603050405020304" pitchFamily="18" charset="0"/>
              </a:rPr>
              <a:t> </a:t>
            </a:r>
            <a:endParaRPr lang="en-US" sz="3200" b="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0208005"/>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ChangeArrowheads="1"/>
          </p:cNvSpPr>
          <p:nvPr/>
        </p:nvSpPr>
        <p:spPr bwMode="auto">
          <a:xfrm>
            <a:off x="2971801" y="1219201"/>
            <a:ext cx="6627813" cy="2951619"/>
          </a:xfrm>
          <a:prstGeom prst="cloudCallout">
            <a:avLst>
              <a:gd name="adj1" fmla="val -59528"/>
              <a:gd name="adj2" fmla="val -29981"/>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9144" rIns="9144">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buClr>
                <a:srgbClr val="00CC99"/>
              </a:buClr>
              <a:buFont typeface="Wingdings" panose="05000000000000000000" pitchFamily="2" charset="2"/>
              <a:buNone/>
            </a:pPr>
            <a:r>
              <a:rPr lang="en-US" altLang="en-US" sz="4000" b="1">
                <a:solidFill>
                  <a:srgbClr val="0000CC"/>
                </a:solidFill>
                <a:latin typeface="Times New Roman" panose="02020603050405020304" pitchFamily="18" charset="0"/>
                <a:cs typeface="Times New Roman" panose="02020603050405020304" pitchFamily="18" charset="0"/>
              </a:rPr>
              <a:t>H: Nêu từ khó dễ lẫn khi viết chính tả.</a:t>
            </a:r>
          </a:p>
        </p:txBody>
      </p:sp>
    </p:spTree>
    <p:extLst>
      <p:ext uri="{BB962C8B-B14F-4D97-AF65-F5344CB8AC3E}">
        <p14:creationId xmlns:p14="http://schemas.microsoft.com/office/powerpoint/2010/main" val="2242864163"/>
      </p:ext>
    </p:extLst>
  </p:cSld>
  <p:clrMapOvr>
    <a:masterClrMapping/>
  </p:clrMapOvr>
  <p:transition>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xfrm>
            <a:off x="3924300" y="1447800"/>
            <a:ext cx="5410200" cy="838200"/>
          </a:xfrm>
        </p:spPr>
        <p:txBody>
          <a:bodyPr/>
          <a:lstStyle/>
          <a:p>
            <a:pPr eaLnBrk="1" hangingPunct="1"/>
            <a:r>
              <a:rPr lang="en-US" altLang="en-US" sz="3200" dirty="0" err="1">
                <a:latin typeface="Times New Roman" panose="02020603050405020304" pitchFamily="18" charset="0"/>
                <a:cs typeface="Times New Roman" panose="02020603050405020304" pitchFamily="18" charset="0"/>
              </a:rPr>
              <a:t>Hướng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dẫn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viết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từ</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khó</a:t>
            </a:r>
            <a:endParaRPr lang="en-US" altLang="en-US" sz="3200" dirty="0">
              <a:latin typeface="Times New Roman" panose="02020603050405020304" pitchFamily="18" charset="0"/>
              <a:cs typeface="Times New Roman" panose="02020603050405020304" pitchFamily="18" charset="0"/>
            </a:endParaRPr>
          </a:p>
        </p:txBody>
      </p:sp>
      <p:sp>
        <p:nvSpPr>
          <p:cNvPr id="171012" name="Rectangle 4"/>
          <p:cNvSpPr>
            <a:spLocks noChangeArrowheads="1"/>
          </p:cNvSpPr>
          <p:nvPr/>
        </p:nvSpPr>
        <p:spPr bwMode="auto">
          <a:xfrm>
            <a:off x="1634067" y="2819400"/>
            <a:ext cx="457623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335B74"/>
              </a:buClr>
              <a:buSzPct val="70000"/>
              <a:buFont typeface="Wingdings" panose="05000000000000000000" pitchFamily="2" charset="2"/>
              <a:buNone/>
            </a:pPr>
            <a:r>
              <a:rPr lang="en-US" altLang="en-US" sz="4800">
                <a:solidFill>
                  <a:srgbClr val="FF0000"/>
                </a:solidFill>
                <a:latin typeface="Times New Roman" panose="02020603050405020304" pitchFamily="18" charset="0"/>
              </a:rPr>
              <a:t> sống chung</a:t>
            </a:r>
            <a:endParaRPr lang="en-US" altLang="en-US" sz="4800" dirty="0">
              <a:solidFill>
                <a:srgbClr val="FF0000"/>
              </a:solidFill>
              <a:latin typeface="Times New Roman" panose="02020603050405020304" pitchFamily="18" charset="0"/>
            </a:endParaRPr>
          </a:p>
        </p:txBody>
      </p:sp>
      <p:sp>
        <p:nvSpPr>
          <p:cNvPr id="171013" name="Rectangle 5"/>
          <p:cNvSpPr>
            <a:spLocks noChangeArrowheads="1"/>
          </p:cNvSpPr>
          <p:nvPr/>
        </p:nvSpPr>
        <p:spPr bwMode="auto">
          <a:xfrm>
            <a:off x="6477000" y="2777067"/>
            <a:ext cx="3581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335B74"/>
              </a:buClr>
              <a:buSzPct val="70000"/>
              <a:buFont typeface="Wingdings" panose="05000000000000000000" pitchFamily="2" charset="2"/>
              <a:buNone/>
            </a:pPr>
            <a:r>
              <a:rPr lang="en-US" altLang="en-US" sz="4800">
                <a:solidFill>
                  <a:srgbClr val="FF0000"/>
                </a:solidFill>
                <a:latin typeface="Times New Roman" panose="02020603050405020304" pitchFamily="18" charset="0"/>
              </a:rPr>
              <a:t> Y- éc - xanh</a:t>
            </a:r>
            <a:endParaRPr lang="en-US" altLang="en-US" sz="4800" dirty="0">
              <a:solidFill>
                <a:srgbClr val="FF0000"/>
              </a:solidFill>
              <a:latin typeface="Times New Roman" panose="02020603050405020304" pitchFamily="18" charset="0"/>
            </a:endParaRPr>
          </a:p>
        </p:txBody>
      </p:sp>
      <p:sp>
        <p:nvSpPr>
          <p:cNvPr id="171014" name="Rectangle 6"/>
          <p:cNvSpPr>
            <a:spLocks noChangeArrowheads="1"/>
          </p:cNvSpPr>
          <p:nvPr/>
        </p:nvSpPr>
        <p:spPr bwMode="auto">
          <a:xfrm>
            <a:off x="1701800" y="4419600"/>
            <a:ext cx="3505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335B74"/>
              </a:buClr>
              <a:buSzPct val="70000"/>
              <a:buFont typeface="Wingdings" panose="05000000000000000000" pitchFamily="2" charset="2"/>
              <a:buNone/>
            </a:pPr>
            <a:r>
              <a:rPr lang="en-US" altLang="en-US" sz="4800">
                <a:solidFill>
                  <a:srgbClr val="FF0000"/>
                </a:solidFill>
                <a:latin typeface="Times New Roman" panose="02020603050405020304" pitchFamily="18" charset="0"/>
              </a:rPr>
              <a:t> trái đất</a:t>
            </a:r>
            <a:endParaRPr lang="en-US" altLang="en-US" sz="4800" dirty="0">
              <a:solidFill>
                <a:srgbClr val="FF0000"/>
              </a:solidFill>
              <a:latin typeface="Times New Roman" panose="02020603050405020304" pitchFamily="18" charset="0"/>
            </a:endParaRPr>
          </a:p>
        </p:txBody>
      </p:sp>
      <p:sp>
        <p:nvSpPr>
          <p:cNvPr id="171015" name="Rectangle 7"/>
          <p:cNvSpPr>
            <a:spLocks noChangeArrowheads="1"/>
          </p:cNvSpPr>
          <p:nvPr/>
        </p:nvSpPr>
        <p:spPr bwMode="auto">
          <a:xfrm>
            <a:off x="6324600" y="4343400"/>
            <a:ext cx="3733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335B74"/>
              </a:buClr>
              <a:buSzPct val="70000"/>
              <a:buFont typeface="Wingdings" panose="05000000000000000000" pitchFamily="2" charset="2"/>
              <a:buNone/>
            </a:pPr>
            <a:endParaRPr lang="en-US" altLang="en-US" sz="4800">
              <a:solidFill>
                <a:srgbClr val="FF0000"/>
              </a:solidFill>
              <a:latin typeface="Times New Roman" panose="02020603050405020304" pitchFamily="18" charset="0"/>
            </a:endParaRPr>
          </a:p>
        </p:txBody>
      </p:sp>
      <p:sp>
        <p:nvSpPr>
          <p:cNvPr id="13" name="Rectangle 6"/>
          <p:cNvSpPr>
            <a:spLocks noChangeArrowheads="1"/>
          </p:cNvSpPr>
          <p:nvPr/>
        </p:nvSpPr>
        <p:spPr bwMode="auto">
          <a:xfrm>
            <a:off x="6819899" y="4343400"/>
            <a:ext cx="3035301"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Clr>
                <a:srgbClr val="335B74"/>
              </a:buClr>
              <a:buSzPct val="70000"/>
              <a:buFont typeface="Wingdings" panose="05000000000000000000" pitchFamily="2" charset="2"/>
              <a:buNone/>
            </a:pPr>
            <a:r>
              <a:rPr lang="en-US" altLang="en-US" sz="4800">
                <a:solidFill>
                  <a:srgbClr val="FF0000"/>
                </a:solidFill>
                <a:latin typeface="Times New Roman" panose="02020603050405020304" pitchFamily="18" charset="0"/>
              </a:rPr>
              <a:t> Nha Trang</a:t>
            </a:r>
            <a:endParaRPr lang="en-US" altLang="en-US" sz="4800" dirty="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626073399"/>
      </p:ext>
    </p:extLst>
  </p:cSld>
  <p:clrMapOvr>
    <a:masterClrMapping/>
  </p:clrMapOvr>
  <p:transition>
    <p:cover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1012"/>
                                        </p:tgtEl>
                                        <p:attrNameLst>
                                          <p:attrName>style.visibility</p:attrName>
                                        </p:attrNameLst>
                                      </p:cBhvr>
                                      <p:to>
                                        <p:strVal val="visible"/>
                                      </p:to>
                                    </p:set>
                                    <p:animEffect transition="in" filter="blinds(horizontal)">
                                      <p:cBhvr>
                                        <p:cTn id="7" dur="500"/>
                                        <p:tgtEl>
                                          <p:spTgt spid="1710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1014"/>
                                        </p:tgtEl>
                                        <p:attrNameLst>
                                          <p:attrName>style.visibility</p:attrName>
                                        </p:attrNameLst>
                                      </p:cBhvr>
                                      <p:to>
                                        <p:strVal val="visible"/>
                                      </p:to>
                                    </p:set>
                                    <p:animEffect transition="in" filter="blinds(horizontal)">
                                      <p:cBhvr>
                                        <p:cTn id="12" dur="500"/>
                                        <p:tgtEl>
                                          <p:spTgt spid="1710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1013"/>
                                        </p:tgtEl>
                                        <p:attrNameLst>
                                          <p:attrName>style.visibility</p:attrName>
                                        </p:attrNameLst>
                                      </p:cBhvr>
                                      <p:to>
                                        <p:strVal val="visible"/>
                                      </p:to>
                                    </p:set>
                                    <p:animEffect transition="in" filter="blinds(horizontal)">
                                      <p:cBhvr>
                                        <p:cTn id="17" dur="500"/>
                                        <p:tgtEl>
                                          <p:spTgt spid="1710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nodePh="1">
                                  <p:stCondLst>
                                    <p:cond delay="0"/>
                                  </p:stCondLst>
                                  <p:endCondLst>
                                    <p:cond evt="begin" delay="0">
                                      <p:tn val="20"/>
                                    </p:cond>
                                  </p:endCondLst>
                                  <p:childTnLst>
                                    <p:set>
                                      <p:cBhvr>
                                        <p:cTn id="21" dur="1" fill="hold">
                                          <p:stCondLst>
                                            <p:cond delay="0"/>
                                          </p:stCondLst>
                                        </p:cTn>
                                        <p:tgtEl>
                                          <p:spTgt spid="171015"/>
                                        </p:tgtEl>
                                        <p:attrNameLst>
                                          <p:attrName>style.visibility</p:attrName>
                                        </p:attrNameLst>
                                      </p:cBhvr>
                                      <p:to>
                                        <p:strVal val="visible"/>
                                      </p:to>
                                    </p:set>
                                    <p:animEffect transition="in" filter="blinds(horizontal)">
                                      <p:cBhvr>
                                        <p:cTn id="22" dur="500"/>
                                        <p:tgtEl>
                                          <p:spTgt spid="17101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linds(horizontal)">
                                      <p:cBhvr>
                                        <p:cTn id="27" dur="500"/>
                                        <p:tgtEl>
                                          <p:spTgt spid="1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1" presetClass="exit" presetSubtype="0" fill="hold" grpId="1" nodeType="clickEffect">
                                  <p:stCondLst>
                                    <p:cond delay="0"/>
                                  </p:stCondLst>
                                  <p:childTnLst>
                                    <p:animEffect transition="out" filter="fade">
                                      <p:cBhvr>
                                        <p:cTn id="31" dur="770" accel="100000">
                                          <p:stCondLst>
                                            <p:cond delay="1230"/>
                                          </p:stCondLst>
                                        </p:cTn>
                                        <p:tgtEl>
                                          <p:spTgt spid="171012"/>
                                        </p:tgtEl>
                                      </p:cBhvr>
                                    </p:animEffect>
                                    <p:animScale>
                                      <p:cBhvr>
                                        <p:cTn id="32" dur="770" accel="100000">
                                          <p:stCondLst>
                                            <p:cond delay="1230"/>
                                          </p:stCondLst>
                                        </p:cTn>
                                        <p:tgtEl>
                                          <p:spTgt spid="171012"/>
                                        </p:tgtEl>
                                      </p:cBhvr>
                                      <p:from x="200000" y="450000"/>
                                      <p:to x="10000" y="10000"/>
                                    </p:animScale>
                                    <p:animScale>
                                      <p:cBhvr>
                                        <p:cTn id="33" dur="1230" decel="100000"/>
                                        <p:tgtEl>
                                          <p:spTgt spid="171012"/>
                                        </p:tgtEl>
                                      </p:cBhvr>
                                      <p:from x="100000" y="100000"/>
                                      <p:to x="200000" y="450000"/>
                                    </p:animScale>
                                    <p:anim from="(ppt_x)" to="(0.5)" calcmode="lin" valueType="num">
                                      <p:cBhvr>
                                        <p:cTn id="34" dur="1230" decel="100000"/>
                                        <p:tgtEl>
                                          <p:spTgt spid="171012"/>
                                        </p:tgtEl>
                                        <p:attrNameLst>
                                          <p:attrName>ppt_x</p:attrName>
                                        </p:attrNameLst>
                                      </p:cBhvr>
                                    </p:anim>
                                    <p:anim from="(0.5)" to="(0.5)" calcmode="lin" valueType="num">
                                      <p:cBhvr>
                                        <p:cTn id="35" dur="770">
                                          <p:stCondLst>
                                            <p:cond delay="1230"/>
                                          </p:stCondLst>
                                        </p:cTn>
                                        <p:tgtEl>
                                          <p:spTgt spid="171012"/>
                                        </p:tgtEl>
                                        <p:attrNameLst>
                                          <p:attrName>ppt_x</p:attrName>
                                        </p:attrNameLst>
                                      </p:cBhvr>
                                    </p:anim>
                                    <p:anim from="(ppt_y)" to="(ppt_y+0.4)" calcmode="lin" valueType="num">
                                      <p:cBhvr>
                                        <p:cTn id="36" dur="1230" decel="100000"/>
                                        <p:tgtEl>
                                          <p:spTgt spid="171012"/>
                                        </p:tgtEl>
                                        <p:attrNameLst>
                                          <p:attrName>ppt_y</p:attrName>
                                        </p:attrNameLst>
                                      </p:cBhvr>
                                    </p:anim>
                                    <p:anim from="(ppt_y)" to="(ppt_y)" calcmode="lin" valueType="num">
                                      <p:cBhvr>
                                        <p:cTn id="37" dur="770">
                                          <p:stCondLst>
                                            <p:cond delay="1230"/>
                                          </p:stCondLst>
                                        </p:cTn>
                                        <p:tgtEl>
                                          <p:spTgt spid="171012"/>
                                        </p:tgtEl>
                                        <p:attrNameLst>
                                          <p:attrName>ppt_y</p:attrName>
                                        </p:attrNameLst>
                                      </p:cBhvr>
                                    </p:anim>
                                    <p:set>
                                      <p:cBhvr>
                                        <p:cTn id="38" dur="1" fill="hold">
                                          <p:stCondLst>
                                            <p:cond delay="1999"/>
                                          </p:stCondLst>
                                        </p:cTn>
                                        <p:tgtEl>
                                          <p:spTgt spid="171012"/>
                                        </p:tgtEl>
                                        <p:attrNameLst>
                                          <p:attrName>style.visibility</p:attrName>
                                        </p:attrNameLst>
                                      </p:cBhvr>
                                      <p:to>
                                        <p:strVal val="hidden"/>
                                      </p:to>
                                    </p:set>
                                  </p:childTnLst>
                                </p:cTn>
                              </p:par>
                            </p:childTnLst>
                          </p:cTn>
                        </p:par>
                        <p:par>
                          <p:cTn id="39" fill="hold" nodeType="afterGroup">
                            <p:stCondLst>
                              <p:cond delay="2000"/>
                            </p:stCondLst>
                            <p:childTnLst>
                              <p:par>
                                <p:cTn id="40" presetID="51" presetClass="exit" presetSubtype="0" fill="hold" grpId="1" nodeType="afterEffect">
                                  <p:stCondLst>
                                    <p:cond delay="0"/>
                                  </p:stCondLst>
                                  <p:childTnLst>
                                    <p:animEffect transition="out" filter="fade">
                                      <p:cBhvr>
                                        <p:cTn id="41" dur="770" accel="100000">
                                          <p:stCondLst>
                                            <p:cond delay="1230"/>
                                          </p:stCondLst>
                                        </p:cTn>
                                        <p:tgtEl>
                                          <p:spTgt spid="171014"/>
                                        </p:tgtEl>
                                      </p:cBhvr>
                                    </p:animEffect>
                                    <p:animScale>
                                      <p:cBhvr>
                                        <p:cTn id="42" dur="770" accel="100000">
                                          <p:stCondLst>
                                            <p:cond delay="1230"/>
                                          </p:stCondLst>
                                        </p:cTn>
                                        <p:tgtEl>
                                          <p:spTgt spid="171014"/>
                                        </p:tgtEl>
                                      </p:cBhvr>
                                      <p:from x="200000" y="450000"/>
                                      <p:to x="10000" y="10000"/>
                                    </p:animScale>
                                    <p:animScale>
                                      <p:cBhvr>
                                        <p:cTn id="43" dur="1230" decel="100000"/>
                                        <p:tgtEl>
                                          <p:spTgt spid="171014"/>
                                        </p:tgtEl>
                                      </p:cBhvr>
                                      <p:from x="100000" y="100000"/>
                                      <p:to x="200000" y="450000"/>
                                    </p:animScale>
                                    <p:anim from="(ppt_x)" to="(0.5)" calcmode="lin" valueType="num">
                                      <p:cBhvr>
                                        <p:cTn id="44" dur="1230" decel="100000"/>
                                        <p:tgtEl>
                                          <p:spTgt spid="171014"/>
                                        </p:tgtEl>
                                        <p:attrNameLst>
                                          <p:attrName>ppt_x</p:attrName>
                                        </p:attrNameLst>
                                      </p:cBhvr>
                                    </p:anim>
                                    <p:anim from="(0.5)" to="(0.5)" calcmode="lin" valueType="num">
                                      <p:cBhvr>
                                        <p:cTn id="45" dur="770">
                                          <p:stCondLst>
                                            <p:cond delay="1230"/>
                                          </p:stCondLst>
                                        </p:cTn>
                                        <p:tgtEl>
                                          <p:spTgt spid="171014"/>
                                        </p:tgtEl>
                                        <p:attrNameLst>
                                          <p:attrName>ppt_x</p:attrName>
                                        </p:attrNameLst>
                                      </p:cBhvr>
                                    </p:anim>
                                    <p:anim from="(ppt_y)" to="(ppt_y+0.4)" calcmode="lin" valueType="num">
                                      <p:cBhvr>
                                        <p:cTn id="46" dur="1230" decel="100000"/>
                                        <p:tgtEl>
                                          <p:spTgt spid="171014"/>
                                        </p:tgtEl>
                                        <p:attrNameLst>
                                          <p:attrName>ppt_y</p:attrName>
                                        </p:attrNameLst>
                                      </p:cBhvr>
                                    </p:anim>
                                    <p:anim from="(ppt_y)" to="(ppt_y)" calcmode="lin" valueType="num">
                                      <p:cBhvr>
                                        <p:cTn id="47" dur="770">
                                          <p:stCondLst>
                                            <p:cond delay="1230"/>
                                          </p:stCondLst>
                                        </p:cTn>
                                        <p:tgtEl>
                                          <p:spTgt spid="171014"/>
                                        </p:tgtEl>
                                        <p:attrNameLst>
                                          <p:attrName>ppt_y</p:attrName>
                                        </p:attrNameLst>
                                      </p:cBhvr>
                                    </p:anim>
                                    <p:set>
                                      <p:cBhvr>
                                        <p:cTn id="48" dur="1" fill="hold">
                                          <p:stCondLst>
                                            <p:cond delay="1999"/>
                                          </p:stCondLst>
                                        </p:cTn>
                                        <p:tgtEl>
                                          <p:spTgt spid="171014"/>
                                        </p:tgtEl>
                                        <p:attrNameLst>
                                          <p:attrName>style.visibility</p:attrName>
                                        </p:attrNameLst>
                                      </p:cBhvr>
                                      <p:to>
                                        <p:strVal val="hidden"/>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xit" presetSubtype="4" fill="hold" grpId="1" nodeType="clickEffect">
                                  <p:stCondLst>
                                    <p:cond delay="0"/>
                                  </p:stCondLst>
                                  <p:childTnLst>
                                    <p:anim calcmode="lin" valueType="num">
                                      <p:cBhvr additive="base">
                                        <p:cTn id="52" dur="500"/>
                                        <p:tgtEl>
                                          <p:spTgt spid="171013"/>
                                        </p:tgtEl>
                                        <p:attrNameLst>
                                          <p:attrName>ppt_x</p:attrName>
                                        </p:attrNameLst>
                                      </p:cBhvr>
                                      <p:tavLst>
                                        <p:tav tm="0">
                                          <p:val>
                                            <p:strVal val="ppt_x"/>
                                          </p:val>
                                        </p:tav>
                                        <p:tav tm="100000">
                                          <p:val>
                                            <p:strVal val="ppt_x"/>
                                          </p:val>
                                        </p:tav>
                                      </p:tavLst>
                                    </p:anim>
                                    <p:anim calcmode="lin" valueType="num">
                                      <p:cBhvr additive="base">
                                        <p:cTn id="53" dur="500"/>
                                        <p:tgtEl>
                                          <p:spTgt spid="171013"/>
                                        </p:tgtEl>
                                        <p:attrNameLst>
                                          <p:attrName>ppt_y</p:attrName>
                                        </p:attrNameLst>
                                      </p:cBhvr>
                                      <p:tavLst>
                                        <p:tav tm="0">
                                          <p:val>
                                            <p:strVal val="ppt_y"/>
                                          </p:val>
                                        </p:tav>
                                        <p:tav tm="100000">
                                          <p:val>
                                            <p:strVal val="1+ppt_h/2"/>
                                          </p:val>
                                        </p:tav>
                                      </p:tavLst>
                                    </p:anim>
                                    <p:set>
                                      <p:cBhvr>
                                        <p:cTn id="54" dur="1" fill="hold">
                                          <p:stCondLst>
                                            <p:cond delay="499"/>
                                          </p:stCondLst>
                                        </p:cTn>
                                        <p:tgtEl>
                                          <p:spTgt spid="171013"/>
                                        </p:tgtEl>
                                        <p:attrNameLst>
                                          <p:attrName>style.visibility</p:attrName>
                                        </p:attrNameLst>
                                      </p:cBhvr>
                                      <p:to>
                                        <p:strVal val="hidden"/>
                                      </p:to>
                                    </p:set>
                                  </p:childTnLst>
                                </p:cTn>
                              </p:par>
                            </p:childTnLst>
                          </p:cTn>
                        </p:par>
                        <p:par>
                          <p:cTn id="55" fill="hold" nodeType="afterGroup">
                            <p:stCondLst>
                              <p:cond delay="500"/>
                            </p:stCondLst>
                            <p:childTnLst>
                              <p:par>
                                <p:cTn id="56" presetID="2" presetClass="exit" presetSubtype="4" fill="hold" grpId="1" nodeType="afterEffect" nodePh="1">
                                  <p:stCondLst>
                                    <p:cond delay="0"/>
                                  </p:stCondLst>
                                  <p:endCondLst>
                                    <p:cond evt="begin" delay="0">
                                      <p:tn val="56"/>
                                    </p:cond>
                                  </p:endCondLst>
                                  <p:childTnLst>
                                    <p:anim calcmode="lin" valueType="num">
                                      <p:cBhvr additive="base">
                                        <p:cTn id="57" dur="500"/>
                                        <p:tgtEl>
                                          <p:spTgt spid="171015"/>
                                        </p:tgtEl>
                                        <p:attrNameLst>
                                          <p:attrName>ppt_x</p:attrName>
                                        </p:attrNameLst>
                                      </p:cBhvr>
                                      <p:tavLst>
                                        <p:tav tm="0">
                                          <p:val>
                                            <p:strVal val="ppt_x"/>
                                          </p:val>
                                        </p:tav>
                                        <p:tav tm="100000">
                                          <p:val>
                                            <p:strVal val="ppt_x"/>
                                          </p:val>
                                        </p:tav>
                                      </p:tavLst>
                                    </p:anim>
                                    <p:anim calcmode="lin" valueType="num">
                                      <p:cBhvr additive="base">
                                        <p:cTn id="58" dur="500"/>
                                        <p:tgtEl>
                                          <p:spTgt spid="171015"/>
                                        </p:tgtEl>
                                        <p:attrNameLst>
                                          <p:attrName>ppt_y</p:attrName>
                                        </p:attrNameLst>
                                      </p:cBhvr>
                                      <p:tavLst>
                                        <p:tav tm="0">
                                          <p:val>
                                            <p:strVal val="ppt_y"/>
                                          </p:val>
                                        </p:tav>
                                        <p:tav tm="100000">
                                          <p:val>
                                            <p:strVal val="1+ppt_h/2"/>
                                          </p:val>
                                        </p:tav>
                                      </p:tavLst>
                                    </p:anim>
                                    <p:set>
                                      <p:cBhvr>
                                        <p:cTn id="59" dur="1" fill="hold">
                                          <p:stCondLst>
                                            <p:cond delay="499"/>
                                          </p:stCondLst>
                                        </p:cTn>
                                        <p:tgtEl>
                                          <p:spTgt spid="171015"/>
                                        </p:tgtEl>
                                        <p:attrNameLst>
                                          <p:attrName>style.visibility</p:attrName>
                                        </p:attrNameLst>
                                      </p:cBhvr>
                                      <p:to>
                                        <p:strVal val="hidden"/>
                                      </p:to>
                                    </p:set>
                                  </p:childTnLst>
                                </p:cTn>
                              </p:par>
                            </p:childTnLst>
                          </p:cTn>
                        </p:par>
                        <p:par>
                          <p:cTn id="60" fill="hold" nodeType="afterGroup">
                            <p:stCondLst>
                              <p:cond delay="1000"/>
                            </p:stCondLst>
                            <p:childTnLst>
                              <p:par>
                                <p:cTn id="61" presetID="16" presetClass="exit" presetSubtype="21" fill="hold" grpId="1" nodeType="afterEffect">
                                  <p:stCondLst>
                                    <p:cond delay="0"/>
                                  </p:stCondLst>
                                  <p:childTnLst>
                                    <p:animEffect transition="out" filter="barn(inVertical)">
                                      <p:cBhvr>
                                        <p:cTn id="62" dur="500"/>
                                        <p:tgtEl>
                                          <p:spTgt spid="13"/>
                                        </p:tgtEl>
                                      </p:cBhvr>
                                    </p:animEffect>
                                    <p:set>
                                      <p:cBhvr>
                                        <p:cTn id="63"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2" grpId="0"/>
      <p:bldP spid="171012" grpId="1"/>
      <p:bldP spid="171013" grpId="0"/>
      <p:bldP spid="171013" grpId="1"/>
      <p:bldP spid="171014" grpId="0"/>
      <p:bldP spid="171014" grpId="1"/>
      <p:bldP spid="171015" grpId="0"/>
      <p:bldP spid="171015" grpId="1"/>
      <p:bldP spid="13" grpId="0"/>
      <p:bldP spid="13"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AutoShape 3"/>
          <p:cNvSpPr>
            <a:spLocks noChangeArrowheads="1"/>
          </p:cNvSpPr>
          <p:nvPr/>
        </p:nvSpPr>
        <p:spPr bwMode="auto">
          <a:xfrm>
            <a:off x="2667000" y="2441576"/>
            <a:ext cx="6934200" cy="1077575"/>
          </a:xfrm>
          <a:prstGeom prst="cloudCallout">
            <a:avLst>
              <a:gd name="adj1" fmla="val -44435"/>
              <a:gd name="adj2" fmla="val 236306"/>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lIns="9144" rIns="9144">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Clr>
                <a:srgbClr val="00CC99"/>
              </a:buClr>
              <a:buFont typeface="Wingdings" panose="05000000000000000000" pitchFamily="2" charset="2"/>
              <a:buNone/>
            </a:pPr>
            <a:r>
              <a:rPr lang="en-US" altLang="en-US" sz="4000" b="1">
                <a:solidFill>
                  <a:srgbClr val="0000CC"/>
                </a:solidFill>
                <a:latin typeface="Times New Roman" panose="02020603050405020304" pitchFamily="18" charset="0"/>
                <a:cs typeface="Times New Roman" panose="02020603050405020304" pitchFamily="18" charset="0"/>
              </a:rPr>
              <a:t> </a:t>
            </a:r>
            <a:r>
              <a:rPr lang="en-US" altLang="en-US" sz="4000" b="1">
                <a:solidFill>
                  <a:srgbClr val="FF0000"/>
                </a:solidFill>
                <a:latin typeface="Times New Roman" panose="02020603050405020304" pitchFamily="18" charset="0"/>
                <a:cs typeface="Times New Roman" panose="02020603050405020304" pitchFamily="18" charset="0"/>
              </a:rPr>
              <a:t>VIẾT CHÍNH TẢ</a:t>
            </a:r>
          </a:p>
        </p:txBody>
      </p:sp>
      <p:pic>
        <p:nvPicPr>
          <p:cNvPr id="40964" name="Picture 52" descr="DSTARS-P"/>
          <p:cNvPicPr>
            <a:picLocks noChangeAspect="1" noChangeArrowheads="1" noCrop="1"/>
          </p:cNvPicPr>
          <p:nvPr/>
        </p:nvPicPr>
        <p:blipFill>
          <a:blip r:embed="rId2">
            <a:lum contrast="-6000"/>
            <a:extLst>
              <a:ext uri="{28A0092B-C50C-407E-A947-70E740481C1C}">
                <a14:useLocalDpi xmlns:a14="http://schemas.microsoft.com/office/drawing/2010/main" val="0"/>
              </a:ext>
            </a:extLst>
          </a:blip>
          <a:srcRect/>
          <a:stretch>
            <a:fillRect/>
          </a:stretch>
        </p:blipFill>
        <p:spPr bwMode="auto">
          <a:xfrm>
            <a:off x="1524000" y="3124200"/>
            <a:ext cx="11430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6450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2667000" y="1600201"/>
            <a:ext cx="6629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solidFill>
                <a:srgbClr val="000000"/>
              </a:solidFill>
            </a:endParaRPr>
          </a:p>
        </p:txBody>
      </p:sp>
      <p:sp>
        <p:nvSpPr>
          <p:cNvPr id="41987" name="Text Box 5"/>
          <p:cNvSpPr txBox="1">
            <a:spLocks noChangeArrowheads="1"/>
          </p:cNvSpPr>
          <p:nvPr/>
        </p:nvSpPr>
        <p:spPr bwMode="auto">
          <a:xfrm>
            <a:off x="4495800" y="1219200"/>
            <a:ext cx="5105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4400">
                <a:solidFill>
                  <a:srgbClr val="FF0000"/>
                </a:solidFill>
                <a:latin typeface="Times New Roman" panose="02020603050405020304" pitchFamily="18" charset="0"/>
              </a:rPr>
              <a:t>Tư thế ngồi viết</a:t>
            </a:r>
          </a:p>
        </p:txBody>
      </p:sp>
      <p:sp>
        <p:nvSpPr>
          <p:cNvPr id="41988" name="Text Box 6"/>
          <p:cNvSpPr txBox="1">
            <a:spLocks noChangeArrowheads="1"/>
          </p:cNvSpPr>
          <p:nvPr/>
        </p:nvSpPr>
        <p:spPr bwMode="auto">
          <a:xfrm>
            <a:off x="1905000" y="2133600"/>
            <a:ext cx="8534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600">
                <a:solidFill>
                  <a:srgbClr val="0000FF"/>
                </a:solidFill>
                <a:latin typeface="Times New Roman" panose="02020603050405020304" pitchFamily="18" charset="0"/>
              </a:rPr>
              <a:t>      </a:t>
            </a:r>
          </a:p>
        </p:txBody>
      </p:sp>
      <p:pic>
        <p:nvPicPr>
          <p:cNvPr id="41989" name="Picture 11" descr="tu_the_ngoi_viet%2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2286000"/>
            <a:ext cx="4343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130846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NKNOELEADERBOARD" val="-104384166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Basis">
  <a:themeElements>
    <a:clrScheme name="Basis">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sng"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sng"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2759</TotalTime>
  <Words>589</Words>
  <Application>Microsoft Office PowerPoint</Application>
  <PresentationFormat>Màn hình rộng</PresentationFormat>
  <Paragraphs>82</Paragraphs>
  <Slides>17</Slides>
  <Notes>0</Notes>
  <HiddenSlides>0</HiddenSlides>
  <MMClips>1</MMClips>
  <ScaleCrop>false</ScaleCrop>
  <HeadingPairs>
    <vt:vector size="6" baseType="variant">
      <vt:variant>
        <vt:lpstr>Phông được Dùng</vt:lpstr>
      </vt:variant>
      <vt:variant>
        <vt:i4>10</vt:i4>
      </vt:variant>
      <vt:variant>
        <vt:lpstr>Chủ đề</vt:lpstr>
      </vt:variant>
      <vt:variant>
        <vt:i4>3</vt:i4>
      </vt:variant>
      <vt:variant>
        <vt:lpstr>Tiêu đề Bản chiếu</vt:lpstr>
      </vt:variant>
      <vt:variant>
        <vt:i4>17</vt:i4>
      </vt:variant>
    </vt:vector>
  </HeadingPairs>
  <TitlesOfParts>
    <vt:vector size="30" baseType="lpstr">
      <vt:lpstr>.VnLinus</vt:lpstr>
      <vt:lpstr>.VnTime</vt:lpstr>
      <vt:lpstr>Arial</vt:lpstr>
      <vt:lpstr>Calibri</vt:lpstr>
      <vt:lpstr>Calibri Light</vt:lpstr>
      <vt:lpstr>Corbel</vt:lpstr>
      <vt:lpstr>HP001 4 hàng</vt:lpstr>
      <vt:lpstr>Times New Roman</vt:lpstr>
      <vt:lpstr>VnVivienne2</vt:lpstr>
      <vt:lpstr>Wingdings</vt:lpstr>
      <vt:lpstr>Office Theme</vt:lpstr>
      <vt:lpstr>1_Basis</vt:lpstr>
      <vt:lpstr>2_Default Design</vt:lpstr>
      <vt:lpstr>Bản trình bày PowerPoint</vt:lpstr>
      <vt:lpstr>Bản trình bày PowerPoint</vt:lpstr>
      <vt:lpstr>Bản trình bày PowerPoint</vt:lpstr>
      <vt:lpstr>Bản trình bày PowerPoint</vt:lpstr>
      <vt:lpstr>Bản trình bày PowerPoint</vt:lpstr>
      <vt:lpstr>Bản trình bày PowerPoint</vt:lpstr>
      <vt:lpstr>Hướng dẫn viết từ khó</vt:lpstr>
      <vt:lpstr>Bản trình bày PowerPoint</vt:lpstr>
      <vt:lpstr>Bản trình bày PowerPoint</vt:lpstr>
      <vt:lpstr>Bản trình bày PowerPoint</vt:lpstr>
      <vt:lpstr>Soát lỗi</vt:lpstr>
      <vt:lpstr>Bài tập</vt:lpstr>
      <vt:lpstr>Bản trình bày PowerPoint</vt:lpstr>
      <vt:lpstr>Bản trình bày PowerPoint</vt:lpstr>
      <vt:lpstr>Bản trình bày PowerPoint</vt:lpstr>
      <vt:lpstr>Bản trình bày PowerPoint</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1:  Đặt tính rồi tính 79 : 3                58 : 4              75 : 5            68 : 4    97 : 6                89 : 5               84 : 3           87 : 2 </dc:title>
  <dc:creator>Admin</dc:creator>
  <cp:lastModifiedBy>Hong</cp:lastModifiedBy>
  <cp:revision>318</cp:revision>
  <dcterms:created xsi:type="dcterms:W3CDTF">2021-10-07T13:22:36Z</dcterms:created>
  <dcterms:modified xsi:type="dcterms:W3CDTF">2022-04-25T22:19:06Z</dcterms:modified>
</cp:coreProperties>
</file>