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16" r:id="rId2"/>
    <p:sldId id="349" r:id="rId3"/>
    <p:sldId id="282" r:id="rId4"/>
    <p:sldId id="315" r:id="rId5"/>
    <p:sldId id="336" r:id="rId6"/>
    <p:sldId id="317" r:id="rId7"/>
    <p:sldId id="318" r:id="rId8"/>
    <p:sldId id="319" r:id="rId9"/>
    <p:sldId id="284" r:id="rId10"/>
    <p:sldId id="320" r:id="rId11"/>
    <p:sldId id="321" r:id="rId12"/>
    <p:sldId id="322" r:id="rId13"/>
    <p:sldId id="328" r:id="rId14"/>
    <p:sldId id="339" r:id="rId15"/>
    <p:sldId id="340" r:id="rId16"/>
    <p:sldId id="341" r:id="rId17"/>
    <p:sldId id="342" r:id="rId18"/>
    <p:sldId id="343" r:id="rId19"/>
    <p:sldId id="344" r:id="rId20"/>
    <p:sldId id="323" r:id="rId21"/>
    <p:sldId id="324" r:id="rId22"/>
    <p:sldId id="326" r:id="rId23"/>
    <p:sldId id="327" r:id="rId24"/>
    <p:sldId id="283" r:id="rId25"/>
    <p:sldId id="311" r:id="rId26"/>
    <p:sldId id="312" r:id="rId27"/>
    <p:sldId id="288" r:id="rId28"/>
    <p:sldId id="287" r:id="rId29"/>
    <p:sldId id="290" r:id="rId30"/>
    <p:sldId id="292" r:id="rId31"/>
    <p:sldId id="329" r:id="rId32"/>
    <p:sldId id="331" r:id="rId33"/>
    <p:sldId id="332" r:id="rId34"/>
    <p:sldId id="346" r:id="rId35"/>
    <p:sldId id="348"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8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0" autoAdjust="0"/>
    <p:restoredTop sz="94660"/>
  </p:normalViewPr>
  <p:slideViewPr>
    <p:cSldViewPr snapToGrid="0">
      <p:cViewPr varScale="1">
        <p:scale>
          <a:sx n="61" d="100"/>
          <a:sy n="61" d="100"/>
        </p:scale>
        <p:origin x="102" y="31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8144B-9E3C-4920-B95B-072F7AD42E6C}" type="datetimeFigureOut">
              <a:rPr lang="zh-CN" altLang="en-US" smtClean="0"/>
              <a:pPr/>
              <a:t>2022/4/28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19C0B-9DF2-499E-9359-14D55FE11354}" type="slidenum">
              <a:rPr lang="zh-CN" altLang="en-US" smtClean="0"/>
              <a:pPr/>
              <a:t>‹#›</a:t>
            </a:fld>
            <a:endParaRPr lang="zh-CN" altLang="en-US"/>
          </a:p>
        </p:txBody>
      </p:sp>
    </p:spTree>
    <p:extLst>
      <p:ext uri="{BB962C8B-B14F-4D97-AF65-F5344CB8AC3E}">
        <p14:creationId xmlns:p14="http://schemas.microsoft.com/office/powerpoint/2010/main" val="27336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1</a:t>
            </a:fld>
            <a:endParaRPr lang="zh-CN" altLang="en-US"/>
          </a:p>
        </p:txBody>
      </p:sp>
    </p:spTree>
    <p:extLst>
      <p:ext uri="{BB962C8B-B14F-4D97-AF65-F5344CB8AC3E}">
        <p14:creationId xmlns:p14="http://schemas.microsoft.com/office/powerpoint/2010/main" val="186570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14575dbb4b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14575dbb4b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Nếu</a:t>
            </a:r>
            <a:r>
              <a:rPr lang="en-US" dirty="0"/>
              <a:t> </a:t>
            </a:r>
            <a:r>
              <a:rPr lang="en-US" dirty="0" err="1"/>
              <a:t>hít</a:t>
            </a:r>
            <a:r>
              <a:rPr lang="en-US" baseline="0" dirty="0"/>
              <a:t> </a:t>
            </a:r>
            <a:r>
              <a:rPr lang="en-US" baseline="0" dirty="0" err="1"/>
              <a:t>phải</a:t>
            </a:r>
            <a:r>
              <a:rPr lang="en-US" baseline="0" dirty="0"/>
              <a:t> </a:t>
            </a:r>
            <a:r>
              <a:rPr lang="en-US" baseline="0" dirty="0" err="1"/>
              <a:t>những</a:t>
            </a:r>
            <a:r>
              <a:rPr lang="en-US" baseline="0" dirty="0"/>
              <a:t> </a:t>
            </a:r>
            <a:r>
              <a:rPr lang="en-US" baseline="0" dirty="0" err="1"/>
              <a:t>làn</a:t>
            </a:r>
            <a:r>
              <a:rPr lang="en-US" baseline="0" dirty="0"/>
              <a:t> </a:t>
            </a:r>
            <a:r>
              <a:rPr lang="en-US" baseline="0" dirty="0" err="1"/>
              <a:t>khói</a:t>
            </a:r>
            <a:r>
              <a:rPr lang="en-US" baseline="0" dirty="0"/>
              <a:t> </a:t>
            </a:r>
            <a:r>
              <a:rPr lang="en-US" baseline="0" dirty="0" err="1"/>
              <a:t>độc</a:t>
            </a:r>
            <a:r>
              <a:rPr lang="en-US" baseline="0" dirty="0"/>
              <a:t> </a:t>
            </a:r>
            <a:r>
              <a:rPr lang="en-US" baseline="0" dirty="0" err="1"/>
              <a:t>có</a:t>
            </a:r>
            <a:r>
              <a:rPr lang="en-US" baseline="0" dirty="0"/>
              <a:t> </a:t>
            </a:r>
            <a:r>
              <a:rPr lang="en-US" baseline="0" dirty="0" err="1"/>
              <a:t>thể</a:t>
            </a:r>
            <a:r>
              <a:rPr lang="en-US" baseline="0" dirty="0"/>
              <a:t> </a:t>
            </a:r>
            <a:r>
              <a:rPr lang="en-US" baseline="0" dirty="0" err="1"/>
              <a:t>dẫn</a:t>
            </a:r>
            <a:r>
              <a:rPr lang="en-US" baseline="0" dirty="0"/>
              <a:t> </a:t>
            </a:r>
            <a:r>
              <a:rPr lang="en-US" baseline="0" dirty="0" err="1"/>
              <a:t>đến</a:t>
            </a:r>
            <a:r>
              <a:rPr lang="en-US" baseline="0" dirty="0"/>
              <a:t> ….</a:t>
            </a:r>
            <a:endParaRPr dirty="0"/>
          </a:p>
        </p:txBody>
      </p:sp>
    </p:spTree>
    <p:extLst>
      <p:ext uri="{BB962C8B-B14F-4D97-AF65-F5344CB8AC3E}">
        <p14:creationId xmlns:p14="http://schemas.microsoft.com/office/powerpoint/2010/main" val="2458175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20</a:t>
            </a:fld>
            <a:endParaRPr lang="zh-CN" altLang="en-US"/>
          </a:p>
        </p:txBody>
      </p:sp>
    </p:spTree>
    <p:extLst>
      <p:ext uri="{BB962C8B-B14F-4D97-AF65-F5344CB8AC3E}">
        <p14:creationId xmlns:p14="http://schemas.microsoft.com/office/powerpoint/2010/main" val="16261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21</a:t>
            </a:fld>
            <a:endParaRPr lang="zh-CN" altLang="en-US"/>
          </a:p>
        </p:txBody>
      </p:sp>
    </p:spTree>
    <p:extLst>
      <p:ext uri="{BB962C8B-B14F-4D97-AF65-F5344CB8AC3E}">
        <p14:creationId xmlns:p14="http://schemas.microsoft.com/office/powerpoint/2010/main" val="186570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24</a:t>
            </a:fld>
            <a:endParaRPr lang="zh-CN" altLang="en-US"/>
          </a:p>
        </p:txBody>
      </p:sp>
    </p:spTree>
    <p:extLst>
      <p:ext uri="{BB962C8B-B14F-4D97-AF65-F5344CB8AC3E}">
        <p14:creationId xmlns:p14="http://schemas.microsoft.com/office/powerpoint/2010/main" val="329268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27</a:t>
            </a:fld>
            <a:endParaRPr lang="zh-CN" altLang="en-US"/>
          </a:p>
        </p:txBody>
      </p:sp>
    </p:spTree>
    <p:extLst>
      <p:ext uri="{BB962C8B-B14F-4D97-AF65-F5344CB8AC3E}">
        <p14:creationId xmlns:p14="http://schemas.microsoft.com/office/powerpoint/2010/main" val="365805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28</a:t>
            </a:fld>
            <a:endParaRPr lang="zh-CN" altLang="en-US"/>
          </a:p>
        </p:txBody>
      </p:sp>
    </p:spTree>
    <p:extLst>
      <p:ext uri="{BB962C8B-B14F-4D97-AF65-F5344CB8AC3E}">
        <p14:creationId xmlns:p14="http://schemas.microsoft.com/office/powerpoint/2010/main" val="238274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29</a:t>
            </a:fld>
            <a:endParaRPr lang="zh-CN" altLang="en-US"/>
          </a:p>
        </p:txBody>
      </p:sp>
    </p:spTree>
    <p:extLst>
      <p:ext uri="{BB962C8B-B14F-4D97-AF65-F5344CB8AC3E}">
        <p14:creationId xmlns:p14="http://schemas.microsoft.com/office/powerpoint/2010/main" val="2607141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30</a:t>
            </a:fld>
            <a:endParaRPr lang="zh-CN" altLang="en-US"/>
          </a:p>
        </p:txBody>
      </p:sp>
    </p:spTree>
    <p:extLst>
      <p:ext uri="{BB962C8B-B14F-4D97-AF65-F5344CB8AC3E}">
        <p14:creationId xmlns:p14="http://schemas.microsoft.com/office/powerpoint/2010/main" val="2369727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31</a:t>
            </a:fld>
            <a:endParaRPr lang="zh-CN" altLang="en-US"/>
          </a:p>
        </p:txBody>
      </p:sp>
    </p:spTree>
    <p:extLst>
      <p:ext uri="{BB962C8B-B14F-4D97-AF65-F5344CB8AC3E}">
        <p14:creationId xmlns:p14="http://schemas.microsoft.com/office/powerpoint/2010/main" val="36580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3</a:t>
            </a:fld>
            <a:endParaRPr lang="zh-CN" altLang="en-US"/>
          </a:p>
        </p:txBody>
      </p:sp>
    </p:spTree>
    <p:extLst>
      <p:ext uri="{BB962C8B-B14F-4D97-AF65-F5344CB8AC3E}">
        <p14:creationId xmlns:p14="http://schemas.microsoft.com/office/powerpoint/2010/main" val="772886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4</a:t>
            </a:fld>
            <a:endParaRPr lang="zh-CN" altLang="en-US"/>
          </a:p>
        </p:txBody>
      </p:sp>
    </p:spTree>
    <p:extLst>
      <p:ext uri="{BB962C8B-B14F-4D97-AF65-F5344CB8AC3E}">
        <p14:creationId xmlns:p14="http://schemas.microsoft.com/office/powerpoint/2010/main" val="3292689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5</a:t>
            </a:fld>
            <a:endParaRPr lang="zh-CN" altLang="en-US"/>
          </a:p>
        </p:txBody>
      </p:sp>
    </p:spTree>
    <p:extLst>
      <p:ext uri="{BB962C8B-B14F-4D97-AF65-F5344CB8AC3E}">
        <p14:creationId xmlns:p14="http://schemas.microsoft.com/office/powerpoint/2010/main" val="1142579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319C0B-9DF2-499E-9359-14D55FE11354}" type="slidenum">
              <a:rPr lang="zh-CN" altLang="en-US" smtClean="0"/>
              <a:pPr/>
              <a:t>9</a:t>
            </a:fld>
            <a:endParaRPr lang="zh-CN" altLang="en-US"/>
          </a:p>
        </p:txBody>
      </p:sp>
    </p:spTree>
    <p:extLst>
      <p:ext uri="{BB962C8B-B14F-4D97-AF65-F5344CB8AC3E}">
        <p14:creationId xmlns:p14="http://schemas.microsoft.com/office/powerpoint/2010/main" val="162618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148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14575dbb4b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14575dbb4b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Mỗi</a:t>
            </a:r>
            <a:r>
              <a:rPr lang="en-US" dirty="0"/>
              <a:t> </a:t>
            </a:r>
            <a:r>
              <a:rPr lang="en-US" dirty="0" err="1"/>
              <a:t>năm</a:t>
            </a:r>
            <a:r>
              <a:rPr lang="en-US" baseline="0" dirty="0"/>
              <a:t> 300</a:t>
            </a:r>
          </a:p>
          <a:p>
            <a:pPr marL="0" lvl="0" indent="0" algn="l" rtl="0">
              <a:spcBef>
                <a:spcPts val="0"/>
              </a:spcBef>
              <a:spcAft>
                <a:spcPts val="0"/>
              </a:spcAft>
              <a:buNone/>
            </a:pPr>
            <a:r>
              <a:rPr lang="vi-VN" baseline="0" dirty="0"/>
              <a:t>Ư</a:t>
            </a:r>
            <a:r>
              <a:rPr lang="en-US" baseline="0" dirty="0" err="1"/>
              <a:t>ớc</a:t>
            </a:r>
            <a:r>
              <a:rPr lang="en-US" baseline="0" dirty="0"/>
              <a:t> </a:t>
            </a:r>
            <a:r>
              <a:rPr lang="en-US" baseline="0" dirty="0" err="1"/>
              <a:t>tính</a:t>
            </a:r>
            <a:r>
              <a:rPr lang="en-US" baseline="0" dirty="0"/>
              <a:t> </a:t>
            </a:r>
            <a:r>
              <a:rPr lang="en-US" baseline="0" dirty="0" err="1"/>
              <a:t>đến</a:t>
            </a:r>
            <a:r>
              <a:rPr lang="en-US" baseline="0" dirty="0"/>
              <a:t> 2050</a:t>
            </a:r>
            <a:endParaRPr dirty="0"/>
          </a:p>
        </p:txBody>
      </p:sp>
    </p:spTree>
    <p:extLst>
      <p:ext uri="{BB962C8B-B14F-4D97-AF65-F5344CB8AC3E}">
        <p14:creationId xmlns:p14="http://schemas.microsoft.com/office/powerpoint/2010/main" val="3410250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14575dbb4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14575dbb4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456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14575dbb4b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14575dbb4b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70% </a:t>
            </a:r>
            <a:r>
              <a:rPr lang="en-US" dirty="0" err="1"/>
              <a:t>chất</a:t>
            </a:r>
            <a:r>
              <a:rPr lang="en-US" baseline="0" dirty="0"/>
              <a:t> </a:t>
            </a:r>
            <a:r>
              <a:rPr lang="en-US" baseline="0" dirty="0" err="1"/>
              <a:t>thải</a:t>
            </a:r>
            <a:r>
              <a:rPr lang="en-US" baseline="0" dirty="0"/>
              <a:t> </a:t>
            </a:r>
            <a:r>
              <a:rPr lang="en-US" baseline="0" dirty="0" err="1"/>
              <a:t>khí</a:t>
            </a:r>
            <a:r>
              <a:rPr lang="en-US" baseline="0" dirty="0"/>
              <a:t> </a:t>
            </a:r>
            <a:r>
              <a:rPr lang="en-US" baseline="0" dirty="0" err="1"/>
              <a:t>là</a:t>
            </a:r>
            <a:r>
              <a:rPr lang="en-US" baseline="0" dirty="0"/>
              <a:t> </a:t>
            </a:r>
            <a:r>
              <a:rPr lang="en-US" baseline="0" dirty="0" err="1"/>
              <a:t>từ</a:t>
            </a:r>
            <a:r>
              <a:rPr lang="en-US" baseline="0" dirty="0"/>
              <a:t> </a:t>
            </a:r>
            <a:r>
              <a:rPr lang="en-US" baseline="0" dirty="0" err="1"/>
              <a:t>phương</a:t>
            </a:r>
            <a:r>
              <a:rPr lang="en-US" baseline="0" dirty="0"/>
              <a:t> </a:t>
            </a:r>
            <a:r>
              <a:rPr lang="en-US" baseline="0" dirty="0" err="1"/>
              <a:t>tiện</a:t>
            </a:r>
            <a:r>
              <a:rPr lang="en-US" baseline="0" dirty="0"/>
              <a:t> </a:t>
            </a:r>
            <a:r>
              <a:rPr lang="en-US" baseline="0" dirty="0" err="1"/>
              <a:t>giao</a:t>
            </a:r>
            <a:r>
              <a:rPr lang="en-US" baseline="0" dirty="0"/>
              <a:t> </a:t>
            </a:r>
            <a:r>
              <a:rPr lang="en-US" baseline="0" dirty="0" err="1"/>
              <a:t>thông</a:t>
            </a:r>
            <a:endParaRPr lang="en-US" baseline="0" dirty="0"/>
          </a:p>
          <a:p>
            <a:pPr marL="0" lvl="0" indent="0" algn="l" rtl="0">
              <a:spcBef>
                <a:spcPts val="0"/>
              </a:spcBef>
              <a:spcAft>
                <a:spcPts val="0"/>
              </a:spcAft>
              <a:buNone/>
            </a:pPr>
            <a:r>
              <a:rPr lang="en-US" baseline="0" dirty="0" err="1"/>
              <a:t>Tại</a:t>
            </a:r>
            <a:r>
              <a:rPr lang="en-US" baseline="0" dirty="0"/>
              <a:t> </a:t>
            </a:r>
            <a:r>
              <a:rPr lang="en-US" baseline="0" dirty="0" err="1"/>
              <a:t>hà</a:t>
            </a:r>
            <a:r>
              <a:rPr lang="en-US" baseline="0" dirty="0"/>
              <a:t> </a:t>
            </a:r>
            <a:r>
              <a:rPr lang="en-US" baseline="0" dirty="0" err="1"/>
              <a:t>nội</a:t>
            </a:r>
            <a:r>
              <a:rPr lang="en-US" baseline="0" dirty="0"/>
              <a:t>, </a:t>
            </a:r>
            <a:r>
              <a:rPr lang="en-US" baseline="0" dirty="0" err="1"/>
              <a:t>lượng</a:t>
            </a:r>
            <a:r>
              <a:rPr lang="en-US" baseline="0" dirty="0"/>
              <a:t> </a:t>
            </a:r>
            <a:r>
              <a:rPr lang="en-US" baseline="0" dirty="0" err="1"/>
              <a:t>nước</a:t>
            </a:r>
            <a:r>
              <a:rPr lang="en-US" baseline="0" dirty="0"/>
              <a:t>  </a:t>
            </a:r>
            <a:r>
              <a:rPr lang="en-US" baseline="0" dirty="0" err="1"/>
              <a:t>thải</a:t>
            </a:r>
            <a:r>
              <a:rPr lang="en-US" baseline="0" dirty="0"/>
              <a:t> </a:t>
            </a:r>
            <a:r>
              <a:rPr lang="en-US" baseline="0" dirty="0" err="1"/>
              <a:t>mỗi</a:t>
            </a:r>
            <a:r>
              <a:rPr lang="en-US" baseline="0" dirty="0"/>
              <a:t> </a:t>
            </a:r>
            <a:r>
              <a:rPr lang="en-US" baseline="0" dirty="0" err="1"/>
              <a:t>ngày</a:t>
            </a:r>
            <a:r>
              <a:rPr lang="en-US" baseline="0" dirty="0"/>
              <a:t> </a:t>
            </a:r>
            <a:r>
              <a:rPr lang="en-US" baseline="0" dirty="0" err="1"/>
              <a:t>lên</a:t>
            </a:r>
            <a:r>
              <a:rPr lang="en-US" baseline="0" dirty="0"/>
              <a:t> </a:t>
            </a:r>
            <a:r>
              <a:rPr lang="en-US" baseline="0" dirty="0" err="1"/>
              <a:t>tới</a:t>
            </a:r>
            <a:r>
              <a:rPr lang="en-US" baseline="0" dirty="0"/>
              <a:t> 400k </a:t>
            </a:r>
            <a:r>
              <a:rPr lang="en-US" baseline="0" dirty="0" err="1"/>
              <a:t>mét</a:t>
            </a:r>
            <a:r>
              <a:rPr lang="en-US" baseline="0" dirty="0"/>
              <a:t> </a:t>
            </a:r>
            <a:r>
              <a:rPr lang="en-US" baseline="0" dirty="0" err="1"/>
              <a:t>khối</a:t>
            </a:r>
            <a:endParaRPr lang="en-US" baseline="0" dirty="0"/>
          </a:p>
          <a:p>
            <a:pPr marL="0" lvl="0" indent="0" algn="l" rtl="0">
              <a:spcBef>
                <a:spcPts val="0"/>
              </a:spcBef>
              <a:spcAft>
                <a:spcPts val="0"/>
              </a:spcAft>
              <a:buNone/>
            </a:pPr>
            <a:r>
              <a:rPr lang="en-US" baseline="0" dirty="0" err="1"/>
              <a:t>Lượng</a:t>
            </a:r>
            <a:r>
              <a:rPr lang="en-US" baseline="0" dirty="0"/>
              <a:t> </a:t>
            </a:r>
            <a:r>
              <a:rPr lang="en-US" baseline="0" dirty="0" err="1"/>
              <a:t>rác</a:t>
            </a:r>
            <a:r>
              <a:rPr lang="en-US" baseline="0" dirty="0"/>
              <a:t> </a:t>
            </a:r>
            <a:r>
              <a:rPr lang="en-US" baseline="0" dirty="0" err="1"/>
              <a:t>thải</a:t>
            </a:r>
            <a:r>
              <a:rPr lang="en-US" baseline="0" dirty="0"/>
              <a:t> </a:t>
            </a:r>
            <a:r>
              <a:rPr lang="en-US" baseline="0" dirty="0" err="1"/>
              <a:t>sinh</a:t>
            </a:r>
            <a:r>
              <a:rPr lang="en-US" baseline="0" dirty="0"/>
              <a:t> </a:t>
            </a:r>
            <a:r>
              <a:rPr lang="en-US" baseline="0" dirty="0" err="1"/>
              <a:t>hoạt</a:t>
            </a:r>
            <a:r>
              <a:rPr lang="en-US" baseline="0" dirty="0"/>
              <a:t> </a:t>
            </a:r>
            <a:r>
              <a:rPr lang="en-US" baseline="0" dirty="0" err="1"/>
              <a:t>lên</a:t>
            </a:r>
            <a:r>
              <a:rPr lang="en-US" baseline="0" dirty="0"/>
              <a:t> </a:t>
            </a:r>
            <a:r>
              <a:rPr lang="en-US" baseline="0" dirty="0" err="1"/>
              <a:t>đến</a:t>
            </a:r>
            <a:r>
              <a:rPr lang="en-US" baseline="0" dirty="0"/>
              <a:t> con </a:t>
            </a:r>
            <a:r>
              <a:rPr lang="en-US" baseline="0" dirty="0" err="1"/>
              <a:t>số</a:t>
            </a:r>
            <a:r>
              <a:rPr lang="en-US" baseline="0" dirty="0"/>
              <a:t> 5000 </a:t>
            </a:r>
            <a:r>
              <a:rPr lang="en-US" baseline="0" dirty="0" err="1"/>
              <a:t>tấn</a:t>
            </a:r>
            <a:r>
              <a:rPr lang="en-US" baseline="0" dirty="0"/>
              <a:t> </a:t>
            </a:r>
            <a:r>
              <a:rPr lang="en-US" baseline="0" dirty="0" err="1"/>
              <a:t>mỗi</a:t>
            </a:r>
            <a:r>
              <a:rPr lang="en-US" baseline="0" dirty="0"/>
              <a:t> </a:t>
            </a:r>
            <a:r>
              <a:rPr lang="en-US" baseline="0" dirty="0" err="1"/>
              <a:t>ngày</a:t>
            </a:r>
            <a:endParaRPr dirty="0"/>
          </a:p>
        </p:txBody>
      </p:sp>
    </p:spTree>
    <p:extLst>
      <p:ext uri="{BB962C8B-B14F-4D97-AF65-F5344CB8AC3E}">
        <p14:creationId xmlns:p14="http://schemas.microsoft.com/office/powerpoint/2010/main" val="646391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847323"/>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1626521-1F05-4515-BC23-167A6A3CAB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32" r="11333" b="13412"/>
          <a:stretch/>
        </p:blipFill>
        <p:spPr>
          <a:xfrm flipH="1">
            <a:off x="204052" y="193773"/>
            <a:ext cx="728170" cy="999594"/>
          </a:xfrm>
          <a:prstGeom prst="rect">
            <a:avLst/>
          </a:prstGeom>
          <a:effectLst>
            <a:outerShdw blurRad="50800" dist="38100" dir="5400000" algn="t" rotWithShape="0">
              <a:prstClr val="black">
                <a:alpha val="40000"/>
              </a:prstClr>
            </a:outerShdw>
          </a:effectLst>
        </p:spPr>
      </p:pic>
      <p:sp>
        <p:nvSpPr>
          <p:cNvPr id="4" name="文本框 3">
            <a:extLst>
              <a:ext uri="{FF2B5EF4-FFF2-40B4-BE49-F238E27FC236}">
                <a16:creationId xmlns:a16="http://schemas.microsoft.com/office/drawing/2014/main" id="{3E9CB403-467E-4400-B4EF-B1CE8B76E274}"/>
              </a:ext>
            </a:extLst>
          </p:cNvPr>
          <p:cNvSpPr txBox="1"/>
          <p:nvPr userDrawn="1"/>
        </p:nvSpPr>
        <p:spPr>
          <a:xfrm>
            <a:off x="932222" y="510653"/>
            <a:ext cx="7545539" cy="523220"/>
          </a:xfrm>
          <a:prstGeom prst="rect">
            <a:avLst/>
          </a:prstGeom>
          <a:noFill/>
        </p:spPr>
        <p:txBody>
          <a:bodyPr wrap="square" rtlCol="0">
            <a:spAutoFit/>
          </a:bodyPr>
          <a:lstStyle/>
          <a:p>
            <a:pPr algn="l"/>
            <a:r>
              <a:rPr lang="en-US" altLang="zh-CN" sz="2800" spc="600" dirty="0">
                <a:latin typeface="微软雅黑" panose="020B0503020204020204" pitchFamily="34" charset="-122"/>
                <a:ea typeface="微软雅黑" panose="020B0503020204020204" pitchFamily="34" charset="-122"/>
                <a:cs typeface="Malgun Gothic Semilight" panose="020B0502040204020203" pitchFamily="34" charset="-122"/>
                <a:sym typeface="+mn-lt"/>
              </a:rPr>
              <a:t>Cartoon children education</a:t>
            </a:r>
          </a:p>
        </p:txBody>
      </p:sp>
    </p:spTree>
    <p:extLst>
      <p:ext uri="{BB962C8B-B14F-4D97-AF65-F5344CB8AC3E}">
        <p14:creationId xmlns:p14="http://schemas.microsoft.com/office/powerpoint/2010/main" val="4074902085"/>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5B1EA1C-A00C-461F-B6DB-95822B8A9EF4}" type="datetimeFigureOut">
              <a:rPr lang="en-US" smtClean="0"/>
              <a:pPr/>
              <a:t>4/28/2022</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C1FBF31-ABB2-4D66-8381-733E287E8CBC}" type="slidenum">
              <a:rPr lang="en-US" smtClean="0"/>
              <a:pPr/>
              <a:t>‹#›</a:t>
            </a:fld>
            <a:endParaRPr lang="en-US"/>
          </a:p>
        </p:txBody>
      </p:sp>
    </p:spTree>
    <p:extLst>
      <p:ext uri="{BB962C8B-B14F-4D97-AF65-F5344CB8AC3E}">
        <p14:creationId xmlns:p14="http://schemas.microsoft.com/office/powerpoint/2010/main" val="2457437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lt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69CB93E3-470D-417E-95B3-61795021F399}" type="slidenum">
              <a:rPr lang="en-US" altLang="en-US"/>
              <a:pPr>
                <a:defRPr/>
              </a:pPr>
              <a:t>‹#›</a:t>
            </a:fld>
            <a:endParaRPr lang="en-US" altLang="en-US"/>
          </a:p>
        </p:txBody>
      </p:sp>
    </p:spTree>
    <p:extLst>
      <p:ext uri="{BB962C8B-B14F-4D97-AF65-F5344CB8AC3E}">
        <p14:creationId xmlns:p14="http://schemas.microsoft.com/office/powerpoint/2010/main" val="1015866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950800" y="1470167"/>
            <a:ext cx="5051200" cy="2216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3" name="Google Shape;73;p14"/>
          <p:cNvSpPr txBox="1">
            <a:spLocks noGrp="1"/>
          </p:cNvSpPr>
          <p:nvPr>
            <p:ph type="subTitle" idx="1"/>
          </p:nvPr>
        </p:nvSpPr>
        <p:spPr>
          <a:xfrm>
            <a:off x="950800" y="3860000"/>
            <a:ext cx="5051200" cy="1354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dk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9007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992733" y="737000"/>
            <a:ext cx="4232800" cy="1231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5923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6" name="Google Shape;146;p25"/>
          <p:cNvSpPr/>
          <p:nvPr/>
        </p:nvSpPr>
        <p:spPr>
          <a:xfrm>
            <a:off x="0" y="0"/>
            <a:ext cx="160000" cy="68580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23441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6"/>
          <p:cNvSpPr/>
          <p:nvPr/>
        </p:nvSpPr>
        <p:spPr>
          <a:xfrm>
            <a:off x="-67" y="0"/>
            <a:ext cx="12192000" cy="1460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698893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1730184" y="3843533"/>
            <a:ext cx="58644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76" name="Google Shape;76;p15"/>
          <p:cNvSpPr txBox="1">
            <a:spLocks noGrp="1"/>
          </p:cNvSpPr>
          <p:nvPr>
            <p:ph type="subTitle" idx="1"/>
          </p:nvPr>
        </p:nvSpPr>
        <p:spPr>
          <a:xfrm>
            <a:off x="1730167" y="1206867"/>
            <a:ext cx="5864400" cy="221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2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77" name="Google Shape;77;p15"/>
          <p:cNvSpPr/>
          <p:nvPr/>
        </p:nvSpPr>
        <p:spPr>
          <a:xfrm>
            <a:off x="-67" y="5747933"/>
            <a:ext cx="12192000" cy="11100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769373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3B11808-E443-4528-8399-8876E26B6DA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a:extLst>
              <a:ext uri="{FF2B5EF4-FFF2-40B4-BE49-F238E27FC236}">
                <a16:creationId xmlns:a16="http://schemas.microsoft.com/office/drawing/2014/main" id="{14BF4E59-B14B-4FB4-9BB9-8C6985D59701}"/>
              </a:ext>
            </a:extLst>
          </p:cNvPr>
          <p:cNvSpPr/>
          <p:nvPr userDrawn="1"/>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Tree>
    <p:extLst>
      <p:ext uri="{BB962C8B-B14F-4D97-AF65-F5344CB8AC3E}">
        <p14:creationId xmlns:p14="http://schemas.microsoft.com/office/powerpoint/2010/main" val="50913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 id="2147483657" r:id="rId7"/>
    <p:sldLayoutId id="2147483658" r:id="rId8"/>
    <p:sldLayoutId id="2147483659" r:id="rId9"/>
  </p:sldLayoutIdLst>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gif"/><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1.png"/><Relationship Id="rId5" Type="http://schemas.microsoft.com/office/2007/relationships/hdphoto" Target="../media/hdphoto3.wdp"/><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png"/><Relationship Id="rId7"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9.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1.png"/><Relationship Id="rId5" Type="http://schemas.microsoft.com/office/2007/relationships/hdphoto" Target="../media/hdphoto3.wdp"/><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video" Target="file:///D:\AA%20GIAO%20AN%20DIEN%20TU%20CAP%20I\TLV3\MOV00022.MPG"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C81F41-14D1-4661-8B50-FC55698B19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31" y1="91011" x2="25731" y2="91011"/>
                        <a14:foregroundMark x1="27924" y1="97378" x2="27924" y2="97378"/>
                        <a14:foregroundMark x1="50146" y1="93446" x2="50146" y2="93446"/>
                        <a14:foregroundMark x1="60380" y1="84457" x2="53509" y2="91011"/>
                        <a14:foregroundMark x1="61988" y1="85393" x2="73246" y2="83521"/>
                        <a14:foregroundMark x1="21930" y1="97191" x2="21930" y2="97191"/>
                        <a14:foregroundMark x1="24854" y1="98689" x2="24854" y2="98689"/>
                        <a14:foregroundMark x1="10819" y1="85955" x2="10819" y2="85955"/>
                        <a14:foregroundMark x1="24561" y1="93071" x2="5994" y2="77903"/>
                        <a14:foregroundMark x1="6579" y1="77903" x2="10965" y2="51498"/>
                        <a14:foregroundMark x1="8772" y1="55056" x2="11988" y2="34082"/>
                        <a14:foregroundMark x1="12865" y1="44569" x2="6433" y2="43820"/>
                        <a14:foregroundMark x1="16813" y1="35955" x2="18275" y2="31461"/>
                        <a14:foregroundMark x1="23830" y1="37266" x2="20906" y2="29213"/>
                        <a14:foregroundMark x1="21637" y1="25468" x2="27778" y2="16479"/>
                        <a14:foregroundMark x1="21637" y1="24906" x2="33626" y2="8614"/>
                        <a14:foregroundMark x1="55409" y1="12172" x2="35673" y2="8052"/>
                        <a14:foregroundMark x1="51170" y1="10674" x2="44152" y2="6929"/>
                        <a14:foregroundMark x1="55702" y1="13670" x2="63012" y2="22846"/>
                        <a14:foregroundMark x1="60380" y1="18539" x2="61111" y2="14794"/>
                        <a14:foregroundMark x1="59211" y1="14232" x2="57164" y2="11236"/>
                        <a14:foregroundMark x1="54971" y1="9363" x2="55702" y2="13109"/>
                        <a14:foregroundMark x1="34211" y1="10300" x2="25877" y2="14607"/>
                        <a14:foregroundMark x1="65643" y1="5993" x2="69006" y2="26404"/>
                        <a14:foregroundMark x1="66520" y1="6180" x2="67398" y2="8801"/>
                        <a14:foregroundMark x1="68421" y1="8427" x2="71491" y2="24157"/>
                        <a14:foregroundMark x1="76754" y1="13483" x2="76023" y2="32959"/>
                        <a14:foregroundMark x1="87281" y1="13670" x2="82602" y2="34457"/>
                        <a14:foregroundMark x1="82895" y1="11049" x2="90789" y2="21536"/>
                        <a14:foregroundMark x1="83480" y1="32772" x2="92690" y2="41573"/>
                        <a14:foregroundMark x1="92982" y1="44007" x2="92982" y2="53933"/>
                        <a14:foregroundMark x1="93275" y1="53745" x2="90205" y2="61985"/>
                        <a14:foregroundMark x1="91667" y1="60674" x2="85965" y2="68165"/>
                        <a14:foregroundMark x1="85965" y1="67978" x2="80994" y2="71348"/>
                        <a14:foregroundMark x1="81871" y1="71348" x2="78947" y2="73221"/>
                        <a14:foregroundMark x1="52047" y1="93446" x2="40936" y2="92135"/>
                        <a14:foregroundMark x1="43275" y1="94007" x2="36550" y2="89700"/>
                        <a14:foregroundMark x1="36988" y1="89888" x2="26754" y2="94944"/>
                        <a14:foregroundMark x1="24269" y1="94195" x2="15351" y2="89700"/>
                        <a14:foregroundMark x1="63450" y1="5431" x2="63596" y2="16479"/>
                        <a14:foregroundMark x1="65205" y1="4869" x2="67398" y2="16479"/>
                        <a14:foregroundMark x1="64474" y1="4120" x2="67105" y2="6180"/>
                        <a14:foregroundMark x1="69006" y1="15543" x2="75292" y2="12921"/>
                        <a14:foregroundMark x1="79094" y1="14232" x2="86696" y2="11798"/>
                        <a14:foregroundMark x1="88158" y1="13670" x2="89766" y2="21536"/>
                        <a14:foregroundMark x1="90205" y1="22285" x2="86404" y2="26779"/>
                        <a14:foregroundMark x1="89327" y1="25468" x2="87427" y2="26592"/>
                        <a14:backgroundMark x1="42690" y1="2247" x2="58626" y2="1685"/>
                        <a14:backgroundMark x1="56433" y1="5431" x2="67982" y2="562"/>
                        <a14:backgroundMark x1="68567" y1="2434" x2="99415" y2="4494"/>
                        <a14:backgroundMark x1="59357" y1="9176" x2="60819" y2="11049"/>
                        <a14:backgroundMark x1="87427" y1="29026" x2="85819" y2="29588"/>
                        <a14:backgroundMark x1="84942" y1="29775" x2="84942" y2="29775"/>
                        <a14:backgroundMark x1="60819" y1="12547" x2="60819" y2="12547"/>
                        <a14:backgroundMark x1="70322" y1="11798" x2="70322" y2="11798"/>
                      </a14:backgroundRemoval>
                    </a14:imgEffect>
                  </a14:imgLayer>
                </a14:imgProps>
              </a:ext>
              <a:ext uri="{28A0092B-C50C-407E-A947-70E740481C1C}">
                <a14:useLocalDpi xmlns:a14="http://schemas.microsoft.com/office/drawing/2010/main" val="0"/>
              </a:ext>
            </a:extLst>
          </a:blip>
          <a:stretch>
            <a:fillRect/>
          </a:stretch>
        </p:blipFill>
        <p:spPr>
          <a:xfrm>
            <a:off x="0" y="381318"/>
            <a:ext cx="9753600" cy="6114153"/>
          </a:xfrm>
          <a:prstGeom prst="rect">
            <a:avLst/>
          </a:prstGeom>
        </p:spPr>
      </p:pic>
      <p:pic>
        <p:nvPicPr>
          <p:cNvPr id="2" name="图片 1">
            <a:extLst>
              <a:ext uri="{FF2B5EF4-FFF2-40B4-BE49-F238E27FC236}">
                <a16:creationId xmlns:a16="http://schemas.microsoft.com/office/drawing/2014/main" id="{438EE571-8087-43BD-B0F4-269470E81801}"/>
              </a:ext>
            </a:extLst>
          </p:cNvPr>
          <p:cNvPicPr>
            <a:picLocks noChangeAspect="1"/>
          </p:cNvPicPr>
          <p:nvPr/>
        </p:nvPicPr>
        <p:blipFill rotWithShape="1">
          <a:blip r:embed="rId5">
            <a:extLst>
              <a:ext uri="{28A0092B-C50C-407E-A947-70E740481C1C}">
                <a14:useLocalDpi xmlns:a14="http://schemas.microsoft.com/office/drawing/2010/main" val="0"/>
              </a:ext>
            </a:extLst>
          </a:blip>
          <a:srcRect l="2184" t="17960" r="62084" b="33147"/>
          <a:stretch/>
        </p:blipFill>
        <p:spPr>
          <a:xfrm>
            <a:off x="7528757" y="2653565"/>
            <a:ext cx="4560246" cy="3509927"/>
          </a:xfrm>
          <a:prstGeom prst="rect">
            <a:avLst/>
          </a:prstGeom>
        </p:spPr>
      </p:pic>
      <p:pic>
        <p:nvPicPr>
          <p:cNvPr id="3" name="图片 2">
            <a:extLst>
              <a:ext uri="{FF2B5EF4-FFF2-40B4-BE49-F238E27FC236}">
                <a16:creationId xmlns:a16="http://schemas.microsoft.com/office/drawing/2014/main" id="{4B364AE3-7A7D-4732-BA0A-7516A615CB25}"/>
              </a:ext>
            </a:extLst>
          </p:cNvPr>
          <p:cNvPicPr>
            <a:picLocks noChangeAspect="1"/>
          </p:cNvPicPr>
          <p:nvPr/>
        </p:nvPicPr>
        <p:blipFill rotWithShape="1">
          <a:blip r:embed="rId6">
            <a:extLst>
              <a:ext uri="{28A0092B-C50C-407E-A947-70E740481C1C}">
                <a14:useLocalDpi xmlns:a14="http://schemas.microsoft.com/office/drawing/2010/main" val="0"/>
              </a:ext>
            </a:extLst>
          </a:blip>
          <a:srcRect l="21278" t="17712" r="18101" b="17413"/>
          <a:stretch/>
        </p:blipFill>
        <p:spPr>
          <a:xfrm rot="20647036">
            <a:off x="7771547" y="3509033"/>
            <a:ext cx="1866137" cy="2034651"/>
          </a:xfrm>
          <a:prstGeom prst="rect">
            <a:avLst/>
          </a:prstGeom>
          <a:effectLst>
            <a:outerShdw blurRad="63500" dist="63500" dir="5400000" sx="101000" sy="101000" algn="t" rotWithShape="0">
              <a:prstClr val="black">
                <a:alpha val="40000"/>
              </a:prstClr>
            </a:outerShdw>
          </a:effectLst>
        </p:spPr>
      </p:pic>
      <p:sp>
        <p:nvSpPr>
          <p:cNvPr id="8" name="文本框 7">
            <a:extLst>
              <a:ext uri="{FF2B5EF4-FFF2-40B4-BE49-F238E27FC236}">
                <a16:creationId xmlns:a16="http://schemas.microsoft.com/office/drawing/2014/main" id="{43F09801-48AB-4FB8-8A3B-EBD5FB4CFB32}"/>
              </a:ext>
            </a:extLst>
          </p:cNvPr>
          <p:cNvSpPr txBox="1"/>
          <p:nvPr/>
        </p:nvSpPr>
        <p:spPr>
          <a:xfrm>
            <a:off x="595740" y="2372877"/>
            <a:ext cx="8721996" cy="1200329"/>
          </a:xfrm>
          <a:prstGeom prst="rect">
            <a:avLst/>
          </a:prstGeom>
          <a:noFill/>
        </p:spPr>
        <p:txBody>
          <a:bodyPr wrap="square" rtlCol="0">
            <a:spAutoFit/>
          </a:bodyPr>
          <a:lstStyle/>
          <a:p>
            <a:pPr algn="ctr"/>
            <a:r>
              <a:rPr lang="en-US" altLang="vi-VN" sz="4000" b="1" dirty="0">
                <a:latin typeface="Times New Roman" pitchFamily="18" charset="0"/>
              </a:rPr>
              <a:t> TẬP LÀM VĂN</a:t>
            </a:r>
          </a:p>
          <a:p>
            <a:pPr algn="ctr"/>
            <a:r>
              <a:rPr lang="en-US" altLang="vi-VN" sz="3200" b="1" dirty="0">
                <a:latin typeface="Times New Roman" pitchFamily="18" charset="0"/>
              </a:rPr>
              <a:t>THẢO LUẬN VỀ BẢO VỀ MÔI TRƯỜNG</a:t>
            </a:r>
          </a:p>
        </p:txBody>
      </p:sp>
    </p:spTree>
    <p:extLst>
      <p:ext uri="{BB962C8B-B14F-4D97-AF65-F5344CB8AC3E}">
        <p14:creationId xmlns:p14="http://schemas.microsoft.com/office/powerpoint/2010/main" val="274189255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32" y="994381"/>
            <a:ext cx="5638633" cy="47341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919" y="961946"/>
            <a:ext cx="5856651" cy="4734147"/>
          </a:xfrm>
          <a:prstGeom prst="rect">
            <a:avLst/>
          </a:prstGeom>
        </p:spPr>
      </p:pic>
    </p:spTree>
    <p:extLst>
      <p:ext uri="{BB962C8B-B14F-4D97-AF65-F5344CB8AC3E}">
        <p14:creationId xmlns:p14="http://schemas.microsoft.com/office/powerpoint/2010/main" val="42347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383828"/>
            <a:ext cx="6010219" cy="42484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667" y="965596"/>
            <a:ext cx="6051844" cy="4263605"/>
          </a:xfrm>
          <a:prstGeom prst="rect">
            <a:avLst/>
          </a:prstGeom>
        </p:spPr>
      </p:pic>
    </p:spTree>
    <p:extLst>
      <p:ext uri="{BB962C8B-B14F-4D97-AF65-F5344CB8AC3E}">
        <p14:creationId xmlns:p14="http://schemas.microsoft.com/office/powerpoint/2010/main" val="274600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776"/>
            <a:ext cx="5903979" cy="564457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21" y="584776"/>
            <a:ext cx="6096000" cy="5644574"/>
          </a:xfrm>
          <a:prstGeom prst="rect">
            <a:avLst/>
          </a:prstGeom>
        </p:spPr>
      </p:pic>
    </p:spTree>
    <p:extLst>
      <p:ext uri="{BB962C8B-B14F-4D97-AF65-F5344CB8AC3E}">
        <p14:creationId xmlns:p14="http://schemas.microsoft.com/office/powerpoint/2010/main" val="168738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3" descr="TechMartNews_Full_3152[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95469" y="185530"/>
            <a:ext cx="5748152" cy="6043820"/>
          </a:xfrm>
          <a:prstGeom prst="rect">
            <a:avLst/>
          </a:prstGeom>
        </p:spPr>
      </p:pic>
      <p:pic>
        <p:nvPicPr>
          <p:cNvPr id="1026" name="Picture 2" descr="http://imgs.vietnamnet.vn/Images/2017/06/07/18/20170607182722-chay-rung-soc-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054" y="318052"/>
            <a:ext cx="6072946" cy="592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28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cxnSp>
        <p:nvCxnSpPr>
          <p:cNvPr id="210" name="Google Shape;210;p35"/>
          <p:cNvCxnSpPr/>
          <p:nvPr/>
        </p:nvCxnSpPr>
        <p:spPr>
          <a:xfrm>
            <a:off x="0" y="1687245"/>
            <a:ext cx="7013600" cy="0"/>
          </a:xfrm>
          <a:prstGeom prst="straightConnector1">
            <a:avLst/>
          </a:prstGeom>
          <a:noFill/>
          <a:ln w="19050" cap="flat" cmpd="sng">
            <a:solidFill>
              <a:schemeClr val="accent3"/>
            </a:solidFill>
            <a:prstDash val="solid"/>
            <a:round/>
            <a:headEnd type="none" w="med" len="med"/>
            <a:tailEnd type="none" w="med" len="med"/>
          </a:ln>
        </p:spPr>
      </p:cxnSp>
      <p:sp>
        <p:nvSpPr>
          <p:cNvPr id="211" name="Google Shape;211;p35"/>
          <p:cNvSpPr txBox="1">
            <a:spLocks noGrp="1"/>
          </p:cNvSpPr>
          <p:nvPr>
            <p:ph type="title"/>
          </p:nvPr>
        </p:nvSpPr>
        <p:spPr>
          <a:xfrm>
            <a:off x="367277" y="214763"/>
            <a:ext cx="5761649" cy="1560088"/>
          </a:xfrm>
          <a:prstGeom prst="rect">
            <a:avLst/>
          </a:prstGeom>
        </p:spPr>
        <p:txBody>
          <a:bodyPr spcFirstLastPara="1" wrap="square" lIns="121900" tIns="121900" rIns="121900" bIns="121900" anchor="ctr" anchorCtr="0">
            <a:noAutofit/>
          </a:bodyPr>
          <a:lstStyle/>
          <a:p>
            <a:r>
              <a:rPr lang="en" sz="7200" dirty="0"/>
              <a:t>Thực trạng</a:t>
            </a:r>
            <a:endParaRPr sz="9600" dirty="0"/>
          </a:p>
        </p:txBody>
      </p:sp>
      <p:grpSp>
        <p:nvGrpSpPr>
          <p:cNvPr id="213" name="Google Shape;213;p35"/>
          <p:cNvGrpSpPr/>
          <p:nvPr/>
        </p:nvGrpSpPr>
        <p:grpSpPr>
          <a:xfrm>
            <a:off x="9013861" y="2397303"/>
            <a:ext cx="3939033" cy="4953925"/>
            <a:chOff x="5125925" y="-230154"/>
            <a:chExt cx="4825051" cy="5990155"/>
          </a:xfrm>
        </p:grpSpPr>
        <p:pic>
          <p:nvPicPr>
            <p:cNvPr id="214" name="Google Shape;214;p35"/>
            <p:cNvPicPr preferRelativeResize="0"/>
            <p:nvPr/>
          </p:nvPicPr>
          <p:blipFill>
            <a:blip r:embed="rId3">
              <a:alphaModFix/>
            </a:blip>
            <a:stretch>
              <a:fillRect/>
            </a:stretch>
          </p:blipFill>
          <p:spPr>
            <a:xfrm>
              <a:off x="7261301" y="3691650"/>
              <a:ext cx="2689675" cy="2068350"/>
            </a:xfrm>
            <a:prstGeom prst="rect">
              <a:avLst/>
            </a:prstGeom>
            <a:noFill/>
            <a:ln>
              <a:noFill/>
            </a:ln>
          </p:spPr>
        </p:pic>
        <p:pic>
          <p:nvPicPr>
            <p:cNvPr id="215" name="Google Shape;215;p35"/>
            <p:cNvPicPr preferRelativeResize="0"/>
            <p:nvPr/>
          </p:nvPicPr>
          <p:blipFill rotWithShape="1">
            <a:blip r:embed="rId4">
              <a:alphaModFix/>
            </a:blip>
            <a:srcRect b="60339"/>
            <a:stretch/>
          </p:blipFill>
          <p:spPr>
            <a:xfrm rot="2">
              <a:off x="6927975" y="1331139"/>
              <a:ext cx="2216025" cy="1961785"/>
            </a:xfrm>
            <a:prstGeom prst="rect">
              <a:avLst/>
            </a:prstGeom>
            <a:noFill/>
            <a:ln>
              <a:noFill/>
            </a:ln>
          </p:spPr>
        </p:pic>
        <p:pic>
          <p:nvPicPr>
            <p:cNvPr id="216" name="Google Shape;216;p35"/>
            <p:cNvPicPr preferRelativeResize="0"/>
            <p:nvPr/>
          </p:nvPicPr>
          <p:blipFill>
            <a:blip r:embed="rId5">
              <a:alphaModFix/>
            </a:blip>
            <a:stretch>
              <a:fillRect/>
            </a:stretch>
          </p:blipFill>
          <p:spPr>
            <a:xfrm flipH="1">
              <a:off x="5910145" y="1207400"/>
              <a:ext cx="2216031" cy="3936100"/>
            </a:xfrm>
            <a:prstGeom prst="rect">
              <a:avLst/>
            </a:prstGeom>
            <a:noFill/>
            <a:ln>
              <a:noFill/>
            </a:ln>
          </p:spPr>
        </p:pic>
        <p:pic>
          <p:nvPicPr>
            <p:cNvPr id="217" name="Google Shape;217;p35"/>
            <p:cNvPicPr preferRelativeResize="0"/>
            <p:nvPr/>
          </p:nvPicPr>
          <p:blipFill rotWithShape="1">
            <a:blip r:embed="rId4">
              <a:alphaModFix/>
            </a:blip>
            <a:srcRect b="60339"/>
            <a:stretch/>
          </p:blipFill>
          <p:spPr>
            <a:xfrm rot="3">
              <a:off x="6453750" y="-230154"/>
              <a:ext cx="1380800" cy="1222375"/>
            </a:xfrm>
            <a:prstGeom prst="rect">
              <a:avLst/>
            </a:prstGeom>
            <a:noFill/>
            <a:ln>
              <a:noFill/>
            </a:ln>
          </p:spPr>
        </p:pic>
        <p:pic>
          <p:nvPicPr>
            <p:cNvPr id="218" name="Google Shape;218;p35"/>
            <p:cNvPicPr preferRelativeResize="0"/>
            <p:nvPr/>
          </p:nvPicPr>
          <p:blipFill rotWithShape="1">
            <a:blip r:embed="rId4">
              <a:alphaModFix/>
            </a:blip>
            <a:srcRect b="60339"/>
            <a:stretch/>
          </p:blipFill>
          <p:spPr>
            <a:xfrm rot="3">
              <a:off x="8496550" y="32496"/>
              <a:ext cx="1380800" cy="1222375"/>
            </a:xfrm>
            <a:prstGeom prst="rect">
              <a:avLst/>
            </a:prstGeom>
            <a:noFill/>
            <a:ln>
              <a:noFill/>
            </a:ln>
          </p:spPr>
        </p:pic>
        <p:pic>
          <p:nvPicPr>
            <p:cNvPr id="219" name="Google Shape;219;p35"/>
            <p:cNvPicPr preferRelativeResize="0"/>
            <p:nvPr/>
          </p:nvPicPr>
          <p:blipFill rotWithShape="1">
            <a:blip r:embed="rId4">
              <a:alphaModFix/>
            </a:blip>
            <a:srcRect b="60339"/>
            <a:stretch/>
          </p:blipFill>
          <p:spPr>
            <a:xfrm rot="4">
              <a:off x="5125925" y="2153837"/>
              <a:ext cx="944150" cy="835825"/>
            </a:xfrm>
            <a:prstGeom prst="rect">
              <a:avLst/>
            </a:prstGeom>
            <a:noFill/>
            <a:ln>
              <a:noFill/>
            </a:ln>
          </p:spPr>
        </p:pic>
      </p:grpSp>
      <p:grpSp>
        <p:nvGrpSpPr>
          <p:cNvPr id="13" name="Google Shape;380;p45"/>
          <p:cNvGrpSpPr/>
          <p:nvPr/>
        </p:nvGrpSpPr>
        <p:grpSpPr>
          <a:xfrm>
            <a:off x="268427" y="1952806"/>
            <a:ext cx="8845213" cy="3687873"/>
            <a:chOff x="713150" y="951300"/>
            <a:chExt cx="7717650" cy="3240900"/>
          </a:xfrm>
          <a:effectLst>
            <a:outerShdw blurRad="50800" dist="38100" dir="2700000" algn="tl" rotWithShape="0">
              <a:prstClr val="black">
                <a:alpha val="40000"/>
              </a:prstClr>
            </a:outerShdw>
          </a:effectLst>
        </p:grpSpPr>
        <p:sp>
          <p:nvSpPr>
            <p:cNvPr id="14" name="Google Shape;381;p45"/>
            <p:cNvSpPr/>
            <p:nvPr/>
          </p:nvSpPr>
          <p:spPr>
            <a:xfrm>
              <a:off x="1001900" y="951300"/>
              <a:ext cx="7140300" cy="3240900"/>
            </a:xfrm>
            <a:prstGeom prst="rect">
              <a:avLst/>
            </a:prstGeom>
            <a:solidFill>
              <a:schemeClr val="accent2"/>
            </a:solidFill>
            <a:ln>
              <a:noFill/>
            </a:ln>
          </p:spPr>
          <p:txBody>
            <a:bodyPr spcFirstLastPara="1" wrap="square" lIns="121900" tIns="121900" rIns="121900" bIns="121900" anchor="ctr" anchorCtr="0">
              <a:noAutofit/>
            </a:bodyPr>
            <a:lstStyle/>
            <a:p>
              <a:r>
                <a:rPr lang="en-US" sz="4267" b="1" dirty="0">
                  <a:solidFill>
                    <a:srgbClr val="FF0000"/>
                  </a:solidFill>
                  <a:latin typeface="Segoe UI Semibold" panose="020B0702040204020203" pitchFamily="34" charset="0"/>
                </a:rPr>
                <a:t>3,5 </a:t>
              </a:r>
              <a:r>
                <a:rPr lang="en-US" sz="4267" b="1" dirty="0" err="1">
                  <a:solidFill>
                    <a:srgbClr val="FF0000"/>
                  </a:solidFill>
                  <a:latin typeface="Segoe UI Semibold" panose="020B0702040204020203" pitchFamily="34" charset="0"/>
                </a:rPr>
                <a:t>triệu</a:t>
              </a:r>
              <a:r>
                <a:rPr lang="en-US" sz="4267" b="1" dirty="0">
                  <a:solidFill>
                    <a:srgbClr val="FF0000"/>
                  </a:solidFill>
                  <a:latin typeface="Segoe UI Semibold" panose="020B0702040204020203" pitchFamily="34" charset="0"/>
                </a:rPr>
                <a:t> </a:t>
              </a:r>
              <a:r>
                <a:rPr lang="en-US" sz="4267" b="1" dirty="0" err="1">
                  <a:solidFill>
                    <a:srgbClr val="FF0000"/>
                  </a:solidFill>
                  <a:latin typeface="Segoe UI Semibold" panose="020B0702040204020203" pitchFamily="34" charset="0"/>
                </a:rPr>
                <a:t>tấn</a:t>
              </a:r>
              <a:r>
                <a:rPr lang="en-US" sz="4267" b="1" dirty="0">
                  <a:solidFill>
                    <a:srgbClr val="FF0000"/>
                  </a:solidFill>
                  <a:latin typeface="Segoe UI Semibold" panose="020B0702040204020203" pitchFamily="34" charset="0"/>
                </a:rPr>
                <a:t> </a:t>
              </a:r>
              <a:r>
                <a:rPr lang="en-US" sz="4267" dirty="0" err="1">
                  <a:latin typeface="Segoe UI Semibold" panose="020B0702040204020203" pitchFamily="34" charset="0"/>
                </a:rPr>
                <a:t>rác</a:t>
              </a:r>
              <a:r>
                <a:rPr lang="en-US" sz="4267" dirty="0">
                  <a:latin typeface="Segoe UI Semibold" panose="020B0702040204020203" pitchFamily="34" charset="0"/>
                </a:rPr>
                <a:t> </a:t>
              </a:r>
              <a:r>
                <a:rPr lang="en-US" sz="4267" dirty="0" err="1">
                  <a:latin typeface="Segoe UI Semibold" panose="020B0702040204020203" pitchFamily="34" charset="0"/>
                </a:rPr>
                <a:t>thải</a:t>
              </a:r>
              <a:r>
                <a:rPr lang="en-US" sz="4267" dirty="0">
                  <a:latin typeface="Segoe UI Semibold" panose="020B0702040204020203" pitchFamily="34" charset="0"/>
                </a:rPr>
                <a:t> </a:t>
              </a:r>
              <a:r>
                <a:rPr lang="en-US" sz="4267" dirty="0" err="1">
                  <a:latin typeface="Segoe UI Semibold" panose="020B0702040204020203" pitchFamily="34" charset="0"/>
                </a:rPr>
                <a:t>mỗi</a:t>
              </a:r>
              <a:r>
                <a:rPr lang="en-US" sz="4267" dirty="0">
                  <a:latin typeface="Segoe UI Semibold" panose="020B0702040204020203" pitchFamily="34" charset="0"/>
                </a:rPr>
                <a:t> </a:t>
              </a:r>
              <a:r>
                <a:rPr lang="en-US" sz="4267" dirty="0" err="1">
                  <a:latin typeface="Segoe UI Semibold" panose="020B0702040204020203" pitchFamily="34" charset="0"/>
                </a:rPr>
                <a:t>ngày</a:t>
              </a:r>
              <a:r>
                <a:rPr lang="en-US" sz="4267" dirty="0">
                  <a:latin typeface="Segoe UI Semibold" panose="020B0702040204020203" pitchFamily="34" charset="0"/>
                </a:rPr>
                <a:t>                   </a:t>
              </a:r>
            </a:p>
            <a:p>
              <a:r>
                <a:rPr lang="en-US" sz="4267" dirty="0">
                  <a:latin typeface="Segoe UI Semibold" panose="020B0702040204020203" pitchFamily="34" charset="0"/>
                </a:rPr>
                <a:t>    </a:t>
              </a:r>
            </a:p>
            <a:p>
              <a:r>
                <a:rPr lang="en-US" sz="4267" dirty="0">
                  <a:latin typeface="Segoe UI Semibold" panose="020B0702040204020203" pitchFamily="34" charset="0"/>
                </a:rPr>
                <a:t>    </a:t>
              </a:r>
              <a:r>
                <a:rPr lang="en-US" sz="4267" b="1" dirty="0">
                  <a:solidFill>
                    <a:srgbClr val="FF0000"/>
                  </a:solidFill>
                  <a:latin typeface="Segoe UI Semibold" panose="020B0702040204020203" pitchFamily="34" charset="0"/>
                </a:rPr>
                <a:t>11 </a:t>
              </a:r>
              <a:r>
                <a:rPr lang="en-US" sz="4267" b="1" dirty="0" err="1">
                  <a:solidFill>
                    <a:srgbClr val="FF0000"/>
                  </a:solidFill>
                  <a:latin typeface="Segoe UI Semibold" panose="020B0702040204020203" pitchFamily="34" charset="0"/>
                </a:rPr>
                <a:t>triệu</a:t>
              </a:r>
              <a:r>
                <a:rPr lang="en-US" sz="4267" b="1" dirty="0">
                  <a:solidFill>
                    <a:srgbClr val="FF0000"/>
                  </a:solidFill>
                  <a:latin typeface="Segoe UI Semibold" panose="020B0702040204020203" pitchFamily="34" charset="0"/>
                </a:rPr>
                <a:t> </a:t>
              </a:r>
              <a:r>
                <a:rPr lang="en-US" sz="4267" b="1" dirty="0" err="1">
                  <a:solidFill>
                    <a:srgbClr val="FF0000"/>
                  </a:solidFill>
                  <a:latin typeface="Segoe UI Semibold" panose="020B0702040204020203" pitchFamily="34" charset="0"/>
                </a:rPr>
                <a:t>tấn</a:t>
              </a:r>
              <a:r>
                <a:rPr lang="en-US" sz="4267" b="1" dirty="0">
                  <a:solidFill>
                    <a:srgbClr val="FF0000"/>
                  </a:solidFill>
                  <a:latin typeface="Segoe UI Semibold" panose="020B0702040204020203" pitchFamily="34" charset="0"/>
                </a:rPr>
                <a:t> </a:t>
              </a:r>
              <a:r>
                <a:rPr lang="en-US" sz="4267" dirty="0" err="1">
                  <a:latin typeface="Segoe UI Semibold" panose="020B0702040204020203" pitchFamily="34" charset="0"/>
                </a:rPr>
                <a:t>vào</a:t>
              </a:r>
              <a:r>
                <a:rPr lang="en-US" sz="4267" dirty="0">
                  <a:latin typeface="Segoe UI Semibold" panose="020B0702040204020203" pitchFamily="34" charset="0"/>
                </a:rPr>
                <a:t> </a:t>
              </a:r>
              <a:r>
                <a:rPr lang="en-US" sz="4267" dirty="0" err="1">
                  <a:latin typeface="Segoe UI Semibold" panose="020B0702040204020203" pitchFamily="34" charset="0"/>
                </a:rPr>
                <a:t>cuối</a:t>
              </a:r>
              <a:r>
                <a:rPr lang="en-US" sz="4267" dirty="0">
                  <a:latin typeface="Segoe UI Semibold" panose="020B0702040204020203" pitchFamily="34" charset="0"/>
                </a:rPr>
                <a:t> </a:t>
              </a:r>
              <a:r>
                <a:rPr lang="en-US" sz="4267" dirty="0" err="1">
                  <a:latin typeface="Segoe UI Semibold" panose="020B0702040204020203" pitchFamily="34" charset="0"/>
                </a:rPr>
                <a:t>thế</a:t>
              </a:r>
              <a:r>
                <a:rPr lang="en-US" sz="4267" dirty="0">
                  <a:latin typeface="Segoe UI Semibold" panose="020B0702040204020203" pitchFamily="34" charset="0"/>
                </a:rPr>
                <a:t> </a:t>
              </a:r>
              <a:r>
                <a:rPr lang="en-US" sz="4267" dirty="0" err="1">
                  <a:latin typeface="Segoe UI Semibold" panose="020B0702040204020203" pitchFamily="34" charset="0"/>
                </a:rPr>
                <a:t>kỉ</a:t>
              </a:r>
              <a:r>
                <a:rPr lang="en-US" sz="4267" dirty="0">
                  <a:latin typeface="Segoe UI Semibold" panose="020B0702040204020203" pitchFamily="34" charset="0"/>
                </a:rPr>
                <a:t> 21</a:t>
              </a:r>
            </a:p>
            <a:p>
              <a:endParaRPr sz="4267" dirty="0">
                <a:latin typeface="Segoe UI Semibold" panose="020B0702040204020203" pitchFamily="34" charset="0"/>
              </a:endParaRPr>
            </a:p>
          </p:txBody>
        </p:sp>
        <p:sp>
          <p:nvSpPr>
            <p:cNvPr id="15" name="Google Shape;382;p45"/>
            <p:cNvSpPr/>
            <p:nvPr/>
          </p:nvSpPr>
          <p:spPr>
            <a:xfrm>
              <a:off x="8142200" y="951300"/>
              <a:ext cx="288600" cy="32409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sp>
          <p:nvSpPr>
            <p:cNvPr id="16" name="Google Shape;383;p45"/>
            <p:cNvSpPr/>
            <p:nvPr/>
          </p:nvSpPr>
          <p:spPr>
            <a:xfrm>
              <a:off x="713150" y="951300"/>
              <a:ext cx="288600" cy="32409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grpSp>
      <p:sp>
        <p:nvSpPr>
          <p:cNvPr id="3" name="Right Arrow 2"/>
          <p:cNvSpPr/>
          <p:nvPr/>
        </p:nvSpPr>
        <p:spPr>
          <a:xfrm rot="16200000">
            <a:off x="685698" y="3822993"/>
            <a:ext cx="677333" cy="40836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61456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fill="hold"/>
                                        <p:tgtEl>
                                          <p:spTgt spid="211"/>
                                        </p:tgtEl>
                                        <p:attrNameLst>
                                          <p:attrName>ppt_x</p:attrName>
                                        </p:attrNameLst>
                                      </p:cBhvr>
                                      <p:tavLst>
                                        <p:tav tm="0">
                                          <p:val>
                                            <p:strVal val="#ppt_x"/>
                                          </p:val>
                                        </p:tav>
                                        <p:tav tm="100000">
                                          <p:val>
                                            <p:strVal val="#ppt_x"/>
                                          </p:val>
                                        </p:tav>
                                      </p:tavLst>
                                    </p:anim>
                                    <p:anim calcmode="lin" valueType="num">
                                      <p:cBhvr additive="base">
                                        <p:cTn id="8" dur="500" fill="hold"/>
                                        <p:tgtEl>
                                          <p:spTgt spid="211"/>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13"/>
                                        </p:tgtEl>
                                        <p:attrNameLst>
                                          <p:attrName>style.visibility</p:attrName>
                                        </p:attrNameLst>
                                      </p:cBhvr>
                                      <p:to>
                                        <p:strVal val="visible"/>
                                      </p:to>
                                    </p:set>
                                    <p:anim calcmode="lin" valueType="num">
                                      <p:cBhvr>
                                        <p:cTn id="11" dur="500" fill="hold"/>
                                        <p:tgtEl>
                                          <p:spTgt spid="213"/>
                                        </p:tgtEl>
                                        <p:attrNameLst>
                                          <p:attrName>ppt_w</p:attrName>
                                        </p:attrNameLst>
                                      </p:cBhvr>
                                      <p:tavLst>
                                        <p:tav tm="0">
                                          <p:val>
                                            <p:fltVal val="0"/>
                                          </p:val>
                                        </p:tav>
                                        <p:tav tm="100000">
                                          <p:val>
                                            <p:strVal val="#ppt_w"/>
                                          </p:val>
                                        </p:tav>
                                      </p:tavLst>
                                    </p:anim>
                                    <p:anim calcmode="lin" valueType="num">
                                      <p:cBhvr>
                                        <p:cTn id="12" dur="500" fill="hold"/>
                                        <p:tgtEl>
                                          <p:spTgt spid="213"/>
                                        </p:tgtEl>
                                        <p:attrNameLst>
                                          <p:attrName>ppt_h</p:attrName>
                                        </p:attrNameLst>
                                      </p:cBhvr>
                                      <p:tavLst>
                                        <p:tav tm="0">
                                          <p:val>
                                            <p:fltVal val="0"/>
                                          </p:val>
                                        </p:tav>
                                        <p:tav tm="100000">
                                          <p:val>
                                            <p:strVal val="#ppt_h"/>
                                          </p:val>
                                        </p:tav>
                                      </p:tavLst>
                                    </p:anim>
                                    <p:animEffect transition="in" filter="fade">
                                      <p:cBhvr>
                                        <p:cTn id="13" dur="500"/>
                                        <p:tgtEl>
                                          <p:spTgt spid="2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pSp>
        <p:nvGrpSpPr>
          <p:cNvPr id="424" name="Google Shape;424;p47"/>
          <p:cNvGrpSpPr/>
          <p:nvPr/>
        </p:nvGrpSpPr>
        <p:grpSpPr>
          <a:xfrm>
            <a:off x="0" y="366867"/>
            <a:ext cx="7751704" cy="1971600"/>
            <a:chOff x="0" y="275150"/>
            <a:chExt cx="4732121" cy="1478700"/>
          </a:xfrm>
        </p:grpSpPr>
        <p:sp>
          <p:nvSpPr>
            <p:cNvPr id="425" name="Google Shape;425;p47"/>
            <p:cNvSpPr/>
            <p:nvPr/>
          </p:nvSpPr>
          <p:spPr>
            <a:xfrm>
              <a:off x="317500" y="275150"/>
              <a:ext cx="4414621" cy="1478700"/>
            </a:xfrm>
            <a:prstGeom prst="rect">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426" name="Google Shape;426;p47"/>
            <p:cNvSpPr/>
            <p:nvPr/>
          </p:nvSpPr>
          <p:spPr>
            <a:xfrm>
              <a:off x="0" y="275150"/>
              <a:ext cx="317400" cy="14787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grpSp>
      <p:sp>
        <p:nvSpPr>
          <p:cNvPr id="427" name="Google Shape;427;p47"/>
          <p:cNvSpPr txBox="1">
            <a:spLocks noGrp="1"/>
          </p:cNvSpPr>
          <p:nvPr>
            <p:ph type="title"/>
          </p:nvPr>
        </p:nvSpPr>
        <p:spPr>
          <a:xfrm>
            <a:off x="816622" y="737067"/>
            <a:ext cx="6638556" cy="1231200"/>
          </a:xfrm>
          <a:prstGeom prst="rect">
            <a:avLst/>
          </a:prstGeom>
        </p:spPr>
        <p:txBody>
          <a:bodyPr spcFirstLastPara="1" wrap="square" lIns="121900" tIns="121900" rIns="121900" bIns="121900" anchor="t" anchorCtr="0">
            <a:noAutofit/>
          </a:bodyPr>
          <a:lstStyle/>
          <a:p>
            <a:r>
              <a:rPr lang="en" sz="5333" dirty="0">
                <a:solidFill>
                  <a:srgbClr val="FF0000"/>
                </a:solidFill>
              </a:rPr>
              <a:t>300 triệu </a:t>
            </a:r>
            <a:r>
              <a:rPr lang="en" sz="5333" dirty="0"/>
              <a:t>tấn nhựa</a:t>
            </a:r>
            <a:endParaRPr sz="5333" dirty="0"/>
          </a:p>
        </p:txBody>
      </p:sp>
      <p:cxnSp>
        <p:nvCxnSpPr>
          <p:cNvPr id="428" name="Google Shape;428;p47"/>
          <p:cNvCxnSpPr/>
          <p:nvPr/>
        </p:nvCxnSpPr>
        <p:spPr>
          <a:xfrm>
            <a:off x="668000" y="6376233"/>
            <a:ext cx="10856000" cy="0"/>
          </a:xfrm>
          <a:prstGeom prst="straightConnector1">
            <a:avLst/>
          </a:prstGeom>
          <a:noFill/>
          <a:ln w="9525" cap="flat" cmpd="sng">
            <a:solidFill>
              <a:schemeClr val="accent3"/>
            </a:solidFill>
            <a:prstDash val="solid"/>
            <a:round/>
            <a:headEnd type="none" w="med" len="med"/>
            <a:tailEnd type="none" w="med" len="med"/>
          </a:ln>
        </p:spPr>
      </p:cxnSp>
      <p:grpSp>
        <p:nvGrpSpPr>
          <p:cNvPr id="7" name="Google Shape;424;p47"/>
          <p:cNvGrpSpPr/>
          <p:nvPr/>
        </p:nvGrpSpPr>
        <p:grpSpPr>
          <a:xfrm>
            <a:off x="4440296" y="3189088"/>
            <a:ext cx="7751704" cy="2967120"/>
            <a:chOff x="0" y="275150"/>
            <a:chExt cx="4732121" cy="1478700"/>
          </a:xfrm>
        </p:grpSpPr>
        <p:sp>
          <p:nvSpPr>
            <p:cNvPr id="8" name="Google Shape;425;p47"/>
            <p:cNvSpPr/>
            <p:nvPr/>
          </p:nvSpPr>
          <p:spPr>
            <a:xfrm>
              <a:off x="317500" y="275150"/>
              <a:ext cx="4414621" cy="1478700"/>
            </a:xfrm>
            <a:prstGeom prst="rect">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9" name="Google Shape;426;p47"/>
            <p:cNvSpPr/>
            <p:nvPr/>
          </p:nvSpPr>
          <p:spPr>
            <a:xfrm>
              <a:off x="0" y="275150"/>
              <a:ext cx="317400" cy="14787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grpSp>
      <p:sp>
        <p:nvSpPr>
          <p:cNvPr id="11" name="Google Shape;427;p47"/>
          <p:cNvSpPr txBox="1">
            <a:spLocks/>
          </p:cNvSpPr>
          <p:nvPr/>
        </p:nvSpPr>
        <p:spPr>
          <a:xfrm>
            <a:off x="5256918" y="3376958"/>
            <a:ext cx="6638556" cy="259138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Open Sans"/>
              <a:buNone/>
              <a:defRPr sz="2400" b="1" i="0" u="none" strike="noStrike" cap="none">
                <a:solidFill>
                  <a:schemeClr val="dk1"/>
                </a:solidFill>
                <a:latin typeface="Open Sans"/>
                <a:ea typeface="Open Sans"/>
                <a:cs typeface="Open Sans"/>
                <a:sym typeface="Open Sans"/>
              </a:defRPr>
            </a:lvl1pPr>
            <a:lvl2pPr marR="0" lvl="1" algn="ctr" rtl="0">
              <a:lnSpc>
                <a:spcPct val="100000"/>
              </a:lnSpc>
              <a:spcBef>
                <a:spcPts val="0"/>
              </a:spcBef>
              <a:spcAft>
                <a:spcPts val="0"/>
              </a:spcAft>
              <a:buClr>
                <a:schemeClr val="dk1"/>
              </a:buClr>
              <a:buSzPts val="3500"/>
              <a:buFont typeface="Open Sans"/>
              <a:buNone/>
              <a:defRPr sz="3500" b="1" i="0" u="none" strike="noStrike" cap="none">
                <a:solidFill>
                  <a:schemeClr val="dk1"/>
                </a:solidFill>
                <a:latin typeface="Open Sans"/>
                <a:ea typeface="Open Sans"/>
                <a:cs typeface="Open Sans"/>
                <a:sym typeface="Open Sans"/>
              </a:defRPr>
            </a:lvl2pPr>
            <a:lvl3pPr marR="0" lvl="2" algn="ctr" rtl="0">
              <a:lnSpc>
                <a:spcPct val="100000"/>
              </a:lnSpc>
              <a:spcBef>
                <a:spcPts val="0"/>
              </a:spcBef>
              <a:spcAft>
                <a:spcPts val="0"/>
              </a:spcAft>
              <a:buClr>
                <a:schemeClr val="dk1"/>
              </a:buClr>
              <a:buSzPts val="3500"/>
              <a:buFont typeface="Open Sans"/>
              <a:buNone/>
              <a:defRPr sz="3500" b="1" i="0" u="none" strike="noStrike" cap="none">
                <a:solidFill>
                  <a:schemeClr val="dk1"/>
                </a:solidFill>
                <a:latin typeface="Open Sans"/>
                <a:ea typeface="Open Sans"/>
                <a:cs typeface="Open Sans"/>
                <a:sym typeface="Open Sans"/>
              </a:defRPr>
            </a:lvl3pPr>
            <a:lvl4pPr marR="0" lvl="3" algn="ctr" rtl="0">
              <a:lnSpc>
                <a:spcPct val="100000"/>
              </a:lnSpc>
              <a:spcBef>
                <a:spcPts val="0"/>
              </a:spcBef>
              <a:spcAft>
                <a:spcPts val="0"/>
              </a:spcAft>
              <a:buClr>
                <a:schemeClr val="dk1"/>
              </a:buClr>
              <a:buSzPts val="3500"/>
              <a:buFont typeface="Open Sans"/>
              <a:buNone/>
              <a:defRPr sz="3500" b="1" i="0" u="none" strike="noStrike" cap="none">
                <a:solidFill>
                  <a:schemeClr val="dk1"/>
                </a:solidFill>
                <a:latin typeface="Open Sans"/>
                <a:ea typeface="Open Sans"/>
                <a:cs typeface="Open Sans"/>
                <a:sym typeface="Open Sans"/>
              </a:defRPr>
            </a:lvl4pPr>
            <a:lvl5pPr marR="0" lvl="4" algn="ctr" rtl="0">
              <a:lnSpc>
                <a:spcPct val="100000"/>
              </a:lnSpc>
              <a:spcBef>
                <a:spcPts val="0"/>
              </a:spcBef>
              <a:spcAft>
                <a:spcPts val="0"/>
              </a:spcAft>
              <a:buClr>
                <a:schemeClr val="dk1"/>
              </a:buClr>
              <a:buSzPts val="3500"/>
              <a:buFont typeface="Open Sans"/>
              <a:buNone/>
              <a:defRPr sz="3500" b="1" i="0" u="none" strike="noStrike" cap="none">
                <a:solidFill>
                  <a:schemeClr val="dk1"/>
                </a:solidFill>
                <a:latin typeface="Open Sans"/>
                <a:ea typeface="Open Sans"/>
                <a:cs typeface="Open Sans"/>
                <a:sym typeface="Open Sans"/>
              </a:defRPr>
            </a:lvl5pPr>
            <a:lvl6pPr marR="0" lvl="5" algn="ctr" rtl="0">
              <a:lnSpc>
                <a:spcPct val="100000"/>
              </a:lnSpc>
              <a:spcBef>
                <a:spcPts val="0"/>
              </a:spcBef>
              <a:spcAft>
                <a:spcPts val="0"/>
              </a:spcAft>
              <a:buClr>
                <a:schemeClr val="dk1"/>
              </a:buClr>
              <a:buSzPts val="3500"/>
              <a:buFont typeface="Open Sans"/>
              <a:buNone/>
              <a:defRPr sz="3500" b="1" i="0" u="none" strike="noStrike" cap="none">
                <a:solidFill>
                  <a:schemeClr val="dk1"/>
                </a:solidFill>
                <a:latin typeface="Open Sans"/>
                <a:ea typeface="Open Sans"/>
                <a:cs typeface="Open Sans"/>
                <a:sym typeface="Open Sans"/>
              </a:defRPr>
            </a:lvl6pPr>
            <a:lvl7pPr marR="0" lvl="6" algn="ctr" rtl="0">
              <a:lnSpc>
                <a:spcPct val="100000"/>
              </a:lnSpc>
              <a:spcBef>
                <a:spcPts val="0"/>
              </a:spcBef>
              <a:spcAft>
                <a:spcPts val="0"/>
              </a:spcAft>
              <a:buClr>
                <a:schemeClr val="dk1"/>
              </a:buClr>
              <a:buSzPts val="3500"/>
              <a:buFont typeface="Open Sans"/>
              <a:buNone/>
              <a:defRPr sz="3500" b="1" i="0" u="none" strike="noStrike" cap="none">
                <a:solidFill>
                  <a:schemeClr val="dk1"/>
                </a:solidFill>
                <a:latin typeface="Open Sans"/>
                <a:ea typeface="Open Sans"/>
                <a:cs typeface="Open Sans"/>
                <a:sym typeface="Open Sans"/>
              </a:defRPr>
            </a:lvl7pPr>
            <a:lvl8pPr marR="0" lvl="7" algn="ctr" rtl="0">
              <a:lnSpc>
                <a:spcPct val="100000"/>
              </a:lnSpc>
              <a:spcBef>
                <a:spcPts val="0"/>
              </a:spcBef>
              <a:spcAft>
                <a:spcPts val="0"/>
              </a:spcAft>
              <a:buClr>
                <a:schemeClr val="dk1"/>
              </a:buClr>
              <a:buSzPts val="3500"/>
              <a:buFont typeface="Open Sans"/>
              <a:buNone/>
              <a:defRPr sz="3500" b="1" i="0" u="none" strike="noStrike" cap="none">
                <a:solidFill>
                  <a:schemeClr val="dk1"/>
                </a:solidFill>
                <a:latin typeface="Open Sans"/>
                <a:ea typeface="Open Sans"/>
                <a:cs typeface="Open Sans"/>
                <a:sym typeface="Open Sans"/>
              </a:defRPr>
            </a:lvl8pPr>
            <a:lvl9pPr marR="0" lvl="8" algn="ctr" rtl="0">
              <a:lnSpc>
                <a:spcPct val="100000"/>
              </a:lnSpc>
              <a:spcBef>
                <a:spcPts val="0"/>
              </a:spcBef>
              <a:spcAft>
                <a:spcPts val="0"/>
              </a:spcAft>
              <a:buClr>
                <a:schemeClr val="dk1"/>
              </a:buClr>
              <a:buSzPts val="3500"/>
              <a:buFont typeface="Open Sans"/>
              <a:buNone/>
              <a:defRPr sz="3500" b="1" i="0" u="none" strike="noStrike" cap="none">
                <a:solidFill>
                  <a:schemeClr val="dk1"/>
                </a:solidFill>
                <a:latin typeface="Open Sans"/>
                <a:ea typeface="Open Sans"/>
                <a:cs typeface="Open Sans"/>
                <a:sym typeface="Open Sans"/>
              </a:defRPr>
            </a:lvl9pPr>
          </a:lstStyle>
          <a:p>
            <a:r>
              <a:rPr lang="en-US" sz="5333" dirty="0">
                <a:solidFill>
                  <a:srgbClr val="FF0000"/>
                </a:solidFill>
              </a:rPr>
              <a:t>270.000 </a:t>
            </a:r>
            <a:r>
              <a:rPr lang="en-US" sz="5333" dirty="0" err="1"/>
              <a:t>tấn</a:t>
            </a:r>
            <a:r>
              <a:rPr lang="en-US" sz="5333" dirty="0"/>
              <a:t> </a:t>
            </a:r>
            <a:r>
              <a:rPr lang="en-US" sz="5333" dirty="0" err="1"/>
              <a:t>nhựa</a:t>
            </a:r>
            <a:r>
              <a:rPr lang="en-US" sz="5333" dirty="0"/>
              <a:t> </a:t>
            </a:r>
            <a:r>
              <a:rPr lang="en-US" sz="5333" dirty="0" err="1"/>
              <a:t>trôi</a:t>
            </a:r>
            <a:r>
              <a:rPr lang="en-US" sz="5333" dirty="0"/>
              <a:t> </a:t>
            </a:r>
            <a:r>
              <a:rPr lang="en-US" sz="5333" dirty="0" err="1"/>
              <a:t>dạt</a:t>
            </a:r>
            <a:r>
              <a:rPr lang="en-US" sz="5333" dirty="0"/>
              <a:t> </a:t>
            </a:r>
            <a:r>
              <a:rPr lang="en-US" sz="5333" dirty="0" err="1"/>
              <a:t>trong</a:t>
            </a:r>
            <a:r>
              <a:rPr lang="en-US" sz="5333" dirty="0"/>
              <a:t> </a:t>
            </a:r>
            <a:r>
              <a:rPr lang="en-US" sz="5333" dirty="0" err="1"/>
              <a:t>đại</a:t>
            </a:r>
            <a:r>
              <a:rPr lang="en-US" sz="5333" dirty="0"/>
              <a:t> </a:t>
            </a:r>
            <a:r>
              <a:rPr lang="en-US" sz="5333" dirty="0" err="1"/>
              <a:t>dương</a:t>
            </a:r>
            <a:endParaRPr lang="en-US" sz="5333" dirty="0"/>
          </a:p>
        </p:txBody>
      </p:sp>
    </p:spTree>
    <p:extLst>
      <p:ext uri="{BB962C8B-B14F-4D97-AF65-F5344CB8AC3E}">
        <p14:creationId xmlns:p14="http://schemas.microsoft.com/office/powerpoint/2010/main" val="110104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 calcmode="lin" valueType="num">
                                      <p:cBhvr additive="base">
                                        <p:cTn id="7" dur="500" fill="hold"/>
                                        <p:tgtEl>
                                          <p:spTgt spid="424"/>
                                        </p:tgtEl>
                                        <p:attrNameLst>
                                          <p:attrName>ppt_x</p:attrName>
                                        </p:attrNameLst>
                                      </p:cBhvr>
                                      <p:tavLst>
                                        <p:tav tm="0">
                                          <p:val>
                                            <p:strVal val="0-#ppt_w/2"/>
                                          </p:val>
                                        </p:tav>
                                        <p:tav tm="100000">
                                          <p:val>
                                            <p:strVal val="#ppt_x"/>
                                          </p:val>
                                        </p:tav>
                                      </p:tavLst>
                                    </p:anim>
                                    <p:anim calcmode="lin" valueType="num">
                                      <p:cBhvr additive="base">
                                        <p:cTn id="8" dur="500" fill="hold"/>
                                        <p:tgtEl>
                                          <p:spTgt spid="4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27"/>
                                        </p:tgtEl>
                                        <p:attrNameLst>
                                          <p:attrName>style.visibility</p:attrName>
                                        </p:attrNameLst>
                                      </p:cBhvr>
                                      <p:to>
                                        <p:strVal val="visible"/>
                                      </p:to>
                                    </p:set>
                                    <p:anim calcmode="lin" valueType="num">
                                      <p:cBhvr additive="base">
                                        <p:cTn id="11" dur="500" fill="hold"/>
                                        <p:tgtEl>
                                          <p:spTgt spid="427"/>
                                        </p:tgtEl>
                                        <p:attrNameLst>
                                          <p:attrName>ppt_x</p:attrName>
                                        </p:attrNameLst>
                                      </p:cBhvr>
                                      <p:tavLst>
                                        <p:tav tm="0">
                                          <p:val>
                                            <p:strVal val="0-#ppt_w/2"/>
                                          </p:val>
                                        </p:tav>
                                        <p:tav tm="100000">
                                          <p:val>
                                            <p:strVal val="#ppt_x"/>
                                          </p:val>
                                        </p:tav>
                                      </p:tavLst>
                                    </p:anim>
                                    <p:anim calcmode="lin" valueType="num">
                                      <p:cBhvr additive="base">
                                        <p:cTn id="12" dur="500" fill="hold"/>
                                        <p:tgtEl>
                                          <p:spTgt spid="42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4"/>
          <p:cNvSpPr/>
          <p:nvPr/>
        </p:nvSpPr>
        <p:spPr>
          <a:xfrm>
            <a:off x="4345028" y="2045984"/>
            <a:ext cx="3446800" cy="3446800"/>
          </a:xfrm>
          <a:prstGeom prst="ellipse">
            <a:avLst/>
          </a:prstGeom>
          <a:solidFill>
            <a:srgbClr val="A1A299">
              <a:alpha val="41900"/>
            </a:srgbClr>
          </a:solidFill>
          <a:ln>
            <a:noFill/>
          </a:ln>
        </p:spPr>
        <p:txBody>
          <a:bodyPr spcFirstLastPara="1" wrap="square" lIns="121900" tIns="121900" rIns="121900" bIns="121900" anchor="ctr" anchorCtr="0">
            <a:noAutofit/>
          </a:bodyPr>
          <a:lstStyle/>
          <a:p>
            <a:endParaRPr sz="2400"/>
          </a:p>
        </p:txBody>
      </p:sp>
      <p:sp>
        <p:nvSpPr>
          <p:cNvPr id="348" name="Google Shape;348;p44"/>
          <p:cNvSpPr/>
          <p:nvPr/>
        </p:nvSpPr>
        <p:spPr>
          <a:xfrm>
            <a:off x="4349984" y="2045984"/>
            <a:ext cx="3442000" cy="3442000"/>
          </a:xfrm>
          <a:prstGeom prst="chord">
            <a:avLst>
              <a:gd name="adj1" fmla="val 37734"/>
              <a:gd name="adj2" fmla="val 10760304"/>
            </a:avLst>
          </a:prstGeom>
          <a:solidFill>
            <a:srgbClr val="A1A299">
              <a:alpha val="41900"/>
            </a:srgbClr>
          </a:solidFill>
          <a:ln>
            <a:noFill/>
          </a:ln>
        </p:spPr>
        <p:txBody>
          <a:bodyPr spcFirstLastPara="1" wrap="square" lIns="121900" tIns="121900" rIns="121900" bIns="121900" anchor="ctr" anchorCtr="0">
            <a:noAutofit/>
          </a:bodyPr>
          <a:lstStyle/>
          <a:p>
            <a:endParaRPr sz="2400"/>
          </a:p>
        </p:txBody>
      </p:sp>
      <p:pic>
        <p:nvPicPr>
          <p:cNvPr id="350" name="Google Shape;350;p44"/>
          <p:cNvPicPr preferRelativeResize="0"/>
          <p:nvPr/>
        </p:nvPicPr>
        <p:blipFill>
          <a:blip r:embed="rId3">
            <a:alphaModFix/>
          </a:blip>
          <a:stretch>
            <a:fillRect/>
          </a:stretch>
        </p:blipFill>
        <p:spPr>
          <a:xfrm>
            <a:off x="4017001" y="1888634"/>
            <a:ext cx="3087620" cy="2346593"/>
          </a:xfrm>
          <a:prstGeom prst="rect">
            <a:avLst/>
          </a:prstGeom>
          <a:noFill/>
          <a:ln>
            <a:noFill/>
          </a:ln>
        </p:spPr>
      </p:pic>
      <p:pic>
        <p:nvPicPr>
          <p:cNvPr id="351" name="Google Shape;351;p44"/>
          <p:cNvPicPr preferRelativeResize="0"/>
          <p:nvPr/>
        </p:nvPicPr>
        <p:blipFill>
          <a:blip r:embed="rId4">
            <a:alphaModFix/>
          </a:blip>
          <a:stretch>
            <a:fillRect/>
          </a:stretch>
        </p:blipFill>
        <p:spPr>
          <a:xfrm>
            <a:off x="5851595" y="4276847"/>
            <a:ext cx="2132504" cy="746383"/>
          </a:xfrm>
          <a:prstGeom prst="rect">
            <a:avLst/>
          </a:prstGeom>
          <a:noFill/>
          <a:ln>
            <a:noFill/>
          </a:ln>
        </p:spPr>
      </p:pic>
      <p:pic>
        <p:nvPicPr>
          <p:cNvPr id="352" name="Google Shape;352;p44"/>
          <p:cNvPicPr preferRelativeResize="0"/>
          <p:nvPr/>
        </p:nvPicPr>
        <p:blipFill>
          <a:blip r:embed="rId5">
            <a:alphaModFix/>
          </a:blip>
          <a:stretch>
            <a:fillRect/>
          </a:stretch>
        </p:blipFill>
        <p:spPr>
          <a:xfrm>
            <a:off x="4491579" y="3656475"/>
            <a:ext cx="1318719" cy="1616103"/>
          </a:xfrm>
          <a:prstGeom prst="rect">
            <a:avLst/>
          </a:prstGeom>
          <a:noFill/>
          <a:ln>
            <a:noFill/>
          </a:ln>
        </p:spPr>
      </p:pic>
      <p:sp>
        <p:nvSpPr>
          <p:cNvPr id="353" name="Google Shape;353;p44"/>
          <p:cNvSpPr txBox="1"/>
          <p:nvPr/>
        </p:nvSpPr>
        <p:spPr>
          <a:xfrm>
            <a:off x="7791829" y="1156816"/>
            <a:ext cx="2743911" cy="1718088"/>
          </a:xfrm>
          <a:prstGeom prst="rect">
            <a:avLst/>
          </a:prstGeom>
          <a:noFill/>
          <a:ln>
            <a:noFill/>
          </a:ln>
        </p:spPr>
        <p:txBody>
          <a:bodyPr spcFirstLastPara="1" wrap="square" lIns="121900" tIns="121900" rIns="121900" bIns="121900" anchor="t" anchorCtr="0">
            <a:noAutofit/>
          </a:bodyPr>
          <a:lstStyle/>
          <a:p>
            <a:r>
              <a:rPr lang="en" sz="4800" b="1" dirty="0">
                <a:solidFill>
                  <a:srgbClr val="FF0000"/>
                </a:solidFill>
                <a:latin typeface="Open Sans"/>
                <a:ea typeface="Open Sans"/>
                <a:cs typeface="Open Sans"/>
                <a:sym typeface="Open Sans"/>
              </a:rPr>
              <a:t>20 tỉ </a:t>
            </a:r>
            <a:r>
              <a:rPr lang="en" sz="4800" b="1" dirty="0">
                <a:solidFill>
                  <a:srgbClr val="212F40"/>
                </a:solidFill>
                <a:latin typeface="Open Sans"/>
                <a:ea typeface="Open Sans"/>
                <a:cs typeface="Open Sans"/>
                <a:sym typeface="Open Sans"/>
              </a:rPr>
              <a:t>tấn CO2</a:t>
            </a:r>
            <a:endParaRPr sz="4800" b="1" dirty="0">
              <a:solidFill>
                <a:srgbClr val="212F40"/>
              </a:solidFill>
              <a:latin typeface="Open Sans"/>
              <a:ea typeface="Open Sans"/>
              <a:cs typeface="Open Sans"/>
              <a:sym typeface="Open Sans"/>
            </a:endParaRPr>
          </a:p>
        </p:txBody>
      </p:sp>
      <p:sp>
        <p:nvSpPr>
          <p:cNvPr id="357" name="Google Shape;357;p44"/>
          <p:cNvSpPr txBox="1"/>
          <p:nvPr/>
        </p:nvSpPr>
        <p:spPr>
          <a:xfrm>
            <a:off x="8119856" y="3987491"/>
            <a:ext cx="3330933" cy="1777367"/>
          </a:xfrm>
          <a:prstGeom prst="rect">
            <a:avLst/>
          </a:prstGeom>
          <a:noFill/>
          <a:ln>
            <a:noFill/>
          </a:ln>
        </p:spPr>
        <p:txBody>
          <a:bodyPr spcFirstLastPara="1" wrap="square" lIns="121900" tIns="121900" rIns="121900" bIns="121900" anchor="t" anchorCtr="0">
            <a:noAutofit/>
          </a:bodyPr>
          <a:lstStyle/>
          <a:p>
            <a:r>
              <a:rPr lang="en" sz="4800" b="1" dirty="0">
                <a:solidFill>
                  <a:srgbClr val="FF0000"/>
                </a:solidFill>
                <a:latin typeface="Open Sans"/>
                <a:ea typeface="Open Sans"/>
                <a:cs typeface="Open Sans"/>
                <a:sym typeface="Open Sans"/>
              </a:rPr>
              <a:t>700 triệu </a:t>
            </a:r>
            <a:r>
              <a:rPr lang="en" sz="4800" b="1" dirty="0">
                <a:solidFill>
                  <a:srgbClr val="212F40"/>
                </a:solidFill>
                <a:latin typeface="Open Sans"/>
                <a:ea typeface="Open Sans"/>
                <a:cs typeface="Open Sans"/>
                <a:sym typeface="Open Sans"/>
              </a:rPr>
              <a:t>tấn bụi</a:t>
            </a:r>
            <a:endParaRPr sz="4800" b="1" dirty="0">
              <a:solidFill>
                <a:srgbClr val="212F40"/>
              </a:solidFill>
              <a:latin typeface="Open Sans"/>
              <a:ea typeface="Open Sans"/>
              <a:cs typeface="Open Sans"/>
              <a:sym typeface="Open Sans"/>
            </a:endParaRPr>
          </a:p>
        </p:txBody>
      </p:sp>
      <p:cxnSp>
        <p:nvCxnSpPr>
          <p:cNvPr id="373" name="Google Shape;373;p44"/>
          <p:cNvCxnSpPr/>
          <p:nvPr/>
        </p:nvCxnSpPr>
        <p:spPr>
          <a:xfrm>
            <a:off x="9219123" y="6577681"/>
            <a:ext cx="2766000" cy="0"/>
          </a:xfrm>
          <a:prstGeom prst="straightConnector1">
            <a:avLst/>
          </a:prstGeom>
          <a:noFill/>
          <a:ln w="19050" cap="flat" cmpd="sng">
            <a:solidFill>
              <a:schemeClr val="lt2"/>
            </a:solidFill>
            <a:prstDash val="solid"/>
            <a:round/>
            <a:headEnd type="none" w="med" len="med"/>
            <a:tailEnd type="none" w="med" len="med"/>
          </a:ln>
        </p:spPr>
      </p:cxnSp>
      <p:sp>
        <p:nvSpPr>
          <p:cNvPr id="32" name="Google Shape;357;p44"/>
          <p:cNvSpPr txBox="1"/>
          <p:nvPr/>
        </p:nvSpPr>
        <p:spPr>
          <a:xfrm>
            <a:off x="572322" y="2505504"/>
            <a:ext cx="3772551" cy="1729723"/>
          </a:xfrm>
          <a:prstGeom prst="rect">
            <a:avLst/>
          </a:prstGeom>
          <a:noFill/>
          <a:ln>
            <a:noFill/>
          </a:ln>
        </p:spPr>
        <p:txBody>
          <a:bodyPr spcFirstLastPara="1" wrap="square" lIns="121900" tIns="121900" rIns="121900" bIns="121900" anchor="t" anchorCtr="0">
            <a:noAutofit/>
          </a:bodyPr>
          <a:lstStyle/>
          <a:p>
            <a:r>
              <a:rPr lang="en" sz="4800" b="1" dirty="0">
                <a:solidFill>
                  <a:srgbClr val="FF0000"/>
                </a:solidFill>
                <a:latin typeface="Open Sans"/>
                <a:ea typeface="Open Sans"/>
                <a:cs typeface="Open Sans"/>
                <a:sym typeface="Open Sans"/>
              </a:rPr>
              <a:t>600 nghìn </a:t>
            </a:r>
            <a:r>
              <a:rPr lang="en" sz="4800" b="1" dirty="0">
                <a:solidFill>
                  <a:srgbClr val="212F40"/>
                </a:solidFill>
                <a:latin typeface="Open Sans"/>
                <a:ea typeface="Open Sans"/>
                <a:cs typeface="Open Sans"/>
                <a:sym typeface="Open Sans"/>
              </a:rPr>
              <a:t>tấn khí độc</a:t>
            </a:r>
            <a:endParaRPr sz="4800" b="1" dirty="0">
              <a:solidFill>
                <a:srgbClr val="212F40"/>
              </a:solidFill>
              <a:latin typeface="Open Sans"/>
              <a:ea typeface="Open Sans"/>
              <a:cs typeface="Open Sans"/>
              <a:sym typeface="Open Sans"/>
            </a:endParaRPr>
          </a:p>
        </p:txBody>
      </p:sp>
    </p:spTree>
    <p:extLst>
      <p:ext uri="{BB962C8B-B14F-4D97-AF65-F5344CB8AC3E}">
        <p14:creationId xmlns:p14="http://schemas.microsoft.com/office/powerpoint/2010/main" val="403455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anim calcmode="lin" valueType="num">
                                      <p:cBhvr>
                                        <p:cTn id="8" dur="1000" fill="hold"/>
                                        <p:tgtEl>
                                          <p:spTgt spid="353"/>
                                        </p:tgtEl>
                                        <p:attrNameLst>
                                          <p:attrName>ppt_x</p:attrName>
                                        </p:attrNameLst>
                                      </p:cBhvr>
                                      <p:tavLst>
                                        <p:tav tm="0">
                                          <p:val>
                                            <p:strVal val="#ppt_x"/>
                                          </p:val>
                                        </p:tav>
                                        <p:tav tm="100000">
                                          <p:val>
                                            <p:strVal val="#ppt_x"/>
                                          </p:val>
                                        </p:tav>
                                      </p:tavLst>
                                    </p:anim>
                                    <p:anim calcmode="lin" valueType="num">
                                      <p:cBhvr>
                                        <p:cTn id="9" dur="1000" fill="hold"/>
                                        <p:tgtEl>
                                          <p:spTgt spid="3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7"/>
                                        </p:tgtEl>
                                        <p:attrNameLst>
                                          <p:attrName>style.visibility</p:attrName>
                                        </p:attrNameLst>
                                      </p:cBhvr>
                                      <p:to>
                                        <p:strVal val="visible"/>
                                      </p:to>
                                    </p:set>
                                    <p:animEffect transition="in" filter="fade">
                                      <p:cBhvr>
                                        <p:cTn id="14" dur="1000"/>
                                        <p:tgtEl>
                                          <p:spTgt spid="357"/>
                                        </p:tgtEl>
                                      </p:cBhvr>
                                    </p:animEffect>
                                    <p:anim calcmode="lin" valueType="num">
                                      <p:cBhvr>
                                        <p:cTn id="15" dur="1000" fill="hold"/>
                                        <p:tgtEl>
                                          <p:spTgt spid="357"/>
                                        </p:tgtEl>
                                        <p:attrNameLst>
                                          <p:attrName>ppt_x</p:attrName>
                                        </p:attrNameLst>
                                      </p:cBhvr>
                                      <p:tavLst>
                                        <p:tav tm="0">
                                          <p:val>
                                            <p:strVal val="#ppt_x"/>
                                          </p:val>
                                        </p:tav>
                                        <p:tav tm="100000">
                                          <p:val>
                                            <p:strVal val="#ppt_x"/>
                                          </p:val>
                                        </p:tav>
                                      </p:tavLst>
                                    </p:anim>
                                    <p:anim calcmode="lin" valueType="num">
                                      <p:cBhvr>
                                        <p:cTn id="16" dur="1000" fill="hold"/>
                                        <p:tgtEl>
                                          <p:spTgt spid="35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p:bldP spid="357"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grpSp>
        <p:nvGrpSpPr>
          <p:cNvPr id="556" name="Google Shape;556;p54"/>
          <p:cNvGrpSpPr/>
          <p:nvPr/>
        </p:nvGrpSpPr>
        <p:grpSpPr>
          <a:xfrm>
            <a:off x="128590" y="1795538"/>
            <a:ext cx="7101575" cy="4399247"/>
            <a:chOff x="1397225" y="1410350"/>
            <a:chExt cx="4520225" cy="2774500"/>
          </a:xfrm>
        </p:grpSpPr>
        <p:grpSp>
          <p:nvGrpSpPr>
            <p:cNvPr id="557" name="Google Shape;557;p54"/>
            <p:cNvGrpSpPr/>
            <p:nvPr/>
          </p:nvGrpSpPr>
          <p:grpSpPr>
            <a:xfrm>
              <a:off x="4293400" y="2574725"/>
              <a:ext cx="84425" cy="80100"/>
              <a:chOff x="4293400" y="2574725"/>
              <a:chExt cx="84425" cy="80100"/>
            </a:xfrm>
          </p:grpSpPr>
          <p:sp>
            <p:nvSpPr>
              <p:cNvPr id="558" name="Google Shape;558;p54"/>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chemeClr val="accent2"/>
              </a:solidFill>
              <a:ln w="9525" cap="flat" cmpd="sng">
                <a:solidFill>
                  <a:schemeClr val="lt2"/>
                </a:solidFill>
                <a:prstDash val="solid"/>
                <a:round/>
                <a:headEnd type="none" w="med" len="med"/>
                <a:tailEnd type="none" w="med" len="med"/>
              </a:ln>
            </p:spPr>
          </p:sp>
          <p:sp>
            <p:nvSpPr>
              <p:cNvPr id="559" name="Google Shape;559;p54"/>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60" name="Google Shape;560;p54"/>
            <p:cNvGrpSpPr/>
            <p:nvPr/>
          </p:nvGrpSpPr>
          <p:grpSpPr>
            <a:xfrm>
              <a:off x="4000175" y="1462675"/>
              <a:ext cx="1917275" cy="1140875"/>
              <a:chOff x="4000175" y="1462675"/>
              <a:chExt cx="1917275" cy="1140875"/>
            </a:xfrm>
          </p:grpSpPr>
          <p:sp>
            <p:nvSpPr>
              <p:cNvPr id="561" name="Google Shape;561;p54"/>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chemeClr val="accent2"/>
              </a:solidFill>
              <a:ln w="9525" cap="flat" cmpd="sng">
                <a:solidFill>
                  <a:schemeClr val="lt2"/>
                </a:solidFill>
                <a:prstDash val="solid"/>
                <a:round/>
                <a:headEnd type="none" w="med" len="med"/>
                <a:tailEnd type="none" w="med" len="med"/>
              </a:ln>
            </p:spPr>
          </p:sp>
          <p:grpSp>
            <p:nvGrpSpPr>
              <p:cNvPr id="562" name="Google Shape;562;p54"/>
              <p:cNvGrpSpPr/>
              <p:nvPr/>
            </p:nvGrpSpPr>
            <p:grpSpPr>
              <a:xfrm>
                <a:off x="4000175" y="1462675"/>
                <a:ext cx="1917275" cy="1140875"/>
                <a:chOff x="4000175" y="1462675"/>
                <a:chExt cx="1917275" cy="1140875"/>
              </a:xfrm>
            </p:grpSpPr>
            <p:sp>
              <p:nvSpPr>
                <p:cNvPr id="563" name="Google Shape;563;p54"/>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chemeClr val="accent2"/>
                </a:solidFill>
                <a:ln w="9525" cap="flat" cmpd="sng">
                  <a:solidFill>
                    <a:schemeClr val="lt2"/>
                  </a:solidFill>
                  <a:prstDash val="solid"/>
                  <a:round/>
                  <a:headEnd type="none" w="med" len="med"/>
                  <a:tailEnd type="none" w="med" len="med"/>
                </a:ln>
              </p:spPr>
            </p:sp>
            <p:sp>
              <p:nvSpPr>
                <p:cNvPr id="564" name="Google Shape;564;p54"/>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5" name="Google Shape;565;p54"/>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6" name="Google Shape;566;p54"/>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7" name="Google Shape;567;p54"/>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8" name="Google Shape;568;p54"/>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569" name="Google Shape;569;p54"/>
            <p:cNvGrpSpPr/>
            <p:nvPr/>
          </p:nvGrpSpPr>
          <p:grpSpPr>
            <a:xfrm>
              <a:off x="3960625" y="2587825"/>
              <a:ext cx="94050" cy="104125"/>
              <a:chOff x="3960625" y="2587825"/>
              <a:chExt cx="94050" cy="104125"/>
            </a:xfrm>
          </p:grpSpPr>
          <p:sp>
            <p:nvSpPr>
              <p:cNvPr id="570" name="Google Shape;570;p54"/>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chemeClr val="accent2"/>
              </a:solidFill>
              <a:ln w="9525" cap="flat" cmpd="sng">
                <a:solidFill>
                  <a:schemeClr val="lt2"/>
                </a:solidFill>
                <a:prstDash val="solid"/>
                <a:round/>
                <a:headEnd type="none" w="med" len="med"/>
                <a:tailEnd type="none" w="med" len="med"/>
              </a:ln>
            </p:spPr>
          </p:sp>
          <p:sp>
            <p:nvSpPr>
              <p:cNvPr id="571" name="Google Shape;571;p54"/>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72" name="Google Shape;572;p54"/>
            <p:cNvGrpSpPr/>
            <p:nvPr/>
          </p:nvGrpSpPr>
          <p:grpSpPr>
            <a:xfrm>
              <a:off x="3765350" y="2500900"/>
              <a:ext cx="173600" cy="187925"/>
              <a:chOff x="3765350" y="2500900"/>
              <a:chExt cx="173600" cy="187925"/>
            </a:xfrm>
          </p:grpSpPr>
          <p:sp>
            <p:nvSpPr>
              <p:cNvPr id="573" name="Google Shape;573;p54"/>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chemeClr val="accent2"/>
              </a:solidFill>
              <a:ln w="9525" cap="flat" cmpd="sng">
                <a:solidFill>
                  <a:schemeClr val="lt2"/>
                </a:solidFill>
                <a:prstDash val="solid"/>
                <a:round/>
                <a:headEnd type="none" w="med" len="med"/>
                <a:tailEnd type="none" w="med" len="med"/>
              </a:ln>
            </p:spPr>
          </p:sp>
          <p:sp>
            <p:nvSpPr>
              <p:cNvPr id="574" name="Google Shape;574;p54"/>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5" name="Google Shape;575;p54"/>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6" name="Google Shape;576;p54"/>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7" name="Google Shape;577;p54"/>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78" name="Google Shape;578;p54"/>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79" name="Google Shape;579;p54"/>
            <p:cNvGrpSpPr/>
            <p:nvPr/>
          </p:nvGrpSpPr>
          <p:grpSpPr>
            <a:xfrm>
              <a:off x="3750475" y="2481850"/>
              <a:ext cx="85125" cy="51800"/>
              <a:chOff x="3750475" y="2481850"/>
              <a:chExt cx="85125" cy="51800"/>
            </a:xfrm>
          </p:grpSpPr>
          <p:sp>
            <p:nvSpPr>
              <p:cNvPr id="580" name="Google Shape;580;p54"/>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1" name="Google Shape;581;p54"/>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chemeClr val="accent2"/>
              </a:solidFill>
              <a:ln w="9525" cap="flat" cmpd="sng">
                <a:solidFill>
                  <a:schemeClr val="lt2"/>
                </a:solidFill>
                <a:prstDash val="solid"/>
                <a:round/>
                <a:headEnd type="none" w="med" len="med"/>
                <a:tailEnd type="none" w="med" len="med"/>
              </a:ln>
            </p:spPr>
          </p:sp>
        </p:grpSp>
        <p:grpSp>
          <p:nvGrpSpPr>
            <p:cNvPr id="582" name="Google Shape;582;p54"/>
            <p:cNvGrpSpPr/>
            <p:nvPr/>
          </p:nvGrpSpPr>
          <p:grpSpPr>
            <a:xfrm>
              <a:off x="3627175" y="2432450"/>
              <a:ext cx="172100" cy="169075"/>
              <a:chOff x="3627175" y="2432450"/>
              <a:chExt cx="172100" cy="169075"/>
            </a:xfrm>
          </p:grpSpPr>
          <p:sp>
            <p:nvSpPr>
              <p:cNvPr id="583" name="Google Shape;583;p54"/>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4" name="Google Shape;584;p54"/>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chemeClr val="accent2"/>
              </a:solidFill>
              <a:ln w="9525" cap="flat" cmpd="sng">
                <a:solidFill>
                  <a:schemeClr val="lt2"/>
                </a:solidFill>
                <a:prstDash val="solid"/>
                <a:round/>
                <a:headEnd type="none" w="med" len="med"/>
                <a:tailEnd type="none" w="med" len="med"/>
              </a:ln>
            </p:spPr>
          </p:sp>
          <p:sp>
            <p:nvSpPr>
              <p:cNvPr id="585" name="Google Shape;585;p54"/>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chemeClr val="accent2"/>
              </a:solidFill>
              <a:ln w="9525" cap="flat" cmpd="sng">
                <a:solidFill>
                  <a:schemeClr val="lt2"/>
                </a:solidFill>
                <a:prstDash val="solid"/>
                <a:round/>
                <a:headEnd type="none" w="med" len="med"/>
                <a:tailEnd type="none" w="med" len="med"/>
              </a:ln>
            </p:spPr>
          </p:sp>
        </p:grpSp>
        <p:grpSp>
          <p:nvGrpSpPr>
            <p:cNvPr id="586" name="Google Shape;586;p54"/>
            <p:cNvGrpSpPr/>
            <p:nvPr/>
          </p:nvGrpSpPr>
          <p:grpSpPr>
            <a:xfrm>
              <a:off x="3561536" y="2585450"/>
              <a:ext cx="61539" cy="99045"/>
              <a:chOff x="3561536" y="2585450"/>
              <a:chExt cx="61539" cy="99045"/>
            </a:xfrm>
          </p:grpSpPr>
          <p:sp>
            <p:nvSpPr>
              <p:cNvPr id="587" name="Google Shape;587;p54"/>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8" name="Google Shape;588;p54"/>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chemeClr val="accent2"/>
              </a:solidFill>
              <a:ln w="9525" cap="flat" cmpd="sng">
                <a:solidFill>
                  <a:schemeClr val="lt2"/>
                </a:solidFill>
                <a:prstDash val="solid"/>
                <a:round/>
                <a:headEnd type="none" w="med" len="med"/>
                <a:tailEnd type="none" w="med" len="med"/>
              </a:ln>
            </p:spPr>
          </p:sp>
        </p:grpSp>
        <p:grpSp>
          <p:nvGrpSpPr>
            <p:cNvPr id="589" name="Google Shape;589;p54"/>
            <p:cNvGrpSpPr/>
            <p:nvPr/>
          </p:nvGrpSpPr>
          <p:grpSpPr>
            <a:xfrm>
              <a:off x="3906325" y="1984500"/>
              <a:ext cx="156075" cy="262825"/>
              <a:chOff x="3906325" y="1984500"/>
              <a:chExt cx="156075" cy="262825"/>
            </a:xfrm>
          </p:grpSpPr>
          <p:sp>
            <p:nvSpPr>
              <p:cNvPr id="590" name="Google Shape;590;p54"/>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chemeClr val="accent2"/>
              </a:solidFill>
              <a:ln w="9525" cap="flat" cmpd="sng">
                <a:solidFill>
                  <a:schemeClr val="lt2"/>
                </a:solidFill>
                <a:prstDash val="solid"/>
                <a:round/>
                <a:headEnd type="none" w="med" len="med"/>
                <a:tailEnd type="none" w="med" len="med"/>
              </a:ln>
            </p:spPr>
          </p:sp>
          <p:sp>
            <p:nvSpPr>
              <p:cNvPr id="591" name="Google Shape;591;p54"/>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92" name="Google Shape;592;p54"/>
            <p:cNvGrpSpPr/>
            <p:nvPr/>
          </p:nvGrpSpPr>
          <p:grpSpPr>
            <a:xfrm>
              <a:off x="1397225" y="1637375"/>
              <a:ext cx="1401575" cy="1228250"/>
              <a:chOff x="1397225" y="1637375"/>
              <a:chExt cx="1401575" cy="1228250"/>
            </a:xfrm>
          </p:grpSpPr>
          <p:sp>
            <p:nvSpPr>
              <p:cNvPr id="593" name="Google Shape;593;p54"/>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chemeClr val="accent2"/>
              </a:solidFill>
              <a:ln w="9525" cap="flat" cmpd="sng">
                <a:solidFill>
                  <a:schemeClr val="lt2"/>
                </a:solidFill>
                <a:prstDash val="solid"/>
                <a:round/>
                <a:headEnd type="none" w="med" len="med"/>
                <a:tailEnd type="none" w="med" len="med"/>
              </a:ln>
            </p:spPr>
          </p:sp>
          <p:grpSp>
            <p:nvGrpSpPr>
              <p:cNvPr id="594" name="Google Shape;594;p54"/>
              <p:cNvGrpSpPr/>
              <p:nvPr/>
            </p:nvGrpSpPr>
            <p:grpSpPr>
              <a:xfrm>
                <a:off x="1397225" y="1637375"/>
                <a:ext cx="1398775" cy="1228250"/>
                <a:chOff x="1397225" y="1637375"/>
                <a:chExt cx="1398775" cy="1228250"/>
              </a:xfrm>
            </p:grpSpPr>
            <p:sp>
              <p:nvSpPr>
                <p:cNvPr id="595" name="Google Shape;595;p54"/>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96" name="Google Shape;596;p54"/>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grpSp>
          <p:nvGrpSpPr>
            <p:cNvPr id="597" name="Google Shape;597;p54"/>
            <p:cNvGrpSpPr/>
            <p:nvPr/>
          </p:nvGrpSpPr>
          <p:grpSpPr>
            <a:xfrm>
              <a:off x="2605700" y="3152850"/>
              <a:ext cx="594125" cy="616250"/>
              <a:chOff x="2605700" y="3152850"/>
              <a:chExt cx="594125" cy="616250"/>
            </a:xfrm>
          </p:grpSpPr>
          <p:sp>
            <p:nvSpPr>
              <p:cNvPr id="598" name="Google Shape;598;p54"/>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chemeClr val="accent2"/>
              </a:solidFill>
              <a:ln w="9525" cap="flat" cmpd="sng">
                <a:solidFill>
                  <a:schemeClr val="lt2"/>
                </a:solidFill>
                <a:prstDash val="solid"/>
                <a:round/>
                <a:headEnd type="none" w="med" len="med"/>
                <a:tailEnd type="none" w="med" len="med"/>
              </a:ln>
            </p:spPr>
          </p:sp>
          <p:sp>
            <p:nvSpPr>
              <p:cNvPr id="599" name="Google Shape;599;p54"/>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600" name="Google Shape;600;p54"/>
            <p:cNvGrpSpPr/>
            <p:nvPr/>
          </p:nvGrpSpPr>
          <p:grpSpPr>
            <a:xfrm>
              <a:off x="2680375" y="3423800"/>
              <a:ext cx="182975" cy="761050"/>
              <a:chOff x="2680375" y="3423800"/>
              <a:chExt cx="182975" cy="761050"/>
            </a:xfrm>
          </p:grpSpPr>
          <p:sp>
            <p:nvSpPr>
              <p:cNvPr id="601" name="Google Shape;601;p54"/>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chemeClr val="accent2"/>
              </a:solidFill>
              <a:ln w="9525" cap="flat" cmpd="sng">
                <a:solidFill>
                  <a:schemeClr val="lt2"/>
                </a:solidFill>
                <a:prstDash val="solid"/>
                <a:round/>
                <a:headEnd type="none" w="med" len="med"/>
                <a:tailEnd type="none" w="med" len="med"/>
              </a:ln>
            </p:spPr>
          </p:sp>
          <p:sp>
            <p:nvSpPr>
              <p:cNvPr id="602" name="Google Shape;602;p54"/>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603" name="Google Shape;603;p54"/>
            <p:cNvGrpSpPr/>
            <p:nvPr/>
          </p:nvGrpSpPr>
          <p:grpSpPr>
            <a:xfrm>
              <a:off x="3918000" y="3561900"/>
              <a:ext cx="236225" cy="207100"/>
              <a:chOff x="3918000" y="3561900"/>
              <a:chExt cx="236225" cy="207100"/>
            </a:xfrm>
          </p:grpSpPr>
          <p:sp>
            <p:nvSpPr>
              <p:cNvPr id="604" name="Google Shape;604;p54"/>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chemeClr val="accent2"/>
              </a:solidFill>
              <a:ln w="9525" cap="flat" cmpd="sng">
                <a:solidFill>
                  <a:schemeClr val="lt2"/>
                </a:solidFill>
                <a:prstDash val="solid"/>
                <a:round/>
                <a:headEnd type="none" w="med" len="med"/>
                <a:tailEnd type="none" w="med" len="med"/>
              </a:ln>
            </p:spPr>
          </p:sp>
          <p:sp>
            <p:nvSpPr>
              <p:cNvPr id="605" name="Google Shape;605;p54"/>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06" name="Google Shape;606;p54"/>
            <p:cNvSpPr/>
            <p:nvPr/>
          </p:nvSpPr>
          <p:spPr>
            <a:xfrm>
              <a:off x="2736350" y="2969700"/>
              <a:ext cx="39250" cy="12050"/>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7" name="Google Shape;607;p54"/>
            <p:cNvSpPr/>
            <p:nvPr/>
          </p:nvSpPr>
          <p:spPr>
            <a:xfrm>
              <a:off x="2668350" y="2948250"/>
              <a:ext cx="55475" cy="36625"/>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8" name="Google Shape;608;p54"/>
            <p:cNvSpPr/>
            <p:nvPr/>
          </p:nvSpPr>
          <p:spPr>
            <a:xfrm>
              <a:off x="2980100" y="1451675"/>
              <a:ext cx="608375" cy="778925"/>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609" name="Google Shape;609;p54"/>
            <p:cNvGrpSpPr/>
            <p:nvPr/>
          </p:nvGrpSpPr>
          <p:grpSpPr>
            <a:xfrm>
              <a:off x="1922950" y="1410350"/>
              <a:ext cx="1252825" cy="1162875"/>
              <a:chOff x="1922950" y="1410350"/>
              <a:chExt cx="1252825" cy="1162875"/>
            </a:xfrm>
          </p:grpSpPr>
          <p:sp>
            <p:nvSpPr>
              <p:cNvPr id="610" name="Google Shape;610;p54"/>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1" name="Google Shape;611;p54"/>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2" name="Google Shape;612;p54"/>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3" name="Google Shape;613;p54"/>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4" name="Google Shape;614;p54"/>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5" name="Google Shape;615;p54"/>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6" name="Google Shape;616;p54"/>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7" name="Google Shape;617;p54"/>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8" name="Google Shape;618;p54"/>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19" name="Google Shape;619;p54"/>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0" name="Google Shape;620;p54"/>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1" name="Google Shape;621;p54"/>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2" name="Google Shape;622;p54"/>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3" name="Google Shape;623;p54"/>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4" name="Google Shape;624;p54"/>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5" name="Google Shape;625;p54"/>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26" name="Google Shape;626;p54"/>
            <p:cNvSpPr/>
            <p:nvPr/>
          </p:nvSpPr>
          <p:spPr>
            <a:xfrm>
              <a:off x="2577325" y="2970225"/>
              <a:ext cx="32450" cy="13100"/>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7" name="Google Shape;627;p54"/>
            <p:cNvSpPr/>
            <p:nvPr/>
          </p:nvSpPr>
          <p:spPr>
            <a:xfrm>
              <a:off x="2632250" y="2947725"/>
              <a:ext cx="41350" cy="29325"/>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8" name="Google Shape;628;p54"/>
            <p:cNvSpPr/>
            <p:nvPr/>
          </p:nvSpPr>
          <p:spPr>
            <a:xfrm>
              <a:off x="2485775" y="2895925"/>
              <a:ext cx="153825" cy="54950"/>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9" name="Google Shape;629;p54"/>
            <p:cNvSpPr/>
            <p:nvPr/>
          </p:nvSpPr>
          <p:spPr>
            <a:xfrm>
              <a:off x="2901125" y="4083350"/>
              <a:ext cx="39250" cy="22525"/>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0" name="Google Shape;630;p54"/>
            <p:cNvSpPr/>
            <p:nvPr/>
          </p:nvSpPr>
          <p:spPr>
            <a:xfrm>
              <a:off x="2506700" y="3102550"/>
              <a:ext cx="80075" cy="36650"/>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1" name="Google Shape;631;p54"/>
            <p:cNvSpPr/>
            <p:nvPr/>
          </p:nvSpPr>
          <p:spPr>
            <a:xfrm>
              <a:off x="2464350" y="3080075"/>
              <a:ext cx="48650" cy="45525"/>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2" name="Google Shape;632;p54"/>
            <p:cNvSpPr/>
            <p:nvPr/>
          </p:nvSpPr>
          <p:spPr>
            <a:xfrm>
              <a:off x="2438700" y="3020425"/>
              <a:ext cx="67500" cy="66975"/>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3" name="Google Shape;633;p54"/>
            <p:cNvSpPr/>
            <p:nvPr/>
          </p:nvSpPr>
          <p:spPr>
            <a:xfrm>
              <a:off x="2416725" y="3006825"/>
              <a:ext cx="91575" cy="46050"/>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4" name="Google Shape;634;p54"/>
            <p:cNvSpPr/>
            <p:nvPr/>
          </p:nvSpPr>
          <p:spPr>
            <a:xfrm>
              <a:off x="2404175" y="3031950"/>
              <a:ext cx="36125" cy="20925"/>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5" name="Google Shape;635;p54"/>
            <p:cNvSpPr/>
            <p:nvPr/>
          </p:nvSpPr>
          <p:spPr>
            <a:xfrm>
              <a:off x="2420400" y="2972825"/>
              <a:ext cx="16750" cy="36650"/>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6" name="Google Shape;636;p54"/>
            <p:cNvSpPr/>
            <p:nvPr/>
          </p:nvSpPr>
          <p:spPr>
            <a:xfrm>
              <a:off x="2374900" y="2981200"/>
              <a:ext cx="59650" cy="62800"/>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7" name="Google Shape;637;p54"/>
            <p:cNvSpPr/>
            <p:nvPr/>
          </p:nvSpPr>
          <p:spPr>
            <a:xfrm>
              <a:off x="2050050" y="2725400"/>
              <a:ext cx="412225" cy="305525"/>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8" name="Google Shape;638;p54"/>
            <p:cNvSpPr/>
            <p:nvPr/>
          </p:nvSpPr>
          <p:spPr>
            <a:xfrm>
              <a:off x="2916800" y="3161675"/>
              <a:ext cx="40825" cy="58600"/>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9" name="Google Shape;639;p54"/>
            <p:cNvSpPr/>
            <p:nvPr/>
          </p:nvSpPr>
          <p:spPr>
            <a:xfrm>
              <a:off x="2866075" y="3155900"/>
              <a:ext cx="58075" cy="63325"/>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0" name="Google Shape;640;p54"/>
            <p:cNvSpPr/>
            <p:nvPr/>
          </p:nvSpPr>
          <p:spPr>
            <a:xfrm>
              <a:off x="2816900" y="3119825"/>
              <a:ext cx="72725" cy="109350"/>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1" name="Google Shape;641;p54"/>
            <p:cNvSpPr/>
            <p:nvPr/>
          </p:nvSpPr>
          <p:spPr>
            <a:xfrm>
              <a:off x="2646900" y="3064375"/>
              <a:ext cx="192000" cy="172650"/>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2" name="Google Shape;642;p54"/>
            <p:cNvSpPr/>
            <p:nvPr/>
          </p:nvSpPr>
          <p:spPr>
            <a:xfrm>
              <a:off x="2561625" y="3060700"/>
              <a:ext cx="173700" cy="247450"/>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3" name="Google Shape;643;p54"/>
            <p:cNvSpPr/>
            <p:nvPr/>
          </p:nvSpPr>
          <p:spPr>
            <a:xfrm>
              <a:off x="2531825" y="3224950"/>
              <a:ext cx="85800" cy="94200"/>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4" name="Google Shape;644;p54"/>
            <p:cNvSpPr/>
            <p:nvPr/>
          </p:nvSpPr>
          <p:spPr>
            <a:xfrm>
              <a:off x="2527100" y="3246400"/>
              <a:ext cx="186250" cy="274650"/>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5" name="Google Shape;645;p54"/>
            <p:cNvSpPr/>
            <p:nvPr/>
          </p:nvSpPr>
          <p:spPr>
            <a:xfrm>
              <a:off x="2700250" y="3389200"/>
              <a:ext cx="179975" cy="200900"/>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6" name="Google Shape;646;p54"/>
            <p:cNvSpPr/>
            <p:nvPr/>
          </p:nvSpPr>
          <p:spPr>
            <a:xfrm>
              <a:off x="2809050" y="3531500"/>
              <a:ext cx="123475" cy="130275"/>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47" name="Google Shape;647;p54"/>
            <p:cNvSpPr/>
            <p:nvPr/>
          </p:nvSpPr>
          <p:spPr>
            <a:xfrm>
              <a:off x="2884375" y="3700450"/>
              <a:ext cx="73250" cy="83200"/>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648" name="Google Shape;648;p54"/>
            <p:cNvGrpSpPr/>
            <p:nvPr/>
          </p:nvGrpSpPr>
          <p:grpSpPr>
            <a:xfrm>
              <a:off x="2711750" y="3572300"/>
              <a:ext cx="230725" cy="598425"/>
              <a:chOff x="2711750" y="3572300"/>
              <a:chExt cx="230725" cy="598425"/>
            </a:xfrm>
          </p:grpSpPr>
          <p:sp>
            <p:nvSpPr>
              <p:cNvPr id="649" name="Google Shape;649;p54"/>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0" name="Google Shape;650;p54"/>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51" name="Google Shape;651;p54"/>
            <p:cNvSpPr/>
            <p:nvPr/>
          </p:nvSpPr>
          <p:spPr>
            <a:xfrm>
              <a:off x="5404100" y="2847275"/>
              <a:ext cx="26175" cy="61250"/>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652" name="Google Shape;652;p54"/>
            <p:cNvGrpSpPr/>
            <p:nvPr/>
          </p:nvGrpSpPr>
          <p:grpSpPr>
            <a:xfrm>
              <a:off x="3781475" y="1624825"/>
              <a:ext cx="153300" cy="166375"/>
              <a:chOff x="3781475" y="1624825"/>
              <a:chExt cx="153300" cy="166375"/>
            </a:xfrm>
          </p:grpSpPr>
          <p:sp>
            <p:nvSpPr>
              <p:cNvPr id="653" name="Google Shape;653;p54"/>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4" name="Google Shape;654;p54"/>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5" name="Google Shape;655;p54"/>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6" name="Google Shape;656;p54"/>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57" name="Google Shape;657;p54"/>
            <p:cNvSpPr/>
            <p:nvPr/>
          </p:nvSpPr>
          <p:spPr>
            <a:xfrm>
              <a:off x="5511350" y="2436650"/>
              <a:ext cx="175250" cy="3071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8" name="Google Shape;658;p54"/>
            <p:cNvSpPr/>
            <p:nvPr/>
          </p:nvSpPr>
          <p:spPr>
            <a:xfrm>
              <a:off x="5440200" y="2597250"/>
              <a:ext cx="60175" cy="83725"/>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59" name="Google Shape;659;p54"/>
            <p:cNvSpPr/>
            <p:nvPr/>
          </p:nvSpPr>
          <p:spPr>
            <a:xfrm>
              <a:off x="5410900" y="2501000"/>
              <a:ext cx="68550" cy="117725"/>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0" name="Google Shape;660;p54"/>
            <p:cNvSpPr/>
            <p:nvPr/>
          </p:nvSpPr>
          <p:spPr>
            <a:xfrm>
              <a:off x="4855375" y="2348250"/>
              <a:ext cx="444650" cy="209800"/>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1" name="Google Shape;661;p54"/>
            <p:cNvSpPr/>
            <p:nvPr/>
          </p:nvSpPr>
          <p:spPr>
            <a:xfrm>
              <a:off x="5730000" y="3287725"/>
              <a:ext cx="141250" cy="120875"/>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2" name="Google Shape;662;p54"/>
            <p:cNvSpPr/>
            <p:nvPr/>
          </p:nvSpPr>
          <p:spPr>
            <a:xfrm>
              <a:off x="5413525" y="2961325"/>
              <a:ext cx="115100" cy="200900"/>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3" name="Google Shape;663;p54"/>
            <p:cNvSpPr/>
            <p:nvPr/>
          </p:nvSpPr>
          <p:spPr>
            <a:xfrm>
              <a:off x="5472625" y="3375600"/>
              <a:ext cx="56000" cy="29325"/>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664" name="Google Shape;664;p54"/>
            <p:cNvGrpSpPr/>
            <p:nvPr/>
          </p:nvGrpSpPr>
          <p:grpSpPr>
            <a:xfrm>
              <a:off x="5068275" y="3161675"/>
              <a:ext cx="664875" cy="222850"/>
              <a:chOff x="5068275" y="3161675"/>
              <a:chExt cx="664875" cy="222850"/>
            </a:xfrm>
          </p:grpSpPr>
          <p:sp>
            <p:nvSpPr>
              <p:cNvPr id="665" name="Google Shape;665;p54"/>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6" name="Google Shape;666;p54"/>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7" name="Google Shape;667;p54"/>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8" name="Google Shape;668;p54"/>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669" name="Google Shape;669;p54"/>
            <p:cNvSpPr/>
            <p:nvPr/>
          </p:nvSpPr>
          <p:spPr>
            <a:xfrm>
              <a:off x="5139425" y="3145975"/>
              <a:ext cx="62800" cy="8215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0" name="Google Shape;670;p54"/>
            <p:cNvSpPr/>
            <p:nvPr/>
          </p:nvSpPr>
          <p:spPr>
            <a:xfrm>
              <a:off x="5279075" y="3142825"/>
              <a:ext cx="137075" cy="9262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1" name="Google Shape;671;p54"/>
            <p:cNvSpPr/>
            <p:nvPr/>
          </p:nvSpPr>
          <p:spPr>
            <a:xfrm>
              <a:off x="5150925" y="2887575"/>
              <a:ext cx="119300" cy="230700"/>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2" name="Google Shape;672;p54"/>
            <p:cNvSpPr/>
            <p:nvPr/>
          </p:nvSpPr>
          <p:spPr>
            <a:xfrm>
              <a:off x="5166625" y="3025150"/>
              <a:ext cx="75875" cy="6540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3" name="Google Shape;673;p54"/>
            <p:cNvSpPr/>
            <p:nvPr/>
          </p:nvSpPr>
          <p:spPr>
            <a:xfrm>
              <a:off x="5123725" y="2903250"/>
              <a:ext cx="117200" cy="135525"/>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4" name="Google Shape;674;p54"/>
            <p:cNvSpPr/>
            <p:nvPr/>
          </p:nvSpPr>
          <p:spPr>
            <a:xfrm>
              <a:off x="5089200" y="2934650"/>
              <a:ext cx="121900" cy="227050"/>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5" name="Google Shape;675;p54"/>
            <p:cNvSpPr/>
            <p:nvPr/>
          </p:nvSpPr>
          <p:spPr>
            <a:xfrm>
              <a:off x="5009700" y="2810675"/>
              <a:ext cx="128175" cy="288250"/>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6" name="Google Shape;676;p54"/>
            <p:cNvSpPr/>
            <p:nvPr/>
          </p:nvSpPr>
          <p:spPr>
            <a:xfrm>
              <a:off x="4941700" y="2836825"/>
              <a:ext cx="74300" cy="95750"/>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7" name="Google Shape;677;p54"/>
            <p:cNvSpPr/>
            <p:nvPr/>
          </p:nvSpPr>
          <p:spPr>
            <a:xfrm>
              <a:off x="3787225" y="2293850"/>
              <a:ext cx="55475" cy="6802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8" name="Google Shape;678;p54"/>
            <p:cNvSpPr/>
            <p:nvPr/>
          </p:nvSpPr>
          <p:spPr>
            <a:xfrm>
              <a:off x="3743300" y="1958025"/>
              <a:ext cx="290325" cy="33742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79" name="Google Shape;679;p54"/>
            <p:cNvSpPr/>
            <p:nvPr/>
          </p:nvSpPr>
          <p:spPr>
            <a:xfrm>
              <a:off x="3823325" y="2021850"/>
              <a:ext cx="143875" cy="324875"/>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0" name="Google Shape;680;p54"/>
            <p:cNvSpPr/>
            <p:nvPr/>
          </p:nvSpPr>
          <p:spPr>
            <a:xfrm>
              <a:off x="3976075" y="2250975"/>
              <a:ext cx="57550" cy="52325"/>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1" name="Google Shape;681;p54"/>
            <p:cNvSpPr/>
            <p:nvPr/>
          </p:nvSpPr>
          <p:spPr>
            <a:xfrm>
              <a:off x="3949400" y="2288625"/>
              <a:ext cx="91550" cy="49725"/>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2" name="Google Shape;682;p54"/>
            <p:cNvSpPr/>
            <p:nvPr/>
          </p:nvSpPr>
          <p:spPr>
            <a:xfrm>
              <a:off x="3952525" y="2322625"/>
              <a:ext cx="71175" cy="52325"/>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3" name="Google Shape;683;p54"/>
            <p:cNvSpPr/>
            <p:nvPr/>
          </p:nvSpPr>
          <p:spPr>
            <a:xfrm>
              <a:off x="3986525" y="2326300"/>
              <a:ext cx="120875" cy="93650"/>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4" name="Google Shape;684;p54"/>
            <p:cNvSpPr/>
            <p:nvPr/>
          </p:nvSpPr>
          <p:spPr>
            <a:xfrm>
              <a:off x="3903350" y="2478500"/>
              <a:ext cx="83200" cy="53900"/>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5" name="Google Shape;685;p54"/>
            <p:cNvSpPr/>
            <p:nvPr/>
          </p:nvSpPr>
          <p:spPr>
            <a:xfrm>
              <a:off x="3910150" y="2462825"/>
              <a:ext cx="71700" cy="31400"/>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6" name="Google Shape;686;p54"/>
            <p:cNvSpPr/>
            <p:nvPr/>
          </p:nvSpPr>
          <p:spPr>
            <a:xfrm>
              <a:off x="3947825" y="2585750"/>
              <a:ext cx="27225" cy="52325"/>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7" name="Google Shape;687;p54"/>
            <p:cNvSpPr/>
            <p:nvPr/>
          </p:nvSpPr>
          <p:spPr>
            <a:xfrm>
              <a:off x="3934750" y="2566400"/>
              <a:ext cx="26175" cy="32975"/>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8" name="Google Shape;688;p54"/>
            <p:cNvSpPr/>
            <p:nvPr/>
          </p:nvSpPr>
          <p:spPr>
            <a:xfrm>
              <a:off x="3895525" y="2538675"/>
              <a:ext cx="54425" cy="4762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89" name="Google Shape;689;p54"/>
            <p:cNvSpPr/>
            <p:nvPr/>
          </p:nvSpPr>
          <p:spPr>
            <a:xfrm>
              <a:off x="3865700" y="2510950"/>
              <a:ext cx="42400" cy="26700"/>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0" name="Google Shape;690;p54"/>
            <p:cNvSpPr/>
            <p:nvPr/>
          </p:nvSpPr>
          <p:spPr>
            <a:xfrm>
              <a:off x="3811300" y="2470650"/>
              <a:ext cx="99925" cy="48150"/>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1" name="Google Shape;691;p54"/>
            <p:cNvSpPr/>
            <p:nvPr/>
          </p:nvSpPr>
          <p:spPr>
            <a:xfrm>
              <a:off x="3867800" y="2355575"/>
              <a:ext cx="132350" cy="111450"/>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2" name="Google Shape;692;p54"/>
            <p:cNvSpPr/>
            <p:nvPr/>
          </p:nvSpPr>
          <p:spPr>
            <a:xfrm>
              <a:off x="3841625" y="2432475"/>
              <a:ext cx="105700" cy="46050"/>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3" name="Google Shape;693;p54"/>
            <p:cNvSpPr/>
            <p:nvPr/>
          </p:nvSpPr>
          <p:spPr>
            <a:xfrm>
              <a:off x="3759500" y="2356100"/>
              <a:ext cx="120350" cy="143875"/>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4" name="Google Shape;694;p54"/>
            <p:cNvSpPr/>
            <p:nvPr/>
          </p:nvSpPr>
          <p:spPr>
            <a:xfrm>
              <a:off x="3727600" y="2387500"/>
              <a:ext cx="51800" cy="47100"/>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5" name="Google Shape;695;p54"/>
            <p:cNvSpPr/>
            <p:nvPr/>
          </p:nvSpPr>
          <p:spPr>
            <a:xfrm>
              <a:off x="3722900" y="2426200"/>
              <a:ext cx="40825" cy="35075"/>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6" name="Google Shape;696;p54"/>
            <p:cNvSpPr/>
            <p:nvPr/>
          </p:nvSpPr>
          <p:spPr>
            <a:xfrm>
              <a:off x="3758475" y="2449750"/>
              <a:ext cx="9950" cy="141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7" name="Google Shape;697;p54"/>
            <p:cNvSpPr/>
            <p:nvPr/>
          </p:nvSpPr>
          <p:spPr>
            <a:xfrm>
              <a:off x="3552375" y="2346700"/>
              <a:ext cx="58075" cy="76900"/>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698" name="Google Shape;698;p54"/>
            <p:cNvGrpSpPr/>
            <p:nvPr/>
          </p:nvGrpSpPr>
          <p:grpSpPr>
            <a:xfrm>
              <a:off x="3586375" y="2281300"/>
              <a:ext cx="125025" cy="175275"/>
              <a:chOff x="3586375" y="2281300"/>
              <a:chExt cx="125025" cy="175275"/>
            </a:xfrm>
          </p:grpSpPr>
          <p:sp>
            <p:nvSpPr>
              <p:cNvPr id="699" name="Google Shape;699;p54"/>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00" name="Google Shape;700;p54"/>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701" name="Google Shape;701;p54"/>
            <p:cNvSpPr/>
            <p:nvPr/>
          </p:nvSpPr>
          <p:spPr>
            <a:xfrm>
              <a:off x="4300900" y="3419025"/>
              <a:ext cx="109875" cy="205600"/>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702" name="Google Shape;702;p54"/>
            <p:cNvGrpSpPr/>
            <p:nvPr/>
          </p:nvGrpSpPr>
          <p:grpSpPr>
            <a:xfrm>
              <a:off x="5298975" y="3412225"/>
              <a:ext cx="576450" cy="616225"/>
              <a:chOff x="5298975" y="3412225"/>
              <a:chExt cx="576450" cy="616225"/>
            </a:xfrm>
          </p:grpSpPr>
          <p:sp>
            <p:nvSpPr>
              <p:cNvPr id="703" name="Google Shape;703;p54"/>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04" name="Google Shape;704;p54"/>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705" name="Google Shape;705;p54"/>
            <p:cNvSpPr/>
            <p:nvPr/>
          </p:nvSpPr>
          <p:spPr>
            <a:xfrm>
              <a:off x="3399625" y="2088800"/>
              <a:ext cx="127125" cy="77450"/>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06" name="Google Shape;706;p54"/>
            <p:cNvSpPr/>
            <p:nvPr/>
          </p:nvSpPr>
          <p:spPr>
            <a:xfrm>
              <a:off x="4616850" y="2275025"/>
              <a:ext cx="885625" cy="661225"/>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07" name="Google Shape;707;p54"/>
            <p:cNvSpPr/>
            <p:nvPr/>
          </p:nvSpPr>
          <p:spPr>
            <a:xfrm>
              <a:off x="5150925" y="2903250"/>
              <a:ext cx="1600" cy="2125"/>
            </a:xfrm>
            <a:custGeom>
              <a:avLst/>
              <a:gdLst/>
              <a:ahLst/>
              <a:cxnLst/>
              <a:rect l="l" t="t" r="r" b="b"/>
              <a:pathLst>
                <a:path w="64" h="85" extrusionOk="0">
                  <a:moveTo>
                    <a:pt x="63" y="85"/>
                  </a:moveTo>
                  <a:lnTo>
                    <a:pt x="1" y="1"/>
                  </a:lnTo>
                  <a:lnTo>
                    <a:pt x="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08" name="Google Shape;708;p54"/>
            <p:cNvSpPr/>
            <p:nvPr/>
          </p:nvSpPr>
          <p:spPr>
            <a:xfrm>
              <a:off x="5134200" y="2918425"/>
              <a:ext cx="2625" cy="2650"/>
            </a:xfrm>
            <a:custGeom>
              <a:avLst/>
              <a:gdLst/>
              <a:ahLst/>
              <a:cxnLst/>
              <a:rect l="l" t="t" r="r" b="b"/>
              <a:pathLst>
                <a:path w="105" h="106" extrusionOk="0">
                  <a:moveTo>
                    <a:pt x="0" y="105"/>
                  </a:moveTo>
                  <a:lnTo>
                    <a:pt x="105" y="1"/>
                  </a:lnTo>
                  <a:lnTo>
                    <a:pt x="105"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09" name="Google Shape;709;p54"/>
            <p:cNvSpPr/>
            <p:nvPr/>
          </p:nvSpPr>
          <p:spPr>
            <a:xfrm>
              <a:off x="4608475" y="2660550"/>
              <a:ext cx="5275" cy="1600"/>
            </a:xfrm>
            <a:custGeom>
              <a:avLst/>
              <a:gdLst/>
              <a:ahLst/>
              <a:cxnLst/>
              <a:rect l="l" t="t" r="r" b="b"/>
              <a:pathLst>
                <a:path w="211" h="64" extrusionOk="0">
                  <a:moveTo>
                    <a:pt x="210" y="0"/>
                  </a:moveTo>
                  <a:lnTo>
                    <a:pt x="1" y="63"/>
                  </a:lnTo>
                  <a:lnTo>
                    <a:pt x="22" y="63"/>
                  </a:lnTo>
                  <a:lnTo>
                    <a:pt x="21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0" name="Google Shape;710;p54"/>
            <p:cNvSpPr/>
            <p:nvPr/>
          </p:nvSpPr>
          <p:spPr>
            <a:xfrm>
              <a:off x="4302475" y="2310075"/>
              <a:ext cx="547700" cy="287725"/>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1" name="Google Shape;711;p54"/>
            <p:cNvSpPr/>
            <p:nvPr/>
          </p:nvSpPr>
          <p:spPr>
            <a:xfrm>
              <a:off x="4443200" y="2520875"/>
              <a:ext cx="231750" cy="144400"/>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2" name="Google Shape;712;p54"/>
            <p:cNvSpPr/>
            <p:nvPr/>
          </p:nvSpPr>
          <p:spPr>
            <a:xfrm>
              <a:off x="4401875" y="2571100"/>
              <a:ext cx="207150" cy="130275"/>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713" name="Google Shape;713;p54"/>
            <p:cNvGrpSpPr/>
            <p:nvPr/>
          </p:nvGrpSpPr>
          <p:grpSpPr>
            <a:xfrm>
              <a:off x="4842300" y="3099950"/>
              <a:ext cx="31425" cy="59650"/>
              <a:chOff x="4842300" y="3099950"/>
              <a:chExt cx="31425" cy="59650"/>
            </a:xfrm>
          </p:grpSpPr>
          <p:sp>
            <p:nvSpPr>
              <p:cNvPr id="714" name="Google Shape;714;p54"/>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5" name="Google Shape;715;p54"/>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6" name="Google Shape;716;p54"/>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7" name="Google Shape;717;p54"/>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718" name="Google Shape;718;p54"/>
            <p:cNvSpPr/>
            <p:nvPr/>
          </p:nvSpPr>
          <p:spPr>
            <a:xfrm>
              <a:off x="4663400" y="2731150"/>
              <a:ext cx="405425" cy="396025"/>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19" name="Google Shape;719;p54"/>
            <p:cNvSpPr/>
            <p:nvPr/>
          </p:nvSpPr>
          <p:spPr>
            <a:xfrm>
              <a:off x="4822425" y="2778250"/>
              <a:ext cx="119300" cy="63825"/>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0" name="Google Shape;720;p54"/>
            <p:cNvSpPr/>
            <p:nvPr/>
          </p:nvSpPr>
          <p:spPr>
            <a:xfrm>
              <a:off x="4547800" y="2671000"/>
              <a:ext cx="200375" cy="220775"/>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1" name="Google Shape;721;p54"/>
            <p:cNvSpPr/>
            <p:nvPr/>
          </p:nvSpPr>
          <p:spPr>
            <a:xfrm>
              <a:off x="4533150" y="2640675"/>
              <a:ext cx="191475" cy="159550"/>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2" name="Google Shape;722;p54"/>
            <p:cNvSpPr/>
            <p:nvPr/>
          </p:nvSpPr>
          <p:spPr>
            <a:xfrm>
              <a:off x="3978150" y="2401100"/>
              <a:ext cx="237525" cy="148050"/>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3" name="Google Shape;723;p54"/>
            <p:cNvSpPr/>
            <p:nvPr/>
          </p:nvSpPr>
          <p:spPr>
            <a:xfrm>
              <a:off x="4036750" y="2474325"/>
              <a:ext cx="49725" cy="55475"/>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4" name="Google Shape;724;p54"/>
            <p:cNvSpPr/>
            <p:nvPr/>
          </p:nvSpPr>
          <p:spPr>
            <a:xfrm>
              <a:off x="3957250" y="2483750"/>
              <a:ext cx="127650" cy="81625"/>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5" name="Google Shape;725;p54"/>
            <p:cNvSpPr/>
            <p:nvPr/>
          </p:nvSpPr>
          <p:spPr>
            <a:xfrm>
              <a:off x="3989150" y="2555400"/>
              <a:ext cx="83725" cy="52850"/>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726" name="Google Shape;726;p54"/>
            <p:cNvGrpSpPr/>
            <p:nvPr/>
          </p:nvGrpSpPr>
          <p:grpSpPr>
            <a:xfrm>
              <a:off x="3866750" y="2520350"/>
              <a:ext cx="78475" cy="60700"/>
              <a:chOff x="3866750" y="2520350"/>
              <a:chExt cx="78475" cy="60700"/>
            </a:xfrm>
          </p:grpSpPr>
          <p:sp>
            <p:nvSpPr>
              <p:cNvPr id="727" name="Google Shape;727;p54"/>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8" name="Google Shape;728;p54"/>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9" name="Google Shape;729;p54"/>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0" name="Google Shape;730;p54"/>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731" name="Google Shape;731;p54"/>
            <p:cNvSpPr/>
            <p:nvPr/>
          </p:nvSpPr>
          <p:spPr>
            <a:xfrm>
              <a:off x="3799775" y="2577900"/>
              <a:ext cx="14675" cy="29325"/>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2" name="Google Shape;732;p54"/>
            <p:cNvSpPr/>
            <p:nvPr/>
          </p:nvSpPr>
          <p:spPr>
            <a:xfrm>
              <a:off x="3567525" y="2564825"/>
              <a:ext cx="160625" cy="134450"/>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3" name="Google Shape;733;p54"/>
            <p:cNvSpPr/>
            <p:nvPr/>
          </p:nvSpPr>
          <p:spPr>
            <a:xfrm>
              <a:off x="4298300" y="2628625"/>
              <a:ext cx="25125" cy="19925"/>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4" name="Google Shape;734;p54"/>
            <p:cNvSpPr/>
            <p:nvPr/>
          </p:nvSpPr>
          <p:spPr>
            <a:xfrm>
              <a:off x="4292025" y="2631250"/>
              <a:ext cx="295050" cy="237500"/>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5" name="Google Shape;735;p54"/>
            <p:cNvSpPr/>
            <p:nvPr/>
          </p:nvSpPr>
          <p:spPr>
            <a:xfrm>
              <a:off x="4277375" y="2602475"/>
              <a:ext cx="51800" cy="43975"/>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6" name="Google Shape;736;p54"/>
            <p:cNvSpPr/>
            <p:nvPr/>
          </p:nvSpPr>
          <p:spPr>
            <a:xfrm>
              <a:off x="4044600" y="2592025"/>
              <a:ext cx="260525" cy="107250"/>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7" name="Google Shape;737;p54"/>
            <p:cNvSpPr/>
            <p:nvPr/>
          </p:nvSpPr>
          <p:spPr>
            <a:xfrm>
              <a:off x="4041450" y="2592550"/>
              <a:ext cx="39775" cy="35075"/>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8" name="Google Shape;738;p54"/>
            <p:cNvSpPr/>
            <p:nvPr/>
          </p:nvSpPr>
          <p:spPr>
            <a:xfrm>
              <a:off x="4231325" y="2673625"/>
              <a:ext cx="139700" cy="134450"/>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39" name="Google Shape;739;p54"/>
            <p:cNvSpPr/>
            <p:nvPr/>
          </p:nvSpPr>
          <p:spPr>
            <a:xfrm>
              <a:off x="4345375" y="2791325"/>
              <a:ext cx="25125" cy="25650"/>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0" name="Google Shape;740;p54"/>
            <p:cNvSpPr/>
            <p:nvPr/>
          </p:nvSpPr>
          <p:spPr>
            <a:xfrm>
              <a:off x="4136125" y="2704475"/>
              <a:ext cx="32475" cy="18350"/>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1" name="Google Shape;741;p54"/>
            <p:cNvSpPr/>
            <p:nvPr/>
          </p:nvSpPr>
          <p:spPr>
            <a:xfrm>
              <a:off x="4184250" y="2677275"/>
              <a:ext cx="90000" cy="80075"/>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2" name="Google Shape;742;p54"/>
            <p:cNvSpPr/>
            <p:nvPr/>
          </p:nvSpPr>
          <p:spPr>
            <a:xfrm>
              <a:off x="4165950" y="2741625"/>
              <a:ext cx="22000" cy="63850"/>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3" name="Google Shape;743;p54"/>
            <p:cNvSpPr/>
            <p:nvPr/>
          </p:nvSpPr>
          <p:spPr>
            <a:xfrm>
              <a:off x="4185300" y="2741625"/>
              <a:ext cx="5775" cy="13100"/>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4" name="Google Shape;744;p54"/>
            <p:cNvSpPr/>
            <p:nvPr/>
          </p:nvSpPr>
          <p:spPr>
            <a:xfrm>
              <a:off x="4179025" y="2755750"/>
              <a:ext cx="7875" cy="18325"/>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5" name="Google Shape;745;p54"/>
            <p:cNvSpPr/>
            <p:nvPr/>
          </p:nvSpPr>
          <p:spPr>
            <a:xfrm>
              <a:off x="4179025" y="2721750"/>
              <a:ext cx="18850" cy="23550"/>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6" name="Google Shape;746;p54"/>
            <p:cNvSpPr/>
            <p:nvPr/>
          </p:nvSpPr>
          <p:spPr>
            <a:xfrm>
              <a:off x="4180075" y="2740050"/>
              <a:ext cx="58075" cy="71700"/>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7" name="Google Shape;747;p54"/>
            <p:cNvSpPr/>
            <p:nvPr/>
          </p:nvSpPr>
          <p:spPr>
            <a:xfrm>
              <a:off x="4179025" y="2758875"/>
              <a:ext cx="299225" cy="252175"/>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8" name="Google Shape;748;p54"/>
            <p:cNvSpPr/>
            <p:nvPr/>
          </p:nvSpPr>
          <p:spPr>
            <a:xfrm>
              <a:off x="4409700" y="2852525"/>
              <a:ext cx="11025" cy="24075"/>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49" name="Google Shape;749;p54"/>
            <p:cNvSpPr/>
            <p:nvPr/>
          </p:nvSpPr>
          <p:spPr>
            <a:xfrm>
              <a:off x="4421225" y="2854100"/>
              <a:ext cx="69075" cy="54425"/>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0" name="Google Shape;750;p54"/>
            <p:cNvSpPr/>
            <p:nvPr/>
          </p:nvSpPr>
          <p:spPr>
            <a:xfrm>
              <a:off x="4434300" y="2866125"/>
              <a:ext cx="108300" cy="133400"/>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1" name="Google Shape;751;p54"/>
            <p:cNvSpPr/>
            <p:nvPr/>
          </p:nvSpPr>
          <p:spPr>
            <a:xfrm>
              <a:off x="4483475" y="2847275"/>
              <a:ext cx="5775" cy="13125"/>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2" name="Google Shape;752;p54"/>
            <p:cNvSpPr/>
            <p:nvPr/>
          </p:nvSpPr>
          <p:spPr>
            <a:xfrm>
              <a:off x="4300375" y="2959750"/>
              <a:ext cx="153825" cy="99925"/>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3" name="Google Shape;753;p54"/>
            <p:cNvSpPr/>
            <p:nvPr/>
          </p:nvSpPr>
          <p:spPr>
            <a:xfrm>
              <a:off x="4035700" y="2769350"/>
              <a:ext cx="180500" cy="151725"/>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4" name="Google Shape;754;p54"/>
            <p:cNvSpPr/>
            <p:nvPr/>
          </p:nvSpPr>
          <p:spPr>
            <a:xfrm>
              <a:off x="4003800" y="2919475"/>
              <a:ext cx="238550" cy="273600"/>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5" name="Google Shape;755;p54"/>
            <p:cNvSpPr/>
            <p:nvPr/>
          </p:nvSpPr>
          <p:spPr>
            <a:xfrm>
              <a:off x="4166475" y="3025650"/>
              <a:ext cx="219725" cy="166900"/>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6" name="Google Shape;756;p54"/>
            <p:cNvSpPr/>
            <p:nvPr/>
          </p:nvSpPr>
          <p:spPr>
            <a:xfrm>
              <a:off x="4213550" y="2979100"/>
              <a:ext cx="96800" cy="85825"/>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7" name="Google Shape;757;p54"/>
            <p:cNvSpPr/>
            <p:nvPr/>
          </p:nvSpPr>
          <p:spPr>
            <a:xfrm>
              <a:off x="4292025" y="3059150"/>
              <a:ext cx="21975" cy="26175"/>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8" name="Google Shape;758;p54"/>
            <p:cNvSpPr/>
            <p:nvPr/>
          </p:nvSpPr>
          <p:spPr>
            <a:xfrm>
              <a:off x="4282600" y="3069600"/>
              <a:ext cx="148050" cy="196175"/>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59" name="Google Shape;759;p54"/>
            <p:cNvSpPr/>
            <p:nvPr/>
          </p:nvSpPr>
          <p:spPr>
            <a:xfrm>
              <a:off x="4175375" y="3163750"/>
              <a:ext cx="121375" cy="147025"/>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0" name="Google Shape;760;p54"/>
            <p:cNvSpPr/>
            <p:nvPr/>
          </p:nvSpPr>
          <p:spPr>
            <a:xfrm>
              <a:off x="4145025" y="3258950"/>
              <a:ext cx="11000" cy="25"/>
            </a:xfrm>
            <a:custGeom>
              <a:avLst/>
              <a:gdLst/>
              <a:ahLst/>
              <a:cxnLst/>
              <a:rect l="l" t="t" r="r" b="b"/>
              <a:pathLst>
                <a:path w="440" h="1" extrusionOk="0">
                  <a:moveTo>
                    <a:pt x="1" y="1"/>
                  </a:moveTo>
                  <a:lnTo>
                    <a:pt x="210" y="1"/>
                  </a:lnTo>
                  <a:lnTo>
                    <a:pt x="440" y="1"/>
                  </a:lnTo>
                  <a:lnTo>
                    <a:pt x="2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1" name="Google Shape;761;p54"/>
            <p:cNvSpPr/>
            <p:nvPr/>
          </p:nvSpPr>
          <p:spPr>
            <a:xfrm>
              <a:off x="4115200" y="3182075"/>
              <a:ext cx="83725" cy="82675"/>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2" name="Google Shape;762;p54"/>
            <p:cNvSpPr/>
            <p:nvPr/>
          </p:nvSpPr>
          <p:spPr>
            <a:xfrm>
              <a:off x="3898125" y="3081625"/>
              <a:ext cx="188350" cy="127150"/>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3" name="Google Shape;763;p54"/>
            <p:cNvSpPr/>
            <p:nvPr/>
          </p:nvSpPr>
          <p:spPr>
            <a:xfrm>
              <a:off x="3821225" y="2747900"/>
              <a:ext cx="223400" cy="207700"/>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4" name="Google Shape;764;p54"/>
            <p:cNvSpPr/>
            <p:nvPr/>
          </p:nvSpPr>
          <p:spPr>
            <a:xfrm>
              <a:off x="3792975" y="2679900"/>
              <a:ext cx="57050" cy="111450"/>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5" name="Google Shape;765;p54"/>
            <p:cNvSpPr/>
            <p:nvPr/>
          </p:nvSpPr>
          <p:spPr>
            <a:xfrm>
              <a:off x="3568575" y="2683550"/>
              <a:ext cx="289825" cy="280400"/>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6" name="Google Shape;766;p54"/>
            <p:cNvSpPr/>
            <p:nvPr/>
          </p:nvSpPr>
          <p:spPr>
            <a:xfrm>
              <a:off x="3511050" y="2702400"/>
              <a:ext cx="167400" cy="132350"/>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7" name="Google Shape;767;p54"/>
            <p:cNvSpPr/>
            <p:nvPr/>
          </p:nvSpPr>
          <p:spPr>
            <a:xfrm>
              <a:off x="3450875" y="2834200"/>
              <a:ext cx="118775" cy="95225"/>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8" name="Google Shape;768;p54"/>
            <p:cNvSpPr/>
            <p:nvPr/>
          </p:nvSpPr>
          <p:spPr>
            <a:xfrm>
              <a:off x="3450375" y="2838400"/>
              <a:ext cx="170550" cy="18780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9" name="Google Shape;769;p54"/>
            <p:cNvSpPr/>
            <p:nvPr/>
          </p:nvSpPr>
          <p:spPr>
            <a:xfrm>
              <a:off x="3518375" y="2873975"/>
              <a:ext cx="235400" cy="218150"/>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0" name="Google Shape;770;p54"/>
            <p:cNvSpPr/>
            <p:nvPr/>
          </p:nvSpPr>
          <p:spPr>
            <a:xfrm>
              <a:off x="3617750" y="3020950"/>
              <a:ext cx="108825" cy="79025"/>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1" name="Google Shape;771;p54"/>
            <p:cNvSpPr/>
            <p:nvPr/>
          </p:nvSpPr>
          <p:spPr>
            <a:xfrm>
              <a:off x="3442525" y="2997925"/>
              <a:ext cx="93125" cy="68050"/>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2" name="Google Shape;772;p54"/>
            <p:cNvSpPr/>
            <p:nvPr/>
          </p:nvSpPr>
          <p:spPr>
            <a:xfrm>
              <a:off x="3452975" y="3056525"/>
              <a:ext cx="44500" cy="26700"/>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773" name="Google Shape;773;p54"/>
            <p:cNvGrpSpPr/>
            <p:nvPr/>
          </p:nvGrpSpPr>
          <p:grpSpPr>
            <a:xfrm>
              <a:off x="3450375" y="3038225"/>
              <a:ext cx="132875" cy="99400"/>
              <a:chOff x="3450375" y="3038225"/>
              <a:chExt cx="132875" cy="99400"/>
            </a:xfrm>
          </p:grpSpPr>
          <p:sp>
            <p:nvSpPr>
              <p:cNvPr id="774" name="Google Shape;774;p54"/>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5" name="Google Shape;775;p54"/>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776" name="Google Shape;776;p54"/>
            <p:cNvSpPr/>
            <p:nvPr/>
          </p:nvSpPr>
          <p:spPr>
            <a:xfrm>
              <a:off x="3503200" y="3095750"/>
              <a:ext cx="40300" cy="48150"/>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7" name="Google Shape;777;p54"/>
            <p:cNvSpPr/>
            <p:nvPr/>
          </p:nvSpPr>
          <p:spPr>
            <a:xfrm>
              <a:off x="3529350" y="3117725"/>
              <a:ext cx="58600" cy="62800"/>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8" name="Google Shape;778;p54"/>
            <p:cNvSpPr/>
            <p:nvPr/>
          </p:nvSpPr>
          <p:spPr>
            <a:xfrm>
              <a:off x="3570150" y="3086875"/>
              <a:ext cx="89475" cy="94175"/>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9" name="Google Shape;779;p54"/>
            <p:cNvSpPr/>
            <p:nvPr/>
          </p:nvSpPr>
          <p:spPr>
            <a:xfrm>
              <a:off x="3647050" y="3079025"/>
              <a:ext cx="61225" cy="95750"/>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0" name="Google Shape;780;p54"/>
            <p:cNvSpPr/>
            <p:nvPr/>
          </p:nvSpPr>
          <p:spPr>
            <a:xfrm>
              <a:off x="3689950" y="3079025"/>
              <a:ext cx="29300" cy="77950"/>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1" name="Google Shape;781;p54"/>
            <p:cNvSpPr/>
            <p:nvPr/>
          </p:nvSpPr>
          <p:spPr>
            <a:xfrm>
              <a:off x="3705625" y="3059150"/>
              <a:ext cx="45025" cy="94175"/>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2" name="Google Shape;782;p54"/>
            <p:cNvSpPr/>
            <p:nvPr/>
          </p:nvSpPr>
          <p:spPr>
            <a:xfrm>
              <a:off x="3881925" y="2896975"/>
              <a:ext cx="150650" cy="239600"/>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3" name="Google Shape;783;p54"/>
            <p:cNvSpPr/>
            <p:nvPr/>
          </p:nvSpPr>
          <p:spPr>
            <a:xfrm>
              <a:off x="3863600" y="3051825"/>
              <a:ext cx="4725" cy="2625"/>
            </a:xfrm>
            <a:custGeom>
              <a:avLst/>
              <a:gdLst/>
              <a:ahLst/>
              <a:cxnLst/>
              <a:rect l="l" t="t" r="r" b="b"/>
              <a:pathLst>
                <a:path w="189" h="105" extrusionOk="0">
                  <a:moveTo>
                    <a:pt x="189" y="0"/>
                  </a:moveTo>
                  <a:lnTo>
                    <a:pt x="1" y="42"/>
                  </a:lnTo>
                  <a:lnTo>
                    <a:pt x="63" y="105"/>
                  </a:lnTo>
                  <a:lnTo>
                    <a:pt x="168" y="84"/>
                  </a:lnTo>
                  <a:lnTo>
                    <a:pt x="189"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4" name="Google Shape;784;p54"/>
            <p:cNvSpPr/>
            <p:nvPr/>
          </p:nvSpPr>
          <p:spPr>
            <a:xfrm>
              <a:off x="3695700" y="2900125"/>
              <a:ext cx="220250" cy="171075"/>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5" name="Google Shape;785;p54"/>
            <p:cNvSpPr/>
            <p:nvPr/>
          </p:nvSpPr>
          <p:spPr>
            <a:xfrm>
              <a:off x="3732825" y="3041350"/>
              <a:ext cx="165325" cy="141775"/>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6" name="Google Shape;786;p54"/>
            <p:cNvSpPr/>
            <p:nvPr/>
          </p:nvSpPr>
          <p:spPr>
            <a:xfrm>
              <a:off x="3813400" y="3053900"/>
              <a:ext cx="109850" cy="164800"/>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7" name="Google Shape;787;p54"/>
            <p:cNvSpPr/>
            <p:nvPr/>
          </p:nvSpPr>
          <p:spPr>
            <a:xfrm>
              <a:off x="3813900" y="3211875"/>
              <a:ext cx="82675" cy="89475"/>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8" name="Google Shape;788;p54"/>
            <p:cNvSpPr/>
            <p:nvPr/>
          </p:nvSpPr>
          <p:spPr>
            <a:xfrm>
              <a:off x="3821750" y="3213450"/>
              <a:ext cx="29325" cy="18850"/>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9" name="Google Shape;789;p54"/>
            <p:cNvSpPr/>
            <p:nvPr/>
          </p:nvSpPr>
          <p:spPr>
            <a:xfrm>
              <a:off x="3848425" y="3188875"/>
              <a:ext cx="110925" cy="129750"/>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0" name="Google Shape;790;p54"/>
            <p:cNvSpPr/>
            <p:nvPr/>
          </p:nvSpPr>
          <p:spPr>
            <a:xfrm>
              <a:off x="3860475" y="3308125"/>
              <a:ext cx="15700" cy="21475"/>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1" name="Google Shape;791;p54"/>
            <p:cNvSpPr/>
            <p:nvPr/>
          </p:nvSpPr>
          <p:spPr>
            <a:xfrm>
              <a:off x="4111550" y="3257925"/>
              <a:ext cx="161650" cy="164775"/>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2" name="Google Shape;792;p54"/>
            <p:cNvSpPr/>
            <p:nvPr/>
          </p:nvSpPr>
          <p:spPr>
            <a:xfrm>
              <a:off x="4106850" y="3261050"/>
              <a:ext cx="29300" cy="24100"/>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3" name="Google Shape;793;p54"/>
            <p:cNvSpPr/>
            <p:nvPr/>
          </p:nvSpPr>
          <p:spPr>
            <a:xfrm>
              <a:off x="4106850" y="3275175"/>
              <a:ext cx="28775" cy="35075"/>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4" name="Google Shape;794;p54"/>
            <p:cNvSpPr/>
            <p:nvPr/>
          </p:nvSpPr>
          <p:spPr>
            <a:xfrm>
              <a:off x="3862550" y="3166900"/>
              <a:ext cx="275700" cy="273075"/>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5" name="Google Shape;795;p54"/>
            <p:cNvSpPr/>
            <p:nvPr/>
          </p:nvSpPr>
          <p:spPr>
            <a:xfrm>
              <a:off x="4159150" y="3380850"/>
              <a:ext cx="46050" cy="116150"/>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6" name="Google Shape;796;p54"/>
            <p:cNvSpPr/>
            <p:nvPr/>
          </p:nvSpPr>
          <p:spPr>
            <a:xfrm>
              <a:off x="4001175" y="3363575"/>
              <a:ext cx="170550" cy="145450"/>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7" name="Google Shape;797;p54"/>
            <p:cNvSpPr/>
            <p:nvPr/>
          </p:nvSpPr>
          <p:spPr>
            <a:xfrm>
              <a:off x="3852625" y="3330100"/>
              <a:ext cx="181000" cy="178925"/>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8" name="Google Shape;798;p54"/>
            <p:cNvSpPr/>
            <p:nvPr/>
          </p:nvSpPr>
          <p:spPr>
            <a:xfrm>
              <a:off x="4046675" y="3472375"/>
              <a:ext cx="113025" cy="103075"/>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99" name="Google Shape;799;p54"/>
            <p:cNvSpPr/>
            <p:nvPr/>
          </p:nvSpPr>
          <p:spPr>
            <a:xfrm>
              <a:off x="3968750" y="3504300"/>
              <a:ext cx="135500" cy="135500"/>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0" name="Google Shape;800;p54"/>
            <p:cNvSpPr/>
            <p:nvPr/>
          </p:nvSpPr>
          <p:spPr>
            <a:xfrm>
              <a:off x="3853150" y="3491725"/>
              <a:ext cx="193550" cy="182075"/>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1" name="Google Shape;801;p54"/>
            <p:cNvSpPr/>
            <p:nvPr/>
          </p:nvSpPr>
          <p:spPr>
            <a:xfrm>
              <a:off x="4123050" y="3397575"/>
              <a:ext cx="150675" cy="242750"/>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2" name="Google Shape;802;p54"/>
            <p:cNvSpPr/>
            <p:nvPr/>
          </p:nvSpPr>
          <p:spPr>
            <a:xfrm>
              <a:off x="4120450" y="3622500"/>
              <a:ext cx="20950" cy="23575"/>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3" name="Google Shape;803;p54"/>
            <p:cNvSpPr/>
            <p:nvPr/>
          </p:nvSpPr>
          <p:spPr>
            <a:xfrm>
              <a:off x="4064475" y="3669050"/>
              <a:ext cx="33500" cy="3142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4" name="Google Shape;804;p54"/>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5" name="Google Shape;805;p54"/>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6" name="Google Shape;806;p54"/>
            <p:cNvSpPr/>
            <p:nvPr/>
          </p:nvSpPr>
          <p:spPr>
            <a:xfrm>
              <a:off x="4252775" y="2586800"/>
              <a:ext cx="70650" cy="19900"/>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7" name="Google Shape;807;p54"/>
            <p:cNvSpPr/>
            <p:nvPr/>
          </p:nvSpPr>
          <p:spPr>
            <a:xfrm>
              <a:off x="4298825" y="2603000"/>
              <a:ext cx="2625" cy="2650"/>
            </a:xfrm>
            <a:custGeom>
              <a:avLst/>
              <a:gdLst/>
              <a:ahLst/>
              <a:cxnLst/>
              <a:rect l="l" t="t" r="r" b="b"/>
              <a:pathLst>
                <a:path w="105" h="106" fill="none" extrusionOk="0">
                  <a:moveTo>
                    <a:pt x="105" y="105"/>
                  </a:moveTo>
                  <a:lnTo>
                    <a:pt x="0" y="1"/>
                  </a:lnTo>
                </a:path>
              </a:pathLst>
            </a:custGeom>
            <a:solidFill>
              <a:schemeClr val="accent2"/>
            </a:solidFill>
            <a:ln w="2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8" name="Google Shape;808;p54"/>
            <p:cNvSpPr/>
            <p:nvPr/>
          </p:nvSpPr>
          <p:spPr>
            <a:xfrm>
              <a:off x="4949025" y="2811200"/>
              <a:ext cx="44475" cy="26175"/>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09" name="Google Shape;809;p54"/>
            <p:cNvSpPr/>
            <p:nvPr/>
          </p:nvSpPr>
          <p:spPr>
            <a:xfrm>
              <a:off x="3967175" y="2589925"/>
              <a:ext cx="35075" cy="29850"/>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10" name="Google Shape;810;p54"/>
            <p:cNvSpPr/>
            <p:nvPr/>
          </p:nvSpPr>
          <p:spPr>
            <a:xfrm>
              <a:off x="3938400" y="2522975"/>
              <a:ext cx="58625" cy="76925"/>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accen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818" name="Google Shape;818;p54"/>
          <p:cNvSpPr txBox="1"/>
          <p:nvPr/>
        </p:nvSpPr>
        <p:spPr>
          <a:xfrm>
            <a:off x="7489648" y="1832651"/>
            <a:ext cx="4474451" cy="2575163"/>
          </a:xfrm>
          <a:prstGeom prst="rect">
            <a:avLst/>
          </a:prstGeom>
          <a:noFill/>
          <a:ln>
            <a:noFill/>
          </a:ln>
        </p:spPr>
        <p:txBody>
          <a:bodyPr spcFirstLastPara="1" wrap="square" lIns="121900" tIns="121900" rIns="121900" bIns="121900" anchor="t" anchorCtr="0">
            <a:noAutofit/>
          </a:bodyPr>
          <a:lstStyle/>
          <a:p>
            <a:r>
              <a:rPr lang="en" sz="3733" b="1" dirty="0">
                <a:solidFill>
                  <a:srgbClr val="212F40"/>
                </a:solidFill>
                <a:latin typeface="Open Sans"/>
                <a:ea typeface="Open Sans"/>
                <a:cs typeface="Open Sans"/>
                <a:sym typeface="Open Sans"/>
              </a:rPr>
              <a:t>Việt Nam nằm trong </a:t>
            </a:r>
            <a:r>
              <a:rPr lang="en" sz="3733" b="1" dirty="0">
                <a:solidFill>
                  <a:srgbClr val="FF0000"/>
                </a:solidFill>
                <a:latin typeface="Open Sans"/>
                <a:ea typeface="Open Sans"/>
                <a:cs typeface="Open Sans"/>
                <a:sym typeface="Open Sans"/>
              </a:rPr>
              <a:t>top 10 </a:t>
            </a:r>
            <a:r>
              <a:rPr lang="en" sz="3733" b="1" dirty="0">
                <a:solidFill>
                  <a:srgbClr val="212F40"/>
                </a:solidFill>
                <a:latin typeface="Open Sans"/>
                <a:ea typeface="Open Sans"/>
                <a:cs typeface="Open Sans"/>
                <a:sym typeface="Open Sans"/>
              </a:rPr>
              <a:t>quốc gia có chất lượng không khí tệ nhất thế giới</a:t>
            </a:r>
            <a:endParaRPr sz="3733" b="1" dirty="0">
              <a:solidFill>
                <a:srgbClr val="212F40"/>
              </a:solidFill>
              <a:latin typeface="Open Sans"/>
              <a:ea typeface="Open Sans"/>
              <a:cs typeface="Open Sans"/>
              <a:sym typeface="Open Sans"/>
            </a:endParaRPr>
          </a:p>
        </p:txBody>
      </p:sp>
      <p:sp>
        <p:nvSpPr>
          <p:cNvPr id="819" name="Google Shape;819;p54"/>
          <p:cNvSpPr txBox="1"/>
          <p:nvPr/>
        </p:nvSpPr>
        <p:spPr>
          <a:xfrm>
            <a:off x="8401874" y="4985347"/>
            <a:ext cx="3605100" cy="820800"/>
          </a:xfrm>
          <a:prstGeom prst="rect">
            <a:avLst/>
          </a:prstGeom>
          <a:noFill/>
          <a:ln>
            <a:noFill/>
          </a:ln>
        </p:spPr>
        <p:txBody>
          <a:bodyPr spcFirstLastPara="1" wrap="square" lIns="121900" tIns="121900" rIns="121900" bIns="121900" anchor="t" anchorCtr="0">
            <a:noAutofit/>
          </a:bodyPr>
          <a:lstStyle/>
          <a:p>
            <a:r>
              <a:rPr lang="en-US" sz="2400" dirty="0">
                <a:solidFill>
                  <a:srgbClr val="5A676D"/>
                </a:solidFill>
                <a:latin typeface="Karla"/>
                <a:ea typeface="Karla"/>
                <a:cs typeface="Karla"/>
                <a:sym typeface="Karla"/>
              </a:rPr>
              <a:t>T</a:t>
            </a:r>
            <a:r>
              <a:rPr lang="en" sz="2400" dirty="0">
                <a:solidFill>
                  <a:srgbClr val="5A676D"/>
                </a:solidFill>
                <a:latin typeface="Karla"/>
                <a:ea typeface="Karla"/>
                <a:cs typeface="Karla"/>
                <a:sym typeface="Karla"/>
              </a:rPr>
              <a:t>heo thống kê của Diễn đàn kinh tế thế giới </a:t>
            </a:r>
            <a:endParaRPr sz="2400" dirty="0">
              <a:solidFill>
                <a:srgbClr val="5A676D"/>
              </a:solidFill>
              <a:latin typeface="Karla"/>
              <a:ea typeface="Karla"/>
              <a:cs typeface="Karla"/>
              <a:sym typeface="Karla"/>
            </a:endParaRPr>
          </a:p>
        </p:txBody>
      </p:sp>
      <p:cxnSp>
        <p:nvCxnSpPr>
          <p:cNvPr id="821" name="Google Shape;821;p54"/>
          <p:cNvCxnSpPr/>
          <p:nvPr/>
        </p:nvCxnSpPr>
        <p:spPr>
          <a:xfrm>
            <a:off x="8372400" y="5803567"/>
            <a:ext cx="3819600" cy="0"/>
          </a:xfrm>
          <a:prstGeom prst="straightConnector1">
            <a:avLst/>
          </a:prstGeom>
          <a:noFill/>
          <a:ln w="19050" cap="flat" cmpd="sng">
            <a:solidFill>
              <a:schemeClr val="accent3"/>
            </a:solidFill>
            <a:prstDash val="solid"/>
            <a:round/>
            <a:headEnd type="none" w="med" len="med"/>
            <a:tailEnd type="none" w="med" len="med"/>
          </a:ln>
        </p:spPr>
      </p:cxnSp>
      <p:pic>
        <p:nvPicPr>
          <p:cNvPr id="1026" name="Picture 2" descr="Cờ Việt Nam"/>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06498" y="3785543"/>
            <a:ext cx="519305" cy="34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57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818"/>
                                        </p:tgtEl>
                                        <p:attrNameLst>
                                          <p:attrName>style.visibility</p:attrName>
                                        </p:attrNameLst>
                                      </p:cBhvr>
                                      <p:to>
                                        <p:strVal val="visible"/>
                                      </p:to>
                                    </p:set>
                                    <p:animEffect transition="in" filter="wipe(up)">
                                      <p:cBhvr>
                                        <p:cTn id="12" dur="500"/>
                                        <p:tgtEl>
                                          <p:spTgt spid="81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 grpId="0"/>
      <p:bldP spid="8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0"/>
          <p:cNvSpPr/>
          <p:nvPr/>
        </p:nvSpPr>
        <p:spPr>
          <a:xfrm>
            <a:off x="227674" y="478371"/>
            <a:ext cx="10925749" cy="4804829"/>
          </a:xfrm>
          <a:prstGeom prst="rect">
            <a:avLst/>
          </a:prstGeom>
          <a:solidFill>
            <a:schemeClr val="accent2"/>
          </a:solidFill>
          <a:ln>
            <a:noFill/>
          </a:ln>
        </p:spPr>
        <p:txBody>
          <a:bodyPr spcFirstLastPara="1" wrap="square" lIns="121900" tIns="121900" rIns="121900" bIns="121900" anchor="ctr" anchorCtr="0">
            <a:noAutofit/>
          </a:bodyPr>
          <a:lstStyle/>
          <a:p>
            <a:endParaRPr sz="2400"/>
          </a:p>
        </p:txBody>
      </p:sp>
      <p:sp>
        <p:nvSpPr>
          <p:cNvPr id="492" name="Google Shape;492;p50"/>
          <p:cNvSpPr txBox="1">
            <a:spLocks noGrp="1"/>
          </p:cNvSpPr>
          <p:nvPr>
            <p:ph type="subTitle" idx="1"/>
          </p:nvPr>
        </p:nvSpPr>
        <p:spPr>
          <a:xfrm>
            <a:off x="403699" y="827986"/>
            <a:ext cx="9543671" cy="4212415"/>
          </a:xfrm>
          <a:prstGeom prst="rect">
            <a:avLst/>
          </a:prstGeom>
        </p:spPr>
        <p:txBody>
          <a:bodyPr spcFirstLastPara="1" wrap="square" lIns="121900" tIns="121900" rIns="121900" bIns="121900" anchor="ctr" anchorCtr="0">
            <a:noAutofit/>
          </a:bodyPr>
          <a:lstStyle/>
          <a:p>
            <a:pPr marL="0" indent="0" algn="l"/>
            <a:r>
              <a:rPr lang="en" sz="3733" dirty="0"/>
              <a:t>- Mắc các bệnh liên quan đến hô hấp, da, mắt, đường máu và tim mạch,…</a:t>
            </a:r>
          </a:p>
          <a:p>
            <a:pPr marL="0" indent="0" algn="l"/>
            <a:r>
              <a:rPr lang="en-US" sz="3733" dirty="0"/>
              <a:t>- H</a:t>
            </a:r>
            <a:r>
              <a:rPr lang="en" sz="3733" dirty="0"/>
              <a:t>ơn 1 tỉ người đang thiếu nước sạch</a:t>
            </a:r>
          </a:p>
          <a:p>
            <a:pPr marL="0" indent="0" algn="l"/>
            <a:r>
              <a:rPr lang="en-US" sz="3733" dirty="0"/>
              <a:t>- </a:t>
            </a:r>
            <a:r>
              <a:rPr lang="en-US" sz="3733" dirty="0" err="1"/>
              <a:t>Lỗ</a:t>
            </a:r>
            <a:r>
              <a:rPr lang="en-US" sz="3733" dirty="0"/>
              <a:t> </a:t>
            </a:r>
            <a:r>
              <a:rPr lang="en" sz="3733" dirty="0"/>
              <a:t>thủng ở tầng Ozon ngày càng lớn, làm tăng bức xạ của tia cực tím </a:t>
            </a:r>
          </a:p>
          <a:p>
            <a:pPr marL="0" indent="0" algn="l"/>
            <a:r>
              <a:rPr lang="en" sz="3733" dirty="0"/>
              <a:t>- Gây ra hiệu ứng nhà kính khiến Trái đất nóng dần lên. </a:t>
            </a:r>
            <a:r>
              <a:rPr lang="en-US" sz="3733" dirty="0"/>
              <a:t>B</a:t>
            </a:r>
            <a:r>
              <a:rPr lang="en" sz="3733" dirty="0"/>
              <a:t>ăng ở hai cực tan ra,…</a:t>
            </a:r>
          </a:p>
          <a:p>
            <a:pPr marL="0" indent="0" algn="l"/>
            <a:endParaRPr sz="3733" dirty="0"/>
          </a:p>
        </p:txBody>
      </p:sp>
      <p:cxnSp>
        <p:nvCxnSpPr>
          <p:cNvPr id="493" name="Google Shape;493;p50"/>
          <p:cNvCxnSpPr/>
          <p:nvPr/>
        </p:nvCxnSpPr>
        <p:spPr>
          <a:xfrm>
            <a:off x="2862015" y="5283200"/>
            <a:ext cx="5160800" cy="0"/>
          </a:xfrm>
          <a:prstGeom prst="straightConnector1">
            <a:avLst/>
          </a:prstGeom>
          <a:noFill/>
          <a:ln w="19050" cap="flat" cmpd="sng">
            <a:solidFill>
              <a:schemeClr val="accent3"/>
            </a:solidFill>
            <a:prstDash val="solid"/>
            <a:round/>
            <a:headEnd type="none" w="med" len="med"/>
            <a:tailEnd type="none" w="med" len="med"/>
          </a:ln>
        </p:spPr>
      </p:cxnSp>
      <p:pic>
        <p:nvPicPr>
          <p:cNvPr id="494" name="Google Shape;494;p50"/>
          <p:cNvPicPr preferRelativeResize="0"/>
          <p:nvPr/>
        </p:nvPicPr>
        <p:blipFill>
          <a:blip r:embed="rId3">
            <a:alphaModFix/>
          </a:blip>
          <a:stretch>
            <a:fillRect/>
          </a:stretch>
        </p:blipFill>
        <p:spPr>
          <a:xfrm>
            <a:off x="9947370" y="3236999"/>
            <a:ext cx="2515564" cy="3606803"/>
          </a:xfrm>
          <a:prstGeom prst="rect">
            <a:avLst/>
          </a:prstGeom>
          <a:noFill/>
          <a:ln>
            <a:noFill/>
          </a:ln>
        </p:spPr>
      </p:pic>
    </p:spTree>
    <p:extLst>
      <p:ext uri="{BB962C8B-B14F-4D97-AF65-F5344CB8AC3E}">
        <p14:creationId xmlns:p14="http://schemas.microsoft.com/office/powerpoint/2010/main" val="1408834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94"/>
                                        </p:tgtEl>
                                        <p:attrNameLst>
                                          <p:attrName>style.visibility</p:attrName>
                                        </p:attrNameLst>
                                      </p:cBhvr>
                                      <p:to>
                                        <p:strVal val="visible"/>
                                      </p:to>
                                    </p:set>
                                    <p:anim calcmode="lin" valueType="num">
                                      <p:cBhvr>
                                        <p:cTn id="7" dur="500" fill="hold"/>
                                        <p:tgtEl>
                                          <p:spTgt spid="494"/>
                                        </p:tgtEl>
                                        <p:attrNameLst>
                                          <p:attrName>ppt_w</p:attrName>
                                        </p:attrNameLst>
                                      </p:cBhvr>
                                      <p:tavLst>
                                        <p:tav tm="0">
                                          <p:val>
                                            <p:fltVal val="0"/>
                                          </p:val>
                                        </p:tav>
                                        <p:tav tm="100000">
                                          <p:val>
                                            <p:strVal val="#ppt_w"/>
                                          </p:val>
                                        </p:tav>
                                      </p:tavLst>
                                    </p:anim>
                                    <p:anim calcmode="lin" valueType="num">
                                      <p:cBhvr>
                                        <p:cTn id="8" dur="500" fill="hold"/>
                                        <p:tgtEl>
                                          <p:spTgt spid="494"/>
                                        </p:tgtEl>
                                        <p:attrNameLst>
                                          <p:attrName>ppt_h</p:attrName>
                                        </p:attrNameLst>
                                      </p:cBhvr>
                                      <p:tavLst>
                                        <p:tav tm="0">
                                          <p:val>
                                            <p:fltVal val="0"/>
                                          </p:val>
                                        </p:tav>
                                        <p:tav tm="100000">
                                          <p:val>
                                            <p:strVal val="#ppt_h"/>
                                          </p:val>
                                        </p:tav>
                                      </p:tavLst>
                                    </p:anim>
                                    <p:animEffect transition="in" filter="fade">
                                      <p:cBhvr>
                                        <p:cTn id="9" dur="500"/>
                                        <p:tgtEl>
                                          <p:spTgt spid="494"/>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490"/>
                                        </p:tgtEl>
                                        <p:attrNameLst>
                                          <p:attrName>style.visibility</p:attrName>
                                        </p:attrNameLst>
                                      </p:cBhvr>
                                      <p:to>
                                        <p:strVal val="visible"/>
                                      </p:to>
                                    </p:set>
                                    <p:anim calcmode="lin" valueType="num">
                                      <p:cBhvr additive="base">
                                        <p:cTn id="12" dur="500" fill="hold"/>
                                        <p:tgtEl>
                                          <p:spTgt spid="490"/>
                                        </p:tgtEl>
                                        <p:attrNameLst>
                                          <p:attrName>ppt_x</p:attrName>
                                        </p:attrNameLst>
                                      </p:cBhvr>
                                      <p:tavLst>
                                        <p:tav tm="0">
                                          <p:val>
                                            <p:strVal val="#ppt_x"/>
                                          </p:val>
                                        </p:tav>
                                        <p:tav tm="100000">
                                          <p:val>
                                            <p:strVal val="#ppt_x"/>
                                          </p:val>
                                        </p:tav>
                                      </p:tavLst>
                                    </p:anim>
                                    <p:anim calcmode="lin" valueType="num">
                                      <p:cBhvr additive="base">
                                        <p:cTn id="13" dur="500" fill="hold"/>
                                        <p:tgtEl>
                                          <p:spTgt spid="4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92">
                                            <p:txEl>
                                              <p:pRg st="0" end="0"/>
                                            </p:txEl>
                                          </p:spTgt>
                                        </p:tgtEl>
                                        <p:attrNameLst>
                                          <p:attrName>style.visibility</p:attrName>
                                        </p:attrNameLst>
                                      </p:cBhvr>
                                      <p:to>
                                        <p:strVal val="visible"/>
                                      </p:to>
                                    </p:set>
                                    <p:anim calcmode="lin" valueType="num">
                                      <p:cBhvr additive="base">
                                        <p:cTn id="18" dur="500" fill="hold"/>
                                        <p:tgtEl>
                                          <p:spTgt spid="49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9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92">
                                            <p:txEl>
                                              <p:pRg st="1" end="1"/>
                                            </p:txEl>
                                          </p:spTgt>
                                        </p:tgtEl>
                                        <p:attrNameLst>
                                          <p:attrName>style.visibility</p:attrName>
                                        </p:attrNameLst>
                                      </p:cBhvr>
                                      <p:to>
                                        <p:strVal val="visible"/>
                                      </p:to>
                                    </p:set>
                                    <p:anim calcmode="lin" valueType="num">
                                      <p:cBhvr additive="base">
                                        <p:cTn id="24" dur="500" fill="hold"/>
                                        <p:tgtEl>
                                          <p:spTgt spid="492">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92">
                                            <p:txEl>
                                              <p:pRg st="2" end="2"/>
                                            </p:txEl>
                                          </p:spTgt>
                                        </p:tgtEl>
                                        <p:attrNameLst>
                                          <p:attrName>style.visibility</p:attrName>
                                        </p:attrNameLst>
                                      </p:cBhvr>
                                      <p:to>
                                        <p:strVal val="visible"/>
                                      </p:to>
                                    </p:set>
                                    <p:anim calcmode="lin" valueType="num">
                                      <p:cBhvr additive="base">
                                        <p:cTn id="30" dur="500" fill="hold"/>
                                        <p:tgtEl>
                                          <p:spTgt spid="492">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92">
                                            <p:txEl>
                                              <p:pRg st="3" end="3"/>
                                            </p:txEl>
                                          </p:spTgt>
                                        </p:tgtEl>
                                        <p:attrNameLst>
                                          <p:attrName>style.visibility</p:attrName>
                                        </p:attrNameLst>
                                      </p:cBhvr>
                                      <p:to>
                                        <p:strVal val="visible"/>
                                      </p:to>
                                    </p:set>
                                    <p:anim calcmode="lin" valueType="num">
                                      <p:cBhvr additive="base">
                                        <p:cTn id="36" dur="500" fill="hold"/>
                                        <p:tgtEl>
                                          <p:spTgt spid="492">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9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 grpId="0" animBg="1"/>
      <p:bldP spid="49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ột số kiến thức về bệnh Viêm phế quản và cách phòng tr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380089" cy="31159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Ô nhiễm không khí kéo dài làm gia tăng bệnh viêm da, dị ứ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090" y="1"/>
            <a:ext cx="3702753" cy="31159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hững bức hình ám ảnh về tình trạng thiếu nước sạch trên thế gi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2843" y="1"/>
            <a:ext cx="4109156" cy="31159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ỗ thủng tầng ozone lớn nhất lịch sử đã “biến mất” | VTV.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115977"/>
            <a:ext cx="4244623" cy="273587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rái Đất sẽ nóng lên đến mức nào? - BBC News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624" y="3115975"/>
            <a:ext cx="3883381" cy="273587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ăng tan khiến mỗi giây có tới 14.000 tấn nước Bắc Cực đổ ra biển | VTV.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8006" y="3115976"/>
            <a:ext cx="4063996" cy="273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50243"/>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233500"/>
      </p:ext>
    </p:extLst>
  </p:cSld>
  <p:clrMapOvr>
    <a:masterClrMapping/>
  </p:clrMapOvr>
  <mc:AlternateContent xmlns:mc="http://schemas.openxmlformats.org/markup-compatibility/2006" xmlns:p14="http://schemas.microsoft.com/office/powerpoint/2010/main">
    <mc:Choice Requires="p14">
      <p:transition spd="slow" p14:dur="2750" advClick="0" advTm="4000">
        <p:comb/>
      </p:transition>
    </mc:Choice>
    <mc:Fallback xmlns="">
      <p:transition spd="slow" advClick="0" advTm="4000">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32E53F2-2AD1-49FE-BA27-D4728F1224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8013">
            <a:off x="916869" y="741780"/>
            <a:ext cx="7296484" cy="4002537"/>
          </a:xfrm>
          <a:prstGeom prst="rect">
            <a:avLst/>
          </a:prstGeom>
        </p:spPr>
      </p:pic>
      <p:pic>
        <p:nvPicPr>
          <p:cNvPr id="2" name="图片 1">
            <a:extLst>
              <a:ext uri="{FF2B5EF4-FFF2-40B4-BE49-F238E27FC236}">
                <a16:creationId xmlns:a16="http://schemas.microsoft.com/office/drawing/2014/main" id="{54AD7078-B068-401B-AF38-30D9ADACA583}"/>
              </a:ext>
            </a:extLst>
          </p:cNvPr>
          <p:cNvPicPr>
            <a:picLocks noChangeAspect="1"/>
          </p:cNvPicPr>
          <p:nvPr/>
        </p:nvPicPr>
        <p:blipFill rotWithShape="1">
          <a:blip r:embed="rId4">
            <a:extLst>
              <a:ext uri="{28A0092B-C50C-407E-A947-70E740481C1C}">
                <a14:useLocalDpi xmlns:a14="http://schemas.microsoft.com/office/drawing/2010/main" val="0"/>
              </a:ext>
            </a:extLst>
          </a:blip>
          <a:srcRect t="63889" r="42500"/>
          <a:stretch/>
        </p:blipFill>
        <p:spPr>
          <a:xfrm>
            <a:off x="1270288" y="3395261"/>
            <a:ext cx="8712266" cy="3077570"/>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F5DF5907-7BF9-4765-8A5C-4E0DA205FDC7}"/>
              </a:ext>
            </a:extLst>
          </p:cNvPr>
          <p:cNvPicPr>
            <a:picLocks noChangeAspect="1"/>
          </p:cNvPicPr>
          <p:nvPr/>
        </p:nvPicPr>
        <p:blipFill rotWithShape="1">
          <a:blip r:embed="rId5">
            <a:extLst>
              <a:ext uri="{28A0092B-C50C-407E-A947-70E740481C1C}">
                <a14:useLocalDpi xmlns:a14="http://schemas.microsoft.com/office/drawing/2010/main" val="0"/>
              </a:ext>
            </a:extLst>
          </a:blip>
          <a:srcRect l="23672" t="23089" r="23006" b="24573"/>
          <a:stretch/>
        </p:blipFill>
        <p:spPr>
          <a:xfrm>
            <a:off x="8009488" y="1343495"/>
            <a:ext cx="3110036" cy="3110036"/>
          </a:xfrm>
          <a:prstGeom prst="rect">
            <a:avLst/>
          </a:prstGeom>
          <a:effectLst>
            <a:outerShdw blurRad="50800" dist="38100" dir="5400000" algn="t" rotWithShape="0">
              <a:prstClr val="black">
                <a:alpha val="40000"/>
              </a:prstClr>
            </a:outerShdw>
          </a:effectLst>
        </p:spPr>
      </p:pic>
      <p:sp>
        <p:nvSpPr>
          <p:cNvPr id="9" name="Rectangle 8"/>
          <p:cNvSpPr/>
          <p:nvPr/>
        </p:nvSpPr>
        <p:spPr>
          <a:xfrm>
            <a:off x="719647" y="1610195"/>
            <a:ext cx="7376160" cy="1446550"/>
          </a:xfrm>
          <a:prstGeom prst="rect">
            <a:avLst/>
          </a:prstGeom>
        </p:spPr>
        <p:txBody>
          <a:bodyPr>
            <a:spAutoFit/>
          </a:bodyPr>
          <a:lstStyle/>
          <a:p>
            <a:pPr algn="ctr">
              <a:spcBef>
                <a:spcPct val="50000"/>
              </a:spcBef>
            </a:pPr>
            <a:r>
              <a:rPr lang="en-US" altLang="vi-VN" sz="4400" b="1" dirty="0">
                <a:solidFill>
                  <a:srgbClr val="0000FF"/>
                </a:solidFill>
                <a:latin typeface="Times New Roman" pitchFamily="18" charset="0"/>
                <a:cs typeface="Times New Roman" pitchFamily="18" charset="0"/>
              </a:rPr>
              <a:t> Thế nào là môi trường bị ô nhiễm?</a:t>
            </a:r>
          </a:p>
        </p:txBody>
      </p:sp>
      <p:sp>
        <p:nvSpPr>
          <p:cNvPr id="5" name="Rectangle 4"/>
          <p:cNvSpPr/>
          <p:nvPr/>
        </p:nvSpPr>
        <p:spPr>
          <a:xfrm>
            <a:off x="413651" y="1597506"/>
            <a:ext cx="7396406" cy="1200329"/>
          </a:xfrm>
          <a:prstGeom prst="rect">
            <a:avLst/>
          </a:prstGeom>
        </p:spPr>
        <p:txBody>
          <a:bodyPr wrap="square">
            <a:spAutoFit/>
          </a:bodyPr>
          <a:lstStyle/>
          <a:p>
            <a:pPr algn="ctr">
              <a:spcBef>
                <a:spcPct val="50000"/>
              </a:spcBef>
            </a:pPr>
            <a:r>
              <a:rPr lang="en-US" altLang="vi-VN" sz="3600" b="1" dirty="0">
                <a:solidFill>
                  <a:srgbClr val="0000FF"/>
                </a:solidFill>
                <a:latin typeface="Times New Roman" pitchFamily="18" charset="0"/>
              </a:rPr>
              <a:t>Nguyên nhân nào làm cho môi trường bị ô </a:t>
            </a:r>
            <a:r>
              <a:rPr lang="en-US" altLang="vi-VN" sz="3600" b="1" dirty="0" err="1">
                <a:solidFill>
                  <a:srgbClr val="0000FF"/>
                </a:solidFill>
                <a:latin typeface="Times New Roman" pitchFamily="18" charset="0"/>
              </a:rPr>
              <a:t>nhiễm</a:t>
            </a:r>
            <a:r>
              <a:rPr lang="en-US" altLang="vi-VN" sz="3600" b="1" dirty="0">
                <a:solidFill>
                  <a:srgbClr val="0000FF"/>
                </a:solidFill>
                <a:latin typeface="Times New Roman" pitchFamily="18" charset="0"/>
              </a:rPr>
              <a:t>?</a:t>
            </a:r>
          </a:p>
        </p:txBody>
      </p:sp>
    </p:spTree>
    <p:extLst>
      <p:ext uri="{BB962C8B-B14F-4D97-AF65-F5344CB8AC3E}">
        <p14:creationId xmlns:p14="http://schemas.microsoft.com/office/powerpoint/2010/main" val="3548985762"/>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9"/>
                                        </p:tgtEl>
                                        <p:attrNameLst>
                                          <p:attrName>ppt_x</p:attrName>
                                        </p:attrNameLst>
                                      </p:cBhvr>
                                      <p:tavLst>
                                        <p:tav tm="0">
                                          <p:val>
                                            <p:strVal val="ppt_x"/>
                                          </p:val>
                                        </p:tav>
                                        <p:tav tm="100000">
                                          <p:val>
                                            <p:strVal val="ppt_x"/>
                                          </p:val>
                                        </p:tav>
                                      </p:tavLst>
                                    </p:anim>
                                    <p:anim calcmode="lin" valueType="num">
                                      <p:cBhvr additive="base">
                                        <p:cTn id="26" dur="500"/>
                                        <p:tgtEl>
                                          <p:spTgt spid="9"/>
                                        </p:tgtEl>
                                        <p:attrNameLst>
                                          <p:attrName>ppt_y</p:attrName>
                                        </p:attrNameLst>
                                      </p:cBhvr>
                                      <p:tavLst>
                                        <p:tav tm="0">
                                          <p:val>
                                            <p:strVal val="ppt_y"/>
                                          </p:val>
                                        </p:tav>
                                        <p:tav tm="100000">
                                          <p:val>
                                            <p:strVal val="1+ppt_h/2"/>
                                          </p:val>
                                        </p:tav>
                                      </p:tavLst>
                                    </p:anim>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C81F41-14D1-4661-8B50-FC55698B19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31" y1="91011" x2="25731" y2="91011"/>
                        <a14:foregroundMark x1="27924" y1="97378" x2="27924" y2="97378"/>
                        <a14:foregroundMark x1="50146" y1="93446" x2="50146" y2="93446"/>
                        <a14:foregroundMark x1="60380" y1="84457" x2="53509" y2="91011"/>
                        <a14:foregroundMark x1="61988" y1="85393" x2="73246" y2="83521"/>
                        <a14:foregroundMark x1="21930" y1="97191" x2="21930" y2="97191"/>
                        <a14:foregroundMark x1="24854" y1="98689" x2="24854" y2="98689"/>
                        <a14:foregroundMark x1="10819" y1="85955" x2="10819" y2="85955"/>
                        <a14:foregroundMark x1="24561" y1="93071" x2="5994" y2="77903"/>
                        <a14:foregroundMark x1="6579" y1="77903" x2="10965" y2="51498"/>
                        <a14:foregroundMark x1="8772" y1="55056" x2="11988" y2="34082"/>
                        <a14:foregroundMark x1="12865" y1="44569" x2="6433" y2="43820"/>
                        <a14:foregroundMark x1="16813" y1="35955" x2="18275" y2="31461"/>
                        <a14:foregroundMark x1="23830" y1="37266" x2="20906" y2="29213"/>
                        <a14:foregroundMark x1="21637" y1="25468" x2="27778" y2="16479"/>
                        <a14:foregroundMark x1="21637" y1="24906" x2="33626" y2="8614"/>
                        <a14:foregroundMark x1="55409" y1="12172" x2="35673" y2="8052"/>
                        <a14:foregroundMark x1="51170" y1="10674" x2="44152" y2="6929"/>
                        <a14:foregroundMark x1="55702" y1="13670" x2="63012" y2="22846"/>
                        <a14:foregroundMark x1="60380" y1="18539" x2="61111" y2="14794"/>
                        <a14:foregroundMark x1="59211" y1="14232" x2="57164" y2="11236"/>
                        <a14:foregroundMark x1="54971" y1="9363" x2="55702" y2="13109"/>
                        <a14:foregroundMark x1="34211" y1="10300" x2="25877" y2="14607"/>
                        <a14:foregroundMark x1="65643" y1="5993" x2="69006" y2="26404"/>
                        <a14:foregroundMark x1="66520" y1="6180" x2="67398" y2="8801"/>
                        <a14:foregroundMark x1="68421" y1="8427" x2="71491" y2="24157"/>
                        <a14:foregroundMark x1="76754" y1="13483" x2="76023" y2="32959"/>
                        <a14:foregroundMark x1="87281" y1="13670" x2="82602" y2="34457"/>
                        <a14:foregroundMark x1="82895" y1="11049" x2="90789" y2="21536"/>
                        <a14:foregroundMark x1="83480" y1="32772" x2="92690" y2="41573"/>
                        <a14:foregroundMark x1="92982" y1="44007" x2="92982" y2="53933"/>
                        <a14:foregroundMark x1="93275" y1="53745" x2="90205" y2="61985"/>
                        <a14:foregroundMark x1="91667" y1="60674" x2="85965" y2="68165"/>
                        <a14:foregroundMark x1="85965" y1="67978" x2="80994" y2="71348"/>
                        <a14:foregroundMark x1="81871" y1="71348" x2="78947" y2="73221"/>
                        <a14:foregroundMark x1="52047" y1="93446" x2="40936" y2="92135"/>
                        <a14:foregroundMark x1="43275" y1="94007" x2="36550" y2="89700"/>
                        <a14:foregroundMark x1="36988" y1="89888" x2="26754" y2="94944"/>
                        <a14:foregroundMark x1="24269" y1="94195" x2="15351" y2="89700"/>
                        <a14:foregroundMark x1="63450" y1="5431" x2="63596" y2="16479"/>
                        <a14:foregroundMark x1="65205" y1="4869" x2="67398" y2="16479"/>
                        <a14:foregroundMark x1="64474" y1="4120" x2="67105" y2="6180"/>
                        <a14:foregroundMark x1="69006" y1="15543" x2="75292" y2="12921"/>
                        <a14:foregroundMark x1="79094" y1="14232" x2="86696" y2="11798"/>
                        <a14:foregroundMark x1="88158" y1="13670" x2="89766" y2="21536"/>
                        <a14:foregroundMark x1="90205" y1="22285" x2="86404" y2="26779"/>
                        <a14:foregroundMark x1="89327" y1="25468" x2="87427" y2="26592"/>
                        <a14:backgroundMark x1="42690" y1="2247" x2="58626" y2="1685"/>
                        <a14:backgroundMark x1="56433" y1="5431" x2="67982" y2="562"/>
                        <a14:backgroundMark x1="68567" y1="2434" x2="99415" y2="4494"/>
                        <a14:backgroundMark x1="59357" y1="9176" x2="60819" y2="11049"/>
                        <a14:backgroundMark x1="87427" y1="29026" x2="85819" y2="29588"/>
                        <a14:backgroundMark x1="84942" y1="29775" x2="84942" y2="29775"/>
                        <a14:backgroundMark x1="60819" y1="12547" x2="60819" y2="12547"/>
                        <a14:backgroundMark x1="70322" y1="11798" x2="70322" y2="11798"/>
                      </a14:backgroundRemoval>
                    </a14:imgEffect>
                  </a14:imgLayer>
                </a14:imgProps>
              </a:ext>
              <a:ext uri="{28A0092B-C50C-407E-A947-70E740481C1C}">
                <a14:useLocalDpi xmlns:a14="http://schemas.microsoft.com/office/drawing/2010/main" val="0"/>
              </a:ext>
            </a:extLst>
          </a:blip>
          <a:stretch>
            <a:fillRect/>
          </a:stretch>
        </p:blipFill>
        <p:spPr>
          <a:xfrm>
            <a:off x="690024" y="169671"/>
            <a:ext cx="7661131" cy="5981058"/>
          </a:xfrm>
          <a:prstGeom prst="rect">
            <a:avLst/>
          </a:prstGeom>
        </p:spPr>
      </p:pic>
      <p:pic>
        <p:nvPicPr>
          <p:cNvPr id="2" name="图片 1">
            <a:extLst>
              <a:ext uri="{FF2B5EF4-FFF2-40B4-BE49-F238E27FC236}">
                <a16:creationId xmlns:a16="http://schemas.microsoft.com/office/drawing/2014/main" id="{438EE571-8087-43BD-B0F4-269470E81801}"/>
              </a:ext>
            </a:extLst>
          </p:cNvPr>
          <p:cNvPicPr>
            <a:picLocks noChangeAspect="1"/>
          </p:cNvPicPr>
          <p:nvPr/>
        </p:nvPicPr>
        <p:blipFill rotWithShape="1">
          <a:blip r:embed="rId5">
            <a:extLst>
              <a:ext uri="{28A0092B-C50C-407E-A947-70E740481C1C}">
                <a14:useLocalDpi xmlns:a14="http://schemas.microsoft.com/office/drawing/2010/main" val="0"/>
              </a:ext>
            </a:extLst>
          </a:blip>
          <a:srcRect l="2184" t="17960" r="62084" b="33147"/>
          <a:stretch/>
        </p:blipFill>
        <p:spPr>
          <a:xfrm>
            <a:off x="6537042" y="2250272"/>
            <a:ext cx="4560246" cy="3509927"/>
          </a:xfrm>
          <a:prstGeom prst="rect">
            <a:avLst/>
          </a:prstGeom>
        </p:spPr>
      </p:pic>
      <p:pic>
        <p:nvPicPr>
          <p:cNvPr id="3" name="图片 2">
            <a:extLst>
              <a:ext uri="{FF2B5EF4-FFF2-40B4-BE49-F238E27FC236}">
                <a16:creationId xmlns:a16="http://schemas.microsoft.com/office/drawing/2014/main" id="{4B364AE3-7A7D-4732-BA0A-7516A615CB25}"/>
              </a:ext>
            </a:extLst>
          </p:cNvPr>
          <p:cNvPicPr>
            <a:picLocks noChangeAspect="1"/>
          </p:cNvPicPr>
          <p:nvPr/>
        </p:nvPicPr>
        <p:blipFill rotWithShape="1">
          <a:blip r:embed="rId6">
            <a:extLst>
              <a:ext uri="{28A0092B-C50C-407E-A947-70E740481C1C}">
                <a14:useLocalDpi xmlns:a14="http://schemas.microsoft.com/office/drawing/2010/main" val="0"/>
              </a:ext>
            </a:extLst>
          </a:blip>
          <a:srcRect l="21278" t="17712" r="18101" b="17413"/>
          <a:stretch/>
        </p:blipFill>
        <p:spPr>
          <a:xfrm rot="20647036">
            <a:off x="7771547" y="3509033"/>
            <a:ext cx="1866137" cy="2034651"/>
          </a:xfrm>
          <a:prstGeom prst="rect">
            <a:avLst/>
          </a:prstGeom>
          <a:effectLst>
            <a:outerShdw blurRad="63500" dist="63500" dir="5400000" sx="101000" sy="101000" algn="t" rotWithShape="0">
              <a:prstClr val="black">
                <a:alpha val="40000"/>
              </a:prstClr>
            </a:outerShdw>
          </a:effectLst>
        </p:spPr>
      </p:pic>
      <p:sp>
        <p:nvSpPr>
          <p:cNvPr id="8" name="文本框 7">
            <a:extLst>
              <a:ext uri="{FF2B5EF4-FFF2-40B4-BE49-F238E27FC236}">
                <a16:creationId xmlns:a16="http://schemas.microsoft.com/office/drawing/2014/main" id="{43F09801-48AB-4FB8-8A3B-EBD5FB4CFB32}"/>
              </a:ext>
            </a:extLst>
          </p:cNvPr>
          <p:cNvSpPr txBox="1"/>
          <p:nvPr/>
        </p:nvSpPr>
        <p:spPr>
          <a:xfrm>
            <a:off x="2298139" y="1859740"/>
            <a:ext cx="4298599" cy="2800767"/>
          </a:xfrm>
          <a:prstGeom prst="rect">
            <a:avLst/>
          </a:prstGeom>
          <a:noFill/>
        </p:spPr>
        <p:txBody>
          <a:bodyPr wrap="square" rtlCol="0">
            <a:spAutoFit/>
          </a:bodyPr>
          <a:lstStyle/>
          <a:p>
            <a:pPr algn="ctr"/>
            <a:r>
              <a:rPr lang="en-US" altLang="zh-CN" sz="4400" b="1" dirty="0">
                <a:latin typeface="Times New Roman" pitchFamily="18" charset="0"/>
                <a:ea typeface="Malgun Gothic Semilight" panose="020B0502040204020203" pitchFamily="34" charset="-122"/>
                <a:cs typeface="Times New Roman" pitchFamily="18" charset="0"/>
              </a:rPr>
              <a:t>Những việc cần làm để bảo vệ và cải tạo môi trường?</a:t>
            </a:r>
            <a:endParaRPr lang="zh-CN" altLang="en-US" sz="4400" b="1" dirty="0">
              <a:latin typeface="Times New Roman" pitchFamily="18" charset="0"/>
              <a:ea typeface="Malgun Gothic Semilight" panose="020B0502040204020203" pitchFamily="34" charset="-122"/>
              <a:cs typeface="Times New Roman" pitchFamily="18" charset="0"/>
            </a:endParaRPr>
          </a:p>
        </p:txBody>
      </p:sp>
    </p:spTree>
    <p:extLst>
      <p:ext uri="{BB962C8B-B14F-4D97-AF65-F5344CB8AC3E}">
        <p14:creationId xmlns:p14="http://schemas.microsoft.com/office/powerpoint/2010/main" val="1126151896"/>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534585" y="214314"/>
            <a:ext cx="10390716" cy="1379537"/>
          </a:xfrm>
        </p:spPr>
        <p:txBody>
          <a:bodyPr/>
          <a:lstStyle/>
          <a:p>
            <a:pPr eaLnBrk="1" hangingPunct="1"/>
            <a:r>
              <a:rPr lang="en-US">
                <a:latin typeface="Arial" charset="0"/>
              </a:rPr>
              <a:t>  </a:t>
            </a:r>
          </a:p>
        </p:txBody>
      </p:sp>
      <p:sp>
        <p:nvSpPr>
          <p:cNvPr id="188419" name="Text Box 3"/>
          <p:cNvSpPr txBox="1">
            <a:spLocks noChangeArrowheads="1"/>
          </p:cNvSpPr>
          <p:nvPr/>
        </p:nvSpPr>
        <p:spPr bwMode="auto">
          <a:xfrm>
            <a:off x="546608" y="73085"/>
            <a:ext cx="12192000" cy="1661993"/>
          </a:xfrm>
          <a:prstGeom prst="rect">
            <a:avLst/>
          </a:prstGeom>
          <a:noFill/>
          <a:ln w="9525">
            <a:noFill/>
            <a:miter lim="800000"/>
            <a:headEnd/>
            <a:tailEnd/>
          </a:ln>
          <a:effectLst/>
        </p:spPr>
        <p:txBody>
          <a:bodyPr>
            <a:spAutoFit/>
          </a:bodyPr>
          <a:lstStyle/>
          <a:p>
            <a:pPr algn="ctr">
              <a:buFontTx/>
              <a:buNone/>
            </a:pPr>
            <a:r>
              <a:rPr lang="en-US" sz="4800" dirty="0">
                <a:solidFill>
                  <a:srgbClr val="FF0000"/>
                </a:solidFill>
                <a:effectLst>
                  <a:outerShdw blurRad="38100" dist="38100" dir="2700000" algn="tl">
                    <a:srgbClr val="C0C0C0"/>
                  </a:outerShdw>
                </a:effectLst>
                <a:latin typeface="Arial" charset="0"/>
              </a:rPr>
              <a:t>HOẠT ĐỘNG 2:</a:t>
            </a:r>
            <a:r>
              <a:rPr lang="en-US" sz="4800" u="sng" dirty="0">
                <a:solidFill>
                  <a:srgbClr val="FF0000"/>
                </a:solidFill>
                <a:effectLst>
                  <a:outerShdw blurRad="38100" dist="38100" dir="2700000" algn="tl">
                    <a:srgbClr val="C0C0C0"/>
                  </a:outerShdw>
                </a:effectLst>
                <a:latin typeface="Arial" charset="0"/>
              </a:rPr>
              <a:t> </a:t>
            </a:r>
          </a:p>
          <a:p>
            <a:pPr algn="ctr">
              <a:buFontTx/>
              <a:buNone/>
            </a:pPr>
            <a:r>
              <a:rPr lang="en-US" sz="5400" dirty="0">
                <a:solidFill>
                  <a:srgbClr val="FF0000"/>
                </a:solidFill>
                <a:latin typeface="Arial" charset="0"/>
              </a:rPr>
              <a:t>TỔ CHỨC CUỘC HỌP</a:t>
            </a:r>
            <a:r>
              <a:rPr lang="en-US" sz="4800" u="sng" dirty="0">
                <a:solidFill>
                  <a:srgbClr val="FF0000"/>
                </a:solidFill>
                <a:latin typeface="Arial" charset="0"/>
              </a:rPr>
              <a:t> </a:t>
            </a:r>
            <a:endParaRPr lang="en-US" sz="4800" dirty="0">
              <a:solidFill>
                <a:srgbClr val="FFFF00"/>
              </a:solidFill>
              <a:latin typeface="Arial" charset="0"/>
            </a:endParaRPr>
          </a:p>
        </p:txBody>
      </p:sp>
      <p:pic>
        <p:nvPicPr>
          <p:cNvPr id="19460" name="Picture 19" descr="club%20meeting"/>
          <p:cNvPicPr>
            <a:picLocks noChangeAspect="1" noChangeArrowheads="1"/>
          </p:cNvPicPr>
          <p:nvPr/>
        </p:nvPicPr>
        <p:blipFill>
          <a:blip r:embed="rId2"/>
          <a:srcRect/>
          <a:stretch>
            <a:fillRect/>
          </a:stretch>
        </p:blipFill>
        <p:spPr bwMode="auto">
          <a:xfrm>
            <a:off x="4064000" y="4038600"/>
            <a:ext cx="6096000" cy="2374900"/>
          </a:xfrm>
          <a:prstGeom prst="rect">
            <a:avLst/>
          </a:prstGeom>
          <a:noFill/>
          <a:ln w="9525">
            <a:noFill/>
            <a:miter lim="800000"/>
            <a:headEnd/>
            <a:tailEnd/>
          </a:ln>
        </p:spPr>
      </p:pic>
      <p:pic>
        <p:nvPicPr>
          <p:cNvPr id="19461" name="Picture 20" descr="SO02057_"/>
          <p:cNvPicPr>
            <a:picLocks noChangeAspect="1" noChangeArrowheads="1"/>
          </p:cNvPicPr>
          <p:nvPr/>
        </p:nvPicPr>
        <p:blipFill>
          <a:blip r:embed="rId3"/>
          <a:srcRect/>
          <a:stretch>
            <a:fillRect/>
          </a:stretch>
        </p:blipFill>
        <p:spPr bwMode="auto">
          <a:xfrm>
            <a:off x="0" y="3124201"/>
            <a:ext cx="3962400" cy="2054225"/>
          </a:xfrm>
          <a:prstGeom prst="rect">
            <a:avLst/>
          </a:prstGeom>
          <a:noFill/>
          <a:ln w="9525">
            <a:noFill/>
            <a:miter lim="800000"/>
            <a:headEnd/>
            <a:tailEnd/>
          </a:ln>
        </p:spPr>
      </p:pic>
      <p:sp>
        <p:nvSpPr>
          <p:cNvPr id="188437" name="Text Box 21"/>
          <p:cNvSpPr txBox="1">
            <a:spLocks noChangeArrowheads="1"/>
          </p:cNvSpPr>
          <p:nvPr/>
        </p:nvSpPr>
        <p:spPr bwMode="auto">
          <a:xfrm>
            <a:off x="1867408" y="1876307"/>
            <a:ext cx="10248392" cy="1323439"/>
          </a:xfrm>
          <a:prstGeom prst="rect">
            <a:avLst/>
          </a:prstGeom>
          <a:noFill/>
          <a:ln w="38100" algn="ctr">
            <a:noFill/>
            <a:miter lim="800000"/>
            <a:headEnd/>
            <a:tailEnd/>
          </a:ln>
        </p:spPr>
        <p:txBody>
          <a:bodyPr wrap="square">
            <a:spAutoFit/>
          </a:bodyPr>
          <a:lstStyle/>
          <a:p>
            <a:r>
              <a:rPr lang="en-US" sz="3600" b="1" dirty="0">
                <a:solidFill>
                  <a:srgbClr val="003300"/>
                </a:solidFill>
                <a:latin typeface="Times New Roman" pitchFamily="18" charset="0"/>
                <a:cs typeface="Times New Roman" pitchFamily="18" charset="0"/>
              </a:rPr>
              <a:t> </a:t>
            </a:r>
            <a:r>
              <a:rPr lang="en-US" sz="4000" b="1" dirty="0">
                <a:solidFill>
                  <a:srgbClr val="003300"/>
                </a:solidFill>
                <a:latin typeface="Times New Roman" pitchFamily="18" charset="0"/>
                <a:cs typeface="Times New Roman" pitchFamily="18" charset="0"/>
              </a:rPr>
              <a:t>Tổ chức họp nhóm trao </a:t>
            </a:r>
            <a:r>
              <a:rPr lang="vi-VN" sz="4000" b="1" dirty="0">
                <a:solidFill>
                  <a:srgbClr val="003300"/>
                </a:solidFill>
                <a:latin typeface="Times New Roman" pitchFamily="18" charset="0"/>
                <a:cs typeface="Times New Roman" pitchFamily="18" charset="0"/>
              </a:rPr>
              <a:t>đ</a:t>
            </a:r>
            <a:r>
              <a:rPr lang="en-US" sz="4000" b="1" dirty="0">
                <a:solidFill>
                  <a:srgbClr val="003300"/>
                </a:solidFill>
                <a:latin typeface="Times New Roman" pitchFamily="18" charset="0"/>
                <a:cs typeface="Times New Roman" pitchFamily="18" charset="0"/>
              </a:rPr>
              <a:t>ổi ý kiến về câu hỏi sau: “ Em cần làm gì </a:t>
            </a:r>
            <a:r>
              <a:rPr lang="vi-VN" sz="4000" b="1" dirty="0">
                <a:solidFill>
                  <a:srgbClr val="003300"/>
                </a:solidFill>
                <a:latin typeface="Times New Roman" pitchFamily="18" charset="0"/>
                <a:cs typeface="Times New Roman" pitchFamily="18" charset="0"/>
              </a:rPr>
              <a:t>đ</a:t>
            </a:r>
            <a:r>
              <a:rPr lang="en-US" sz="4000" b="1" dirty="0">
                <a:solidFill>
                  <a:srgbClr val="003300"/>
                </a:solidFill>
                <a:latin typeface="Times New Roman" pitchFamily="18" charset="0"/>
                <a:cs typeface="Times New Roman" pitchFamily="18" charset="0"/>
              </a:rPr>
              <a:t>ể bảo vệ môi tr</a:t>
            </a:r>
            <a:r>
              <a:rPr lang="vi-VN" sz="4000" b="1" dirty="0">
                <a:solidFill>
                  <a:srgbClr val="003300"/>
                </a:solidFill>
                <a:latin typeface="Times New Roman" pitchFamily="18" charset="0"/>
                <a:cs typeface="Times New Roman" pitchFamily="18" charset="0"/>
              </a:rPr>
              <a:t>ư</a:t>
            </a:r>
            <a:r>
              <a:rPr lang="en-US" sz="4000" b="1" dirty="0">
                <a:solidFill>
                  <a:srgbClr val="003300"/>
                </a:solidFill>
                <a:latin typeface="Times New Roman" pitchFamily="18" charset="0"/>
                <a:cs typeface="Times New Roman" pitchFamily="18" charset="0"/>
              </a:rPr>
              <a:t>ờng?”</a:t>
            </a:r>
          </a:p>
        </p:txBody>
      </p:sp>
    </p:spTree>
    <p:extLst>
      <p:ext uri="{BB962C8B-B14F-4D97-AF65-F5344CB8AC3E}">
        <p14:creationId xmlns:p14="http://schemas.microsoft.com/office/powerpoint/2010/main" val="39867745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8419"/>
                                        </p:tgtEl>
                                        <p:attrNameLst>
                                          <p:attrName>style.visibility</p:attrName>
                                        </p:attrNameLst>
                                      </p:cBhvr>
                                      <p:to>
                                        <p:strVal val="visible"/>
                                      </p:to>
                                    </p:set>
                                    <p:anim calcmode="lin" valueType="num">
                                      <p:cBhvr>
                                        <p:cTn id="7" dur="1000" fill="hold"/>
                                        <p:tgtEl>
                                          <p:spTgt spid="188419"/>
                                        </p:tgtEl>
                                        <p:attrNameLst>
                                          <p:attrName>ppt_x</p:attrName>
                                        </p:attrNameLst>
                                      </p:cBhvr>
                                      <p:tavLst>
                                        <p:tav tm="0">
                                          <p:val>
                                            <p:strVal val="#ppt_x-.2"/>
                                          </p:val>
                                        </p:tav>
                                        <p:tav tm="100000">
                                          <p:val>
                                            <p:strVal val="#ppt_x"/>
                                          </p:val>
                                        </p:tav>
                                      </p:tavLst>
                                    </p:anim>
                                    <p:anim calcmode="lin" valueType="num">
                                      <p:cBhvr>
                                        <p:cTn id="8" dur="1000" fill="hold"/>
                                        <p:tgtEl>
                                          <p:spTgt spid="1884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8419"/>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188418"/>
                                        </p:tgtEl>
                                        <p:attrNameLst>
                                          <p:attrName>style.visibility</p:attrName>
                                        </p:attrNameLst>
                                      </p:cBhvr>
                                      <p:to>
                                        <p:strVal val="visible"/>
                                      </p:to>
                                    </p:set>
                                    <p:animEffect transition="in" filter="box(in)">
                                      <p:cBhvr>
                                        <p:cTn id="12" dur="500"/>
                                        <p:tgtEl>
                                          <p:spTgt spid="1884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8437"/>
                                        </p:tgtEl>
                                        <p:attrNameLst>
                                          <p:attrName>style.visibility</p:attrName>
                                        </p:attrNameLst>
                                      </p:cBhvr>
                                      <p:to>
                                        <p:strVal val="visible"/>
                                      </p:to>
                                    </p:set>
                                    <p:animEffect transition="in" filter="box(in)">
                                      <p:cBhvr>
                                        <p:cTn id="17" dur="2000"/>
                                        <p:tgtEl>
                                          <p:spTgt spid="18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P spid="188419" grpId="0"/>
      <p:bldP spid="1884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1207008" y="204216"/>
            <a:ext cx="9753600" cy="1003300"/>
          </a:xfrm>
        </p:spPr>
        <p:txBody>
          <a:bodyPr/>
          <a:lstStyle/>
          <a:p>
            <a:pPr eaLnBrk="1" hangingPunct="1"/>
            <a:r>
              <a:rPr lang="en-US" sz="4800" b="1" dirty="0" err="1">
                <a:solidFill>
                  <a:srgbClr val="FF0000"/>
                </a:solidFill>
                <a:latin typeface="Arial" charset="0"/>
              </a:rPr>
              <a:t>Trình</a:t>
            </a:r>
            <a:r>
              <a:rPr lang="en-US" sz="4800" b="1" dirty="0">
                <a:solidFill>
                  <a:srgbClr val="FF0000"/>
                </a:solidFill>
                <a:latin typeface="Arial" charset="0"/>
              </a:rPr>
              <a:t> </a:t>
            </a:r>
            <a:r>
              <a:rPr lang="en-US" sz="4800" b="1" dirty="0" err="1">
                <a:solidFill>
                  <a:srgbClr val="FF0000"/>
                </a:solidFill>
                <a:latin typeface="Arial" charset="0"/>
              </a:rPr>
              <a:t>tự</a:t>
            </a:r>
            <a:r>
              <a:rPr lang="en-US" sz="4800" b="1" dirty="0">
                <a:solidFill>
                  <a:srgbClr val="FF0000"/>
                </a:solidFill>
                <a:latin typeface="Arial" charset="0"/>
              </a:rPr>
              <a:t> </a:t>
            </a:r>
            <a:r>
              <a:rPr lang="en-US" sz="4800" b="1" dirty="0" err="1">
                <a:solidFill>
                  <a:srgbClr val="FF0000"/>
                </a:solidFill>
                <a:latin typeface="Arial" charset="0"/>
              </a:rPr>
              <a:t>tổ</a:t>
            </a:r>
            <a:r>
              <a:rPr lang="en-US" sz="4800" b="1" dirty="0">
                <a:solidFill>
                  <a:srgbClr val="FF0000"/>
                </a:solidFill>
                <a:latin typeface="Arial" charset="0"/>
              </a:rPr>
              <a:t> </a:t>
            </a:r>
            <a:r>
              <a:rPr lang="en-US" sz="4800" b="1" dirty="0" err="1">
                <a:solidFill>
                  <a:srgbClr val="FF0000"/>
                </a:solidFill>
                <a:latin typeface="Arial" charset="0"/>
              </a:rPr>
              <a:t>chức</a:t>
            </a:r>
            <a:r>
              <a:rPr lang="en-US" sz="4800" b="1" dirty="0">
                <a:solidFill>
                  <a:srgbClr val="FF0000"/>
                </a:solidFill>
                <a:latin typeface="Arial" charset="0"/>
              </a:rPr>
              <a:t> </a:t>
            </a:r>
            <a:r>
              <a:rPr lang="en-US" sz="4800" b="1" dirty="0" err="1">
                <a:solidFill>
                  <a:srgbClr val="FF0000"/>
                </a:solidFill>
                <a:latin typeface="Arial" charset="0"/>
              </a:rPr>
              <a:t>cuộc</a:t>
            </a:r>
            <a:r>
              <a:rPr lang="en-US" sz="4800" b="1" dirty="0">
                <a:solidFill>
                  <a:srgbClr val="FF0000"/>
                </a:solidFill>
                <a:latin typeface="Arial" charset="0"/>
              </a:rPr>
              <a:t> </a:t>
            </a:r>
            <a:r>
              <a:rPr lang="en-US" sz="4800" b="1" dirty="0" err="1">
                <a:solidFill>
                  <a:srgbClr val="FF0000"/>
                </a:solidFill>
                <a:latin typeface="Arial" charset="0"/>
              </a:rPr>
              <a:t>họp</a:t>
            </a:r>
            <a:r>
              <a:rPr lang="en-US" sz="4800" b="1" dirty="0">
                <a:solidFill>
                  <a:srgbClr val="FF0000"/>
                </a:solidFill>
                <a:latin typeface="Arial" charset="0"/>
              </a:rPr>
              <a:t>:</a:t>
            </a:r>
            <a:endParaRPr lang="en-US" sz="4800" b="1" dirty="0">
              <a:latin typeface="Arial" charset="0"/>
            </a:endParaRPr>
          </a:p>
        </p:txBody>
      </p:sp>
      <p:sp>
        <p:nvSpPr>
          <p:cNvPr id="305155" name="Rectangle 3"/>
          <p:cNvSpPr>
            <a:spLocks noGrp="1" noChangeArrowheads="1"/>
          </p:cNvSpPr>
          <p:nvPr>
            <p:ph idx="1"/>
          </p:nvPr>
        </p:nvSpPr>
        <p:spPr>
          <a:xfrm>
            <a:off x="0" y="1447800"/>
            <a:ext cx="12496800" cy="3657600"/>
          </a:xfrm>
        </p:spPr>
        <p:txBody>
          <a:bodyPr/>
          <a:lstStyle/>
          <a:p>
            <a:pPr eaLnBrk="1" hangingPunct="1">
              <a:buFontTx/>
              <a:buNone/>
            </a:pPr>
            <a:r>
              <a:rPr lang="en-US" sz="2800" dirty="0"/>
              <a:t>   </a:t>
            </a:r>
            <a:r>
              <a:rPr lang="en-US" sz="4000" b="1" dirty="0">
                <a:solidFill>
                  <a:srgbClr val="003300"/>
                </a:solidFill>
                <a:effectLst/>
                <a:latin typeface="Arial" charset="0"/>
              </a:rPr>
              <a:t>1/ </a:t>
            </a:r>
            <a:r>
              <a:rPr lang="en-US" sz="4000" b="1" dirty="0" err="1">
                <a:solidFill>
                  <a:srgbClr val="003300"/>
                </a:solidFill>
                <a:effectLst/>
                <a:latin typeface="Arial" charset="0"/>
              </a:rPr>
              <a:t>Nêu</a:t>
            </a:r>
            <a:r>
              <a:rPr lang="en-US" sz="4000" b="1" dirty="0">
                <a:solidFill>
                  <a:srgbClr val="003300"/>
                </a:solidFill>
                <a:effectLst/>
                <a:latin typeface="Arial" charset="0"/>
              </a:rPr>
              <a:t> </a:t>
            </a:r>
            <a:r>
              <a:rPr lang="en-US" sz="4000" b="1" dirty="0" err="1">
                <a:solidFill>
                  <a:srgbClr val="003300"/>
                </a:solidFill>
                <a:effectLst/>
                <a:latin typeface="Arial" charset="0"/>
              </a:rPr>
              <a:t>mục</a:t>
            </a:r>
            <a:r>
              <a:rPr lang="en-US" sz="4000" b="1" dirty="0">
                <a:solidFill>
                  <a:srgbClr val="003300"/>
                </a:solidFill>
                <a:effectLst/>
                <a:latin typeface="Arial" charset="0"/>
              </a:rPr>
              <a:t> </a:t>
            </a:r>
            <a:r>
              <a:rPr lang="vi-VN" sz="4000" b="1" dirty="0">
                <a:solidFill>
                  <a:srgbClr val="003300"/>
                </a:solidFill>
                <a:effectLst/>
                <a:latin typeface="Arial" charset="0"/>
              </a:rPr>
              <a:t>đ</a:t>
            </a:r>
            <a:r>
              <a:rPr lang="en-US" sz="4000" b="1" dirty="0" err="1">
                <a:solidFill>
                  <a:srgbClr val="003300"/>
                </a:solidFill>
                <a:effectLst/>
                <a:latin typeface="Arial" charset="0"/>
              </a:rPr>
              <a:t>ích</a:t>
            </a:r>
            <a:r>
              <a:rPr lang="en-US" sz="4000" b="1" dirty="0">
                <a:solidFill>
                  <a:srgbClr val="003300"/>
                </a:solidFill>
                <a:effectLst/>
                <a:latin typeface="Arial" charset="0"/>
              </a:rPr>
              <a:t> </a:t>
            </a:r>
            <a:r>
              <a:rPr lang="en-US" sz="4000" b="1" dirty="0" err="1">
                <a:solidFill>
                  <a:srgbClr val="003300"/>
                </a:solidFill>
                <a:effectLst/>
                <a:latin typeface="Arial" charset="0"/>
              </a:rPr>
              <a:t>cuộc</a:t>
            </a:r>
            <a:r>
              <a:rPr lang="en-US" sz="4000" b="1" dirty="0">
                <a:solidFill>
                  <a:srgbClr val="003300"/>
                </a:solidFill>
                <a:effectLst/>
                <a:latin typeface="Arial" charset="0"/>
              </a:rPr>
              <a:t> </a:t>
            </a:r>
            <a:r>
              <a:rPr lang="en-US" sz="4000" b="1" dirty="0" err="1">
                <a:solidFill>
                  <a:srgbClr val="003300"/>
                </a:solidFill>
                <a:effectLst/>
                <a:latin typeface="Arial" charset="0"/>
              </a:rPr>
              <a:t>họp</a:t>
            </a:r>
            <a:r>
              <a:rPr lang="en-US" sz="4000" b="1" dirty="0">
                <a:solidFill>
                  <a:srgbClr val="003300"/>
                </a:solidFill>
                <a:effectLst/>
                <a:latin typeface="Arial" charset="0"/>
              </a:rPr>
              <a:t>. </a:t>
            </a:r>
          </a:p>
          <a:p>
            <a:pPr eaLnBrk="1" hangingPunct="1">
              <a:buFontTx/>
              <a:buNone/>
            </a:pPr>
            <a:r>
              <a:rPr lang="en-US" sz="4000" b="1" dirty="0">
                <a:solidFill>
                  <a:srgbClr val="003300"/>
                </a:solidFill>
                <a:effectLst/>
                <a:latin typeface="Arial" charset="0"/>
              </a:rPr>
              <a:t>   2/ </a:t>
            </a:r>
            <a:r>
              <a:rPr lang="en-US" sz="4000" b="1" dirty="0" err="1">
                <a:solidFill>
                  <a:srgbClr val="003300"/>
                </a:solidFill>
                <a:effectLst/>
                <a:latin typeface="Arial" charset="0"/>
              </a:rPr>
              <a:t>Nêu</a:t>
            </a:r>
            <a:r>
              <a:rPr lang="en-US" sz="4000" b="1" dirty="0">
                <a:solidFill>
                  <a:srgbClr val="003300"/>
                </a:solidFill>
                <a:effectLst/>
                <a:latin typeface="Arial" charset="0"/>
              </a:rPr>
              <a:t> </a:t>
            </a:r>
            <a:r>
              <a:rPr lang="en-US" sz="4000" b="1" dirty="0" err="1">
                <a:solidFill>
                  <a:srgbClr val="003300"/>
                </a:solidFill>
                <a:effectLst/>
                <a:latin typeface="Arial" charset="0"/>
              </a:rPr>
              <a:t>tình</a:t>
            </a:r>
            <a:r>
              <a:rPr lang="en-US" sz="4000" b="1" dirty="0">
                <a:solidFill>
                  <a:srgbClr val="003300"/>
                </a:solidFill>
                <a:effectLst/>
                <a:latin typeface="Arial" charset="0"/>
              </a:rPr>
              <a:t> </a:t>
            </a:r>
            <a:r>
              <a:rPr lang="en-US" sz="4000" b="1" dirty="0" err="1">
                <a:solidFill>
                  <a:srgbClr val="003300"/>
                </a:solidFill>
                <a:effectLst/>
                <a:latin typeface="Arial" charset="0"/>
              </a:rPr>
              <a:t>hình</a:t>
            </a:r>
            <a:r>
              <a:rPr lang="en-US" sz="4000" b="1" dirty="0">
                <a:solidFill>
                  <a:srgbClr val="003300"/>
                </a:solidFill>
                <a:effectLst/>
                <a:latin typeface="Arial" charset="0"/>
              </a:rPr>
              <a:t> </a:t>
            </a:r>
            <a:r>
              <a:rPr lang="en-US" sz="4000" b="1" dirty="0" err="1">
                <a:solidFill>
                  <a:srgbClr val="003300"/>
                </a:solidFill>
                <a:effectLst/>
                <a:latin typeface="Arial" charset="0"/>
              </a:rPr>
              <a:t>chung</a:t>
            </a:r>
            <a:r>
              <a:rPr lang="en-US" sz="4000" b="1" dirty="0">
                <a:solidFill>
                  <a:srgbClr val="003300"/>
                </a:solidFill>
                <a:effectLst/>
                <a:latin typeface="Arial" charset="0"/>
              </a:rPr>
              <a:t>.</a:t>
            </a:r>
          </a:p>
          <a:p>
            <a:pPr eaLnBrk="1" hangingPunct="1">
              <a:buFontTx/>
              <a:buNone/>
            </a:pPr>
            <a:r>
              <a:rPr lang="en-US" sz="4000" b="1" dirty="0">
                <a:solidFill>
                  <a:srgbClr val="003300"/>
                </a:solidFill>
                <a:effectLst/>
                <a:latin typeface="Arial" charset="0"/>
              </a:rPr>
              <a:t>   3/ </a:t>
            </a:r>
            <a:r>
              <a:rPr lang="en-US" sz="4000" b="1" dirty="0" err="1">
                <a:solidFill>
                  <a:srgbClr val="003300"/>
                </a:solidFill>
                <a:effectLst/>
                <a:latin typeface="Arial" charset="0"/>
              </a:rPr>
              <a:t>Nêu</a:t>
            </a:r>
            <a:r>
              <a:rPr lang="en-US" sz="4000" b="1" dirty="0">
                <a:solidFill>
                  <a:srgbClr val="003300"/>
                </a:solidFill>
                <a:effectLst/>
                <a:latin typeface="Arial" charset="0"/>
              </a:rPr>
              <a:t> </a:t>
            </a:r>
            <a:r>
              <a:rPr lang="en-US" sz="4000" b="1" dirty="0" err="1">
                <a:solidFill>
                  <a:srgbClr val="003300"/>
                </a:solidFill>
                <a:effectLst/>
                <a:latin typeface="Arial" charset="0"/>
              </a:rPr>
              <a:t>nguyên</a:t>
            </a:r>
            <a:r>
              <a:rPr lang="en-US" sz="4000" b="1" dirty="0">
                <a:solidFill>
                  <a:srgbClr val="003300"/>
                </a:solidFill>
                <a:effectLst/>
                <a:latin typeface="Arial" charset="0"/>
              </a:rPr>
              <a:t> </a:t>
            </a:r>
            <a:r>
              <a:rPr lang="en-US" sz="4000" b="1" dirty="0" err="1">
                <a:solidFill>
                  <a:srgbClr val="003300"/>
                </a:solidFill>
                <a:effectLst/>
                <a:latin typeface="Arial" charset="0"/>
              </a:rPr>
              <a:t>nhân</a:t>
            </a:r>
            <a:r>
              <a:rPr lang="en-US" sz="4000" b="1" dirty="0">
                <a:solidFill>
                  <a:srgbClr val="003300"/>
                </a:solidFill>
                <a:effectLst/>
                <a:latin typeface="Arial" charset="0"/>
              </a:rPr>
              <a:t> </a:t>
            </a:r>
            <a:r>
              <a:rPr lang="en-US" sz="4000" b="1" dirty="0" err="1">
                <a:solidFill>
                  <a:srgbClr val="003300"/>
                </a:solidFill>
                <a:effectLst/>
                <a:latin typeface="Arial" charset="0"/>
              </a:rPr>
              <a:t>dẫn</a:t>
            </a:r>
            <a:r>
              <a:rPr lang="en-US" sz="4000" b="1" dirty="0">
                <a:solidFill>
                  <a:srgbClr val="003300"/>
                </a:solidFill>
                <a:effectLst/>
                <a:latin typeface="Arial" charset="0"/>
              </a:rPr>
              <a:t> </a:t>
            </a:r>
            <a:r>
              <a:rPr lang="vi-VN" sz="4000" b="1" dirty="0">
                <a:solidFill>
                  <a:srgbClr val="003300"/>
                </a:solidFill>
                <a:effectLst/>
                <a:latin typeface="Arial" charset="0"/>
              </a:rPr>
              <a:t>đ</a:t>
            </a:r>
            <a:r>
              <a:rPr lang="en-US" sz="4000" b="1" dirty="0" err="1">
                <a:solidFill>
                  <a:srgbClr val="003300"/>
                </a:solidFill>
                <a:effectLst/>
                <a:latin typeface="Arial" charset="0"/>
              </a:rPr>
              <a:t>ến</a:t>
            </a:r>
            <a:r>
              <a:rPr lang="en-US" sz="4000" b="1" dirty="0">
                <a:solidFill>
                  <a:srgbClr val="003300"/>
                </a:solidFill>
                <a:effectLst/>
                <a:latin typeface="Arial" charset="0"/>
              </a:rPr>
              <a:t> </a:t>
            </a:r>
            <a:r>
              <a:rPr lang="en-US" sz="4000" b="1" dirty="0" err="1">
                <a:solidFill>
                  <a:srgbClr val="003300"/>
                </a:solidFill>
                <a:effectLst/>
                <a:latin typeface="Arial" charset="0"/>
              </a:rPr>
              <a:t>tình</a:t>
            </a:r>
            <a:r>
              <a:rPr lang="en-US" sz="4000" b="1" dirty="0">
                <a:solidFill>
                  <a:srgbClr val="003300"/>
                </a:solidFill>
                <a:effectLst/>
                <a:latin typeface="Arial" charset="0"/>
              </a:rPr>
              <a:t> </a:t>
            </a:r>
            <a:r>
              <a:rPr lang="en-US" sz="4000" b="1" dirty="0" err="1">
                <a:solidFill>
                  <a:srgbClr val="003300"/>
                </a:solidFill>
                <a:effectLst/>
                <a:latin typeface="Arial" charset="0"/>
              </a:rPr>
              <a:t>hình</a:t>
            </a:r>
            <a:r>
              <a:rPr lang="en-US" sz="4000" b="1" dirty="0">
                <a:solidFill>
                  <a:srgbClr val="003300"/>
                </a:solidFill>
                <a:effectLst/>
                <a:latin typeface="Arial" charset="0"/>
              </a:rPr>
              <a:t> </a:t>
            </a:r>
            <a:r>
              <a:rPr lang="vi-VN" sz="4000" b="1" dirty="0">
                <a:solidFill>
                  <a:srgbClr val="003300"/>
                </a:solidFill>
                <a:effectLst/>
                <a:latin typeface="Arial" charset="0"/>
              </a:rPr>
              <a:t>đ</a:t>
            </a:r>
            <a:r>
              <a:rPr lang="en-US" sz="4000" b="1" dirty="0">
                <a:solidFill>
                  <a:srgbClr val="003300"/>
                </a:solidFill>
                <a:effectLst/>
                <a:latin typeface="Arial" charset="0"/>
              </a:rPr>
              <a:t>ó. </a:t>
            </a:r>
          </a:p>
          <a:p>
            <a:pPr eaLnBrk="1" hangingPunct="1">
              <a:buFontTx/>
              <a:buNone/>
            </a:pPr>
            <a:r>
              <a:rPr lang="en-US" sz="4000" b="1" dirty="0">
                <a:solidFill>
                  <a:srgbClr val="003300"/>
                </a:solidFill>
                <a:effectLst/>
                <a:latin typeface="Arial" charset="0"/>
              </a:rPr>
              <a:t>   4/ </a:t>
            </a:r>
            <a:r>
              <a:rPr lang="en-US" sz="4000" b="1" dirty="0" err="1">
                <a:solidFill>
                  <a:srgbClr val="003300"/>
                </a:solidFill>
                <a:effectLst/>
                <a:latin typeface="Arial" charset="0"/>
              </a:rPr>
              <a:t>Nêu</a:t>
            </a:r>
            <a:r>
              <a:rPr lang="en-US" sz="4000" b="1" dirty="0">
                <a:solidFill>
                  <a:srgbClr val="003300"/>
                </a:solidFill>
                <a:effectLst/>
                <a:latin typeface="Arial" charset="0"/>
              </a:rPr>
              <a:t> </a:t>
            </a:r>
            <a:r>
              <a:rPr lang="en-US" sz="4000" b="1" dirty="0" err="1">
                <a:solidFill>
                  <a:srgbClr val="003300"/>
                </a:solidFill>
                <a:effectLst/>
                <a:latin typeface="Arial" charset="0"/>
              </a:rPr>
              <a:t>cách</a:t>
            </a:r>
            <a:r>
              <a:rPr lang="en-US" sz="4000" b="1" dirty="0">
                <a:solidFill>
                  <a:srgbClr val="003300"/>
                </a:solidFill>
                <a:effectLst/>
                <a:latin typeface="Arial" charset="0"/>
              </a:rPr>
              <a:t> </a:t>
            </a:r>
            <a:r>
              <a:rPr lang="en-US" sz="4000" b="1" dirty="0" err="1">
                <a:solidFill>
                  <a:srgbClr val="003300"/>
                </a:solidFill>
                <a:effectLst/>
                <a:latin typeface="Arial" charset="0"/>
              </a:rPr>
              <a:t>giải</a:t>
            </a:r>
            <a:r>
              <a:rPr lang="en-US" sz="4000" b="1" dirty="0">
                <a:solidFill>
                  <a:srgbClr val="003300"/>
                </a:solidFill>
                <a:effectLst/>
                <a:latin typeface="Arial" charset="0"/>
              </a:rPr>
              <a:t> </a:t>
            </a:r>
            <a:r>
              <a:rPr lang="en-US" sz="4000" b="1" dirty="0" err="1">
                <a:solidFill>
                  <a:srgbClr val="003300"/>
                </a:solidFill>
                <a:effectLst/>
                <a:latin typeface="Arial" charset="0"/>
              </a:rPr>
              <a:t>quyết</a:t>
            </a:r>
            <a:r>
              <a:rPr lang="en-US" sz="4000" b="1" dirty="0">
                <a:solidFill>
                  <a:srgbClr val="003300"/>
                </a:solidFill>
                <a:effectLst/>
                <a:latin typeface="Arial" charset="0"/>
              </a:rPr>
              <a:t>.</a:t>
            </a:r>
          </a:p>
          <a:p>
            <a:pPr eaLnBrk="1" hangingPunct="1">
              <a:buFontTx/>
              <a:buNone/>
            </a:pPr>
            <a:r>
              <a:rPr lang="en-US" sz="4000" b="1" dirty="0">
                <a:solidFill>
                  <a:srgbClr val="003300"/>
                </a:solidFill>
                <a:effectLst/>
                <a:latin typeface="Arial" charset="0"/>
              </a:rPr>
              <a:t>   5/ </a:t>
            </a:r>
            <a:r>
              <a:rPr lang="en-US" sz="4000" b="1" dirty="0" err="1">
                <a:solidFill>
                  <a:srgbClr val="003300"/>
                </a:solidFill>
                <a:effectLst/>
                <a:latin typeface="Arial" charset="0"/>
              </a:rPr>
              <a:t>Giao</a:t>
            </a:r>
            <a:r>
              <a:rPr lang="en-US" sz="4000" b="1" dirty="0">
                <a:solidFill>
                  <a:srgbClr val="003300"/>
                </a:solidFill>
                <a:effectLst/>
                <a:latin typeface="Arial" charset="0"/>
              </a:rPr>
              <a:t> </a:t>
            </a:r>
            <a:r>
              <a:rPr lang="en-US" sz="4000" b="1" dirty="0" err="1">
                <a:solidFill>
                  <a:srgbClr val="003300"/>
                </a:solidFill>
                <a:effectLst/>
                <a:latin typeface="Arial" charset="0"/>
              </a:rPr>
              <a:t>việc</a:t>
            </a:r>
            <a:r>
              <a:rPr lang="en-US" sz="4000" b="1" dirty="0">
                <a:solidFill>
                  <a:srgbClr val="003300"/>
                </a:solidFill>
                <a:effectLst/>
                <a:latin typeface="Arial" charset="0"/>
              </a:rPr>
              <a:t> </a:t>
            </a:r>
            <a:r>
              <a:rPr lang="en-US" sz="4000" b="1" dirty="0" err="1">
                <a:solidFill>
                  <a:srgbClr val="003300"/>
                </a:solidFill>
                <a:effectLst/>
                <a:latin typeface="Arial" charset="0"/>
              </a:rPr>
              <a:t>cho</a:t>
            </a:r>
            <a:r>
              <a:rPr lang="en-US" sz="4000" b="1" dirty="0">
                <a:solidFill>
                  <a:srgbClr val="003300"/>
                </a:solidFill>
                <a:effectLst/>
                <a:latin typeface="Arial" charset="0"/>
              </a:rPr>
              <a:t> </a:t>
            </a:r>
            <a:r>
              <a:rPr lang="en-US" sz="4000" b="1" dirty="0" err="1">
                <a:solidFill>
                  <a:srgbClr val="003300"/>
                </a:solidFill>
                <a:effectLst/>
                <a:latin typeface="Arial" charset="0"/>
              </a:rPr>
              <a:t>mọi</a:t>
            </a:r>
            <a:r>
              <a:rPr lang="en-US" sz="4000" b="1" dirty="0">
                <a:solidFill>
                  <a:srgbClr val="003300"/>
                </a:solidFill>
                <a:effectLst/>
                <a:latin typeface="Arial" charset="0"/>
              </a:rPr>
              <a:t> ng</a:t>
            </a:r>
            <a:r>
              <a:rPr lang="vi-VN" sz="4000" b="1" dirty="0">
                <a:solidFill>
                  <a:srgbClr val="003300"/>
                </a:solidFill>
                <a:effectLst/>
                <a:latin typeface="Arial" charset="0"/>
              </a:rPr>
              <a:t>ư</a:t>
            </a:r>
            <a:r>
              <a:rPr lang="en-US" sz="4000" b="1" dirty="0" err="1">
                <a:solidFill>
                  <a:srgbClr val="003300"/>
                </a:solidFill>
                <a:effectLst/>
                <a:latin typeface="Arial" charset="0"/>
              </a:rPr>
              <a:t>ời</a:t>
            </a:r>
            <a:r>
              <a:rPr lang="en-US" sz="4000" b="1" dirty="0">
                <a:solidFill>
                  <a:srgbClr val="003300"/>
                </a:solidFill>
                <a:latin typeface="Arial" charset="0"/>
              </a:rPr>
              <a:t>.</a:t>
            </a:r>
            <a:endParaRPr lang="en-US" sz="4000" b="1" dirty="0">
              <a:solidFill>
                <a:srgbClr val="003300"/>
              </a:solidFill>
              <a:effectLst/>
              <a:latin typeface="Arial" charset="0"/>
            </a:endParaRPr>
          </a:p>
        </p:txBody>
      </p:sp>
      <p:pic>
        <p:nvPicPr>
          <p:cNvPr id="20484" name="Picture 4" descr="club%20meeting"/>
          <p:cNvPicPr>
            <a:picLocks noChangeAspect="1" noChangeArrowheads="1"/>
          </p:cNvPicPr>
          <p:nvPr/>
        </p:nvPicPr>
        <p:blipFill>
          <a:blip r:embed="rId2"/>
          <a:srcRect/>
          <a:stretch>
            <a:fillRect/>
          </a:stretch>
        </p:blipFill>
        <p:spPr bwMode="auto">
          <a:xfrm>
            <a:off x="3454401" y="4378326"/>
            <a:ext cx="6362700" cy="2479675"/>
          </a:xfrm>
          <a:prstGeom prst="rect">
            <a:avLst/>
          </a:prstGeom>
          <a:noFill/>
          <a:ln w="9525">
            <a:noFill/>
            <a:miter lim="800000"/>
            <a:headEnd/>
            <a:tailEnd/>
          </a:ln>
        </p:spPr>
      </p:pic>
    </p:spTree>
    <p:extLst>
      <p:ext uri="{BB962C8B-B14F-4D97-AF65-F5344CB8AC3E}">
        <p14:creationId xmlns:p14="http://schemas.microsoft.com/office/powerpoint/2010/main" val="2752440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0F178-CBAA-4C68-9DA8-047874FEE9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0000"/>
                    </a14:imgEffect>
                  </a14:imgLayer>
                </a14:imgProps>
              </a:ext>
              <a:ext uri="{28A0092B-C50C-407E-A947-70E740481C1C}">
                <a14:useLocalDpi xmlns:a14="http://schemas.microsoft.com/office/drawing/2010/main" val="0"/>
              </a:ext>
            </a:extLst>
          </a:blip>
          <a:srcRect l="13647" t="4071" r="19993" b="45925"/>
          <a:stretch/>
        </p:blipFill>
        <p:spPr>
          <a:xfrm>
            <a:off x="0" y="1837686"/>
            <a:ext cx="10456082" cy="4431934"/>
          </a:xfrm>
          <a:prstGeom prst="rect">
            <a:avLst/>
          </a:prstGeom>
        </p:spPr>
      </p:pic>
      <p:pic>
        <p:nvPicPr>
          <p:cNvPr id="3" name="图片 2">
            <a:extLst>
              <a:ext uri="{FF2B5EF4-FFF2-40B4-BE49-F238E27FC236}">
                <a16:creationId xmlns:a16="http://schemas.microsoft.com/office/drawing/2014/main" id="{E9A1BE12-047C-411B-93F4-8D7C79A7D87F}"/>
              </a:ext>
            </a:extLst>
          </p:cNvPr>
          <p:cNvPicPr>
            <a:picLocks noChangeAspect="1"/>
          </p:cNvPicPr>
          <p:nvPr/>
        </p:nvPicPr>
        <p:blipFill rotWithShape="1">
          <a:blip r:embed="rId5">
            <a:extLst>
              <a:ext uri="{28A0092B-C50C-407E-A947-70E740481C1C}">
                <a14:useLocalDpi xmlns:a14="http://schemas.microsoft.com/office/drawing/2010/main" val="0"/>
              </a:ext>
            </a:extLst>
          </a:blip>
          <a:srcRect l="18034" t="27413" r="15871" b="22587"/>
          <a:stretch/>
        </p:blipFill>
        <p:spPr>
          <a:xfrm>
            <a:off x="4584700" y="2142532"/>
            <a:ext cx="2771973" cy="213637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155448" y="1191355"/>
            <a:ext cx="12234672" cy="923330"/>
          </a:xfrm>
          <a:prstGeom prst="rect">
            <a:avLst/>
          </a:prstGeom>
          <a:solidFill>
            <a:schemeClr val="bg1">
              <a:lumMod val="95000"/>
            </a:schemeClr>
          </a:solidFill>
        </p:spPr>
        <p:txBody>
          <a:bodyPr wrap="square" rtlCol="0">
            <a:spAutoFit/>
          </a:bodyPr>
          <a:lstStyle/>
          <a:p>
            <a:r>
              <a:rPr lang="en-US" sz="5400" dirty="0">
                <a:solidFill>
                  <a:srgbClr val="0070C0"/>
                </a:solidFill>
                <a:latin typeface="Times New Roman" panose="02020603050405020304" pitchFamily="18" charset="0"/>
                <a:cs typeface="Times New Roman" panose="02020603050405020304" pitchFamily="18" charset="0"/>
              </a:rPr>
              <a:t>THẢO LUẬN NHÓM TRONG 10 PHÚT</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979171"/>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32994" t="27971" r="23038"/>
          <a:stretch/>
        </p:blipFill>
        <p:spPr>
          <a:xfrm>
            <a:off x="3392875" y="1591543"/>
            <a:ext cx="4920464" cy="3528775"/>
          </a:xfrm>
          <a:prstGeom prst="rect">
            <a:avLst/>
          </a:prstGeom>
          <a:noFill/>
          <a:ln>
            <a:noFill/>
          </a:ln>
        </p:spPr>
      </p:pic>
      <p:cxnSp>
        <p:nvCxnSpPr>
          <p:cNvPr id="11" name="Straight Connector 10"/>
          <p:cNvCxnSpPr/>
          <p:nvPr/>
        </p:nvCxnSpPr>
        <p:spPr>
          <a:xfrm flipV="1">
            <a:off x="5615947" y="0"/>
            <a:ext cx="0" cy="172723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8183419" y="3689648"/>
            <a:ext cx="4008581"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3" y="3833664"/>
            <a:ext cx="3599720"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endCxn id="8" idx="2"/>
          </p:cNvCxnSpPr>
          <p:nvPr/>
        </p:nvCxnSpPr>
        <p:spPr>
          <a:xfrm flipV="1">
            <a:off x="5615947" y="5120317"/>
            <a:ext cx="237160" cy="173072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flipV="1">
            <a:off x="7632171" y="0"/>
            <a:ext cx="4559829" cy="2492896"/>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V="1">
            <a:off x="5869" y="4437112"/>
            <a:ext cx="3977897" cy="2413924"/>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5868" y="1"/>
            <a:ext cx="4027221" cy="2179619"/>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7632171" y="4437112"/>
            <a:ext cx="4559829" cy="2413924"/>
          </a:xfrm>
          <a:prstGeom prst="line">
            <a:avLst/>
          </a:prstGeom>
        </p:spPr>
        <p:style>
          <a:lnRef idx="2">
            <a:schemeClr val="dk1"/>
          </a:lnRef>
          <a:fillRef idx="0">
            <a:schemeClr val="dk1"/>
          </a:fillRef>
          <a:effectRef idx="1">
            <a:schemeClr val="dk1"/>
          </a:effectRef>
          <a:fontRef idx="minor">
            <a:schemeClr val="tx1"/>
          </a:fontRef>
        </p:style>
      </p:cxnSp>
      <p:grpSp>
        <p:nvGrpSpPr>
          <p:cNvPr id="5" name="Group 4"/>
          <p:cNvGrpSpPr/>
          <p:nvPr/>
        </p:nvGrpSpPr>
        <p:grpSpPr>
          <a:xfrm>
            <a:off x="9288017" y="1434842"/>
            <a:ext cx="2692980" cy="2167688"/>
            <a:chOff x="6966012" y="1434842"/>
            <a:chExt cx="2019735" cy="2167688"/>
          </a:xfrm>
        </p:grpSpPr>
        <p:sp>
          <p:nvSpPr>
            <p:cNvPr id="28" name="TextBox 27"/>
            <p:cNvSpPr txBox="1"/>
            <p:nvPr/>
          </p:nvSpPr>
          <p:spPr>
            <a:xfrm>
              <a:off x="6969523" y="1434842"/>
              <a:ext cx="2016224"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Trồng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cây</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012" y="2179619"/>
              <a:ext cx="1584175" cy="1422911"/>
            </a:xfrm>
            <a:prstGeom prst="rect">
              <a:avLst/>
            </a:prstGeom>
          </p:spPr>
        </p:pic>
      </p:grpSp>
      <p:grpSp>
        <p:nvGrpSpPr>
          <p:cNvPr id="6" name="Group 5"/>
          <p:cNvGrpSpPr/>
          <p:nvPr/>
        </p:nvGrpSpPr>
        <p:grpSpPr>
          <a:xfrm>
            <a:off x="8183420" y="3719934"/>
            <a:ext cx="3901001" cy="1924230"/>
            <a:chOff x="6137564" y="3719934"/>
            <a:chExt cx="2925751" cy="1924230"/>
          </a:xfrm>
        </p:grpSpPr>
        <p:sp>
          <p:nvSpPr>
            <p:cNvPr id="39" name="TextBox 38"/>
            <p:cNvSpPr txBox="1"/>
            <p:nvPr/>
          </p:nvSpPr>
          <p:spPr>
            <a:xfrm>
              <a:off x="6137564" y="3719934"/>
              <a:ext cx="2628647" cy="1077218"/>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Bỏ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đúng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định</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rotWithShape="1">
            <a:blip r:embed="rId4" cstate="print">
              <a:extLst>
                <a:ext uri="{28A0092B-C50C-407E-A947-70E740481C1C}">
                  <a14:useLocalDpi xmlns:a14="http://schemas.microsoft.com/office/drawing/2010/main" val="0"/>
                </a:ext>
              </a:extLst>
            </a:blip>
            <a:srcRect l="1924" t="14141" r="1807" b="24646"/>
            <a:stretch/>
          </p:blipFill>
          <p:spPr>
            <a:xfrm>
              <a:off x="7490867" y="4856291"/>
              <a:ext cx="1572448" cy="787873"/>
            </a:xfrm>
            <a:prstGeom prst="rect">
              <a:avLst/>
            </a:prstGeom>
          </p:spPr>
        </p:pic>
      </p:grpSp>
      <p:grpSp>
        <p:nvGrpSpPr>
          <p:cNvPr id="2" name="Group 1"/>
          <p:cNvGrpSpPr/>
          <p:nvPr/>
        </p:nvGrpSpPr>
        <p:grpSpPr>
          <a:xfrm>
            <a:off x="1706785" y="102426"/>
            <a:ext cx="3273412" cy="1489117"/>
            <a:chOff x="1280088" y="102425"/>
            <a:chExt cx="2455059" cy="1489117"/>
          </a:xfrm>
        </p:grpSpPr>
        <p:sp>
          <p:nvSpPr>
            <p:cNvPr id="42" name="TextBox 41"/>
            <p:cNvSpPr txBox="1"/>
            <p:nvPr/>
          </p:nvSpPr>
          <p:spPr>
            <a:xfrm>
              <a:off x="1280088" y="102425"/>
              <a:ext cx="2016224" cy="584775"/>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xe</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đạp</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8200" y="687200"/>
              <a:ext cx="1446947" cy="904342"/>
            </a:xfrm>
            <a:prstGeom prst="rect">
              <a:avLst/>
            </a:prstGeom>
          </p:spPr>
        </p:pic>
      </p:grpSp>
      <p:grpSp>
        <p:nvGrpSpPr>
          <p:cNvPr id="13" name="Group 12"/>
          <p:cNvGrpSpPr/>
          <p:nvPr/>
        </p:nvGrpSpPr>
        <p:grpSpPr>
          <a:xfrm>
            <a:off x="-45273" y="899045"/>
            <a:ext cx="3142653" cy="2703487"/>
            <a:chOff x="-33955" y="899044"/>
            <a:chExt cx="2356990" cy="2703487"/>
          </a:xfrm>
        </p:grpSpPr>
        <p:sp>
          <p:nvSpPr>
            <p:cNvPr id="44" name="TextBox 43"/>
            <p:cNvSpPr txBox="1"/>
            <p:nvPr/>
          </p:nvSpPr>
          <p:spPr>
            <a:xfrm>
              <a:off x="-33955" y="899044"/>
              <a:ext cx="1748648" cy="1384995"/>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bỏ</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xuống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62" y="2342783"/>
              <a:ext cx="2282373" cy="1259748"/>
            </a:xfrm>
            <a:prstGeom prst="rect">
              <a:avLst/>
            </a:prstGeom>
          </p:spPr>
        </p:pic>
      </p:grpSp>
      <p:grpSp>
        <p:nvGrpSpPr>
          <p:cNvPr id="10" name="Group 9"/>
          <p:cNvGrpSpPr/>
          <p:nvPr/>
        </p:nvGrpSpPr>
        <p:grpSpPr>
          <a:xfrm>
            <a:off x="-157773" y="3860031"/>
            <a:ext cx="3580621" cy="2140022"/>
            <a:chOff x="-118330" y="3860031"/>
            <a:chExt cx="2685466" cy="2140022"/>
          </a:xfrm>
        </p:grpSpPr>
        <p:sp>
          <p:nvSpPr>
            <p:cNvPr id="50" name="TextBox 49"/>
            <p:cNvSpPr txBox="1"/>
            <p:nvPr/>
          </p:nvSpPr>
          <p:spPr>
            <a:xfrm>
              <a:off x="-118330" y="3860031"/>
              <a:ext cx="2685466"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Vẽ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truyền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vệ</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trường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1" name="Pictur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618" y="4920262"/>
              <a:ext cx="878190" cy="1079791"/>
            </a:xfrm>
            <a:prstGeom prst="rect">
              <a:avLst/>
            </a:prstGeom>
          </p:spPr>
        </p:pic>
      </p:grpSp>
      <p:grpSp>
        <p:nvGrpSpPr>
          <p:cNvPr id="4" name="Group 3"/>
          <p:cNvGrpSpPr/>
          <p:nvPr/>
        </p:nvGrpSpPr>
        <p:grpSpPr>
          <a:xfrm>
            <a:off x="5578528" y="-36075"/>
            <a:ext cx="4630377" cy="1748989"/>
            <a:chOff x="4183895" y="-36075"/>
            <a:chExt cx="3472783" cy="1748989"/>
          </a:xfrm>
        </p:grpSpPr>
        <p:sp>
          <p:nvSpPr>
            <p:cNvPr id="62" name="TextBox 61"/>
            <p:cNvSpPr txBox="1"/>
            <p:nvPr/>
          </p:nvSpPr>
          <p:spPr>
            <a:xfrm>
              <a:off x="4183895" y="-36075"/>
              <a:ext cx="3472783"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Tham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quét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dọn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phố</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9305" y="876448"/>
              <a:ext cx="1513623" cy="83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1343744" y="5373216"/>
            <a:ext cx="4210173" cy="1477820"/>
            <a:chOff x="1007808" y="5373216"/>
            <a:chExt cx="3157630" cy="1477820"/>
          </a:xfrm>
        </p:grpSpPr>
        <p:sp>
          <p:nvSpPr>
            <p:cNvPr id="60" name="TextBox 59"/>
            <p:cNvSpPr txBox="1"/>
            <p:nvPr/>
          </p:nvSpPr>
          <p:spPr>
            <a:xfrm>
              <a:off x="1007808" y="5608931"/>
              <a:ext cx="2016224" cy="1077218"/>
            </a:xfrm>
            <a:prstGeom prst="rect">
              <a:avLst/>
            </a:prstGeom>
            <a:noFill/>
          </p:spPr>
          <p:txBody>
            <a:bodyPr wrap="square" rtlCol="0">
              <a:spAutoFit/>
            </a:bodyPr>
            <a:lstStyle/>
            <a:p>
              <a:pPr algn="ctr"/>
              <a:r>
                <a:rPr lang="en-US" sz="3200" dirty="0" err="1">
                  <a:solidFill>
                    <a:srgbClr val="FF0000"/>
                  </a:solidFill>
                  <a:latin typeface="Times New Roman" panose="02020603050405020304" pitchFamily="18" charset="0"/>
                  <a:cs typeface="Times New Roman" panose="02020603050405020304" pitchFamily="18" charset="0"/>
                </a:rPr>
                <a:t>Sử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dụng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đồ</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chế</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7"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7181" y="5373216"/>
              <a:ext cx="1128257" cy="1477820"/>
            </a:xfrm>
            <a:prstGeom prst="rect">
              <a:avLst/>
            </a:prstGeom>
          </p:spPr>
        </p:pic>
      </p:grpSp>
      <p:grpSp>
        <p:nvGrpSpPr>
          <p:cNvPr id="7" name="Group 6"/>
          <p:cNvGrpSpPr/>
          <p:nvPr/>
        </p:nvGrpSpPr>
        <p:grpSpPr>
          <a:xfrm>
            <a:off x="6057177" y="5153032"/>
            <a:ext cx="4975092" cy="1698005"/>
            <a:chOff x="4542882" y="5153031"/>
            <a:chExt cx="3731319" cy="1698005"/>
          </a:xfrm>
        </p:grpSpPr>
        <p:sp>
          <p:nvSpPr>
            <p:cNvPr id="46" name="TextBox 45"/>
            <p:cNvSpPr txBox="1"/>
            <p:nvPr/>
          </p:nvSpPr>
          <p:spPr>
            <a:xfrm>
              <a:off x="4542882" y="6327816"/>
              <a:ext cx="373131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đúng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6905" y="5153031"/>
              <a:ext cx="1874445" cy="1293367"/>
            </a:xfrm>
            <a:prstGeom prst="rect">
              <a:avLst/>
            </a:prstGeom>
          </p:spPr>
        </p:pic>
      </p:grpSp>
    </p:spTree>
    <p:extLst>
      <p:ext uri="{BB962C8B-B14F-4D97-AF65-F5344CB8AC3E}">
        <p14:creationId xmlns:p14="http://schemas.microsoft.com/office/powerpoint/2010/main" val="2151260052"/>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32994" t="27971" r="23038"/>
          <a:stretch/>
        </p:blipFill>
        <p:spPr>
          <a:xfrm>
            <a:off x="3761381" y="1844825"/>
            <a:ext cx="4567292" cy="3275493"/>
          </a:xfrm>
          <a:prstGeom prst="rect">
            <a:avLst/>
          </a:prstGeom>
          <a:noFill/>
          <a:ln>
            <a:noFill/>
          </a:ln>
        </p:spPr>
      </p:pic>
      <p:cxnSp>
        <p:nvCxnSpPr>
          <p:cNvPr id="11" name="Straight Connector 10"/>
          <p:cNvCxnSpPr/>
          <p:nvPr/>
        </p:nvCxnSpPr>
        <p:spPr>
          <a:xfrm flipV="1">
            <a:off x="6384032" y="0"/>
            <a:ext cx="672075" cy="1996772"/>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8078107" y="3068960"/>
            <a:ext cx="4113893"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H="1">
            <a:off x="3" y="3833664"/>
            <a:ext cx="3983763" cy="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a:endCxn id="8" idx="2"/>
          </p:cNvCxnSpPr>
          <p:nvPr/>
        </p:nvCxnSpPr>
        <p:spPr>
          <a:xfrm flipH="1" flipV="1">
            <a:off x="6045027" y="5120317"/>
            <a:ext cx="162319" cy="173072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flipV="1">
            <a:off x="8245" y="4349984"/>
            <a:ext cx="4167543" cy="2239442"/>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5868" y="1"/>
            <a:ext cx="4343869" cy="2335175"/>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7757028" y="4269879"/>
            <a:ext cx="4559829" cy="2413924"/>
          </a:xfrm>
          <a:prstGeom prst="line">
            <a:avLst/>
          </a:prstGeom>
        </p:spPr>
        <p:style>
          <a:lnRef idx="2">
            <a:schemeClr val="dk1"/>
          </a:lnRef>
          <a:fillRef idx="0">
            <a:schemeClr val="dk1"/>
          </a:fillRef>
          <a:effectRef idx="1">
            <a:schemeClr val="dk1"/>
          </a:effectRef>
          <a:fontRef idx="minor">
            <a:schemeClr val="tx1"/>
          </a:fontRef>
        </p:style>
      </p:cxnSp>
      <p:grpSp>
        <p:nvGrpSpPr>
          <p:cNvPr id="33" name="Group 32"/>
          <p:cNvGrpSpPr/>
          <p:nvPr/>
        </p:nvGrpSpPr>
        <p:grpSpPr>
          <a:xfrm>
            <a:off x="8811994" y="3068960"/>
            <a:ext cx="3504863" cy="2293162"/>
            <a:chOff x="6916194" y="3084221"/>
            <a:chExt cx="2628647" cy="2293162"/>
          </a:xfrm>
        </p:grpSpPr>
        <p:sp>
          <p:nvSpPr>
            <p:cNvPr id="39" name="TextBox 38"/>
            <p:cNvSpPr txBox="1"/>
            <p:nvPr/>
          </p:nvSpPr>
          <p:spPr>
            <a:xfrm>
              <a:off x="6916194" y="4854163"/>
              <a:ext cx="2628647"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2771" y="3084221"/>
              <a:ext cx="2223111" cy="1632574"/>
            </a:xfrm>
            <a:prstGeom prst="rect">
              <a:avLst/>
            </a:prstGeom>
          </p:spPr>
        </p:pic>
      </p:grpSp>
      <p:grpSp>
        <p:nvGrpSpPr>
          <p:cNvPr id="32" name="Group 31"/>
          <p:cNvGrpSpPr/>
          <p:nvPr/>
        </p:nvGrpSpPr>
        <p:grpSpPr>
          <a:xfrm>
            <a:off x="6727451" y="63396"/>
            <a:ext cx="5493727" cy="2837136"/>
            <a:chOff x="5045588" y="63396"/>
            <a:chExt cx="4120295" cy="2837136"/>
          </a:xfrm>
        </p:grpSpPr>
        <p:sp>
          <p:nvSpPr>
            <p:cNvPr id="62" name="TextBox 61"/>
            <p:cNvSpPr txBox="1"/>
            <p:nvPr/>
          </p:nvSpPr>
          <p:spPr>
            <a:xfrm>
              <a:off x="5045588" y="63396"/>
              <a:ext cx="3343199"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khẩu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tắt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đèn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đỏ</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5" y="965611"/>
              <a:ext cx="2937698" cy="1934921"/>
            </a:xfrm>
            <a:prstGeom prst="rect">
              <a:avLst/>
            </a:prstGeom>
          </p:spPr>
        </p:pic>
      </p:grpSp>
      <p:grpSp>
        <p:nvGrpSpPr>
          <p:cNvPr id="35" name="Group 34"/>
          <p:cNvGrpSpPr/>
          <p:nvPr/>
        </p:nvGrpSpPr>
        <p:grpSpPr>
          <a:xfrm>
            <a:off x="201577" y="5047433"/>
            <a:ext cx="5744425" cy="1803604"/>
            <a:chOff x="213950" y="5134685"/>
            <a:chExt cx="4308319" cy="1803604"/>
          </a:xfrm>
        </p:grpSpPr>
        <p:sp>
          <p:nvSpPr>
            <p:cNvPr id="28" name="TextBox 27"/>
            <p:cNvSpPr txBox="1"/>
            <p:nvPr/>
          </p:nvSpPr>
          <p:spPr>
            <a:xfrm>
              <a:off x="213950" y="6415069"/>
              <a:ext cx="4175880"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Trang </a:t>
              </a:r>
              <a:r>
                <a:rPr lang="en-US" sz="2800" dirty="0" err="1">
                  <a:solidFill>
                    <a:srgbClr val="FF0000"/>
                  </a:solidFill>
                  <a:latin typeface="Times New Roman" panose="02020603050405020304" pitchFamily="18" charset="0"/>
                  <a:cs typeface="Times New Roman" panose="02020603050405020304" pitchFamily="18" charset="0"/>
                </a:rPr>
                <a:t>trí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tường</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phố</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805" y="5134685"/>
              <a:ext cx="2345464" cy="1294752"/>
            </a:xfrm>
            <a:prstGeom prst="rect">
              <a:avLst/>
            </a:prstGeom>
          </p:spPr>
        </p:pic>
      </p:grpSp>
      <p:grpSp>
        <p:nvGrpSpPr>
          <p:cNvPr id="37" name="Group 36"/>
          <p:cNvGrpSpPr/>
          <p:nvPr/>
        </p:nvGrpSpPr>
        <p:grpSpPr>
          <a:xfrm>
            <a:off x="185919" y="1505140"/>
            <a:ext cx="3983765" cy="2128469"/>
            <a:chOff x="1" y="1505140"/>
            <a:chExt cx="2987824" cy="2128469"/>
          </a:xfrm>
        </p:grpSpPr>
        <p:sp>
          <p:nvSpPr>
            <p:cNvPr id="44" name="TextBox 43"/>
            <p:cNvSpPr txBox="1"/>
            <p:nvPr/>
          </p:nvSpPr>
          <p:spPr>
            <a:xfrm>
              <a:off x="2" y="2679502"/>
              <a:ext cx="2987823"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từ</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505140"/>
              <a:ext cx="2051720" cy="1231032"/>
            </a:xfrm>
            <a:prstGeom prst="rect">
              <a:avLst/>
            </a:prstGeom>
          </p:spPr>
        </p:pic>
      </p:grpSp>
      <p:grpSp>
        <p:nvGrpSpPr>
          <p:cNvPr id="36" name="Group 35"/>
          <p:cNvGrpSpPr/>
          <p:nvPr/>
        </p:nvGrpSpPr>
        <p:grpSpPr>
          <a:xfrm>
            <a:off x="300946" y="3872930"/>
            <a:ext cx="3809403" cy="1732489"/>
            <a:chOff x="79770" y="3911585"/>
            <a:chExt cx="2857052" cy="1732489"/>
          </a:xfrm>
        </p:grpSpPr>
        <p:sp>
          <p:nvSpPr>
            <p:cNvPr id="50" name="TextBox 49"/>
            <p:cNvSpPr txBox="1"/>
            <p:nvPr/>
          </p:nvSpPr>
          <p:spPr>
            <a:xfrm>
              <a:off x="118700" y="3911585"/>
              <a:ext cx="2818122"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Hạn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lông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70" y="4581128"/>
              <a:ext cx="1224136" cy="1062946"/>
            </a:xfrm>
            <a:prstGeom prst="rect">
              <a:avLst/>
            </a:prstGeom>
          </p:spPr>
        </p:pic>
      </p:grpSp>
      <p:grpSp>
        <p:nvGrpSpPr>
          <p:cNvPr id="31" name="Group 30"/>
          <p:cNvGrpSpPr/>
          <p:nvPr/>
        </p:nvGrpSpPr>
        <p:grpSpPr>
          <a:xfrm>
            <a:off x="922451" y="-82242"/>
            <a:ext cx="5461581" cy="1893554"/>
            <a:chOff x="691838" y="-82242"/>
            <a:chExt cx="4096186" cy="1893554"/>
          </a:xfrm>
        </p:grpSpPr>
        <p:sp>
          <p:nvSpPr>
            <p:cNvPr id="42" name="TextBox 41"/>
            <p:cNvSpPr txBox="1"/>
            <p:nvPr/>
          </p:nvSpPr>
          <p:spPr>
            <a:xfrm>
              <a:off x="691838" y="-82242"/>
              <a:ext cx="3341234"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Hưởng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11" y="379423"/>
              <a:ext cx="2180213" cy="1431889"/>
            </a:xfrm>
            <a:prstGeom prst="rect">
              <a:avLst/>
            </a:prstGeom>
          </p:spPr>
        </p:pic>
      </p:grpSp>
      <p:grpSp>
        <p:nvGrpSpPr>
          <p:cNvPr id="34" name="Group 33"/>
          <p:cNvGrpSpPr/>
          <p:nvPr/>
        </p:nvGrpSpPr>
        <p:grpSpPr>
          <a:xfrm>
            <a:off x="6193375" y="5046334"/>
            <a:ext cx="7408211" cy="1560906"/>
            <a:chOff x="4698288" y="5300439"/>
            <a:chExt cx="5556158" cy="1560906"/>
          </a:xfrm>
        </p:grpSpPr>
        <p:sp>
          <p:nvSpPr>
            <p:cNvPr id="46" name="TextBox 45"/>
            <p:cNvSpPr txBox="1"/>
            <p:nvPr/>
          </p:nvSpPr>
          <p:spPr>
            <a:xfrm>
              <a:off x="6523127" y="6334780"/>
              <a:ext cx="3731319" cy="523220"/>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kiệm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8288" y="5300439"/>
              <a:ext cx="1824839" cy="1560906"/>
            </a:xfrm>
            <a:prstGeom prst="rect">
              <a:avLst/>
            </a:prstGeom>
          </p:spPr>
        </p:pic>
      </p:grpSp>
    </p:spTree>
    <p:extLst>
      <p:ext uri="{BB962C8B-B14F-4D97-AF65-F5344CB8AC3E}">
        <p14:creationId xmlns:p14="http://schemas.microsoft.com/office/powerpoint/2010/main" val="247840684"/>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a:extLst>
              <a:ext uri="{28A0092B-C50C-407E-A947-70E740481C1C}">
                <a14:useLocalDpi xmlns:a14="http://schemas.microsoft.com/office/drawing/2010/main" val="0"/>
              </a:ext>
            </a:extLst>
          </a:blip>
          <a:srcRect t="76298" r="55313"/>
          <a:stretch/>
        </p:blipFill>
        <p:spPr>
          <a:xfrm flipH="1">
            <a:off x="5472752" y="4876618"/>
            <a:ext cx="6719248" cy="2004646"/>
          </a:xfrm>
          <a:prstGeom prst="rect">
            <a:avLst/>
          </a:prstGeom>
        </p:spPr>
      </p:pic>
      <p:grpSp>
        <p:nvGrpSpPr>
          <p:cNvPr id="12" name="组合 11">
            <a:extLst>
              <a:ext uri="{FF2B5EF4-FFF2-40B4-BE49-F238E27FC236}">
                <a16:creationId xmlns:a16="http://schemas.microsoft.com/office/drawing/2014/main" id="{C4ACD5C5-A2FC-42A0-BD87-4E3BA1D1D640}"/>
              </a:ext>
            </a:extLst>
          </p:cNvPr>
          <p:cNvGrpSpPr/>
          <p:nvPr/>
        </p:nvGrpSpPr>
        <p:grpSpPr>
          <a:xfrm>
            <a:off x="228600" y="419100"/>
            <a:ext cx="11540963" cy="4925897"/>
            <a:chOff x="1926608" y="1824561"/>
            <a:chExt cx="9531885" cy="3727494"/>
          </a:xfrm>
        </p:grpSpPr>
        <p:pic>
          <p:nvPicPr>
            <p:cNvPr id="9" name="图片 8">
              <a:extLst>
                <a:ext uri="{FF2B5EF4-FFF2-40B4-BE49-F238E27FC236}">
                  <a16:creationId xmlns:a16="http://schemas.microsoft.com/office/drawing/2014/main" id="{9224DBDA-2195-4F35-81B5-BFBC7A9E0A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851" y1="30622" x2="12239" y2="40431"/>
                          <a14:foregroundMark x1="10149" y1="40431" x2="12687" y2="43301"/>
                          <a14:foregroundMark x1="7910" y1="34928" x2="6866" y2="34450"/>
                          <a14:backgroundMark x1="68358" y1="74163" x2="77910" y2="76794"/>
                        </a14:backgroundRemoval>
                      </a14:imgEffect>
                    </a14:imgLayer>
                  </a14:imgProps>
                </a:ext>
                <a:ext uri="{28A0092B-C50C-407E-A947-70E740481C1C}">
                  <a14:useLocalDpi xmlns:a14="http://schemas.microsoft.com/office/drawing/2010/main" val="0"/>
                </a:ext>
              </a:extLst>
            </a:blip>
            <a:srcRect l="5589" t="19884" r="9510" b="7835"/>
            <a:stretch/>
          </p:blipFill>
          <p:spPr>
            <a:xfrm>
              <a:off x="1926608" y="1824561"/>
              <a:ext cx="7792872" cy="3727494"/>
            </a:xfrm>
            <a:prstGeom prst="rect">
              <a:avLst/>
            </a:prstGeom>
          </p:spPr>
        </p:pic>
        <p:pic>
          <p:nvPicPr>
            <p:cNvPr id="10" name="图片 9">
              <a:extLst>
                <a:ext uri="{FF2B5EF4-FFF2-40B4-BE49-F238E27FC236}">
                  <a16:creationId xmlns:a16="http://schemas.microsoft.com/office/drawing/2014/main" id="{B214E33E-21F7-4BAC-B440-E6A1B445F8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9604309" y="2689535"/>
              <a:ext cx="1854184" cy="2593574"/>
            </a:xfrm>
            <a:prstGeom prst="rect">
              <a:avLst/>
            </a:prstGeom>
            <a:effectLst>
              <a:outerShdw blurRad="50800" dist="38100" dir="5400000" algn="t" rotWithShape="0">
                <a:prstClr val="black">
                  <a:alpha val="40000"/>
                </a:prstClr>
              </a:outerShdw>
            </a:effectLst>
          </p:spPr>
        </p:pic>
        <p:sp>
          <p:nvSpPr>
            <p:cNvPr id="11" name="文本框 10">
              <a:extLst>
                <a:ext uri="{FF2B5EF4-FFF2-40B4-BE49-F238E27FC236}">
                  <a16:creationId xmlns:a16="http://schemas.microsoft.com/office/drawing/2014/main" id="{A3DC788F-F0F3-45D8-A91D-39E4ED04318E}"/>
                </a:ext>
              </a:extLst>
            </p:cNvPr>
            <p:cNvSpPr txBox="1"/>
            <p:nvPr/>
          </p:nvSpPr>
          <p:spPr>
            <a:xfrm>
              <a:off x="3233867" y="3506407"/>
              <a:ext cx="6180191" cy="908305"/>
            </a:xfrm>
            <a:prstGeom prst="rect">
              <a:avLst/>
            </a:prstGeom>
            <a:noFill/>
          </p:spPr>
          <p:txBody>
            <a:bodyPr wrap="none" rtlCol="0">
              <a:spAutoFit/>
            </a:bodyPr>
            <a:lstStyle/>
            <a:p>
              <a:r>
                <a:rPr lang="en-US" altLang="zh-CN" sz="3600" dirty="0">
                  <a:latin typeface="Times New Roman" pitchFamily="18" charset="0"/>
                  <a:ea typeface="+mj-ea"/>
                  <a:cs typeface="Times New Roman" pitchFamily="18" charset="0"/>
                </a:rPr>
                <a:t>KHI LÀM ĐƯỢC NHỮNG VIỆC ĐÓ </a:t>
              </a:r>
            </a:p>
            <a:p>
              <a:r>
                <a:rPr lang="en-US" altLang="zh-CN" sz="3600" dirty="0">
                  <a:latin typeface="Times New Roman" pitchFamily="18" charset="0"/>
                  <a:ea typeface="+mj-ea"/>
                  <a:cs typeface="Times New Roman" pitchFamily="18" charset="0"/>
                </a:rPr>
                <a:t>THÌ KẾT QUẢ MANG LẠI LÀ GÌ?</a:t>
              </a:r>
              <a:endParaRPr lang="zh-CN" altLang="en-US" sz="3600" dirty="0">
                <a:latin typeface="Times New Roman" pitchFamily="18" charset="0"/>
                <a:ea typeface="+mj-ea"/>
                <a:cs typeface="Times New Roman" pitchFamily="18" charset="0"/>
              </a:endParaRPr>
            </a:p>
          </p:txBody>
        </p:sp>
      </p:grpSp>
    </p:spTree>
    <p:extLst>
      <p:ext uri="{BB962C8B-B14F-4D97-AF65-F5344CB8AC3E}">
        <p14:creationId xmlns:p14="http://schemas.microsoft.com/office/powerpoint/2010/main" val="103351697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8">
            <a:extLst>
              <a:ext uri="{FF2B5EF4-FFF2-40B4-BE49-F238E27FC236}">
                <a16:creationId xmlns:a16="http://schemas.microsoft.com/office/drawing/2014/main" id="{3FB08D6E-9A93-41A7-AA81-2A40F1C80944}"/>
              </a:ext>
            </a:extLst>
          </p:cNvPr>
          <p:cNvPicPr>
            <a:picLocks noChangeAspect="1"/>
          </p:cNvPicPr>
          <p:nvPr/>
        </p:nvPicPr>
        <p:blipFill>
          <a:blip r:embed="rId3"/>
          <a:stretch>
            <a:fillRect/>
          </a:stretch>
        </p:blipFill>
        <p:spPr>
          <a:xfrm>
            <a:off x="500986" y="457200"/>
            <a:ext cx="8290325" cy="5704765"/>
          </a:xfrm>
          <a:prstGeom prst="rect">
            <a:avLst/>
          </a:prstGeom>
          <a:noFill/>
          <a:ln w="9525">
            <a:noFill/>
          </a:ln>
        </p:spPr>
      </p:pic>
      <p:pic>
        <p:nvPicPr>
          <p:cNvPr id="2" name="图片 1">
            <a:extLst>
              <a:ext uri="{FF2B5EF4-FFF2-40B4-BE49-F238E27FC236}">
                <a16:creationId xmlns:a16="http://schemas.microsoft.com/office/drawing/2014/main" id="{E519F293-B8FF-43A1-8265-E73D7872BFC5}"/>
              </a:ext>
            </a:extLst>
          </p:cNvPr>
          <p:cNvPicPr>
            <a:picLocks noChangeAspect="1"/>
          </p:cNvPicPr>
          <p:nvPr/>
        </p:nvPicPr>
        <p:blipFill rotWithShape="1">
          <a:blip r:embed="rId4">
            <a:extLst>
              <a:ext uri="{28A0092B-C50C-407E-A947-70E740481C1C}">
                <a14:useLocalDpi xmlns:a14="http://schemas.microsoft.com/office/drawing/2010/main" val="0"/>
              </a:ext>
            </a:extLst>
          </a:blip>
          <a:srcRect l="11141" t="19304" r="14047" b="21791"/>
          <a:stretch/>
        </p:blipFill>
        <p:spPr>
          <a:xfrm>
            <a:off x="7233313" y="2122228"/>
            <a:ext cx="4408228" cy="4039737"/>
          </a:xfrm>
          <a:prstGeom prst="rect">
            <a:avLst/>
          </a:prstGeom>
          <a:effectLst>
            <a:outerShdw blurRad="50800" dist="38100" dir="5400000" algn="t" rotWithShape="0">
              <a:prstClr val="black">
                <a:alpha val="40000"/>
              </a:prstClr>
            </a:outerShdw>
          </a:effectLst>
        </p:spPr>
      </p:pic>
      <p:sp>
        <p:nvSpPr>
          <p:cNvPr id="5" name="文本框 4">
            <a:extLst>
              <a:ext uri="{FF2B5EF4-FFF2-40B4-BE49-F238E27FC236}">
                <a16:creationId xmlns:a16="http://schemas.microsoft.com/office/drawing/2014/main" id="{9026DEB7-17C9-4EC4-84D3-FECB011E5A3E}"/>
              </a:ext>
            </a:extLst>
          </p:cNvPr>
          <p:cNvSpPr txBox="1"/>
          <p:nvPr/>
        </p:nvSpPr>
        <p:spPr>
          <a:xfrm>
            <a:off x="7470576" y="576046"/>
            <a:ext cx="3933701" cy="1200329"/>
          </a:xfrm>
          <a:prstGeom prst="rect">
            <a:avLst/>
          </a:prstGeom>
          <a:noFill/>
        </p:spPr>
        <p:txBody>
          <a:bodyPr vert="horz"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Khu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phố</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sạch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thoáng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mát</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6"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0" y="836712"/>
            <a:ext cx="6552728" cy="46449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00657749"/>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2F27B0B-11D1-4D1B-B7B5-2C6E5CA8AA0F}"/>
              </a:ext>
            </a:extLst>
          </p:cNvPr>
          <p:cNvPicPr>
            <a:picLocks noChangeAspect="1"/>
          </p:cNvPicPr>
          <p:nvPr/>
        </p:nvPicPr>
        <p:blipFill rotWithShape="1">
          <a:blip r:embed="rId3">
            <a:extLst>
              <a:ext uri="{28A0092B-C50C-407E-A947-70E740481C1C}">
                <a14:useLocalDpi xmlns:a14="http://schemas.microsoft.com/office/drawing/2010/main" val="0"/>
              </a:ext>
            </a:extLst>
          </a:blip>
          <a:srcRect l="1354" t="49996" r="74690" b="9445"/>
          <a:stretch/>
        </p:blipFill>
        <p:spPr>
          <a:xfrm>
            <a:off x="0" y="4258102"/>
            <a:ext cx="2730016" cy="2599898"/>
          </a:xfrm>
          <a:prstGeom prst="rect">
            <a:avLst/>
          </a:prstGeom>
        </p:spPr>
      </p:pic>
      <p:pic>
        <p:nvPicPr>
          <p:cNvPr id="3" name="图片 2">
            <a:extLst>
              <a:ext uri="{FF2B5EF4-FFF2-40B4-BE49-F238E27FC236}">
                <a16:creationId xmlns:a16="http://schemas.microsoft.com/office/drawing/2014/main" id="{1A6B3E9A-9537-4C4E-B98D-3F26959531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40" r="52555"/>
          <a:stretch/>
        </p:blipFill>
        <p:spPr>
          <a:xfrm>
            <a:off x="9450199" y="3238500"/>
            <a:ext cx="2450080" cy="3427094"/>
          </a:xfrm>
          <a:prstGeom prst="rect">
            <a:avLst/>
          </a:prstGeom>
          <a:effectLst>
            <a:outerShdw blurRad="50800" dist="38100" dir="5400000" algn="t" rotWithShape="0">
              <a:prstClr val="black">
                <a:alpha val="40000"/>
              </a:prstClr>
            </a:outerShdw>
          </a:effectLst>
        </p:spPr>
      </p:pic>
      <p:sp>
        <p:nvSpPr>
          <p:cNvPr id="4" name="圆角矩形 3">
            <a:extLst>
              <a:ext uri="{FF2B5EF4-FFF2-40B4-BE49-F238E27FC236}">
                <a16:creationId xmlns:a16="http://schemas.microsoft.com/office/drawing/2014/main" id="{23243E51-1200-48F6-8208-76CF40929B1A}"/>
              </a:ext>
            </a:extLst>
          </p:cNvPr>
          <p:cNvSpPr/>
          <p:nvPr/>
        </p:nvSpPr>
        <p:spPr>
          <a:xfrm>
            <a:off x="1270000" y="1501837"/>
            <a:ext cx="6724839" cy="3919736"/>
          </a:xfrm>
          <a:prstGeom prst="roundRect">
            <a:avLst>
              <a:gd name="adj" fmla="val 12591"/>
            </a:avLst>
          </a:prstGeom>
          <a:solidFill>
            <a:schemeClr val="accent6">
              <a:alpha val="10000"/>
            </a:schemeClr>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Malgun Gothic Semilight" panose="020B0502040204020203" pitchFamily="34" charset="-122"/>
              <a:ea typeface="Malgun Gothic Semilight" panose="020B0502040204020203" pitchFamily="34" charset="-122"/>
            </a:endParaRPr>
          </a:p>
        </p:txBody>
      </p:sp>
      <p:pic>
        <p:nvPicPr>
          <p:cNvPr id="5" name="图片 4">
            <a:extLst>
              <a:ext uri="{FF2B5EF4-FFF2-40B4-BE49-F238E27FC236}">
                <a16:creationId xmlns:a16="http://schemas.microsoft.com/office/drawing/2014/main" id="{8A33A4A7-0735-416B-B791-962AFFFCE0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4839" y="1501837"/>
            <a:ext cx="1542291" cy="3919736"/>
          </a:xfrm>
          <a:prstGeom prst="rect">
            <a:avLst/>
          </a:prstGeom>
        </p:spPr>
      </p:pic>
      <p:sp>
        <p:nvSpPr>
          <p:cNvPr id="6" name="文本框 5">
            <a:extLst>
              <a:ext uri="{FF2B5EF4-FFF2-40B4-BE49-F238E27FC236}">
                <a16:creationId xmlns:a16="http://schemas.microsoft.com/office/drawing/2014/main" id="{3C9AD9C4-3353-448A-83BB-C714BAE953FE}"/>
              </a:ext>
            </a:extLst>
          </p:cNvPr>
          <p:cNvSpPr txBox="1"/>
          <p:nvPr/>
        </p:nvSpPr>
        <p:spPr>
          <a:xfrm>
            <a:off x="1109345" y="295649"/>
            <a:ext cx="4418192" cy="1077218"/>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vệ</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sinh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sẽ</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thoáng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mát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7" name="Content Placeholder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000" y="1439898"/>
            <a:ext cx="6837784" cy="41181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5084990"/>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2500"/>
                            </p:stCondLst>
                            <p:childTnLst>
                              <p:par>
                                <p:cTn id="23" presetID="6"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8099441-638B-433E-8264-E6B94A992F1E}"/>
              </a:ext>
            </a:extLst>
          </p:cNvPr>
          <p:cNvPicPr>
            <a:picLocks noChangeAspect="1"/>
          </p:cNvPicPr>
          <p:nvPr/>
        </p:nvPicPr>
        <p:blipFill rotWithShape="1">
          <a:blip r:embed="rId3">
            <a:extLst>
              <a:ext uri="{28A0092B-C50C-407E-A947-70E740481C1C}">
                <a14:useLocalDpi xmlns:a14="http://schemas.microsoft.com/office/drawing/2010/main" val="0"/>
              </a:ext>
            </a:extLst>
          </a:blip>
          <a:srcRect t="67224"/>
          <a:stretch/>
        </p:blipFill>
        <p:spPr>
          <a:xfrm>
            <a:off x="504" y="5075614"/>
            <a:ext cx="12190992" cy="1782385"/>
          </a:xfrm>
          <a:prstGeom prst="rect">
            <a:avLst/>
          </a:prstGeom>
        </p:spPr>
      </p:pic>
      <p:pic>
        <p:nvPicPr>
          <p:cNvPr id="3" name="图片 2">
            <a:extLst>
              <a:ext uri="{FF2B5EF4-FFF2-40B4-BE49-F238E27FC236}">
                <a16:creationId xmlns:a16="http://schemas.microsoft.com/office/drawing/2014/main" id="{550F07A1-8309-4F39-B985-AEE033F4DC42}"/>
              </a:ext>
            </a:extLst>
          </p:cNvPr>
          <p:cNvPicPr>
            <a:picLocks noChangeAspect="1"/>
          </p:cNvPicPr>
          <p:nvPr/>
        </p:nvPicPr>
        <p:blipFill rotWithShape="1">
          <a:blip r:embed="rId4">
            <a:extLst>
              <a:ext uri="{28A0092B-C50C-407E-A947-70E740481C1C}">
                <a14:useLocalDpi xmlns:a14="http://schemas.microsoft.com/office/drawing/2010/main" val="0"/>
              </a:ext>
            </a:extLst>
          </a:blip>
          <a:srcRect l="15632" r="11333" b="13412"/>
          <a:stretch/>
        </p:blipFill>
        <p:spPr>
          <a:xfrm flipH="1">
            <a:off x="367953" y="2127325"/>
            <a:ext cx="1471235" cy="2019636"/>
          </a:xfrm>
          <a:prstGeom prst="rect">
            <a:avLst/>
          </a:prstGeom>
          <a:effectLst>
            <a:outerShdw blurRad="50800" dist="38100" dir="5400000" algn="t" rotWithShape="0">
              <a:prstClr val="black">
                <a:alpha val="40000"/>
              </a:prstClr>
            </a:outerShdw>
          </a:effectLst>
        </p:spPr>
      </p:pic>
      <p:pic>
        <p:nvPicPr>
          <p:cNvPr id="12" name="图片 11">
            <a:extLst>
              <a:ext uri="{FF2B5EF4-FFF2-40B4-BE49-F238E27FC236}">
                <a16:creationId xmlns:a16="http://schemas.microsoft.com/office/drawing/2014/main" id="{E14DE1C0-8D45-40D1-ABE4-4F62E3836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640" r="52555"/>
          <a:stretch/>
        </p:blipFill>
        <p:spPr>
          <a:xfrm>
            <a:off x="9613858" y="1716382"/>
            <a:ext cx="1471235" cy="2057917"/>
          </a:xfrm>
          <a:prstGeom prst="rect">
            <a:avLst/>
          </a:prstGeom>
          <a:effectLst>
            <a:outerShdw blurRad="50800" dist="38100" dir="5400000" algn="t" rotWithShape="0">
              <a:prstClr val="black">
                <a:alpha val="40000"/>
              </a:prstClr>
            </a:outerShdw>
          </a:effectLst>
        </p:spPr>
      </p:pic>
      <p:pic>
        <p:nvPicPr>
          <p:cNvPr id="13" name="图片 12">
            <a:extLst>
              <a:ext uri="{FF2B5EF4-FFF2-40B4-BE49-F238E27FC236}">
                <a16:creationId xmlns:a16="http://schemas.microsoft.com/office/drawing/2014/main" id="{12126121-9855-4EC9-912A-253F8208DA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543"/>
          <a:stretch/>
        </p:blipFill>
        <p:spPr>
          <a:xfrm>
            <a:off x="3049705" y="4177234"/>
            <a:ext cx="1344453" cy="1796760"/>
          </a:xfrm>
          <a:prstGeom prst="rect">
            <a:avLst/>
          </a:prstGeom>
          <a:effectLst>
            <a:outerShdw blurRad="50800" dist="38100" dir="5400000" algn="t" rotWithShape="0">
              <a:prstClr val="black">
                <a:alpha val="40000"/>
              </a:prstClr>
            </a:outerShdw>
          </a:effectLst>
        </p:spPr>
      </p:pic>
      <p:pic>
        <p:nvPicPr>
          <p:cNvPr id="14" name="图片 13">
            <a:extLst>
              <a:ext uri="{FF2B5EF4-FFF2-40B4-BE49-F238E27FC236}">
                <a16:creationId xmlns:a16="http://schemas.microsoft.com/office/drawing/2014/main" id="{A0F21786-3FDC-43E3-8F71-C2EC4DB79A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914" y="4146961"/>
            <a:ext cx="1294659" cy="1794868"/>
          </a:xfrm>
          <a:prstGeom prst="rect">
            <a:avLst/>
          </a:prstGeom>
          <a:effectLst>
            <a:outerShdw blurRad="50800" dist="38100" dir="5400000" algn="t" rotWithShape="0">
              <a:prstClr val="black">
                <a:alpha val="40000"/>
              </a:prstClr>
            </a:outerShdw>
          </a:effectLst>
        </p:spPr>
      </p:pic>
      <p:sp>
        <p:nvSpPr>
          <p:cNvPr id="15" name="TextBox 14"/>
          <p:cNvSpPr txBox="1"/>
          <p:nvPr/>
        </p:nvSpPr>
        <p:spPr>
          <a:xfrm>
            <a:off x="367953" y="576969"/>
            <a:ext cx="11592399" cy="1323439"/>
          </a:xfrm>
          <a:prstGeom prst="rect">
            <a:avLst/>
          </a:prstGeom>
          <a:solidFill>
            <a:schemeClr val="bg1">
              <a:lumMod val="95000"/>
            </a:schemeClr>
          </a:solidFill>
        </p:spPr>
        <p:txBody>
          <a:bodyPr wrap="square" rtlCol="0">
            <a:spAutoFit/>
          </a:bodyPr>
          <a:lstStyle/>
          <a:p>
            <a:r>
              <a:rPr lang="en-US" sz="4000" b="1" dirty="0">
                <a:solidFill>
                  <a:schemeClr val="accent1"/>
                </a:solidFill>
                <a:latin typeface="Times New Roman" panose="02020603050405020304" pitchFamily="18" charset="0"/>
                <a:cs typeface="Times New Roman" panose="02020603050405020304" pitchFamily="18" charset="0"/>
              </a:rPr>
              <a:t>Bài tập 1:  Tổ chức họp nhóm trao đổi ý kiến về câu hỏi sau:</a:t>
            </a:r>
          </a:p>
        </p:txBody>
      </p:sp>
      <p:sp>
        <p:nvSpPr>
          <p:cNvPr id="16" name="TextBox 15"/>
          <p:cNvSpPr txBox="1"/>
          <p:nvPr/>
        </p:nvSpPr>
        <p:spPr>
          <a:xfrm>
            <a:off x="2106836" y="2259980"/>
            <a:ext cx="7776864" cy="1754326"/>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gì</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005725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8099441-638B-433E-8264-E6B94A992F1E}"/>
              </a:ext>
            </a:extLst>
          </p:cNvPr>
          <p:cNvPicPr>
            <a:picLocks noChangeAspect="1"/>
          </p:cNvPicPr>
          <p:nvPr/>
        </p:nvPicPr>
        <p:blipFill rotWithShape="1">
          <a:blip r:embed="rId3">
            <a:extLst>
              <a:ext uri="{28A0092B-C50C-407E-A947-70E740481C1C}">
                <a14:useLocalDpi xmlns:a14="http://schemas.microsoft.com/office/drawing/2010/main" val="0"/>
              </a:ext>
            </a:extLst>
          </a:blip>
          <a:srcRect t="67224"/>
          <a:stretch/>
        </p:blipFill>
        <p:spPr>
          <a:xfrm>
            <a:off x="504" y="5527343"/>
            <a:ext cx="12190992" cy="1330656"/>
          </a:xfrm>
          <a:prstGeom prst="rect">
            <a:avLst/>
          </a:prstGeom>
        </p:spPr>
      </p:pic>
      <p:sp>
        <p:nvSpPr>
          <p:cNvPr id="15" name="云形 14">
            <a:extLst>
              <a:ext uri="{FF2B5EF4-FFF2-40B4-BE49-F238E27FC236}">
                <a16:creationId xmlns:a16="http://schemas.microsoft.com/office/drawing/2014/main" id="{CA8C610F-19EA-4C05-9F07-0D6D8FA708D8}"/>
              </a:ext>
            </a:extLst>
          </p:cNvPr>
          <p:cNvSpPr/>
          <p:nvPr/>
        </p:nvSpPr>
        <p:spPr>
          <a:xfrm>
            <a:off x="908336" y="-561286"/>
            <a:ext cx="2986584" cy="2774635"/>
          </a:xfrm>
          <a:prstGeom prst="cloud">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
        <p:nvSpPr>
          <p:cNvPr id="16" name="云形 15">
            <a:extLst>
              <a:ext uri="{FF2B5EF4-FFF2-40B4-BE49-F238E27FC236}">
                <a16:creationId xmlns:a16="http://schemas.microsoft.com/office/drawing/2014/main" id="{12D61C54-F290-4EEF-94D5-6D93A36996A8}"/>
              </a:ext>
            </a:extLst>
          </p:cNvPr>
          <p:cNvSpPr/>
          <p:nvPr/>
        </p:nvSpPr>
        <p:spPr>
          <a:xfrm>
            <a:off x="9205416" y="3171675"/>
            <a:ext cx="2986584" cy="2774635"/>
          </a:xfrm>
          <a:prstGeom prst="cloud">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sp>
        <p:nvSpPr>
          <p:cNvPr id="17" name="云形 16">
            <a:extLst>
              <a:ext uri="{FF2B5EF4-FFF2-40B4-BE49-F238E27FC236}">
                <a16:creationId xmlns:a16="http://schemas.microsoft.com/office/drawing/2014/main" id="{B833F076-AE7A-4758-A058-AB2FFFDB65D2}"/>
              </a:ext>
            </a:extLst>
          </p:cNvPr>
          <p:cNvSpPr/>
          <p:nvPr/>
        </p:nvSpPr>
        <p:spPr>
          <a:xfrm>
            <a:off x="9376581" y="-171459"/>
            <a:ext cx="2986584" cy="2774635"/>
          </a:xfrm>
          <a:prstGeom prst="cloud">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algun Gothic Semilight" panose="020B0502040204020203" pitchFamily="34" charset="-122"/>
              <a:ea typeface="Malgun Gothic Semilight" panose="020B0502040204020203" pitchFamily="34" charset="-122"/>
            </a:endParaRPr>
          </a:p>
        </p:txBody>
      </p:sp>
      <p:pic>
        <p:nvPicPr>
          <p:cNvPr id="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7305" y="243951"/>
            <a:ext cx="4355976" cy="426125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012" y="1685059"/>
            <a:ext cx="4427984" cy="4261251"/>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683696" y="4913765"/>
            <a:ext cx="6048672" cy="584775"/>
          </a:xfrm>
          <a:prstGeom prst="rect">
            <a:avLst/>
          </a:prstGeom>
          <a:noFill/>
        </p:spPr>
        <p:txBody>
          <a:bodyPr wrap="square" rtlCol="0">
            <a:spAutoFit/>
          </a:bodyPr>
          <a:lstStyle/>
          <a:p>
            <a:pPr algn="ctr"/>
            <a:r>
              <a:rPr lang="en-US" sz="3200" dirty="0" err="1">
                <a:solidFill>
                  <a:srgbClr val="002060"/>
                </a:solidFill>
                <a:latin typeface="Times New Roman" panose="02020603050405020304" pitchFamily="18" charset="0"/>
                <a:cs typeface="Times New Roman" panose="02020603050405020304" pitchFamily="18" charset="0"/>
              </a:rPr>
              <a:t>Đường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phố</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014843"/>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4979436-D0B2-458D-96A9-1B9ED86597B2}"/>
              </a:ext>
            </a:extLst>
          </p:cNvPr>
          <p:cNvPicPr>
            <a:picLocks noChangeAspect="1"/>
          </p:cNvPicPr>
          <p:nvPr/>
        </p:nvPicPr>
        <p:blipFill rotWithShape="1">
          <a:blip r:embed="rId3">
            <a:extLst>
              <a:ext uri="{28A0092B-C50C-407E-A947-70E740481C1C}">
                <a14:useLocalDpi xmlns:a14="http://schemas.microsoft.com/office/drawing/2010/main" val="0"/>
              </a:ext>
            </a:extLst>
          </a:blip>
          <a:srcRect t="76298" r="55313"/>
          <a:stretch/>
        </p:blipFill>
        <p:spPr>
          <a:xfrm flipH="1">
            <a:off x="5472752" y="4876618"/>
            <a:ext cx="6719248" cy="2004646"/>
          </a:xfrm>
          <a:prstGeom prst="rect">
            <a:avLst/>
          </a:prstGeom>
        </p:spPr>
      </p:pic>
      <p:grpSp>
        <p:nvGrpSpPr>
          <p:cNvPr id="12" name="组合 11">
            <a:extLst>
              <a:ext uri="{FF2B5EF4-FFF2-40B4-BE49-F238E27FC236}">
                <a16:creationId xmlns:a16="http://schemas.microsoft.com/office/drawing/2014/main" id="{C4ACD5C5-A2FC-42A0-BD87-4E3BA1D1D640}"/>
              </a:ext>
            </a:extLst>
          </p:cNvPr>
          <p:cNvGrpSpPr/>
          <p:nvPr/>
        </p:nvGrpSpPr>
        <p:grpSpPr>
          <a:xfrm>
            <a:off x="228600" y="419100"/>
            <a:ext cx="11540963" cy="4925897"/>
            <a:chOff x="1926608" y="1824561"/>
            <a:chExt cx="9531885" cy="3727494"/>
          </a:xfrm>
        </p:grpSpPr>
        <p:pic>
          <p:nvPicPr>
            <p:cNvPr id="9" name="图片 8">
              <a:extLst>
                <a:ext uri="{FF2B5EF4-FFF2-40B4-BE49-F238E27FC236}">
                  <a16:creationId xmlns:a16="http://schemas.microsoft.com/office/drawing/2014/main" id="{9224DBDA-2195-4F35-81B5-BFBC7A9E0A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9851" y1="30622" x2="12239" y2="40431"/>
                          <a14:foregroundMark x1="10149" y1="40431" x2="12687" y2="43301"/>
                          <a14:foregroundMark x1="7910" y1="34928" x2="6866" y2="34450"/>
                          <a14:backgroundMark x1="68358" y1="74163" x2="77910" y2="76794"/>
                        </a14:backgroundRemoval>
                      </a14:imgEffect>
                    </a14:imgLayer>
                  </a14:imgProps>
                </a:ext>
                <a:ext uri="{28A0092B-C50C-407E-A947-70E740481C1C}">
                  <a14:useLocalDpi xmlns:a14="http://schemas.microsoft.com/office/drawing/2010/main" val="0"/>
                </a:ext>
              </a:extLst>
            </a:blip>
            <a:srcRect l="5589" t="19884" r="9510" b="7835"/>
            <a:stretch/>
          </p:blipFill>
          <p:spPr>
            <a:xfrm>
              <a:off x="1926608" y="1824561"/>
              <a:ext cx="7792872" cy="3727494"/>
            </a:xfrm>
            <a:prstGeom prst="rect">
              <a:avLst/>
            </a:prstGeom>
          </p:spPr>
        </p:pic>
        <p:pic>
          <p:nvPicPr>
            <p:cNvPr id="10" name="图片 9">
              <a:extLst>
                <a:ext uri="{FF2B5EF4-FFF2-40B4-BE49-F238E27FC236}">
                  <a16:creationId xmlns:a16="http://schemas.microsoft.com/office/drawing/2014/main" id="{B214E33E-21F7-4BAC-B440-E6A1B445F8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40" r="52555"/>
            <a:stretch/>
          </p:blipFill>
          <p:spPr>
            <a:xfrm>
              <a:off x="9604309" y="2689535"/>
              <a:ext cx="1854184" cy="2593574"/>
            </a:xfrm>
            <a:prstGeom prst="rect">
              <a:avLst/>
            </a:prstGeom>
            <a:effectLst>
              <a:outerShdw blurRad="50800" dist="38100" dir="5400000" algn="t" rotWithShape="0">
                <a:prstClr val="black">
                  <a:alpha val="40000"/>
                </a:prstClr>
              </a:outerShdw>
            </a:effectLst>
          </p:spPr>
        </p:pic>
      </p:grpSp>
      <p:sp>
        <p:nvSpPr>
          <p:cNvPr id="3" name="Rectangle 2"/>
          <p:cNvSpPr/>
          <p:nvPr/>
        </p:nvSpPr>
        <p:spPr>
          <a:xfrm>
            <a:off x="1586285" y="2466955"/>
            <a:ext cx="6917635" cy="1077218"/>
          </a:xfrm>
          <a:prstGeom prst="rect">
            <a:avLst/>
          </a:prstGeom>
        </p:spPr>
        <p:txBody>
          <a:bodyPr wrap="square">
            <a:spAutoFit/>
          </a:bodyPr>
          <a:lstStyle/>
          <a:p>
            <a:r>
              <a:rPr lang="en-US" sz="3200" b="1" i="1" dirty="0"/>
              <a:t>Ở sân trường ta có trồng cây xanh không? Cây xanh có tác dụng gì?</a:t>
            </a:r>
            <a:endParaRPr lang="en-US" sz="3200" dirty="0"/>
          </a:p>
        </p:txBody>
      </p:sp>
      <p:sp>
        <p:nvSpPr>
          <p:cNvPr id="5" name="Rectangle 4"/>
          <p:cNvSpPr/>
          <p:nvPr/>
        </p:nvSpPr>
        <p:spPr>
          <a:xfrm>
            <a:off x="1934873" y="2585576"/>
            <a:ext cx="7697941" cy="584775"/>
          </a:xfrm>
          <a:prstGeom prst="rect">
            <a:avLst/>
          </a:prstGeom>
        </p:spPr>
        <p:txBody>
          <a:bodyPr wrap="none">
            <a:spAutoFit/>
          </a:bodyPr>
          <a:lstStyle/>
          <a:p>
            <a:r>
              <a:rPr lang="en-US" sz="3200" b="1" i="1" dirty="0"/>
              <a:t>Khi ăn quà bánh các em bỏ rác ở đâu?</a:t>
            </a:r>
            <a:endParaRPr lang="en-US" sz="3200" b="1" dirty="0"/>
          </a:p>
        </p:txBody>
      </p:sp>
    </p:spTree>
    <p:extLst>
      <p:ext uri="{BB962C8B-B14F-4D97-AF65-F5344CB8AC3E}">
        <p14:creationId xmlns:p14="http://schemas.microsoft.com/office/powerpoint/2010/main" val="3864338434"/>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ppt_x"/>
                                          </p:val>
                                        </p:tav>
                                      </p:tavLst>
                                    </p:anim>
                                    <p:anim calcmode="lin" valueType="num">
                                      <p:cBhvr additive="base">
                                        <p:cTn id="17" dur="500"/>
                                        <p:tgtEl>
                                          <p:spTgt spid="3"/>
                                        </p:tgtEl>
                                        <p:attrNameLst>
                                          <p:attrName>ppt_y</p:attrName>
                                        </p:attrNameLst>
                                      </p:cBhvr>
                                      <p:tavLst>
                                        <p:tav tm="0">
                                          <p:val>
                                            <p:strVal val="ppt_y"/>
                                          </p:val>
                                        </p:tav>
                                        <p:tav tm="100000">
                                          <p:val>
                                            <p:strVal val="1+ppt_h/2"/>
                                          </p:val>
                                        </p:tav>
                                      </p:tavLst>
                                    </p:anim>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1534585" y="214314"/>
            <a:ext cx="10390716" cy="1379537"/>
          </a:xfrm>
        </p:spPr>
        <p:txBody>
          <a:bodyPr/>
          <a:lstStyle/>
          <a:p>
            <a:pPr eaLnBrk="1" hangingPunct="1"/>
            <a:r>
              <a:rPr lang="en-US">
                <a:latin typeface="Arial" charset="0"/>
              </a:rPr>
              <a:t>  </a:t>
            </a:r>
          </a:p>
        </p:txBody>
      </p:sp>
      <p:sp>
        <p:nvSpPr>
          <p:cNvPr id="188419" name="Text Box 3"/>
          <p:cNvSpPr txBox="1">
            <a:spLocks noChangeArrowheads="1"/>
          </p:cNvSpPr>
          <p:nvPr/>
        </p:nvSpPr>
        <p:spPr bwMode="auto">
          <a:xfrm>
            <a:off x="546608" y="236181"/>
            <a:ext cx="12192000" cy="923330"/>
          </a:xfrm>
          <a:prstGeom prst="rect">
            <a:avLst/>
          </a:prstGeom>
          <a:noFill/>
          <a:ln w="9525">
            <a:noFill/>
            <a:miter lim="800000"/>
            <a:headEnd/>
            <a:tailEnd/>
          </a:ln>
          <a:effectLst/>
        </p:spPr>
        <p:txBody>
          <a:bodyPr>
            <a:spAutoFit/>
          </a:bodyPr>
          <a:lstStyle/>
          <a:p>
            <a:pPr>
              <a:buFontTx/>
              <a:buNone/>
            </a:pPr>
            <a:r>
              <a:rPr lang="en-US" sz="4800" dirty="0">
                <a:solidFill>
                  <a:srgbClr val="FF0000"/>
                </a:solidFill>
                <a:effectLst>
                  <a:outerShdw blurRad="38100" dist="38100" dir="2700000" algn="tl">
                    <a:srgbClr val="C0C0C0"/>
                  </a:outerShdw>
                </a:effectLst>
                <a:latin typeface="Arial" charset="0"/>
              </a:rPr>
              <a:t>HOẠT ĐỘNG 3: </a:t>
            </a:r>
            <a:r>
              <a:rPr lang="en-US" sz="5400" dirty="0" err="1">
                <a:solidFill>
                  <a:srgbClr val="FF0000"/>
                </a:solidFill>
                <a:latin typeface="Arial" charset="0"/>
              </a:rPr>
              <a:t>Viết</a:t>
            </a:r>
            <a:r>
              <a:rPr lang="en-US" sz="5400" dirty="0">
                <a:solidFill>
                  <a:srgbClr val="FF0000"/>
                </a:solidFill>
                <a:latin typeface="Arial" charset="0"/>
              </a:rPr>
              <a:t> </a:t>
            </a:r>
            <a:r>
              <a:rPr lang="en-US" sz="5400" dirty="0" err="1">
                <a:solidFill>
                  <a:srgbClr val="FF0000"/>
                </a:solidFill>
                <a:latin typeface="Arial" charset="0"/>
              </a:rPr>
              <a:t>đoạn</a:t>
            </a:r>
            <a:r>
              <a:rPr lang="en-US" sz="5400" dirty="0">
                <a:solidFill>
                  <a:srgbClr val="FF0000"/>
                </a:solidFill>
                <a:latin typeface="Arial" charset="0"/>
              </a:rPr>
              <a:t> </a:t>
            </a:r>
            <a:r>
              <a:rPr lang="en-US" sz="5400" dirty="0" err="1">
                <a:solidFill>
                  <a:srgbClr val="FF0000"/>
                </a:solidFill>
                <a:latin typeface="Arial" charset="0"/>
              </a:rPr>
              <a:t>văn</a:t>
            </a:r>
            <a:endParaRPr lang="en-US" sz="4800" dirty="0">
              <a:solidFill>
                <a:srgbClr val="FFFF00"/>
              </a:solidFill>
              <a:latin typeface="Arial" charset="0"/>
            </a:endParaRPr>
          </a:p>
        </p:txBody>
      </p:sp>
      <p:pic>
        <p:nvPicPr>
          <p:cNvPr id="19460" name="Picture 19" descr="club%20meeting"/>
          <p:cNvPicPr>
            <a:picLocks noChangeAspect="1" noChangeArrowheads="1"/>
          </p:cNvPicPr>
          <p:nvPr/>
        </p:nvPicPr>
        <p:blipFill>
          <a:blip r:embed="rId2"/>
          <a:srcRect/>
          <a:stretch>
            <a:fillRect/>
          </a:stretch>
        </p:blipFill>
        <p:spPr bwMode="auto">
          <a:xfrm>
            <a:off x="4064000" y="4038600"/>
            <a:ext cx="6096000" cy="2374900"/>
          </a:xfrm>
          <a:prstGeom prst="rect">
            <a:avLst/>
          </a:prstGeom>
          <a:noFill/>
          <a:ln w="9525">
            <a:noFill/>
            <a:miter lim="800000"/>
            <a:headEnd/>
            <a:tailEnd/>
          </a:ln>
        </p:spPr>
      </p:pic>
      <p:pic>
        <p:nvPicPr>
          <p:cNvPr id="19461" name="Picture 20" descr="SO02057_"/>
          <p:cNvPicPr>
            <a:picLocks noChangeAspect="1" noChangeArrowheads="1"/>
          </p:cNvPicPr>
          <p:nvPr/>
        </p:nvPicPr>
        <p:blipFill>
          <a:blip r:embed="rId3"/>
          <a:srcRect/>
          <a:stretch>
            <a:fillRect/>
          </a:stretch>
        </p:blipFill>
        <p:spPr bwMode="auto">
          <a:xfrm>
            <a:off x="0" y="3124201"/>
            <a:ext cx="3962400" cy="2054225"/>
          </a:xfrm>
          <a:prstGeom prst="rect">
            <a:avLst/>
          </a:prstGeom>
          <a:noFill/>
          <a:ln w="9525">
            <a:noFill/>
            <a:miter lim="800000"/>
            <a:headEnd/>
            <a:tailEnd/>
          </a:ln>
        </p:spPr>
      </p:pic>
      <p:sp>
        <p:nvSpPr>
          <p:cNvPr id="188437" name="Text Box 21"/>
          <p:cNvSpPr txBox="1">
            <a:spLocks noChangeArrowheads="1"/>
          </p:cNvSpPr>
          <p:nvPr/>
        </p:nvSpPr>
        <p:spPr bwMode="auto">
          <a:xfrm>
            <a:off x="1001775" y="1283535"/>
            <a:ext cx="10923525" cy="3046988"/>
          </a:xfrm>
          <a:prstGeom prst="rect">
            <a:avLst/>
          </a:prstGeom>
          <a:noFill/>
          <a:ln w="38100" algn="ctr">
            <a:noFill/>
            <a:miter lim="800000"/>
            <a:headEnd/>
            <a:tailEnd/>
          </a:ln>
        </p:spPr>
        <p:txBody>
          <a:bodyPr wrap="square">
            <a:spAutoFit/>
          </a:bodyPr>
          <a:lstStyle/>
          <a:p>
            <a:r>
              <a:rPr lang="vi-VN" sz="4000" b="1" dirty="0"/>
              <a:t>Viết một đoạn văn ngắn thuật lại ý kiến của các bạn trong nhóm em về những việc cần làm để bảo vệ môi trường.</a:t>
            </a:r>
            <a:endParaRPr lang="vi-VN" sz="4000" dirty="0"/>
          </a:p>
          <a:p>
            <a:br>
              <a:rPr lang="vi-VN" dirty="0"/>
            </a:br>
            <a:br>
              <a:rPr lang="vi-VN" dirty="0"/>
            </a:br>
            <a:endParaRPr lang="en-US" sz="3600" b="1" dirty="0">
              <a:solidFill>
                <a:srgbClr val="003300"/>
              </a:solidFill>
              <a:latin typeface="Times New Roman" pitchFamily="18" charset="0"/>
              <a:cs typeface="Times New Roman" pitchFamily="18" charset="0"/>
            </a:endParaRPr>
          </a:p>
        </p:txBody>
      </p:sp>
    </p:spTree>
    <p:extLst>
      <p:ext uri="{BB962C8B-B14F-4D97-AF65-F5344CB8AC3E}">
        <p14:creationId xmlns:p14="http://schemas.microsoft.com/office/powerpoint/2010/main" val="31458629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88419"/>
                                        </p:tgtEl>
                                        <p:attrNameLst>
                                          <p:attrName>style.visibility</p:attrName>
                                        </p:attrNameLst>
                                      </p:cBhvr>
                                      <p:to>
                                        <p:strVal val="visible"/>
                                      </p:to>
                                    </p:set>
                                    <p:anim calcmode="lin" valueType="num">
                                      <p:cBhvr>
                                        <p:cTn id="7" dur="1000" fill="hold"/>
                                        <p:tgtEl>
                                          <p:spTgt spid="188419"/>
                                        </p:tgtEl>
                                        <p:attrNameLst>
                                          <p:attrName>ppt_x</p:attrName>
                                        </p:attrNameLst>
                                      </p:cBhvr>
                                      <p:tavLst>
                                        <p:tav tm="0">
                                          <p:val>
                                            <p:strVal val="#ppt_x-.2"/>
                                          </p:val>
                                        </p:tav>
                                        <p:tav tm="100000">
                                          <p:val>
                                            <p:strVal val="#ppt_x"/>
                                          </p:val>
                                        </p:tav>
                                      </p:tavLst>
                                    </p:anim>
                                    <p:anim calcmode="lin" valueType="num">
                                      <p:cBhvr>
                                        <p:cTn id="8" dur="1000" fill="hold"/>
                                        <p:tgtEl>
                                          <p:spTgt spid="1884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8419"/>
                                        </p:tgtEl>
                                      </p:cBhvr>
                                    </p:animEffect>
                                  </p:childTnLst>
                                </p:cTn>
                              </p:par>
                              <p:par>
                                <p:cTn id="10" presetID="4" presetClass="entr" presetSubtype="16" fill="hold" grpId="0" nodeType="withEffect">
                                  <p:stCondLst>
                                    <p:cond delay="0"/>
                                  </p:stCondLst>
                                  <p:childTnLst>
                                    <p:set>
                                      <p:cBhvr>
                                        <p:cTn id="11" dur="1" fill="hold">
                                          <p:stCondLst>
                                            <p:cond delay="0"/>
                                          </p:stCondLst>
                                        </p:cTn>
                                        <p:tgtEl>
                                          <p:spTgt spid="188418"/>
                                        </p:tgtEl>
                                        <p:attrNameLst>
                                          <p:attrName>style.visibility</p:attrName>
                                        </p:attrNameLst>
                                      </p:cBhvr>
                                      <p:to>
                                        <p:strVal val="visible"/>
                                      </p:to>
                                    </p:set>
                                    <p:animEffect transition="in" filter="box(in)">
                                      <p:cBhvr>
                                        <p:cTn id="12" dur="500"/>
                                        <p:tgtEl>
                                          <p:spTgt spid="1884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88437"/>
                                        </p:tgtEl>
                                        <p:attrNameLst>
                                          <p:attrName>style.visibility</p:attrName>
                                        </p:attrNameLst>
                                      </p:cBhvr>
                                      <p:to>
                                        <p:strVal val="visible"/>
                                      </p:to>
                                    </p:set>
                                    <p:animEffect transition="in" filter="box(in)">
                                      <p:cBhvr>
                                        <p:cTn id="17" dur="2000"/>
                                        <p:tgtEl>
                                          <p:spTgt spid="18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P spid="188419" grpId="0"/>
      <p:bldP spid="1884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136" y="201169"/>
            <a:ext cx="11762232" cy="4525963"/>
          </a:xfrm>
        </p:spPr>
        <p:txBody>
          <a:bodyPr/>
          <a:lstStyle/>
          <a:p>
            <a:pPr marL="0" indent="0" algn="just">
              <a:buNone/>
            </a:pPr>
            <a:r>
              <a:rPr lang="en-US"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Sau buổi thảo luận về chủ đề bảo vệ môi trường,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xét</a:t>
            </a:r>
            <a:r>
              <a:rPr lang="vi-VN" sz="3600"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Môi trường đang ngày càng bị ô nhiễm, diện tích cây xanh bị thu hẹp trong khi nhà máy mọc lên ngày càng nhiều. Rác và các loại phế thải làm cho nguồn nước bị nhiễm bẩn nặng. Vậy thì chúng ta phải làm gì để "giải cứu" môi trường ?</a:t>
            </a:r>
            <a:r>
              <a:rPr lang="vi-VN" sz="3600" dirty="0">
                <a:latin typeface="Times New Roman" panose="02020603050405020304" pitchFamily="18" charset="0"/>
                <a:cs typeface="Times New Roman" panose="02020603050405020304" pitchFamily="18" charset="0"/>
              </a:rPr>
              <a:t> Cả nhóm tranh luận sôi nổi, góp ý và đưa ra các giải pháp sau : Phải luôn bỏ rác vào thùng rác, tích cực trồng cây xanh, hạn chế sử dụng các bao bì khó bị tiêu hủy, vận động người thân, gia đình có ý thức trong việc bảo vệ môi trường... Đó là những việc làm thiết thực và cấp bách để giữ gìn môi trường sống của chúng ta luôn xanh-sạch-đẹp.</a:t>
            </a:r>
            <a:br>
              <a:rPr lang="vi-VN" sz="3600" dirty="0">
                <a:latin typeface="Times New Roman" panose="02020603050405020304" pitchFamily="18" charset="0"/>
                <a:cs typeface="Times New Roman" panose="02020603050405020304" pitchFamily="18" charset="0"/>
              </a:rPr>
            </a:br>
            <a:br>
              <a:rPr lang="vi-VN"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726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170688" y="289814"/>
            <a:ext cx="11807952"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bg2"/>
                </a:solidFill>
                <a:latin typeface="Times New Roman" panose="02020603050405020304" pitchFamily="18" charset="0"/>
              </a:defRPr>
            </a:lvl1pPr>
            <a:lvl2pPr marL="742950" indent="-285750">
              <a:defRPr sz="3200">
                <a:solidFill>
                  <a:schemeClr val="bg2"/>
                </a:solidFill>
                <a:latin typeface="Times New Roman" panose="02020603050405020304" pitchFamily="18" charset="0"/>
              </a:defRPr>
            </a:lvl2pPr>
            <a:lvl3pPr marL="1143000" indent="-228600">
              <a:defRPr sz="3200">
                <a:solidFill>
                  <a:schemeClr val="bg2"/>
                </a:solidFill>
                <a:latin typeface="Times New Roman" panose="02020603050405020304" pitchFamily="18" charset="0"/>
              </a:defRPr>
            </a:lvl3pPr>
            <a:lvl4pPr marL="1600200" indent="-228600">
              <a:defRPr sz="3200">
                <a:solidFill>
                  <a:schemeClr val="bg2"/>
                </a:solidFill>
                <a:latin typeface="Times New Roman" panose="02020603050405020304" pitchFamily="18" charset="0"/>
              </a:defRPr>
            </a:lvl4pPr>
            <a:lvl5pPr marL="2057400" indent="-228600">
              <a:defRPr sz="3200">
                <a:solidFill>
                  <a:schemeClr val="bg2"/>
                </a:solidFill>
                <a:latin typeface="Times New Roman" panose="02020603050405020304" pitchFamily="18" charset="0"/>
              </a:defRPr>
            </a:lvl5pPr>
            <a:lvl6pPr marL="2514600" indent="-228600" eaLnBrk="0" fontAlgn="base" hangingPunct="0">
              <a:spcBef>
                <a:spcPct val="0"/>
              </a:spcBef>
              <a:spcAft>
                <a:spcPct val="0"/>
              </a:spcAft>
              <a:defRPr sz="3200">
                <a:solidFill>
                  <a:schemeClr val="bg2"/>
                </a:solidFill>
                <a:latin typeface="Times New Roman" panose="02020603050405020304" pitchFamily="18" charset="0"/>
              </a:defRPr>
            </a:lvl6pPr>
            <a:lvl7pPr marL="2971800" indent="-228600" eaLnBrk="0" fontAlgn="base" hangingPunct="0">
              <a:spcBef>
                <a:spcPct val="0"/>
              </a:spcBef>
              <a:spcAft>
                <a:spcPct val="0"/>
              </a:spcAft>
              <a:defRPr sz="3200">
                <a:solidFill>
                  <a:schemeClr val="bg2"/>
                </a:solidFill>
                <a:latin typeface="Times New Roman" panose="02020603050405020304" pitchFamily="18" charset="0"/>
              </a:defRPr>
            </a:lvl7pPr>
            <a:lvl8pPr marL="3429000" indent="-228600" eaLnBrk="0" fontAlgn="base" hangingPunct="0">
              <a:spcBef>
                <a:spcPct val="0"/>
              </a:spcBef>
              <a:spcAft>
                <a:spcPct val="0"/>
              </a:spcAft>
              <a:defRPr sz="3200">
                <a:solidFill>
                  <a:schemeClr val="bg2"/>
                </a:solidFill>
                <a:latin typeface="Times New Roman" panose="02020603050405020304" pitchFamily="18" charset="0"/>
              </a:defRPr>
            </a:lvl8pPr>
            <a:lvl9pPr marL="3886200" indent="-228600" eaLnBrk="0" fontAlgn="base" hangingPunct="0">
              <a:spcBef>
                <a:spcPct val="0"/>
              </a:spcBef>
              <a:spcAft>
                <a:spcPct val="0"/>
              </a:spcAft>
              <a:defRPr sz="3200">
                <a:solidFill>
                  <a:schemeClr val="bg2"/>
                </a:solidFill>
                <a:latin typeface="Times New Roman" panose="02020603050405020304" pitchFamily="18" charset="0"/>
              </a:defRPr>
            </a:lvl9pPr>
          </a:lstStyle>
          <a:p>
            <a:pPr algn="just">
              <a:spcBef>
                <a:spcPct val="50000"/>
              </a:spcBef>
            </a:pPr>
            <a:r>
              <a:rPr lang="en-US" altLang="vi-VN" sz="24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Môi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trường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rất</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quan</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trọng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đối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với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cuộc</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sống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của</a:t>
            </a:r>
            <a:r>
              <a:rPr lang="en-US" altLang="vi-VN" sz="3600" b="1" dirty="0">
                <a:solidFill>
                  <a:srgbClr val="0000FF"/>
                </a:solidFill>
                <a:cs typeface="Times New Roman" panose="02020603050405020304" pitchFamily="18" charset="0"/>
              </a:rPr>
              <a:t> con </a:t>
            </a:r>
            <a:r>
              <a:rPr lang="en-US" altLang="vi-VN" sz="3600" b="1" dirty="0" err="1">
                <a:solidFill>
                  <a:srgbClr val="0000FF"/>
                </a:solidFill>
                <a:cs typeface="Times New Roman" panose="02020603050405020304" pitchFamily="18" charset="0"/>
              </a:rPr>
              <a:t>người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Môi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trường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sạch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thì</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chúng</a:t>
            </a:r>
            <a:r>
              <a:rPr lang="en-US" altLang="vi-VN" sz="3600" b="1" dirty="0">
                <a:solidFill>
                  <a:srgbClr val="0000FF"/>
                </a:solidFill>
                <a:cs typeface="Times New Roman" panose="02020603050405020304" pitchFamily="18" charset="0"/>
              </a:rPr>
              <a:t> ta </a:t>
            </a:r>
            <a:r>
              <a:rPr lang="en-US" altLang="vi-VN" sz="3600" b="1" dirty="0" err="1">
                <a:solidFill>
                  <a:srgbClr val="0000FF"/>
                </a:solidFill>
                <a:cs typeface="Times New Roman" panose="02020603050405020304" pitchFamily="18" charset="0"/>
              </a:rPr>
              <a:t>mới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khỏe</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mạnh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Chúng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em</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cần</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phải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làm</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những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việc</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phù</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hợp</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với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sức</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mình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để</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bảo</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vệ</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môi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trường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sống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như</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quét</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dọn</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nhà</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cửa</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trường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lớp</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hằng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ngày</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Hằng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tuần</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tham</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gia</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quét</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dọn</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đường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phố</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ngõ</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xóm</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Khi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đổ</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rác</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phải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đem</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đến</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nơi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quy</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định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thùng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rác</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phải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có</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nắp</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đậy</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để</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tránh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gây</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mùi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hôi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Chúng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em</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không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vứt</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rác</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bừa</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bãi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ra</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sân</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trường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Khi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vui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chơi</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học</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tập</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không</a:t>
            </a:r>
            <a:r>
              <a:rPr lang="en-US" altLang="vi-VN" sz="3600" b="1" dirty="0">
                <a:solidFill>
                  <a:srgbClr val="0000FF"/>
                </a:solidFill>
                <a:cs typeface="Times New Roman" panose="02020603050405020304" pitchFamily="18" charset="0"/>
              </a:rPr>
              <a:t> la </a:t>
            </a:r>
            <a:r>
              <a:rPr lang="en-US" altLang="vi-VN" sz="3600" b="1" dirty="0" err="1">
                <a:solidFill>
                  <a:srgbClr val="0000FF"/>
                </a:solidFill>
                <a:cs typeface="Times New Roman" panose="02020603050405020304" pitchFamily="18" charset="0"/>
              </a:rPr>
              <a:t>hét</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hoặc</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mở</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nhạc</a:t>
            </a:r>
            <a:r>
              <a:rPr lang="en-US" altLang="vi-VN" sz="3600" b="1" dirty="0">
                <a:solidFill>
                  <a:srgbClr val="0000FF"/>
                </a:solidFill>
                <a:cs typeface="Times New Roman" panose="02020603050405020304" pitchFamily="18" charset="0"/>
              </a:rPr>
              <a:t> to </a:t>
            </a:r>
            <a:r>
              <a:rPr lang="en-US" altLang="vi-VN" sz="3600" b="1" dirty="0" err="1">
                <a:solidFill>
                  <a:srgbClr val="0000FF"/>
                </a:solidFill>
                <a:cs typeface="Times New Roman" panose="02020603050405020304" pitchFamily="18" charset="0"/>
              </a:rPr>
              <a:t>gây</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tiếng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ồn</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ra</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xung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quanh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Để</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giữ</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cho</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không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khí</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trong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lành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chúng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em</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cùng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tham</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gia</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trồng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cây</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và</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chăm</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sóc</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cây</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bảo</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vệ</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cây</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xanh</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trong</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sân</a:t>
            </a:r>
            <a:r>
              <a:rPr lang="en-US" altLang="vi-VN" sz="3600" b="1" dirty="0">
                <a:solidFill>
                  <a:srgbClr val="0000FF"/>
                </a:solidFill>
                <a:cs typeface="Times New Roman" panose="02020603050405020304" pitchFamily="18" charset="0"/>
              </a:rPr>
              <a:t> </a:t>
            </a:r>
            <a:r>
              <a:rPr lang="en-US" altLang="vi-VN" sz="3600" b="1" dirty="0" err="1">
                <a:solidFill>
                  <a:srgbClr val="0000FF"/>
                </a:solidFill>
                <a:cs typeface="Times New Roman" panose="02020603050405020304" pitchFamily="18" charset="0"/>
              </a:rPr>
              <a:t>trường</a:t>
            </a:r>
            <a:r>
              <a:rPr lang="en-US" altLang="vi-VN" sz="3600" b="1" dirty="0">
                <a:solidFill>
                  <a:srgbClr val="0000FF"/>
                </a:solidFill>
                <a:cs typeface="Times New Roman" panose="02020603050405020304" pitchFamily="18" charset="0"/>
              </a:rPr>
              <a:t>. </a:t>
            </a:r>
          </a:p>
        </p:txBody>
      </p:sp>
    </p:spTree>
    <p:extLst>
      <p:ext uri="{BB962C8B-B14F-4D97-AF65-F5344CB8AC3E}">
        <p14:creationId xmlns:p14="http://schemas.microsoft.com/office/powerpoint/2010/main" val="2054123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00"/>
                                        </p:tgtEl>
                                        <p:attrNameLst>
                                          <p:attrName>style.visibility</p:attrName>
                                        </p:attrNameLst>
                                      </p:cBhvr>
                                      <p:to>
                                        <p:strVal val="visible"/>
                                      </p:to>
                                    </p:set>
                                    <p:anim calcmode="discrete" valueType="clr">
                                      <p:cBhvr override="childStyle">
                                        <p:cTn id="7" dur="80"/>
                                        <p:tgtEl>
                                          <p:spTgt spid="410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00"/>
                                        </p:tgtEl>
                                        <p:attrNameLst>
                                          <p:attrName>fillcolor</p:attrName>
                                        </p:attrNameLst>
                                      </p:cBhvr>
                                      <p:tavLst>
                                        <p:tav tm="0">
                                          <p:val>
                                            <p:clrVal>
                                              <a:schemeClr val="accent2"/>
                                            </p:clrVal>
                                          </p:val>
                                        </p:tav>
                                        <p:tav tm="50000">
                                          <p:val>
                                            <p:clrVal>
                                              <a:schemeClr val="hlink"/>
                                            </p:clrVal>
                                          </p:val>
                                        </p:tav>
                                      </p:tavLst>
                                    </p:anim>
                                    <p:set>
                                      <p:cBhvr>
                                        <p:cTn id="9" dur="80"/>
                                        <p:tgtEl>
                                          <p:spTgt spid="4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p:spPr>
      </p:pic>
      <p:pic>
        <p:nvPicPr>
          <p:cNvPr id="23555" name="Picture 3" descr="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WordArt 9"/>
          <p:cNvSpPr>
            <a:spLocks noChangeArrowheads="1" noChangeShapeType="1" noTextEdit="1"/>
          </p:cNvSpPr>
          <p:nvPr/>
        </p:nvSpPr>
        <p:spPr bwMode="auto">
          <a:xfrm>
            <a:off x="2362200" y="990600"/>
            <a:ext cx="7315200" cy="48768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n-US" sz="3600" b="1" kern="10">
                <a:ln w="9525">
                  <a:round/>
                  <a:headEnd/>
                  <a:tailEnd/>
                </a:ln>
                <a:gradFill rotWithShape="1">
                  <a:gsLst>
                    <a:gs pos="0">
                      <a:srgbClr val="FFE701"/>
                    </a:gs>
                    <a:gs pos="100000">
                      <a:srgbClr val="FE3E02"/>
                    </a:gs>
                  </a:gsLst>
                  <a:lin ang="5400000" scaled="1"/>
                </a:gradFill>
                <a:cs typeface="Times New Roman" panose="02020603050405020304" pitchFamily="18" charset="0"/>
              </a:rPr>
              <a:t>CHÀO CÁC EM !</a:t>
            </a:r>
          </a:p>
        </p:txBody>
      </p:sp>
    </p:spTree>
    <p:extLst>
      <p:ext uri="{BB962C8B-B14F-4D97-AF65-F5344CB8AC3E}">
        <p14:creationId xmlns:p14="http://schemas.microsoft.com/office/powerpoint/2010/main" val="329351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CB0F178-CBAA-4C68-9DA8-047874FEE9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0000"/>
                    </a14:imgEffect>
                  </a14:imgLayer>
                </a14:imgProps>
              </a:ext>
              <a:ext uri="{28A0092B-C50C-407E-A947-70E740481C1C}">
                <a14:useLocalDpi xmlns:a14="http://schemas.microsoft.com/office/drawing/2010/main" val="0"/>
              </a:ext>
            </a:extLst>
          </a:blip>
          <a:srcRect l="13647" t="4071" r="19993" b="45925"/>
          <a:stretch/>
        </p:blipFill>
        <p:spPr>
          <a:xfrm>
            <a:off x="0" y="1837686"/>
            <a:ext cx="5753100" cy="4431934"/>
          </a:xfrm>
          <a:prstGeom prst="rect">
            <a:avLst/>
          </a:prstGeom>
        </p:spPr>
      </p:pic>
      <p:pic>
        <p:nvPicPr>
          <p:cNvPr id="3" name="图片 2">
            <a:extLst>
              <a:ext uri="{FF2B5EF4-FFF2-40B4-BE49-F238E27FC236}">
                <a16:creationId xmlns:a16="http://schemas.microsoft.com/office/drawing/2014/main" id="{E9A1BE12-047C-411B-93F4-8D7C79A7D87F}"/>
              </a:ext>
            </a:extLst>
          </p:cNvPr>
          <p:cNvPicPr>
            <a:picLocks noChangeAspect="1"/>
          </p:cNvPicPr>
          <p:nvPr/>
        </p:nvPicPr>
        <p:blipFill rotWithShape="1">
          <a:blip r:embed="rId5">
            <a:extLst>
              <a:ext uri="{28A0092B-C50C-407E-A947-70E740481C1C}">
                <a14:useLocalDpi xmlns:a14="http://schemas.microsoft.com/office/drawing/2010/main" val="0"/>
              </a:ext>
            </a:extLst>
          </a:blip>
          <a:srcRect l="18034" t="27413" r="15871" b="22587"/>
          <a:stretch/>
        </p:blipFill>
        <p:spPr>
          <a:xfrm>
            <a:off x="1365250" y="2142532"/>
            <a:ext cx="2771973" cy="213637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1665540" y="429355"/>
            <a:ext cx="10247059" cy="646331"/>
          </a:xfrm>
          <a:prstGeom prst="rect">
            <a:avLst/>
          </a:prstGeom>
          <a:solidFill>
            <a:schemeClr val="bg1">
              <a:lumMod val="95000"/>
            </a:schemeClr>
          </a:solid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TRÌNH TỰ TỔ CHỨC CUỘC HỌP</a:t>
            </a:r>
            <a:endParaRPr lang="en-US" sz="3600" b="1" dirty="0">
              <a:latin typeface="Times New Roman" panose="02020603050405020304" pitchFamily="18" charset="0"/>
              <a:cs typeface="Times New Roman" panose="02020603050405020304" pitchFamily="18" charset="0"/>
            </a:endParaRPr>
          </a:p>
        </p:txBody>
      </p:sp>
      <p:sp>
        <p:nvSpPr>
          <p:cNvPr id="4" name="Rectangle 3"/>
          <p:cNvSpPr/>
          <p:nvPr/>
        </p:nvSpPr>
        <p:spPr>
          <a:xfrm>
            <a:off x="4338329" y="1377434"/>
            <a:ext cx="6032421" cy="646331"/>
          </a:xfrm>
          <a:prstGeom prst="rect">
            <a:avLst/>
          </a:prstGeom>
        </p:spPr>
        <p:txBody>
          <a:bodyPr wrap="none">
            <a:spAutoFit/>
          </a:bodyPr>
          <a:lstStyle/>
          <a:p>
            <a:r>
              <a:rPr lang="en-US" altLang="vi-VN" sz="3600" b="1" dirty="0">
                <a:solidFill>
                  <a:srgbClr val="0000FF"/>
                </a:solidFill>
              </a:rPr>
              <a:t>1. Nêu mục đích </a:t>
            </a:r>
            <a:r>
              <a:rPr lang="en-US" altLang="vi-VN" sz="3600" b="1" dirty="0" err="1">
                <a:solidFill>
                  <a:srgbClr val="0000FF"/>
                </a:solidFill>
              </a:rPr>
              <a:t>cuộc</a:t>
            </a:r>
            <a:r>
              <a:rPr lang="en-US" altLang="vi-VN" sz="3600" b="1" dirty="0">
                <a:solidFill>
                  <a:srgbClr val="0000FF"/>
                </a:solidFill>
              </a:rPr>
              <a:t> </a:t>
            </a:r>
            <a:r>
              <a:rPr lang="en-US" altLang="vi-VN" sz="3600" b="1" dirty="0" err="1">
                <a:solidFill>
                  <a:srgbClr val="0000FF"/>
                </a:solidFill>
              </a:rPr>
              <a:t>họp</a:t>
            </a:r>
            <a:r>
              <a:rPr lang="en-US" altLang="vi-VN" sz="3600" b="1" dirty="0">
                <a:solidFill>
                  <a:srgbClr val="0000FF"/>
                </a:solidFill>
              </a:rPr>
              <a:t>.</a:t>
            </a:r>
            <a:endParaRPr lang="en-US" sz="3600" dirty="0"/>
          </a:p>
        </p:txBody>
      </p:sp>
      <p:sp>
        <p:nvSpPr>
          <p:cNvPr id="5" name="Rectangle 4"/>
          <p:cNvSpPr/>
          <p:nvPr/>
        </p:nvSpPr>
        <p:spPr>
          <a:xfrm>
            <a:off x="4377918" y="1987034"/>
            <a:ext cx="5416868" cy="646331"/>
          </a:xfrm>
          <a:prstGeom prst="rect">
            <a:avLst/>
          </a:prstGeom>
        </p:spPr>
        <p:txBody>
          <a:bodyPr wrap="none">
            <a:spAutoFit/>
          </a:bodyPr>
          <a:lstStyle/>
          <a:p>
            <a:pPr>
              <a:spcBef>
                <a:spcPct val="50000"/>
              </a:spcBef>
            </a:pPr>
            <a:r>
              <a:rPr lang="en-US" altLang="vi-VN" sz="3600" b="1" dirty="0">
                <a:solidFill>
                  <a:srgbClr val="0000FF"/>
                </a:solidFill>
              </a:rPr>
              <a:t>2. Nêu tình </a:t>
            </a:r>
            <a:r>
              <a:rPr lang="en-US" altLang="vi-VN" sz="3600" b="1" dirty="0" err="1">
                <a:solidFill>
                  <a:srgbClr val="0000FF"/>
                </a:solidFill>
              </a:rPr>
              <a:t>hình</a:t>
            </a:r>
            <a:r>
              <a:rPr lang="en-US" altLang="vi-VN" sz="3600" b="1" dirty="0">
                <a:solidFill>
                  <a:srgbClr val="0000FF"/>
                </a:solidFill>
              </a:rPr>
              <a:t> </a:t>
            </a:r>
            <a:r>
              <a:rPr lang="en-US" altLang="vi-VN" sz="3600" b="1" dirty="0" err="1">
                <a:solidFill>
                  <a:srgbClr val="0000FF"/>
                </a:solidFill>
              </a:rPr>
              <a:t>chung</a:t>
            </a:r>
            <a:r>
              <a:rPr lang="en-US" altLang="vi-VN" sz="3600" b="1" dirty="0">
                <a:solidFill>
                  <a:srgbClr val="0000FF"/>
                </a:solidFill>
              </a:rPr>
              <a:t>. </a:t>
            </a:r>
          </a:p>
        </p:txBody>
      </p:sp>
      <p:sp>
        <p:nvSpPr>
          <p:cNvPr id="6" name="Rectangle 5"/>
          <p:cNvSpPr/>
          <p:nvPr/>
        </p:nvSpPr>
        <p:spPr>
          <a:xfrm>
            <a:off x="4419169" y="2653784"/>
            <a:ext cx="7493430" cy="1477328"/>
          </a:xfrm>
          <a:prstGeom prst="rect">
            <a:avLst/>
          </a:prstGeom>
        </p:spPr>
        <p:txBody>
          <a:bodyPr wrap="square">
            <a:spAutoFit/>
          </a:bodyPr>
          <a:lstStyle/>
          <a:p>
            <a:pPr>
              <a:spcBef>
                <a:spcPct val="50000"/>
              </a:spcBef>
            </a:pPr>
            <a:r>
              <a:rPr lang="en-US" altLang="vi-VN" sz="3600" b="1" dirty="0">
                <a:solidFill>
                  <a:srgbClr val="0000FF"/>
                </a:solidFill>
              </a:rPr>
              <a:t>3. Nêu nguyên nhân dẫn </a:t>
            </a:r>
            <a:r>
              <a:rPr lang="en-US" altLang="vi-VN" sz="3600" b="1" dirty="0" err="1">
                <a:solidFill>
                  <a:srgbClr val="0000FF"/>
                </a:solidFill>
              </a:rPr>
              <a:t>đến</a:t>
            </a:r>
            <a:r>
              <a:rPr lang="en-US" altLang="vi-VN" sz="3600" b="1" dirty="0">
                <a:solidFill>
                  <a:srgbClr val="0000FF"/>
                </a:solidFill>
              </a:rPr>
              <a:t> </a:t>
            </a:r>
          </a:p>
          <a:p>
            <a:pPr>
              <a:spcBef>
                <a:spcPct val="50000"/>
              </a:spcBef>
            </a:pPr>
            <a:r>
              <a:rPr lang="en-US" altLang="vi-VN" sz="3600" b="1" dirty="0" err="1">
                <a:solidFill>
                  <a:srgbClr val="0000FF"/>
                </a:solidFill>
              </a:rPr>
              <a:t>tình</a:t>
            </a:r>
            <a:r>
              <a:rPr lang="en-US" altLang="vi-VN" sz="3600" b="1" dirty="0">
                <a:solidFill>
                  <a:srgbClr val="0000FF"/>
                </a:solidFill>
              </a:rPr>
              <a:t> </a:t>
            </a:r>
            <a:r>
              <a:rPr lang="en-US" altLang="vi-VN" sz="3600" b="1" dirty="0" err="1">
                <a:solidFill>
                  <a:srgbClr val="0000FF"/>
                </a:solidFill>
              </a:rPr>
              <a:t>hình</a:t>
            </a:r>
            <a:r>
              <a:rPr lang="en-US" altLang="vi-VN" sz="3600" b="1" dirty="0">
                <a:solidFill>
                  <a:srgbClr val="0000FF"/>
                </a:solidFill>
              </a:rPr>
              <a:t> </a:t>
            </a:r>
            <a:r>
              <a:rPr lang="en-US" altLang="vi-VN" sz="3600" b="1" dirty="0" err="1">
                <a:solidFill>
                  <a:srgbClr val="0000FF"/>
                </a:solidFill>
              </a:rPr>
              <a:t>đó</a:t>
            </a:r>
            <a:r>
              <a:rPr lang="en-US" altLang="vi-VN" sz="3600" b="1" dirty="0">
                <a:solidFill>
                  <a:srgbClr val="0000FF"/>
                </a:solidFill>
              </a:rPr>
              <a:t>.</a:t>
            </a:r>
          </a:p>
        </p:txBody>
      </p:sp>
      <p:sp>
        <p:nvSpPr>
          <p:cNvPr id="8" name="Rectangle 7"/>
          <p:cNvSpPr/>
          <p:nvPr/>
        </p:nvSpPr>
        <p:spPr>
          <a:xfrm>
            <a:off x="4435068" y="4054340"/>
            <a:ext cx="5288627" cy="646331"/>
          </a:xfrm>
          <a:prstGeom prst="rect">
            <a:avLst/>
          </a:prstGeom>
        </p:spPr>
        <p:txBody>
          <a:bodyPr wrap="none">
            <a:spAutoFit/>
          </a:bodyPr>
          <a:lstStyle/>
          <a:p>
            <a:pPr>
              <a:spcBef>
                <a:spcPct val="50000"/>
              </a:spcBef>
            </a:pPr>
            <a:r>
              <a:rPr lang="en-US" altLang="vi-VN" sz="3600" b="1" dirty="0">
                <a:solidFill>
                  <a:srgbClr val="0000FF"/>
                </a:solidFill>
              </a:rPr>
              <a:t>4. Nêu cách </a:t>
            </a:r>
            <a:r>
              <a:rPr lang="en-US" altLang="vi-VN" sz="3600" b="1" dirty="0" err="1">
                <a:solidFill>
                  <a:srgbClr val="0000FF"/>
                </a:solidFill>
              </a:rPr>
              <a:t>giải</a:t>
            </a:r>
            <a:r>
              <a:rPr lang="en-US" altLang="vi-VN" sz="3600" b="1" dirty="0">
                <a:solidFill>
                  <a:srgbClr val="0000FF"/>
                </a:solidFill>
              </a:rPr>
              <a:t> </a:t>
            </a:r>
            <a:r>
              <a:rPr lang="en-US" altLang="vi-VN" sz="3600" b="1" dirty="0" err="1">
                <a:solidFill>
                  <a:srgbClr val="0000FF"/>
                </a:solidFill>
              </a:rPr>
              <a:t>quyết</a:t>
            </a:r>
            <a:r>
              <a:rPr lang="en-US" altLang="vi-VN" sz="3600" b="1" dirty="0">
                <a:solidFill>
                  <a:srgbClr val="0000FF"/>
                </a:solidFill>
              </a:rPr>
              <a:t>. </a:t>
            </a:r>
          </a:p>
        </p:txBody>
      </p:sp>
      <p:sp>
        <p:nvSpPr>
          <p:cNvPr id="9" name="Rectangle 8"/>
          <p:cNvSpPr/>
          <p:nvPr/>
        </p:nvSpPr>
        <p:spPr>
          <a:xfrm>
            <a:off x="4500304" y="4681480"/>
            <a:ext cx="6388287" cy="646331"/>
          </a:xfrm>
          <a:prstGeom prst="rect">
            <a:avLst/>
          </a:prstGeom>
        </p:spPr>
        <p:txBody>
          <a:bodyPr wrap="none">
            <a:spAutoFit/>
          </a:bodyPr>
          <a:lstStyle/>
          <a:p>
            <a:pPr>
              <a:spcBef>
                <a:spcPct val="50000"/>
              </a:spcBef>
            </a:pPr>
            <a:r>
              <a:rPr lang="en-US" altLang="vi-VN" sz="3600" b="1" dirty="0">
                <a:solidFill>
                  <a:srgbClr val="0000FF"/>
                </a:solidFill>
              </a:rPr>
              <a:t>5. Giao việc cho </a:t>
            </a:r>
            <a:r>
              <a:rPr lang="en-US" altLang="vi-VN" sz="3600" b="1" dirty="0" err="1">
                <a:solidFill>
                  <a:srgbClr val="0000FF"/>
                </a:solidFill>
              </a:rPr>
              <a:t>mọi</a:t>
            </a:r>
            <a:r>
              <a:rPr lang="en-US" altLang="vi-VN" sz="3600" b="1" dirty="0">
                <a:solidFill>
                  <a:srgbClr val="0000FF"/>
                </a:solidFill>
              </a:rPr>
              <a:t> </a:t>
            </a:r>
            <a:r>
              <a:rPr lang="en-US" altLang="vi-VN" sz="3600" b="1" dirty="0" err="1">
                <a:solidFill>
                  <a:srgbClr val="0000FF"/>
                </a:solidFill>
              </a:rPr>
              <a:t>người</a:t>
            </a:r>
            <a:r>
              <a:rPr lang="en-US" altLang="vi-VN" sz="3600" b="1" dirty="0">
                <a:solidFill>
                  <a:srgbClr val="0000FF"/>
                </a:solidFill>
              </a:rPr>
              <a:t>.</a:t>
            </a:r>
            <a:r>
              <a:rPr lang="en-US" altLang="vi-VN" sz="3600" dirty="0">
                <a:solidFill>
                  <a:srgbClr val="0000FF"/>
                </a:solidFill>
              </a:rPr>
              <a:t> </a:t>
            </a:r>
          </a:p>
        </p:txBody>
      </p:sp>
      <p:pic>
        <p:nvPicPr>
          <p:cNvPr id="10" name="图片 13">
            <a:extLst>
              <a:ext uri="{FF2B5EF4-FFF2-40B4-BE49-F238E27FC236}">
                <a16:creationId xmlns:a16="http://schemas.microsoft.com/office/drawing/2014/main" id="{A0F21786-3FDC-43E3-8F71-C2EC4DB79A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7940" y="4980745"/>
            <a:ext cx="1294659" cy="179486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1855891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FC81F41-14D1-4661-8B50-FC55698B19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5731" y1="91011" x2="25731" y2="91011"/>
                        <a14:foregroundMark x1="27924" y1="97378" x2="27924" y2="97378"/>
                        <a14:foregroundMark x1="50146" y1="93446" x2="50146" y2="93446"/>
                        <a14:foregroundMark x1="60380" y1="84457" x2="53509" y2="91011"/>
                        <a14:foregroundMark x1="61988" y1="85393" x2="73246" y2="83521"/>
                        <a14:foregroundMark x1="21930" y1="97191" x2="21930" y2="97191"/>
                        <a14:foregroundMark x1="24854" y1="98689" x2="24854" y2="98689"/>
                        <a14:foregroundMark x1="10819" y1="85955" x2="10819" y2="85955"/>
                        <a14:foregroundMark x1="24561" y1="93071" x2="5994" y2="77903"/>
                        <a14:foregroundMark x1="6579" y1="77903" x2="10965" y2="51498"/>
                        <a14:foregroundMark x1="8772" y1="55056" x2="11988" y2="34082"/>
                        <a14:foregroundMark x1="12865" y1="44569" x2="6433" y2="43820"/>
                        <a14:foregroundMark x1="16813" y1="35955" x2="18275" y2="31461"/>
                        <a14:foregroundMark x1="23830" y1="37266" x2="20906" y2="29213"/>
                        <a14:foregroundMark x1="21637" y1="25468" x2="27778" y2="16479"/>
                        <a14:foregroundMark x1="21637" y1="24906" x2="33626" y2="8614"/>
                        <a14:foregroundMark x1="55409" y1="12172" x2="35673" y2="8052"/>
                        <a14:foregroundMark x1="51170" y1="10674" x2="44152" y2="6929"/>
                        <a14:foregroundMark x1="55702" y1="13670" x2="63012" y2="22846"/>
                        <a14:foregroundMark x1="60380" y1="18539" x2="61111" y2="14794"/>
                        <a14:foregroundMark x1="59211" y1="14232" x2="57164" y2="11236"/>
                        <a14:foregroundMark x1="54971" y1="9363" x2="55702" y2="13109"/>
                        <a14:foregroundMark x1="34211" y1="10300" x2="25877" y2="14607"/>
                        <a14:foregroundMark x1="65643" y1="5993" x2="69006" y2="26404"/>
                        <a14:foregroundMark x1="66520" y1="6180" x2="67398" y2="8801"/>
                        <a14:foregroundMark x1="68421" y1="8427" x2="71491" y2="24157"/>
                        <a14:foregroundMark x1="76754" y1="13483" x2="76023" y2="32959"/>
                        <a14:foregroundMark x1="87281" y1="13670" x2="82602" y2="34457"/>
                        <a14:foregroundMark x1="82895" y1="11049" x2="90789" y2="21536"/>
                        <a14:foregroundMark x1="83480" y1="32772" x2="92690" y2="41573"/>
                        <a14:foregroundMark x1="92982" y1="44007" x2="92982" y2="53933"/>
                        <a14:foregroundMark x1="93275" y1="53745" x2="90205" y2="61985"/>
                        <a14:foregroundMark x1="91667" y1="60674" x2="85965" y2="68165"/>
                        <a14:foregroundMark x1="85965" y1="67978" x2="80994" y2="71348"/>
                        <a14:foregroundMark x1="81871" y1="71348" x2="78947" y2="73221"/>
                        <a14:foregroundMark x1="52047" y1="93446" x2="40936" y2="92135"/>
                        <a14:foregroundMark x1="43275" y1="94007" x2="36550" y2="89700"/>
                        <a14:foregroundMark x1="36988" y1="89888" x2="26754" y2="94944"/>
                        <a14:foregroundMark x1="24269" y1="94195" x2="15351" y2="89700"/>
                        <a14:foregroundMark x1="63450" y1="5431" x2="63596" y2="16479"/>
                        <a14:foregroundMark x1="65205" y1="4869" x2="67398" y2="16479"/>
                        <a14:foregroundMark x1="64474" y1="4120" x2="67105" y2="6180"/>
                        <a14:foregroundMark x1="69006" y1="15543" x2="75292" y2="12921"/>
                        <a14:foregroundMark x1="79094" y1="14232" x2="86696" y2="11798"/>
                        <a14:foregroundMark x1="88158" y1="13670" x2="89766" y2="21536"/>
                        <a14:foregroundMark x1="90205" y1="22285" x2="86404" y2="26779"/>
                        <a14:foregroundMark x1="89327" y1="25468" x2="87427" y2="26592"/>
                        <a14:backgroundMark x1="42690" y1="2247" x2="58626" y2="1685"/>
                        <a14:backgroundMark x1="56433" y1="5431" x2="67982" y2="562"/>
                        <a14:backgroundMark x1="68567" y1="2434" x2="99415" y2="4494"/>
                        <a14:backgroundMark x1="59357" y1="9176" x2="60819" y2="11049"/>
                        <a14:backgroundMark x1="87427" y1="29026" x2="85819" y2="29588"/>
                        <a14:backgroundMark x1="84942" y1="29775" x2="84942" y2="29775"/>
                        <a14:backgroundMark x1="60819" y1="12547" x2="60819" y2="12547"/>
                        <a14:backgroundMark x1="70322" y1="11798" x2="70322" y2="11798"/>
                      </a14:backgroundRemoval>
                    </a14:imgEffect>
                  </a14:imgLayer>
                </a14:imgProps>
              </a:ext>
              <a:ext uri="{28A0092B-C50C-407E-A947-70E740481C1C}">
                <a14:useLocalDpi xmlns:a14="http://schemas.microsoft.com/office/drawing/2010/main" val="0"/>
              </a:ext>
            </a:extLst>
          </a:blip>
          <a:stretch>
            <a:fillRect/>
          </a:stretch>
        </p:blipFill>
        <p:spPr>
          <a:xfrm>
            <a:off x="0" y="381318"/>
            <a:ext cx="9753600" cy="6114153"/>
          </a:xfrm>
          <a:prstGeom prst="rect">
            <a:avLst/>
          </a:prstGeom>
        </p:spPr>
      </p:pic>
      <p:pic>
        <p:nvPicPr>
          <p:cNvPr id="2" name="图片 1">
            <a:extLst>
              <a:ext uri="{FF2B5EF4-FFF2-40B4-BE49-F238E27FC236}">
                <a16:creationId xmlns:a16="http://schemas.microsoft.com/office/drawing/2014/main" id="{438EE571-8087-43BD-B0F4-269470E81801}"/>
              </a:ext>
            </a:extLst>
          </p:cNvPr>
          <p:cNvPicPr>
            <a:picLocks noChangeAspect="1"/>
          </p:cNvPicPr>
          <p:nvPr/>
        </p:nvPicPr>
        <p:blipFill rotWithShape="1">
          <a:blip r:embed="rId5">
            <a:extLst>
              <a:ext uri="{28A0092B-C50C-407E-A947-70E740481C1C}">
                <a14:useLocalDpi xmlns:a14="http://schemas.microsoft.com/office/drawing/2010/main" val="0"/>
              </a:ext>
            </a:extLst>
          </a:blip>
          <a:srcRect l="2184" t="17960" r="62084" b="33147"/>
          <a:stretch/>
        </p:blipFill>
        <p:spPr>
          <a:xfrm>
            <a:off x="7528757" y="2653565"/>
            <a:ext cx="4560246" cy="3509927"/>
          </a:xfrm>
          <a:prstGeom prst="rect">
            <a:avLst/>
          </a:prstGeom>
        </p:spPr>
      </p:pic>
      <p:pic>
        <p:nvPicPr>
          <p:cNvPr id="3" name="图片 2">
            <a:extLst>
              <a:ext uri="{FF2B5EF4-FFF2-40B4-BE49-F238E27FC236}">
                <a16:creationId xmlns:a16="http://schemas.microsoft.com/office/drawing/2014/main" id="{4B364AE3-7A7D-4732-BA0A-7516A615CB25}"/>
              </a:ext>
            </a:extLst>
          </p:cNvPr>
          <p:cNvPicPr>
            <a:picLocks noChangeAspect="1"/>
          </p:cNvPicPr>
          <p:nvPr/>
        </p:nvPicPr>
        <p:blipFill rotWithShape="1">
          <a:blip r:embed="rId6">
            <a:extLst>
              <a:ext uri="{28A0092B-C50C-407E-A947-70E740481C1C}">
                <a14:useLocalDpi xmlns:a14="http://schemas.microsoft.com/office/drawing/2010/main" val="0"/>
              </a:ext>
            </a:extLst>
          </a:blip>
          <a:srcRect l="21278" t="17712" r="18101" b="17413"/>
          <a:stretch/>
        </p:blipFill>
        <p:spPr>
          <a:xfrm rot="20647036">
            <a:off x="7771547" y="3509033"/>
            <a:ext cx="1866137" cy="2034651"/>
          </a:xfrm>
          <a:prstGeom prst="rect">
            <a:avLst/>
          </a:prstGeom>
          <a:effectLst>
            <a:outerShdw blurRad="63500" dist="63500" dir="5400000" sx="101000" sy="101000" algn="t" rotWithShape="0">
              <a:prstClr val="black">
                <a:alpha val="40000"/>
              </a:prstClr>
            </a:outerShdw>
          </a:effectLst>
        </p:spPr>
      </p:pic>
      <p:sp>
        <p:nvSpPr>
          <p:cNvPr id="8" name="文本框 7">
            <a:extLst>
              <a:ext uri="{FF2B5EF4-FFF2-40B4-BE49-F238E27FC236}">
                <a16:creationId xmlns:a16="http://schemas.microsoft.com/office/drawing/2014/main" id="{43F09801-48AB-4FB8-8A3B-EBD5FB4CFB32}"/>
              </a:ext>
            </a:extLst>
          </p:cNvPr>
          <p:cNvSpPr txBox="1"/>
          <p:nvPr/>
        </p:nvSpPr>
        <p:spPr>
          <a:xfrm>
            <a:off x="723901" y="2796295"/>
            <a:ext cx="7885464" cy="707886"/>
          </a:xfrm>
          <a:prstGeom prst="rect">
            <a:avLst/>
          </a:prstGeom>
          <a:noFill/>
        </p:spPr>
        <p:txBody>
          <a:bodyPr wrap="square" rtlCol="0">
            <a:spAutoFit/>
          </a:bodyPr>
          <a:lstStyle/>
          <a:p>
            <a:r>
              <a:rPr lang="en-US" altLang="vi-VN" sz="4000" b="1" dirty="0">
                <a:latin typeface="Times New Roman" pitchFamily="18" charset="0"/>
              </a:rPr>
              <a:t> Hoạt động 1: Quan sát và nhận xét</a:t>
            </a:r>
          </a:p>
        </p:txBody>
      </p:sp>
    </p:spTree>
    <p:extLst>
      <p:ext uri="{BB962C8B-B14F-4D97-AF65-F5344CB8AC3E}">
        <p14:creationId xmlns:p14="http://schemas.microsoft.com/office/powerpoint/2010/main" val="214036817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Luachin.jpg image by Natlie_nv"/>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06400" y="381000"/>
            <a:ext cx="5689600" cy="2819400"/>
          </a:xfrm>
          <a:noFill/>
        </p:spPr>
      </p:pic>
      <p:pic>
        <p:nvPicPr>
          <p:cNvPr id="9219"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C:\Documents and Settings\Luck Star\Desktop\anh - TLV\small_1245914454.nv[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429000"/>
            <a:ext cx="5486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E:\GIAO AN CUA MOI NGUOI NAM HOC 2009 - 2010 - DANG DUNG\GA cua YEN - LOP 3 - 2009 - 2010\anh moi truong o nhiem\Copy of 478227198_a2587e6fd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68" y="3429001"/>
            <a:ext cx="5693833"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Content Placeholder 4" descr="IMG_0688.jpg"/>
          <p:cNvPicPr>
            <a:picLocks noGrp="1" noChangeAspect="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6299200" y="381000"/>
            <a:ext cx="5588000" cy="2876550"/>
          </a:xfrm>
        </p:spPr>
      </p:pic>
    </p:spTree>
    <p:extLst>
      <p:ext uri="{BB962C8B-B14F-4D97-AF65-F5344CB8AC3E}">
        <p14:creationId xmlns:p14="http://schemas.microsoft.com/office/powerpoint/2010/main" val="2654473257"/>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amond(in)">
                                      <p:cBhvr>
                                        <p:cTn id="7" dur="10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diamond(in)">
                                      <p:cBhvr>
                                        <p:cTn id="12" dur="1000"/>
                                        <p:tgtEl>
                                          <p:spTgt spid="102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 calcmode="lin" valueType="num">
                                      <p:cBhvr additive="base">
                                        <p:cTn id="17" dur="1000" fill="hold"/>
                                        <p:tgtEl>
                                          <p:spTgt spid="10246"/>
                                        </p:tgtEl>
                                        <p:attrNameLst>
                                          <p:attrName>ppt_x</p:attrName>
                                        </p:attrNameLst>
                                      </p:cBhvr>
                                      <p:tavLst>
                                        <p:tav tm="0">
                                          <p:val>
                                            <p:strVal val="#ppt_x"/>
                                          </p:val>
                                        </p:tav>
                                        <p:tav tm="100000">
                                          <p:val>
                                            <p:strVal val="#ppt_x"/>
                                          </p:val>
                                        </p:tav>
                                      </p:tavLst>
                                    </p:anim>
                                    <p:anim calcmode="lin" valueType="num">
                                      <p:cBhvr additive="base">
                                        <p:cTn id="18" dur="1000" fill="hold"/>
                                        <p:tgtEl>
                                          <p:spTgt spid="1024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245"/>
                                        </p:tgtEl>
                                        <p:attrNameLst>
                                          <p:attrName>style.visibility</p:attrName>
                                        </p:attrNameLst>
                                      </p:cBhvr>
                                      <p:to>
                                        <p:strVal val="visible"/>
                                      </p:to>
                                    </p:set>
                                    <p:anim calcmode="lin" valueType="num">
                                      <p:cBhvr additive="base">
                                        <p:cTn id="23" dur="1000" fill="hold"/>
                                        <p:tgtEl>
                                          <p:spTgt spid="10245"/>
                                        </p:tgtEl>
                                        <p:attrNameLst>
                                          <p:attrName>ppt_x</p:attrName>
                                        </p:attrNameLst>
                                      </p:cBhvr>
                                      <p:tavLst>
                                        <p:tav tm="0">
                                          <p:val>
                                            <p:strVal val="#ppt_x"/>
                                          </p:val>
                                        </p:tav>
                                        <p:tav tm="100000">
                                          <p:val>
                                            <p:strVal val="#ppt_x"/>
                                          </p:val>
                                        </p:tav>
                                      </p:tavLst>
                                    </p:anim>
                                    <p:anim calcmode="lin" valueType="num">
                                      <p:cBhvr additive="base">
                                        <p:cTn id="24" dur="10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27" descr="10021[1].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3581400"/>
            <a:ext cx="5689600" cy="2895600"/>
          </a:xfrm>
        </p:spPr>
      </p:pic>
      <p:pic>
        <p:nvPicPr>
          <p:cNvPr id="10243"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E:\HINH ANH\CANH_THIEN NHIEN\Vinh-Ha-Long110707.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457200"/>
            <a:ext cx="5486400" cy="2895600"/>
          </a:xfrm>
          <a:noFill/>
        </p:spPr>
      </p:pic>
      <p:pic>
        <p:nvPicPr>
          <p:cNvPr id="11269" name="Picture 8" descr="E:\HINH ANH\CANH_THIEN NHIEN\020407_03L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581401"/>
            <a:ext cx="55880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E:\HINH ANH\CANH_THIEN NHIEN\PC190906_17L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381000"/>
            <a:ext cx="5689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5" descr="k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24600"/>
            <a:ext cx="609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8634598"/>
      </p:ext>
    </p:extLst>
  </p:cSld>
  <p:clrMapOvr>
    <a:masterClrMapping/>
  </p:clrMapOvr>
  <p:transition>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checkerboard(across)">
                                      <p:cBhvr>
                                        <p:cTn id="7" dur="1000"/>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checkerboard(across)">
                                      <p:cBhvr>
                                        <p:cTn id="12" dur="1000"/>
                                        <p:tgtEl>
                                          <p:spTgt spid="112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269"/>
                                        </p:tgtEl>
                                        <p:attrNameLst>
                                          <p:attrName>style.visibility</p:attrName>
                                        </p:attrNameLst>
                                      </p:cBhvr>
                                      <p:to>
                                        <p:strVal val="visible"/>
                                      </p:to>
                                    </p:set>
                                    <p:animEffect transition="in" filter="blinds(horizontal)">
                                      <p:cBhvr>
                                        <p:cTn id="17" dur="1000"/>
                                        <p:tgtEl>
                                          <p:spTgt spid="112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266"/>
                                        </p:tgtEl>
                                        <p:attrNameLst>
                                          <p:attrName>style.visibility</p:attrName>
                                        </p:attrNameLst>
                                      </p:cBhvr>
                                      <p:to>
                                        <p:strVal val="visible"/>
                                      </p:to>
                                    </p:set>
                                    <p:animEffect transition="in" filter="blinds(horizontal)">
                                      <p:cBhvr>
                                        <p:cTn id="22"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E:\HINH ANH\CANH_THIEN NHIEN\060407_10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657600"/>
            <a:ext cx="52832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E:\HINH ANH\CANH_THIEN NHIEN\060407_07LAR.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09600" y="381000"/>
            <a:ext cx="5486400" cy="3048000"/>
          </a:xfrm>
          <a:noFill/>
        </p:spPr>
      </p:pic>
      <p:pic>
        <p:nvPicPr>
          <p:cNvPr id="6" name="MOV00022.MPG">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6400800" y="381000"/>
            <a:ext cx="5181600" cy="3048000"/>
          </a:xfrm>
          <a:prstGeom prst="rect">
            <a:avLst/>
          </a:prstGeom>
          <a:noFill/>
          <a:ln w="38100">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6" descr="IMG_141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000" y="3657600"/>
            <a:ext cx="5588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k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55320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5" descr="k0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6629400"/>
            <a:ext cx="6096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784126"/>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amond(in)">
                                      <p:cBhvr>
                                        <p:cTn id="7" dur="1000"/>
                                        <p:tgtEl>
                                          <p:spTgt spid="1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diamond(in)">
                                      <p:cBhvr>
                                        <p:cTn id="12" dur="1000"/>
                                        <p:tgtEl>
                                          <p:spTgt spid="122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diamond(in)">
                                      <p:cBhvr>
                                        <p:cTn id="17" dur="1000"/>
                                        <p:tgtEl>
                                          <p:spTgt spid="122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32E53F2-2AD1-49FE-BA27-D4728F1224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308013">
            <a:off x="926012" y="850022"/>
            <a:ext cx="7296484" cy="4002537"/>
          </a:xfrm>
          <a:prstGeom prst="rect">
            <a:avLst/>
          </a:prstGeom>
        </p:spPr>
      </p:pic>
      <p:pic>
        <p:nvPicPr>
          <p:cNvPr id="2" name="图片 1">
            <a:extLst>
              <a:ext uri="{FF2B5EF4-FFF2-40B4-BE49-F238E27FC236}">
                <a16:creationId xmlns:a16="http://schemas.microsoft.com/office/drawing/2014/main" id="{54AD7078-B068-401B-AF38-30D9ADACA583}"/>
              </a:ext>
            </a:extLst>
          </p:cNvPr>
          <p:cNvPicPr>
            <a:picLocks noChangeAspect="1"/>
          </p:cNvPicPr>
          <p:nvPr/>
        </p:nvPicPr>
        <p:blipFill rotWithShape="1">
          <a:blip r:embed="rId4">
            <a:extLst>
              <a:ext uri="{28A0092B-C50C-407E-A947-70E740481C1C}">
                <a14:useLocalDpi xmlns:a14="http://schemas.microsoft.com/office/drawing/2010/main" val="0"/>
              </a:ext>
            </a:extLst>
          </a:blip>
          <a:srcRect t="63889" r="42500"/>
          <a:stretch/>
        </p:blipFill>
        <p:spPr>
          <a:xfrm>
            <a:off x="1270288" y="3909611"/>
            <a:ext cx="8712266" cy="3077570"/>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F5DF5907-7BF9-4765-8A5C-4E0DA205FDC7}"/>
              </a:ext>
            </a:extLst>
          </p:cNvPr>
          <p:cNvPicPr>
            <a:picLocks noChangeAspect="1"/>
          </p:cNvPicPr>
          <p:nvPr/>
        </p:nvPicPr>
        <p:blipFill rotWithShape="1">
          <a:blip r:embed="rId5">
            <a:extLst>
              <a:ext uri="{28A0092B-C50C-407E-A947-70E740481C1C}">
                <a14:useLocalDpi xmlns:a14="http://schemas.microsoft.com/office/drawing/2010/main" val="0"/>
              </a:ext>
            </a:extLst>
          </a:blip>
          <a:srcRect l="23672" t="23089" r="23006" b="24573"/>
          <a:stretch/>
        </p:blipFill>
        <p:spPr>
          <a:xfrm>
            <a:off x="8829177" y="209242"/>
            <a:ext cx="3110036" cy="3110036"/>
          </a:xfrm>
          <a:prstGeom prst="rect">
            <a:avLst/>
          </a:prstGeom>
          <a:effectLst>
            <a:outerShdw blurRad="50800" dist="38100" dir="5400000" algn="t" rotWithShape="0">
              <a:prstClr val="black">
                <a:alpha val="40000"/>
              </a:prstClr>
            </a:outerShdw>
          </a:effectLst>
        </p:spPr>
      </p:pic>
      <p:sp>
        <p:nvSpPr>
          <p:cNvPr id="5" name="Rectangle 4"/>
          <p:cNvSpPr/>
          <p:nvPr/>
        </p:nvSpPr>
        <p:spPr>
          <a:xfrm>
            <a:off x="319331" y="1180003"/>
            <a:ext cx="7396406" cy="1446550"/>
          </a:xfrm>
          <a:prstGeom prst="rect">
            <a:avLst/>
          </a:prstGeom>
        </p:spPr>
        <p:txBody>
          <a:bodyPr wrap="square">
            <a:spAutoFit/>
          </a:bodyPr>
          <a:lstStyle/>
          <a:p>
            <a:pPr algn="ctr">
              <a:spcBef>
                <a:spcPct val="50000"/>
              </a:spcBef>
            </a:pPr>
            <a:r>
              <a:rPr lang="en-US" altLang="vi-VN" sz="3600" b="1" dirty="0">
                <a:solidFill>
                  <a:srgbClr val="0000FF"/>
                </a:solidFill>
                <a:latin typeface="Times New Roman" pitchFamily="18" charset="0"/>
              </a:rPr>
              <a:t> </a:t>
            </a:r>
            <a:r>
              <a:rPr lang="en-US" altLang="vi-VN" sz="4400" b="1" dirty="0">
                <a:solidFill>
                  <a:srgbClr val="0000FF"/>
                </a:solidFill>
                <a:latin typeface="Times New Roman" pitchFamily="18" charset="0"/>
              </a:rPr>
              <a:t>- Thế nào là môi trường xanh, sạch, đẹp?</a:t>
            </a:r>
          </a:p>
        </p:txBody>
      </p:sp>
      <p:sp>
        <p:nvSpPr>
          <p:cNvPr id="6" name="Rectangle 5"/>
          <p:cNvSpPr/>
          <p:nvPr/>
        </p:nvSpPr>
        <p:spPr>
          <a:xfrm>
            <a:off x="1002826" y="2851290"/>
            <a:ext cx="10346071" cy="1446550"/>
          </a:xfrm>
          <a:prstGeom prst="rect">
            <a:avLst/>
          </a:prstGeom>
        </p:spPr>
        <p:txBody>
          <a:bodyPr wrap="square">
            <a:spAutoFit/>
          </a:bodyPr>
          <a:lstStyle/>
          <a:p>
            <a:pPr>
              <a:spcBef>
                <a:spcPct val="50000"/>
              </a:spcBef>
            </a:pPr>
            <a:r>
              <a:rPr lang="en-US" altLang="vi-VN" sz="4400" b="1" dirty="0">
                <a:solidFill>
                  <a:srgbClr val="0000FF"/>
                </a:solidFill>
                <a:latin typeface="Times New Roman" pitchFamily="18" charset="0"/>
              </a:rPr>
              <a:t>- Môi trường xanh, sạch, đẹp có ích lợi như thế nào?</a:t>
            </a:r>
          </a:p>
        </p:txBody>
      </p:sp>
    </p:spTree>
    <p:extLst>
      <p:ext uri="{BB962C8B-B14F-4D97-AF65-F5344CB8AC3E}">
        <p14:creationId xmlns:p14="http://schemas.microsoft.com/office/powerpoint/2010/main" val="134232118"/>
      </p:ext>
    </p:extLst>
  </p:cSld>
  <p:clrMapOvr>
    <a:masterClrMapping/>
  </p:clrMapOvr>
  <mc:AlternateContent xmlns:mc="http://schemas.openxmlformats.org/markup-compatibility/2006" xmlns:p14="http://schemas.microsoft.com/office/powerpoint/2010/main">
    <mc:Choice Requires="p14">
      <p:transition spd="slow" p14:dur="27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1000"/>
                            </p:stCondLst>
                            <p:childTnLst>
                              <p:par>
                                <p:cTn id="14" presetID="6"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6"/>
                                        </p:tgtEl>
                                        <p:attrNameLst>
                                          <p:attrName>ppt_x</p:attrName>
                                        </p:attrNameLst>
                                      </p:cBhvr>
                                      <p:tavLst>
                                        <p:tav tm="0">
                                          <p:val>
                                            <p:strVal val="ppt_x"/>
                                          </p:val>
                                        </p:tav>
                                        <p:tav tm="100000">
                                          <p:val>
                                            <p:strVal val="ppt_x"/>
                                          </p:val>
                                        </p:tav>
                                      </p:tavLst>
                                    </p:anim>
                                    <p:anim calcmode="lin" valueType="num">
                                      <p:cBhvr additive="base">
                                        <p:cTn id="38" dur="500"/>
                                        <p:tgtEl>
                                          <p:spTgt spid="6"/>
                                        </p:tgtEl>
                                        <p:attrNameLst>
                                          <p:attrName>ppt_y</p:attrName>
                                        </p:attrNameLst>
                                      </p:cBhvr>
                                      <p:tavLst>
                                        <p:tav tm="0">
                                          <p:val>
                                            <p:strVal val="ppt_y"/>
                                          </p:val>
                                        </p:tav>
                                        <p:tav tm="100000">
                                          <p:val>
                                            <p:strVal val="1+ppt_h/2"/>
                                          </p:val>
                                        </p:tav>
                                      </p:tavLst>
                                    </p:anim>
                                    <p:set>
                                      <p:cBhvr>
                                        <p:cTn id="3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VIOLETID" val="13432547"/>
  <p:tag name="VIOLETTITLE" val="Tuần 31. Thảo luận về bảo vệ môi trường"/>
  <p:tag name="VIOLETLESSON" val="31"/>
  <p:tag name="VIOLETCATID" val="7840643"/>
  <p:tag name="VIOLETSUBJECT" val="Tập làm văn 3"/>
  <p:tag name="VIOLETAUTHORID" val="2288149"/>
  <p:tag name="VIOLETAUTHORNAME" val="Thủy Thị Mai Lý"/>
  <p:tag name="VIOLETAUTHORAVATAR" val="no_avatar.jpg"/>
  <p:tag name="VIOLETAUTHORADDRESS" val="Trường Tiểu học Trần Bình Trọng - Đà Nẵng"/>
  <p:tag name="VIOLETDATE" val="2022-04-25 21:14:05"/>
  <p:tag name="VIOLETHIT" val="78"/>
  <p:tag name="VIOLETLIKE"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978</Words>
  <Application>Microsoft Office PowerPoint</Application>
  <PresentationFormat>Widescreen</PresentationFormat>
  <Paragraphs>91</Paragraphs>
  <Slides>35</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等线</vt:lpstr>
      <vt:lpstr>等线 Light</vt:lpstr>
      <vt:lpstr>Malgun Gothic Semilight</vt:lpstr>
      <vt:lpstr>微软雅黑</vt:lpstr>
      <vt:lpstr>Arial</vt:lpstr>
      <vt:lpstr>Karla</vt:lpstr>
      <vt:lpstr>Open Sans</vt:lpstr>
      <vt:lpstr>Segoe UI Semibold</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trạng</vt:lpstr>
      <vt:lpstr>300 triệu tấn nhựa</vt:lpstr>
      <vt:lpstr>PowerPoint Presentation</vt:lpstr>
      <vt:lpstr>PowerPoint Presentation</vt:lpstr>
      <vt:lpstr>PowerPoint Presentation</vt:lpstr>
      <vt:lpstr>PowerPoint Presentation</vt:lpstr>
      <vt:lpstr>PowerPoint Presentation</vt:lpstr>
      <vt:lpstr>PowerPoint Presentation</vt:lpstr>
      <vt:lpstr>  </vt:lpstr>
      <vt:lpstr>Trình tự tổ chức cuộc họp: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Administrator</cp:lastModifiedBy>
  <cp:revision>152</cp:revision>
  <dcterms:created xsi:type="dcterms:W3CDTF">2018-03-15T07:30:04Z</dcterms:created>
  <dcterms:modified xsi:type="dcterms:W3CDTF">2022-04-28T06:03:08Z</dcterms:modified>
</cp:coreProperties>
</file>