
<file path=[Content_Types].xml><?xml version="1.0" encoding="utf-8"?>
<Types xmlns="http://schemas.openxmlformats.org/package/2006/content-types">
  <Default Extension="png" ContentType="image/png"/>
  <Default Extension="bin" ContentType="application/vnd.ms-office.activeX"/>
  <Default Extension="mp3" ContentType="audio/mpeg"/>
  <Default Extension="svg" ContentType="image/svg+xml"/>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585" r:id="rId2"/>
    <p:sldId id="586" r:id="rId3"/>
    <p:sldId id="426" r:id="rId4"/>
    <p:sldId id="401" r:id="rId5"/>
    <p:sldId id="580" r:id="rId6"/>
    <p:sldId id="581" r:id="rId7"/>
    <p:sldId id="582" r:id="rId8"/>
    <p:sldId id="402" r:id="rId9"/>
    <p:sldId id="397" r:id="rId10"/>
    <p:sldId id="583" r:id="rId11"/>
    <p:sldId id="584" r:id="rId12"/>
    <p:sldId id="258" r:id="rId13"/>
    <p:sldId id="259" r:id="rId14"/>
    <p:sldId id="260" r:id="rId15"/>
    <p:sldId id="262" r:id="rId16"/>
    <p:sldId id="261" r:id="rId17"/>
    <p:sldId id="385" r:id="rId18"/>
  </p:sldIdLst>
  <p:sldSz cx="12192000" cy="6858000"/>
  <p:notesSz cx="6858000" cy="9144000"/>
  <p:custDataLst>
    <p:tags r:id="rId2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0033CC"/>
    <a:srgbClr val="51B416"/>
    <a:srgbClr val="E6B9B8"/>
    <a:srgbClr val="FF66CC"/>
    <a:srgbClr val="006600"/>
    <a:srgbClr val="FCD5B5"/>
    <a:srgbClr val="F8CBA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2" autoAdjust="0"/>
    <p:restoredTop sz="94660"/>
  </p:normalViewPr>
  <p:slideViewPr>
    <p:cSldViewPr snapToGrid="0">
      <p:cViewPr varScale="1">
        <p:scale>
          <a:sx n="66" d="100"/>
          <a:sy n="66" d="100"/>
        </p:scale>
        <p:origin x="58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customschemas.google.com/relationships/presentationmetadata" Target="meta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UTM Avo" panose="02040603050506020204" pitchFamily="18" charset="0"/>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24051856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12</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13</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14</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15</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26/4/2022</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99639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1975021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26/4/2022</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2116128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2074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26/4/2022</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
        <p:nvSpPr>
          <p:cNvPr id="2" name="Rectangle 1"/>
          <p:cNvSpPr/>
          <p:nvPr userDrawn="1"/>
        </p:nvSpPr>
        <p:spPr>
          <a:xfrm>
            <a:off x="498764" y="0"/>
            <a:ext cx="980901" cy="598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156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4162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823" r:id="rId1"/>
    <p:sldLayoutId id="2147483824" r:id="rId2"/>
    <p:sldLayoutId id="2147483825" r:id="rId3"/>
    <p:sldLayoutId id="2147483649" r:id="rId4"/>
    <p:sldLayoutId id="2147483775" r:id="rId5"/>
    <p:sldLayoutId id="2147483822" r:id="rId6"/>
    <p:sldLayoutId id="214748382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2.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jpg"/><Relationship Id="rId10" Type="http://schemas.openxmlformats.org/officeDocument/2006/relationships/image" Target="../media/image24.gif"/><Relationship Id="rId4" Type="http://schemas.openxmlformats.org/officeDocument/2006/relationships/image" Target="../media/image18.png"/><Relationship Id="rId9" Type="http://schemas.openxmlformats.org/officeDocument/2006/relationships/image" Target="../media/image23.gif"/></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gif"/><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3.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18.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4.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18.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18.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jpg"/><Relationship Id="rId11" Type="http://schemas.openxmlformats.org/officeDocument/2006/relationships/image" Target="../media/image37.png"/><Relationship Id="rId5" Type="http://schemas.openxmlformats.org/officeDocument/2006/relationships/image" Target="../media/image18.png"/><Relationship Id="rId10" Type="http://schemas.openxmlformats.org/officeDocument/2006/relationships/image" Target="../media/image36.png"/><Relationship Id="rId4" Type="http://schemas.openxmlformats.org/officeDocument/2006/relationships/audio" Target="../media/audio2.wav"/><Relationship Id="rId9" Type="http://schemas.openxmlformats.org/officeDocument/2006/relationships/image" Target="../media/image25.gif"/></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wmf"/><Relationship Id="rId3" Type="http://schemas.openxmlformats.org/officeDocument/2006/relationships/control" Target="../activeX/activeX2.xml"/><Relationship Id="rId7" Type="http://schemas.openxmlformats.org/officeDocument/2006/relationships/image" Target="../media/image13.png"/><Relationship Id="rId12" Type="http://schemas.openxmlformats.org/officeDocument/2006/relationships/image" Target="../media/image1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3.xml"/><Relationship Id="rId11" Type="http://schemas.openxmlformats.org/officeDocument/2006/relationships/image" Target="../media/image16.png"/><Relationship Id="rId5" Type="http://schemas.openxmlformats.org/officeDocument/2006/relationships/control" Target="../activeX/activeX4.xml"/><Relationship Id="rId10" Type="http://schemas.openxmlformats.org/officeDocument/2006/relationships/image" Target="../media/image15.png"/><Relationship Id="rId4" Type="http://schemas.openxmlformats.org/officeDocument/2006/relationships/control" Target="../activeX/activeX3.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ontrol" Target="../activeX/activeX6.xml"/><Relationship Id="rId7" Type="http://schemas.openxmlformats.org/officeDocument/2006/relationships/image" Target="../media/image13.png"/><Relationship Id="rId12" Type="http://schemas.openxmlformats.org/officeDocument/2006/relationships/image" Target="../media/image12.wmf"/><Relationship Id="rId2" Type="http://schemas.openxmlformats.org/officeDocument/2006/relationships/control" Target="../activeX/activeX5.xml"/><Relationship Id="rId1" Type="http://schemas.openxmlformats.org/officeDocument/2006/relationships/vmlDrawing" Target="../drawings/vmlDrawing2.vml"/><Relationship Id="rId6" Type="http://schemas.openxmlformats.org/officeDocument/2006/relationships/slideLayout" Target="../slideLayouts/slideLayout3.xml"/><Relationship Id="rId11" Type="http://schemas.openxmlformats.org/officeDocument/2006/relationships/image" Target="../media/image16.png"/><Relationship Id="rId5" Type="http://schemas.openxmlformats.org/officeDocument/2006/relationships/control" Target="../activeX/activeX8.xml"/><Relationship Id="rId10" Type="http://schemas.openxmlformats.org/officeDocument/2006/relationships/image" Target="../media/image15.png"/><Relationship Id="rId4" Type="http://schemas.openxmlformats.org/officeDocument/2006/relationships/control" Target="../activeX/activeX7.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10068911" y="0"/>
            <a:ext cx="184858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2</a:t>
            </a:r>
          </a:p>
        </p:txBody>
      </p:sp>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362857" y="1457277"/>
            <a:ext cx="11829143" cy="2467154"/>
          </a:xfrm>
          <a:prstGeom prst="rect">
            <a:avLst/>
          </a:prstGeom>
          <a:noFill/>
          <a:ln>
            <a:noFill/>
          </a:ln>
        </p:spPr>
        <p:txBody>
          <a:bodyPr spcFirstLastPara="1" wrap="square" lIns="91425" tIns="45700" rIns="91425" bIns="45700" anchor="b" anchorCtr="0">
            <a:noAutofit/>
          </a:bodyPr>
          <a:lstStyle/>
          <a:p>
            <a:pPr algn="ctr">
              <a:lnSpc>
                <a:spcPct val="150000"/>
              </a:lnSpc>
              <a:buSzPts val="990"/>
            </a:pPr>
            <a:r>
              <a:rPr lang="en-US" sz="5200" b="1" dirty="0" err="1" smtClean="0">
                <a:solidFill>
                  <a:srgbClr val="FF0000"/>
                </a:solidFill>
                <a:latin typeface="UTM Avo" panose="02040603050506020204" pitchFamily="18" charset="0"/>
              </a:rPr>
              <a:t>Phép</a:t>
            </a:r>
            <a:r>
              <a:rPr lang="en-US" sz="5200" b="1" dirty="0" smtClean="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trừ</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có</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nhớ</a:t>
            </a:r>
            <a:r>
              <a:rPr lang="en-US" sz="5200" b="1" dirty="0">
                <a:solidFill>
                  <a:srgbClr val="FF0000"/>
                </a:solidFill>
                <a:latin typeface="UTM Avo" panose="02040603050506020204" pitchFamily="18" charset="0"/>
              </a:rPr>
              <a:t>)</a:t>
            </a:r>
            <a:br>
              <a:rPr lang="en-US" sz="5200" b="1" dirty="0">
                <a:solidFill>
                  <a:srgbClr val="FF0000"/>
                </a:solidFill>
                <a:latin typeface="UTM Avo" panose="02040603050506020204" pitchFamily="18" charset="0"/>
              </a:rPr>
            </a:br>
            <a:r>
              <a:rPr lang="en-US" sz="5200" b="1" dirty="0" err="1">
                <a:solidFill>
                  <a:srgbClr val="FF0000"/>
                </a:solidFill>
                <a:latin typeface="UTM Avo" panose="02040603050506020204" pitchFamily="18" charset="0"/>
              </a:rPr>
              <a:t>trong</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phạm</a:t>
            </a:r>
            <a:r>
              <a:rPr lang="en-US" sz="5200" b="1" dirty="0">
                <a:solidFill>
                  <a:srgbClr val="FF0000"/>
                </a:solidFill>
                <a:latin typeface="UTM Avo" panose="02040603050506020204" pitchFamily="18" charset="0"/>
              </a:rPr>
              <a:t> vi 1000 </a:t>
            </a:r>
            <a:r>
              <a:rPr lang="en-US" sz="5200" b="1" dirty="0" smtClean="0">
                <a:solidFill>
                  <a:srgbClr val="FF0000"/>
                </a:solidFill>
                <a:latin typeface="UTM Avo" panose="02040603050506020204" pitchFamily="18" charset="0"/>
              </a:rPr>
              <a:t>(72)</a:t>
            </a:r>
            <a:endParaRPr sz="5200" b="1" dirty="0">
              <a:solidFill>
                <a:srgbClr val="FF0000"/>
              </a:solidFill>
              <a:latin typeface="UTM Avo" panose="02040603050506020204" pitchFamily="18" charset="0"/>
            </a:endParaRPr>
          </a:p>
        </p:txBody>
      </p:sp>
      <p:sp>
        <p:nvSpPr>
          <p:cNvPr id="4" name="Rectangle 3">
            <a:extLst>
              <a:ext uri="{FF2B5EF4-FFF2-40B4-BE49-F238E27FC236}">
                <a16:creationId xmlns:a16="http://schemas.microsoft.com/office/drawing/2014/main" id="{276D6D3B-F6B5-4CD3-AD73-5FB9391F33CB}"/>
              </a:ext>
            </a:extLst>
          </p:cNvPr>
          <p:cNvSpPr/>
          <p:nvPr/>
        </p:nvSpPr>
        <p:spPr>
          <a:xfrm>
            <a:off x="10926517" y="634294"/>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3470105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437535"/>
            <a:ext cx="12192005" cy="6420465"/>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CÔ</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BÉ</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QUÀNG</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KHĂN</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ĐỎ</a:t>
            </a:r>
            <a:endParaRPr lang="en-US" sz="5400" b="1" cap="none" spc="0"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6038"/>
            <a:ext cx="12192000" cy="6424607"/>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algn="ctr"/>
              <a:r>
                <a:rPr lang="en-US" sz="2000" b="1" dirty="0">
                  <a:latin typeface="UTM Avo" panose="02040603050506020204" pitchFamily="18" charset="0"/>
                  <a:cs typeface="Arial" panose="020B0604020202020204" pitchFamily="34" charset="0"/>
                </a:rPr>
                <a:t>Con </a:t>
              </a:r>
              <a:r>
                <a:rPr lang="en-US" sz="2000" b="1" dirty="0" err="1">
                  <a:latin typeface="UTM Avo" panose="02040603050506020204" pitchFamily="18" charset="0"/>
                  <a:cs typeface="Arial" panose="020B0604020202020204" pitchFamily="34" charset="0"/>
                </a:rPr>
                <a:t>hãy</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đem</a:t>
              </a:r>
              <a:r>
                <a:rPr lang="en-US" sz="2000" b="1" dirty="0">
                  <a:latin typeface="UTM Avo" panose="02040603050506020204" pitchFamily="18" charset="0"/>
                  <a:cs typeface="Arial" panose="020B0604020202020204" pitchFamily="34" charset="0"/>
                </a:rPr>
                <a:t> bánh </a:t>
              </a:r>
              <a:r>
                <a:rPr lang="en-US" sz="2000" b="1" dirty="0" err="1">
                  <a:latin typeface="UTM Avo" panose="02040603050506020204" pitchFamily="18" charset="0"/>
                  <a:cs typeface="Arial" panose="020B0604020202020204" pitchFamily="34" charset="0"/>
                </a:rPr>
                <a:t>cho</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bà</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nhé</a:t>
              </a:r>
              <a:r>
                <a:rPr lang="en-US" sz="2000" b="1" dirty="0">
                  <a:latin typeface="UTM Avo" panose="02040603050506020204" pitchFamily="18" charset="0"/>
                  <a:cs typeface="Arial" panose="020B0604020202020204" pitchFamily="34" charset="0"/>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algn="ctr"/>
              <a:r>
                <a:rPr lang="en-US" sz="2800" b="1" dirty="0" err="1">
                  <a:solidFill>
                    <a:srgbClr val="002060"/>
                  </a:solidFill>
                  <a:latin typeface="UTM Avo" panose="02040603050506020204" pitchFamily="18" charset="0"/>
                  <a:cs typeface="Arial" panose="020B0604020202020204" pitchFamily="34" charset="0"/>
                </a:rPr>
                <a:t>Dạ</a:t>
              </a:r>
              <a:r>
                <a:rPr lang="en-US" sz="2800" b="1" dirty="0">
                  <a:solidFill>
                    <a:srgbClr val="002060"/>
                  </a:solidFill>
                  <a:latin typeface="UTM Avo" panose="02040603050506020204" pitchFamily="18" charset="0"/>
                  <a:cs typeface="Arial" panose="020B0604020202020204" pitchFamily="34" charset="0"/>
                </a:rPr>
                <a:t> </a:t>
              </a:r>
              <a:r>
                <a:rPr lang="en-US" sz="2800" b="1" dirty="0" err="1">
                  <a:solidFill>
                    <a:srgbClr val="002060"/>
                  </a:solidFill>
                  <a:latin typeface="UTM Avo" panose="02040603050506020204" pitchFamily="18" charset="0"/>
                  <a:cs typeface="Arial" panose="020B0604020202020204" pitchFamily="34" charset="0"/>
                </a:rPr>
                <a:t>mẹ</a:t>
              </a:r>
              <a:r>
                <a:rPr lang="en-US" sz="2800" b="1" dirty="0">
                  <a:solidFill>
                    <a:srgbClr val="002060"/>
                  </a:solidFill>
                  <a:latin typeface="UTM Avo" panose="02040603050506020204" pitchFamily="18" charset="0"/>
                  <a:cs typeface="Arial" panose="020B0604020202020204" pitchFamily="34" charset="0"/>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924348" y="342076"/>
            <a:ext cx="4555334" cy="1940731"/>
            <a:chOff x="9251003" y="433393"/>
            <a:chExt cx="2373549"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51003" y="576492"/>
              <a:ext cx="2342556" cy="1193254"/>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Trên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các</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vật</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chúng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giúp</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nếu</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trả</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lời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các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câu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hỏi</a:t>
              </a:r>
              <a:r>
                <a:rPr lang="en-US" sz="2400" b="1" dirty="0">
                  <a:latin typeface="UTM Avo" panose="02040603050506020204" pitchFamily="18" charset="0"/>
                  <a:cs typeface="Arial" panose="020B0604020202020204" pitchFamily="34" charset="0"/>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algn="ctr"/>
              <a:r>
                <a:rPr lang="en-US" sz="2400" b="1" dirty="0" err="1">
                  <a:solidFill>
                    <a:srgbClr val="002060"/>
                  </a:solidFill>
                  <a:latin typeface="UTM Avo" panose="02040603050506020204" pitchFamily="18" charset="0"/>
                  <a:cs typeface="Arial" panose="020B0604020202020204" pitchFamily="34" charset="0"/>
                </a:rPr>
                <a:t>Dạ</a:t>
              </a:r>
              <a:r>
                <a:rPr lang="en-US" sz="2400" b="1" dirty="0">
                  <a:solidFill>
                    <a:srgbClr val="002060"/>
                  </a:solidFill>
                  <a:latin typeface="UTM Avo" panose="02040603050506020204" pitchFamily="18" charset="0"/>
                  <a:cs typeface="Arial" panose="020B0604020202020204" pitchFamily="34" charset="0"/>
                </a:rPr>
                <a:t>, con </a:t>
              </a:r>
              <a:r>
                <a:rPr lang="en-US" sz="2400" b="1" dirty="0" err="1">
                  <a:solidFill>
                    <a:srgbClr val="002060"/>
                  </a:solidFill>
                  <a:latin typeface="UTM Avo" panose="02040603050506020204" pitchFamily="18" charset="0"/>
                  <a:cs typeface="Arial" panose="020B0604020202020204" pitchFamily="34" charset="0"/>
                </a:rPr>
                <a:t>hiểu</a:t>
              </a:r>
              <a:r>
                <a:rPr lang="en-US" sz="2400" b="1" dirty="0">
                  <a:solidFill>
                    <a:srgbClr val="002060"/>
                  </a:solidFill>
                  <a:latin typeface="UTM Avo" panose="02040603050506020204" pitchFamily="18" charset="0"/>
                  <a:cs typeface="Arial" panose="020B0604020202020204" pitchFamily="34" charset="0"/>
                </a:rPr>
                <a:t> </a:t>
              </a:r>
            </a:p>
            <a:p>
              <a:pPr algn="ctr"/>
              <a:r>
                <a:rPr lang="en-US" sz="2400" b="1" dirty="0" err="1">
                  <a:solidFill>
                    <a:srgbClr val="002060"/>
                  </a:solidFill>
                  <a:latin typeface="UTM Avo" panose="02040603050506020204" pitchFamily="18" charset="0"/>
                  <a:cs typeface="Arial" panose="020B0604020202020204" pitchFamily="34" charset="0"/>
                </a:rPr>
                <a:t>rồi</a:t>
              </a:r>
              <a:r>
                <a:rPr lang="en-US" sz="2400" b="1" dirty="0">
                  <a:solidFill>
                    <a:srgbClr val="002060"/>
                  </a:solidFill>
                  <a:latin typeface="UTM Avo" panose="02040603050506020204" pitchFamily="18" charset="0"/>
                  <a:cs typeface="Arial" panose="020B0604020202020204" pitchFamily="34" charset="0"/>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436487"/>
            <a:ext cx="12192000" cy="6433458"/>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tiếp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Thỏ</a:t>
              </a:r>
              <a:r>
                <a:rPr lang="en-US" sz="2400" b="1" dirty="0">
                  <a:latin typeface="UTM Avo" panose="02040603050506020204" pitchFamily="18" charset="0"/>
                  <a:cs typeface="Arial" panose="020B0604020202020204" pitchFamily="34" charset="0"/>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68595"/>
              <a:ext cx="1552596" cy="1534533"/>
              <a:chOff x="10851504" y="460353"/>
              <a:chExt cx="1552596" cy="1534533"/>
            </a:xfrm>
          </p:grpSpPr>
          <p:sp>
            <p:nvSpPr>
              <p:cNvPr id="22" name="TextBox 21">
                <a:extLst>
                  <a:ext uri="{FF2B5EF4-FFF2-40B4-BE49-F238E27FC236}">
                    <a16:creationId xmlns:a16="http://schemas.microsoft.com/office/drawing/2014/main" id="{6498CA6B-BDE6-4022-9A06-D36B03545587}"/>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452</a:t>
                </a:r>
              </a:p>
              <a:p>
                <a:r>
                  <a:rPr lang="en-US" sz="2800" b="1" dirty="0">
                    <a:solidFill>
                      <a:srgbClr val="002060"/>
                    </a:solidFill>
                    <a:latin typeface="UTM Avo" panose="02040603050506020204" pitchFamily="18" charset="0"/>
                  </a:rPr>
                  <a:t>  82</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25" name="TextBox 24">
                <a:extLst>
                  <a:ext uri="{FF2B5EF4-FFF2-40B4-BE49-F238E27FC236}">
                    <a16:creationId xmlns:a16="http://schemas.microsoft.com/office/drawing/2014/main" id="{DD083944-F79B-441C-91B3-19D4B3EA09A5}"/>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370</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424543"/>
            <a:ext cx="12191999" cy="6433457"/>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hết</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này</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Voi</a:t>
              </a:r>
              <a:endParaRPr lang="en-US" sz="2400" b="1" dirty="0">
                <a:latin typeface="UTM Avo" panose="02040603050506020204" pitchFamily="18" charset="0"/>
                <a:cs typeface="Arial" panose="020B0604020202020204" pitchFamily="34" charset="0"/>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264</a:t>
                </a:r>
              </a:p>
              <a:p>
                <a:r>
                  <a:rPr lang="en-US" sz="2800" b="1" dirty="0">
                    <a:solidFill>
                      <a:srgbClr val="002060"/>
                    </a:solidFill>
                    <a:latin typeface="UTM Avo" panose="02040603050506020204" pitchFamily="18" charset="0"/>
                  </a:rPr>
                  <a:t>    7</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257</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3866"/>
            <a:ext cx="12191999" cy="6434133"/>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hết</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này</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Khỉ</a:t>
              </a:r>
              <a:endParaRPr lang="en-US" sz="2400" b="1" dirty="0">
                <a:latin typeface="UTM Avo" panose="020406030505060202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20113" y="368595"/>
              <a:ext cx="1552596" cy="1534533"/>
              <a:chOff x="10851504" y="460353"/>
              <a:chExt cx="1552596" cy="1534533"/>
            </a:xfrm>
          </p:grpSpPr>
          <p:sp>
            <p:nvSpPr>
              <p:cNvPr id="12" name="TextBox 11">
                <a:extLst>
                  <a:ext uri="{FF2B5EF4-FFF2-40B4-BE49-F238E27FC236}">
                    <a16:creationId xmlns:a16="http://schemas.microsoft.com/office/drawing/2014/main" id="{A6761573-BEBA-4706-B01F-F78015D5D604}"/>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526</a:t>
                </a:r>
              </a:p>
              <a:p>
                <a:r>
                  <a:rPr lang="en-US" sz="2800" b="1" dirty="0">
                    <a:solidFill>
                      <a:srgbClr val="002060"/>
                    </a:solidFill>
                    <a:latin typeface="UTM Avo" panose="02040603050506020204" pitchFamily="18" charset="0"/>
                  </a:rPr>
                  <a:t>  18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5" name="TextBox 14">
                <a:extLst>
                  <a:ext uri="{FF2B5EF4-FFF2-40B4-BE49-F238E27FC236}">
                    <a16:creationId xmlns:a16="http://schemas.microsoft.com/office/drawing/2014/main" id="{A62192F2-27CC-4DAC-BD45-221EAD48060D}"/>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508</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81000"/>
            <a:ext cx="12192000" cy="6477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qua </a:t>
              </a:r>
              <a:r>
                <a:rPr lang="en-US" sz="2400" b="1" dirty="0" err="1">
                  <a:latin typeface="UTM Avo" panose="02040603050506020204" pitchFamily="18" charset="0"/>
                  <a:cs typeface="Arial" panose="020B0604020202020204" pitchFamily="34" charset="0"/>
                </a:rPr>
                <a:t>cầu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đến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được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nhà</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bà</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nhé</a:t>
              </a:r>
              <a:r>
                <a:rPr lang="en-US" sz="2400" b="1" dirty="0">
                  <a:latin typeface="UTM Avo" panose="02040603050506020204" pitchFamily="18" charset="0"/>
                  <a:cs typeface="Arial" panose="020B0604020202020204" pitchFamily="34" charset="0"/>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108</a:t>
                </a:r>
              </a:p>
              <a:p>
                <a:r>
                  <a:rPr lang="en-US" sz="2800" b="1" dirty="0">
                    <a:solidFill>
                      <a:srgbClr val="002060"/>
                    </a:solidFill>
                    <a:latin typeface="UTM Avo" panose="02040603050506020204" pitchFamily="18" charset="0"/>
                  </a:rPr>
                  <a:t>    9 </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99</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437535"/>
            <a:ext cx="12192005" cy="6420465"/>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algn="ct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CHÚC MỪNG</a:t>
            </a:r>
            <a:r>
              <a:rPr lang="vi-VN"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CÔ BÉ</a:t>
            </a:r>
            <a:endParaRPr lang="vi-VN"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a:p>
            <a:pPr algn="ct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QUÀNG KHĂN ĐỎ</a:t>
            </a:r>
            <a:endParaRPr lang="en-US" sz="4400" b="1" cap="none" spc="0"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9693C2-76AE-459F-9040-D3ADD275DA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25364" y="699296"/>
            <a:ext cx="9368472" cy="5804463"/>
          </a:xfrm>
          <a:prstGeom prst="rect">
            <a:avLst/>
          </a:prstGeom>
        </p:spPr>
      </p:pic>
      <p:sp>
        <p:nvSpPr>
          <p:cNvPr id="4" name="Google Shape;290;p7">
            <a:extLst>
              <a:ext uri="{FF2B5EF4-FFF2-40B4-BE49-F238E27FC236}">
                <a16:creationId xmlns:a16="http://schemas.microsoft.com/office/drawing/2014/main" id="{8EF36035-1A91-4FD5-84FE-8A29891857D6}"/>
              </a:ext>
            </a:extLst>
          </p:cNvPr>
          <p:cNvSpPr txBox="1"/>
          <p:nvPr/>
        </p:nvSpPr>
        <p:spPr>
          <a:xfrm>
            <a:off x="2905999" y="1356693"/>
            <a:ext cx="545565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000" b="1" dirty="0">
                <a:ln w="22225">
                  <a:solidFill>
                    <a:schemeClr val="accent2"/>
                  </a:solidFill>
                  <a:prstDash val="solid"/>
                </a:ln>
                <a:solidFill>
                  <a:schemeClr val="accent2">
                    <a:lumMod val="40000"/>
                    <a:lumOff val="60000"/>
                  </a:schemeClr>
                </a:solidFill>
                <a:latin typeface="+mn-lt"/>
                <a:ea typeface="Times New Roman"/>
                <a:cs typeface="Times New Roman"/>
                <a:sym typeface="Times New Roman"/>
              </a:rPr>
              <a:t>DẶN DÒ</a:t>
            </a:r>
          </a:p>
        </p:txBody>
      </p:sp>
      <p:sp>
        <p:nvSpPr>
          <p:cNvPr id="2" name="TextBox 1"/>
          <p:cNvSpPr txBox="1"/>
          <p:nvPr/>
        </p:nvSpPr>
        <p:spPr>
          <a:xfrm>
            <a:off x="2078243" y="2402621"/>
            <a:ext cx="7420621" cy="1478418"/>
          </a:xfrm>
          <a:prstGeom prst="rect">
            <a:avLst/>
          </a:prstGeom>
          <a:noFill/>
        </p:spPr>
        <p:txBody>
          <a:bodyPr wrap="none" rtlCol="0">
            <a:spAutoFit/>
          </a:bodyPr>
          <a:lstStyle/>
          <a:p>
            <a:pPr>
              <a:lnSpc>
                <a:spcPct val="150000"/>
              </a:lnSpc>
            </a:pP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Làm</a:t>
            </a: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bài</a:t>
            </a:r>
            <a:r>
              <a:rPr lang="en-US" sz="3200" dirty="0" smtClean="0">
                <a:latin typeface="+mn-lt"/>
                <a:cs typeface="Times New Roman" panose="02020603050405020304" pitchFamily="18" charset="0"/>
              </a:rPr>
              <a:t> 3, 4, 5, 6 </a:t>
            </a:r>
            <a:r>
              <a:rPr lang="en-US" sz="3200" dirty="0" err="1" smtClean="0">
                <a:latin typeface="+mn-lt"/>
                <a:cs typeface="Times New Roman" panose="02020603050405020304" pitchFamily="18" charset="0"/>
              </a:rPr>
              <a:t>Vở</a:t>
            </a:r>
            <a:r>
              <a:rPr lang="en-US" sz="3200" dirty="0" smtClean="0">
                <a:latin typeface="+mn-lt"/>
                <a:cs typeface="Times New Roman" panose="02020603050405020304" pitchFamily="18" charset="0"/>
              </a:rPr>
              <a:t> BT </a:t>
            </a:r>
            <a:r>
              <a:rPr lang="en-US" sz="3200" dirty="0" err="1" smtClean="0">
                <a:latin typeface="+mn-lt"/>
                <a:cs typeface="Times New Roman" panose="02020603050405020304" pitchFamily="18" charset="0"/>
              </a:rPr>
              <a:t>toán</a:t>
            </a: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trang</a:t>
            </a:r>
            <a:r>
              <a:rPr lang="en-US" sz="3200" dirty="0" smtClean="0">
                <a:latin typeface="+mn-lt"/>
                <a:cs typeface="Times New Roman" panose="02020603050405020304" pitchFamily="18" charset="0"/>
              </a:rPr>
              <a:t> 74</a:t>
            </a:r>
          </a:p>
          <a:p>
            <a:pPr>
              <a:lnSpc>
                <a:spcPct val="150000"/>
              </a:lnSpc>
            </a:pP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Xem</a:t>
            </a: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trước</a:t>
            </a: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bài</a:t>
            </a:r>
            <a:r>
              <a:rPr lang="en-US" sz="3200" dirty="0" smtClean="0">
                <a:latin typeface="+mn-lt"/>
                <a:cs typeface="Times New Roman" panose="02020603050405020304" pitchFamily="18" charset="0"/>
              </a:rPr>
              <a:t> </a:t>
            </a:r>
            <a:r>
              <a:rPr lang="en-US" sz="3200" i="1" dirty="0" err="1" smtClean="0">
                <a:latin typeface="+mn-lt"/>
                <a:cs typeface="Times New Roman" panose="02020603050405020304" pitchFamily="18" charset="0"/>
              </a:rPr>
              <a:t>Luyện</a:t>
            </a:r>
            <a:r>
              <a:rPr lang="en-US" sz="3200" i="1" dirty="0" smtClean="0">
                <a:latin typeface="+mn-lt"/>
                <a:cs typeface="Times New Roman" panose="02020603050405020304" pitchFamily="18" charset="0"/>
              </a:rPr>
              <a:t> </a:t>
            </a:r>
            <a:r>
              <a:rPr lang="en-US" sz="3200" i="1" dirty="0" err="1" smtClean="0">
                <a:latin typeface="+mn-lt"/>
                <a:cs typeface="Times New Roman" panose="02020603050405020304" pitchFamily="18" charset="0"/>
              </a:rPr>
              <a:t>tập</a:t>
            </a:r>
            <a:r>
              <a:rPr lang="en-US" sz="3200" i="1"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trang</a:t>
            </a:r>
            <a:r>
              <a:rPr lang="en-US" sz="3200" dirty="0" smtClean="0">
                <a:latin typeface="+mn-lt"/>
                <a:cs typeface="Times New Roman" panose="02020603050405020304" pitchFamily="18" charset="0"/>
              </a:rPr>
              <a:t> 75</a:t>
            </a:r>
            <a:endParaRPr lang="en-US" sz="3200" dirty="0">
              <a:latin typeface="+mn-lt"/>
              <a:cs typeface="Times New Roman" panose="02020603050405020304" pitchFamily="18" charset="0"/>
            </a:endParaRPr>
          </a:p>
        </p:txBody>
      </p:sp>
    </p:spTree>
    <p:extLst>
      <p:ext uri="{BB962C8B-B14F-4D97-AF65-F5344CB8AC3E}">
        <p14:creationId xmlns:p14="http://schemas.microsoft.com/office/powerpoint/2010/main" val="1824971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263247-01BF-4B1B-85E3-7174DE0808D4}"/>
              </a:ext>
            </a:extLst>
          </p:cNvPr>
          <p:cNvSpPr/>
          <p:nvPr/>
        </p:nvSpPr>
        <p:spPr>
          <a:xfrm>
            <a:off x="0" y="8626"/>
            <a:ext cx="12192000" cy="6429983"/>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pic>
        <p:nvPicPr>
          <p:cNvPr id="6" name="Picture 5">
            <a:extLst>
              <a:ext uri="{FF2B5EF4-FFF2-40B4-BE49-F238E27FC236}">
                <a16:creationId xmlns:a16="http://schemas.microsoft.com/office/drawing/2014/main" id="{B7DBAF84-7F9B-4C19-9004-B142A04B912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1349828" y="-812800"/>
            <a:ext cx="14440000" cy="7670800"/>
          </a:xfrm>
          <a:prstGeom prst="rect">
            <a:avLst/>
          </a:prstGeom>
        </p:spPr>
      </p:pic>
      <p:sp>
        <p:nvSpPr>
          <p:cNvPr id="7" name="TextBox 6">
            <a:extLst>
              <a:ext uri="{FF2B5EF4-FFF2-40B4-BE49-F238E27FC236}">
                <a16:creationId xmlns:a16="http://schemas.microsoft.com/office/drawing/2014/main" id="{95EA4AFE-B769-4A50-9DC7-EC98C545678D}"/>
              </a:ext>
            </a:extLst>
          </p:cNvPr>
          <p:cNvSpPr txBox="1"/>
          <p:nvPr/>
        </p:nvSpPr>
        <p:spPr>
          <a:xfrm>
            <a:off x="2002234" y="1422159"/>
            <a:ext cx="77358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Tìm</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lỗi</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sai</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trong</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phép</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tính</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sau</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rồi</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sửa</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lại</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cho</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đúng</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FF8D7E52-3485-4372-BB6C-706EB3ABF4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85937"/>
            <a:ext cx="2616740" cy="1936387"/>
          </a:xfrm>
          <a:prstGeom prst="rect">
            <a:avLst/>
          </a:prstGeom>
        </p:spPr>
      </p:pic>
      <p:sp>
        <p:nvSpPr>
          <p:cNvPr id="11" name="Rectangle: Rounded Corners 7">
            <a:extLst>
              <a:ext uri="{FF2B5EF4-FFF2-40B4-BE49-F238E27FC236}">
                <a16:creationId xmlns:a16="http://schemas.microsoft.com/office/drawing/2014/main" id="{396AA265-8C04-4A82-A800-D94F1E4919A0}"/>
              </a:ext>
            </a:extLst>
          </p:cNvPr>
          <p:cNvSpPr/>
          <p:nvPr/>
        </p:nvSpPr>
        <p:spPr>
          <a:xfrm>
            <a:off x="1904188" y="2622488"/>
            <a:ext cx="1884113"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12" name="Rectangle: Rounded Corners 7">
            <a:extLst>
              <a:ext uri="{FF2B5EF4-FFF2-40B4-BE49-F238E27FC236}">
                <a16:creationId xmlns:a16="http://schemas.microsoft.com/office/drawing/2014/main" id="{396AA265-8C04-4A82-A800-D94F1E4919A0}"/>
              </a:ext>
            </a:extLst>
          </p:cNvPr>
          <p:cNvSpPr/>
          <p:nvPr/>
        </p:nvSpPr>
        <p:spPr>
          <a:xfrm>
            <a:off x="5574369" y="2622488"/>
            <a:ext cx="1884113"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13" name="TextBox 12">
            <a:extLst>
              <a:ext uri="{FF2B5EF4-FFF2-40B4-BE49-F238E27FC236}">
                <a16:creationId xmlns:a16="http://schemas.microsoft.com/office/drawing/2014/main" id="{00CA7D0F-E343-44FD-8A56-6E978131A7AD}"/>
              </a:ext>
            </a:extLst>
          </p:cNvPr>
          <p:cNvSpPr txBox="1"/>
          <p:nvPr/>
        </p:nvSpPr>
        <p:spPr>
          <a:xfrm>
            <a:off x="2365179" y="2698727"/>
            <a:ext cx="962130" cy="1077218"/>
          </a:xfrm>
          <a:prstGeom prst="rect">
            <a:avLst/>
          </a:prstGeom>
          <a:noFill/>
        </p:spPr>
        <p:txBody>
          <a:bodyPr wrap="square" rtlCol="0">
            <a:spAutoFit/>
          </a:bodyPr>
          <a:lstStyle/>
          <a:p>
            <a:r>
              <a:rPr lang="en-US" sz="3200" b="1" dirty="0" smtClean="0">
                <a:solidFill>
                  <a:srgbClr val="0000FF"/>
                </a:solidFill>
                <a:latin typeface="UTM Avo" panose="02040603050506020204" pitchFamily="18" charset="0"/>
                <a:cs typeface="Arial" panose="020B0604020202020204" pitchFamily="34" charset="0"/>
              </a:rPr>
              <a:t>625</a:t>
            </a:r>
            <a:endParaRPr lang="en-US" sz="3200" b="1" dirty="0">
              <a:solidFill>
                <a:srgbClr val="0000FF"/>
              </a:solidFill>
              <a:latin typeface="UTM Avo" panose="02040603050506020204" pitchFamily="18" charset="0"/>
              <a:cs typeface="Arial" panose="020B0604020202020204" pitchFamily="34" charset="0"/>
            </a:endParaRPr>
          </a:p>
          <a:p>
            <a:r>
              <a:rPr lang="en-US" sz="3200" b="1" dirty="0" smtClean="0">
                <a:solidFill>
                  <a:srgbClr val="0000FF"/>
                </a:solidFill>
                <a:latin typeface="UTM Avo" panose="02040603050506020204" pitchFamily="18" charset="0"/>
                <a:cs typeface="Arial" panose="020B0604020202020204" pitchFamily="34" charset="0"/>
              </a:rPr>
              <a:t>247</a:t>
            </a:r>
            <a:endParaRPr lang="en-US" sz="3200" b="1" dirty="0">
              <a:solidFill>
                <a:srgbClr val="0000FF"/>
              </a:solidFill>
              <a:latin typeface="UTM Avo" panose="02040603050506020204" pitchFamily="18" charset="0"/>
              <a:cs typeface="Arial" panose="020B0604020202020204" pitchFamily="34" charset="0"/>
            </a:endParaRPr>
          </a:p>
        </p:txBody>
      </p:sp>
      <p:cxnSp>
        <p:nvCxnSpPr>
          <p:cNvPr id="14" name="Straight Connector 13">
            <a:extLst>
              <a:ext uri="{FF2B5EF4-FFF2-40B4-BE49-F238E27FC236}">
                <a16:creationId xmlns:a16="http://schemas.microsoft.com/office/drawing/2014/main" id="{990F3BD1-7053-43B4-A558-DD56576BDBD4}"/>
              </a:ext>
            </a:extLst>
          </p:cNvPr>
          <p:cNvCxnSpPr/>
          <p:nvPr/>
        </p:nvCxnSpPr>
        <p:spPr>
          <a:xfrm>
            <a:off x="2332611" y="3730225"/>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8A574D7-0C54-46B9-87D4-E22751B0E753}"/>
              </a:ext>
            </a:extLst>
          </p:cNvPr>
          <p:cNvSpPr txBox="1"/>
          <p:nvPr/>
        </p:nvSpPr>
        <p:spPr>
          <a:xfrm>
            <a:off x="2159267" y="2916162"/>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84706942-C673-4365-9E8D-7B081B985562}"/>
              </a:ext>
            </a:extLst>
          </p:cNvPr>
          <p:cNvSpPr txBox="1"/>
          <p:nvPr/>
        </p:nvSpPr>
        <p:spPr>
          <a:xfrm>
            <a:off x="2365179" y="3824871"/>
            <a:ext cx="878434" cy="584775"/>
          </a:xfrm>
          <a:prstGeom prst="rect">
            <a:avLst/>
          </a:prstGeom>
          <a:noFill/>
        </p:spPr>
        <p:txBody>
          <a:bodyPr wrap="square" rtlCol="0">
            <a:spAutoFit/>
          </a:bodyPr>
          <a:lstStyle/>
          <a:p>
            <a:r>
              <a:rPr lang="en-US" sz="3200" b="1" dirty="0" smtClean="0">
                <a:solidFill>
                  <a:srgbClr val="FF0000"/>
                </a:solidFill>
                <a:latin typeface="UTM Avo" panose="02040603050506020204" pitchFamily="18" charset="0"/>
                <a:cs typeface="Arial" panose="020B0604020202020204" pitchFamily="34" charset="0"/>
              </a:rPr>
              <a:t>861</a:t>
            </a:r>
            <a:endParaRPr lang="en-US" sz="3200" b="1" dirty="0">
              <a:solidFill>
                <a:srgbClr val="FF0000"/>
              </a:solidFill>
              <a:latin typeface="UTM Avo" panose="02040603050506020204" pitchFamily="18" charset="0"/>
              <a:cs typeface="Arial" panose="020B0604020202020204" pitchFamily="34" charset="0"/>
            </a:endParaRPr>
          </a:p>
        </p:txBody>
      </p:sp>
      <p:sp>
        <p:nvSpPr>
          <p:cNvPr id="2" name="TextBox 1"/>
          <p:cNvSpPr txBox="1"/>
          <p:nvPr/>
        </p:nvSpPr>
        <p:spPr>
          <a:xfrm>
            <a:off x="1284827" y="2638568"/>
            <a:ext cx="593548" cy="584775"/>
          </a:xfrm>
          <a:prstGeom prst="rect">
            <a:avLst/>
          </a:prstGeom>
          <a:noFill/>
        </p:spPr>
        <p:txBody>
          <a:bodyPr wrap="square" rtlCol="0">
            <a:spAutoFit/>
          </a:bodyPr>
          <a:lstStyle/>
          <a:p>
            <a:r>
              <a:rPr lang="en-US" sz="3200" b="1" dirty="0" smtClean="0"/>
              <a:t>A.</a:t>
            </a:r>
            <a:endParaRPr lang="en-US" sz="3200" b="1" dirty="0"/>
          </a:p>
        </p:txBody>
      </p:sp>
      <p:sp>
        <p:nvSpPr>
          <p:cNvPr id="21" name="TextBox 20"/>
          <p:cNvSpPr txBox="1"/>
          <p:nvPr/>
        </p:nvSpPr>
        <p:spPr>
          <a:xfrm>
            <a:off x="4931798" y="2608386"/>
            <a:ext cx="593548" cy="584775"/>
          </a:xfrm>
          <a:prstGeom prst="rect">
            <a:avLst/>
          </a:prstGeom>
          <a:noFill/>
        </p:spPr>
        <p:txBody>
          <a:bodyPr wrap="square" rtlCol="0">
            <a:spAutoFit/>
          </a:bodyPr>
          <a:lstStyle/>
          <a:p>
            <a:r>
              <a:rPr lang="en-US" sz="3200" b="1" dirty="0" smtClean="0"/>
              <a:t>B.</a:t>
            </a:r>
            <a:endParaRPr lang="en-US" sz="3200" b="1" dirty="0"/>
          </a:p>
        </p:txBody>
      </p:sp>
      <p:sp>
        <p:nvSpPr>
          <p:cNvPr id="25" name="TextBox 24">
            <a:extLst>
              <a:ext uri="{FF2B5EF4-FFF2-40B4-BE49-F238E27FC236}">
                <a16:creationId xmlns:a16="http://schemas.microsoft.com/office/drawing/2014/main" id="{00CA7D0F-E343-44FD-8A56-6E978131A7AD}"/>
              </a:ext>
            </a:extLst>
          </p:cNvPr>
          <p:cNvSpPr txBox="1"/>
          <p:nvPr/>
        </p:nvSpPr>
        <p:spPr>
          <a:xfrm>
            <a:off x="6035360" y="2739469"/>
            <a:ext cx="962130" cy="1077218"/>
          </a:xfrm>
          <a:prstGeom prst="rect">
            <a:avLst/>
          </a:prstGeom>
          <a:noFill/>
        </p:spPr>
        <p:txBody>
          <a:bodyPr wrap="square" rtlCol="0">
            <a:spAutoFit/>
          </a:bodyPr>
          <a:lstStyle/>
          <a:p>
            <a:r>
              <a:rPr lang="en-US" sz="3200" b="1" dirty="0" smtClean="0">
                <a:solidFill>
                  <a:srgbClr val="0000FF"/>
                </a:solidFill>
                <a:latin typeface="UTM Avo" panose="02040603050506020204" pitchFamily="18" charset="0"/>
                <a:cs typeface="Arial" panose="020B0604020202020204" pitchFamily="34" charset="0"/>
              </a:rPr>
              <a:t>665</a:t>
            </a:r>
            <a:endParaRPr lang="en-US" sz="3200" b="1" dirty="0">
              <a:solidFill>
                <a:srgbClr val="0000FF"/>
              </a:solidFill>
              <a:latin typeface="UTM Avo" panose="02040603050506020204" pitchFamily="18" charset="0"/>
              <a:cs typeface="Arial" panose="020B0604020202020204" pitchFamily="34" charset="0"/>
            </a:endParaRPr>
          </a:p>
          <a:p>
            <a:r>
              <a:rPr lang="en-US" sz="3200" b="1" dirty="0" smtClean="0">
                <a:solidFill>
                  <a:srgbClr val="0000FF"/>
                </a:solidFill>
                <a:latin typeface="UTM Avo" panose="02040603050506020204" pitchFamily="18" charset="0"/>
                <a:cs typeface="Arial" panose="020B0604020202020204" pitchFamily="34" charset="0"/>
              </a:rPr>
              <a:t>574</a:t>
            </a:r>
            <a:endParaRPr lang="en-US" sz="3200" b="1" dirty="0">
              <a:solidFill>
                <a:srgbClr val="0000FF"/>
              </a:solidFill>
              <a:latin typeface="UTM Avo" panose="02040603050506020204" pitchFamily="18" charset="0"/>
              <a:cs typeface="Arial" panose="020B0604020202020204" pitchFamily="34" charset="0"/>
            </a:endParaRPr>
          </a:p>
        </p:txBody>
      </p:sp>
      <p:sp>
        <p:nvSpPr>
          <p:cNvPr id="26" name="TextBox 25">
            <a:extLst>
              <a:ext uri="{FF2B5EF4-FFF2-40B4-BE49-F238E27FC236}">
                <a16:creationId xmlns:a16="http://schemas.microsoft.com/office/drawing/2014/main" id="{84706942-C673-4365-9E8D-7B081B985562}"/>
              </a:ext>
            </a:extLst>
          </p:cNvPr>
          <p:cNvSpPr txBox="1"/>
          <p:nvPr/>
        </p:nvSpPr>
        <p:spPr>
          <a:xfrm>
            <a:off x="6035360" y="3816687"/>
            <a:ext cx="878434" cy="584775"/>
          </a:xfrm>
          <a:prstGeom prst="rect">
            <a:avLst/>
          </a:prstGeom>
          <a:noFill/>
        </p:spPr>
        <p:txBody>
          <a:bodyPr wrap="square" rtlCol="0">
            <a:spAutoFit/>
          </a:bodyPr>
          <a:lstStyle/>
          <a:p>
            <a:r>
              <a:rPr lang="en-US" sz="3200" b="1" dirty="0" smtClean="0">
                <a:solidFill>
                  <a:srgbClr val="FF0000"/>
                </a:solidFill>
                <a:latin typeface="UTM Avo" panose="02040603050506020204" pitchFamily="18" charset="0"/>
                <a:cs typeface="Arial" panose="020B0604020202020204" pitchFamily="34" charset="0"/>
              </a:rPr>
              <a:t>191</a:t>
            </a:r>
            <a:endParaRPr lang="en-US" sz="3200" b="1" dirty="0">
              <a:solidFill>
                <a:srgbClr val="FF0000"/>
              </a:solidFill>
              <a:latin typeface="UTM Avo" panose="02040603050506020204" pitchFamily="18" charset="0"/>
              <a:cs typeface="Arial" panose="020B0604020202020204" pitchFamily="34" charset="0"/>
            </a:endParaRPr>
          </a:p>
        </p:txBody>
      </p:sp>
      <p:sp>
        <p:nvSpPr>
          <p:cNvPr id="27" name="TextBox 26">
            <a:extLst>
              <a:ext uri="{FF2B5EF4-FFF2-40B4-BE49-F238E27FC236}">
                <a16:creationId xmlns:a16="http://schemas.microsoft.com/office/drawing/2014/main" id="{18A574D7-0C54-46B9-87D4-E22751B0E753}"/>
              </a:ext>
            </a:extLst>
          </p:cNvPr>
          <p:cNvSpPr txBox="1"/>
          <p:nvPr/>
        </p:nvSpPr>
        <p:spPr>
          <a:xfrm>
            <a:off x="5734482" y="296033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cxnSp>
        <p:nvCxnSpPr>
          <p:cNvPr id="28" name="Straight Connector 27">
            <a:extLst>
              <a:ext uri="{FF2B5EF4-FFF2-40B4-BE49-F238E27FC236}">
                <a16:creationId xmlns:a16="http://schemas.microsoft.com/office/drawing/2014/main" id="{990F3BD1-7053-43B4-A558-DD56576BDBD4}"/>
              </a:ext>
            </a:extLst>
          </p:cNvPr>
          <p:cNvCxnSpPr/>
          <p:nvPr/>
        </p:nvCxnSpPr>
        <p:spPr>
          <a:xfrm>
            <a:off x="6003028" y="3741890"/>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587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66F4C1-9DBC-4B74-A103-BC3CED441B27}"/>
              </a:ext>
            </a:extLst>
          </p:cNvPr>
          <p:cNvPicPr>
            <a:picLocks noChangeAspect="1"/>
          </p:cNvPicPr>
          <p:nvPr/>
        </p:nvPicPr>
        <p:blipFill rotWithShape="1">
          <a:blip r:embed="rId2">
            <a:extLst>
              <a:ext uri="{28A0092B-C50C-407E-A947-70E740481C1C}">
                <a14:useLocalDpi xmlns:a14="http://schemas.microsoft.com/office/drawing/2010/main" val="0"/>
              </a:ext>
            </a:extLst>
          </a:blip>
          <a:srcRect b="6422"/>
          <a:stretch/>
        </p:blipFill>
        <p:spPr>
          <a:xfrm>
            <a:off x="3175" y="0"/>
            <a:ext cx="12185650" cy="6417578"/>
          </a:xfrm>
          <a:prstGeom prst="rect">
            <a:avLst/>
          </a:prstGeom>
        </p:spPr>
      </p:pic>
      <p:sp>
        <p:nvSpPr>
          <p:cNvPr id="6" name="Google Shape;290;p7">
            <a:extLst>
              <a:ext uri="{FF2B5EF4-FFF2-40B4-BE49-F238E27FC236}">
                <a16:creationId xmlns:a16="http://schemas.microsoft.com/office/drawing/2014/main" id="{33B59181-BBA9-491F-89B4-61067621488D}"/>
              </a:ext>
            </a:extLst>
          </p:cNvPr>
          <p:cNvSpPr txBox="1"/>
          <p:nvPr/>
        </p:nvSpPr>
        <p:spPr>
          <a:xfrm>
            <a:off x="3686783" y="2429964"/>
            <a:ext cx="7607032"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LUYỆN</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TẬP</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THỰC</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HÀNH</a:t>
            </a:r>
            <a:endParaRPr lang="en-US" sz="4000" b="1" dirty="0">
              <a:ln w="22225">
                <a:noFill/>
                <a:prstDash val="solid"/>
              </a:ln>
              <a:solidFill>
                <a:srgbClr val="FFFF00"/>
              </a:solidFill>
              <a:latin typeface="UTM Avo" panose="02040603050506020204" pitchFamily="18" charset="0"/>
              <a:ea typeface="Times New Roman"/>
              <a:cs typeface="Times New Roman"/>
              <a:sym typeface="Times New Roman"/>
            </a:endParaRPr>
          </a:p>
        </p:txBody>
      </p:sp>
    </p:spTree>
    <p:extLst>
      <p:ext uri="{BB962C8B-B14F-4D97-AF65-F5344CB8AC3E}">
        <p14:creationId xmlns:p14="http://schemas.microsoft.com/office/powerpoint/2010/main" val="1375811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9DE48-18E6-44E6-A555-7A7DDAA4ADD8}"/>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41" name="Rectangle: Rounded Corners 40">
            <a:extLst>
              <a:ext uri="{FF2B5EF4-FFF2-40B4-BE49-F238E27FC236}">
                <a16:creationId xmlns:a16="http://schemas.microsoft.com/office/drawing/2014/main" id="{E665448F-F907-4607-A232-681E36A7B6F2}"/>
              </a:ext>
            </a:extLst>
          </p:cNvPr>
          <p:cNvSpPr/>
          <p:nvPr/>
        </p:nvSpPr>
        <p:spPr>
          <a:xfrm>
            <a:off x="2203756" y="1820607"/>
            <a:ext cx="1743226" cy="2288820"/>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200">
              <a:latin typeface="UTM Avo" panose="02040603050506020204" pitchFamily="18" charset="0"/>
            </a:endParaRPr>
          </a:p>
        </p:txBody>
      </p:sp>
      <p:sp>
        <p:nvSpPr>
          <p:cNvPr id="10" name="TextBox 9">
            <a:extLst>
              <a:ext uri="{FF2B5EF4-FFF2-40B4-BE49-F238E27FC236}">
                <a16:creationId xmlns:a16="http://schemas.microsoft.com/office/drawing/2014/main" id="{69483388-270F-4557-9BAF-9960BEC71CF1}"/>
              </a:ext>
            </a:extLst>
          </p:cNvPr>
          <p:cNvSpPr txBox="1"/>
          <p:nvPr/>
        </p:nvSpPr>
        <p:spPr>
          <a:xfrm>
            <a:off x="2352011" y="2404725"/>
            <a:ext cx="346689" cy="584775"/>
          </a:xfrm>
          <a:prstGeom prst="rect">
            <a:avLst/>
          </a:prstGeom>
          <a:noFill/>
        </p:spPr>
        <p:txBody>
          <a:bodyPr wrap="square" rtlCol="0">
            <a:spAutoFit/>
          </a:bodyPr>
          <a:lstStyle/>
          <a:p>
            <a:r>
              <a:rPr lang="en-US" sz="3200" dirty="0">
                <a:solidFill>
                  <a:srgbClr val="0000FF"/>
                </a:solidFill>
                <a:latin typeface="UTM Avo" panose="02040603050506020204" pitchFamily="18" charset="0"/>
                <a:cs typeface="Arial" panose="020B0604020202020204" pitchFamily="34" charset="0"/>
              </a:rPr>
              <a:t>-</a:t>
            </a:r>
          </a:p>
        </p:txBody>
      </p:sp>
      <p:cxnSp>
        <p:nvCxnSpPr>
          <p:cNvPr id="11" name="Straight Connector 10">
            <a:extLst>
              <a:ext uri="{FF2B5EF4-FFF2-40B4-BE49-F238E27FC236}">
                <a16:creationId xmlns:a16="http://schemas.microsoft.com/office/drawing/2014/main" id="{03233298-5FBB-44CC-991F-9B319C4A1309}"/>
              </a:ext>
            </a:extLst>
          </p:cNvPr>
          <p:cNvCxnSpPr>
            <a:cxnSpLocks/>
          </p:cNvCxnSpPr>
          <p:nvPr/>
        </p:nvCxnSpPr>
        <p:spPr>
          <a:xfrm>
            <a:off x="2525355" y="3205015"/>
            <a:ext cx="107381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1386C82-6626-4D8B-A3E6-A215726866AF}"/>
              </a:ext>
            </a:extLst>
          </p:cNvPr>
          <p:cNvSpPr txBox="1"/>
          <p:nvPr/>
        </p:nvSpPr>
        <p:spPr>
          <a:xfrm>
            <a:off x="3144073" y="2007429"/>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6</a:t>
            </a:r>
          </a:p>
        </p:txBody>
      </p:sp>
      <p:sp>
        <p:nvSpPr>
          <p:cNvPr id="13" name="TextBox 12">
            <a:extLst>
              <a:ext uri="{FF2B5EF4-FFF2-40B4-BE49-F238E27FC236}">
                <a16:creationId xmlns:a16="http://schemas.microsoft.com/office/drawing/2014/main" id="{F76A3DFC-B7DA-4E2E-8CF2-B96D9C2FA5DF}"/>
              </a:ext>
            </a:extLst>
          </p:cNvPr>
          <p:cNvSpPr txBox="1"/>
          <p:nvPr/>
        </p:nvSpPr>
        <p:spPr>
          <a:xfrm>
            <a:off x="3144071" y="2562264"/>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8</a:t>
            </a:r>
          </a:p>
        </p:txBody>
      </p:sp>
      <p:sp>
        <p:nvSpPr>
          <p:cNvPr id="14" name="TextBox 13">
            <a:extLst>
              <a:ext uri="{FF2B5EF4-FFF2-40B4-BE49-F238E27FC236}">
                <a16:creationId xmlns:a16="http://schemas.microsoft.com/office/drawing/2014/main" id="{84706942-C673-4365-9E8D-7B081B985562}"/>
              </a:ext>
            </a:extLst>
          </p:cNvPr>
          <p:cNvSpPr txBox="1"/>
          <p:nvPr/>
        </p:nvSpPr>
        <p:spPr>
          <a:xfrm>
            <a:off x="3144073" y="3225285"/>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8</a:t>
            </a:r>
          </a:p>
        </p:txBody>
      </p:sp>
      <p:sp>
        <p:nvSpPr>
          <p:cNvPr id="16" name="TextBox 15">
            <a:extLst>
              <a:ext uri="{FF2B5EF4-FFF2-40B4-BE49-F238E27FC236}">
                <a16:creationId xmlns:a16="http://schemas.microsoft.com/office/drawing/2014/main" id="{AC511A88-F057-43A2-8012-1490CEE76F9E}"/>
              </a:ext>
            </a:extLst>
          </p:cNvPr>
          <p:cNvSpPr txBox="1"/>
          <p:nvPr/>
        </p:nvSpPr>
        <p:spPr>
          <a:xfrm>
            <a:off x="4479337" y="1818622"/>
            <a:ext cx="7381983" cy="1031051"/>
          </a:xfrm>
          <a:prstGeom prst="rect">
            <a:avLst/>
          </a:prstGeom>
          <a:noFill/>
        </p:spPr>
        <p:txBody>
          <a:bodyPr wrap="square" rtlCol="0">
            <a:spAutoFit/>
          </a:bodyPr>
          <a:lstStyle/>
          <a:p>
            <a:pPr>
              <a:spcAft>
                <a:spcPts val="600"/>
              </a:spcAft>
            </a:pPr>
            <a:r>
              <a:rPr lang="en-US" sz="2800" b="1" dirty="0">
                <a:latin typeface="UTM Avo" panose="02040603050506020204" pitchFamily="18" charset="0"/>
              </a:rPr>
              <a:t>6 </a:t>
            </a:r>
            <a:r>
              <a:rPr lang="en-US" sz="2800" b="1" dirty="0" err="1">
                <a:latin typeface="UTM Avo" panose="02040603050506020204" pitchFamily="18" charset="0"/>
              </a:rPr>
              <a:t>không</a:t>
            </a:r>
            <a:r>
              <a:rPr lang="en-US" sz="2800" b="1" dirty="0">
                <a:latin typeface="UTM Avo" panose="02040603050506020204" pitchFamily="18" charset="0"/>
              </a:rPr>
              <a:t> </a:t>
            </a:r>
            <a:r>
              <a:rPr lang="en-US" sz="2800" b="1" dirty="0" err="1">
                <a:latin typeface="UTM Avo" panose="02040603050506020204" pitchFamily="18" charset="0"/>
              </a:rPr>
              <a:t>trừ</a:t>
            </a:r>
            <a:r>
              <a:rPr lang="en-US" sz="2800" b="1" dirty="0">
                <a:latin typeface="UTM Avo" panose="02040603050506020204" pitchFamily="18" charset="0"/>
              </a:rPr>
              <a:t> </a:t>
            </a:r>
            <a:r>
              <a:rPr lang="en-US" sz="2800" b="1" dirty="0" err="1">
                <a:latin typeface="UTM Avo" panose="02040603050506020204" pitchFamily="18" charset="0"/>
              </a:rPr>
              <a:t>được</a:t>
            </a:r>
            <a:r>
              <a:rPr lang="en-US" sz="2800" b="1" dirty="0">
                <a:latin typeface="UTM Avo" panose="02040603050506020204" pitchFamily="18" charset="0"/>
              </a:rPr>
              <a:t> 8 </a:t>
            </a:r>
            <a:r>
              <a:rPr lang="en-US" sz="2800" b="1" dirty="0" err="1">
                <a:latin typeface="UTM Avo" panose="02040603050506020204" pitchFamily="18" charset="0"/>
              </a:rPr>
              <a:t>lấy</a:t>
            </a:r>
            <a:r>
              <a:rPr lang="en-US" sz="2800" b="1" dirty="0">
                <a:latin typeface="UTM Avo" panose="02040603050506020204" pitchFamily="18" charset="0"/>
              </a:rPr>
              <a:t> 16 </a:t>
            </a:r>
            <a:r>
              <a:rPr lang="en-US" sz="2800" b="1" dirty="0" err="1">
                <a:latin typeface="UTM Avo" panose="02040603050506020204" pitchFamily="18" charset="0"/>
              </a:rPr>
              <a:t>trừ</a:t>
            </a:r>
            <a:r>
              <a:rPr lang="en-US" sz="2800" b="1" dirty="0">
                <a:latin typeface="UTM Avo" panose="02040603050506020204" pitchFamily="18" charset="0"/>
              </a:rPr>
              <a:t> 8 </a:t>
            </a:r>
            <a:r>
              <a:rPr lang="en-US" sz="2800" b="1" dirty="0" err="1">
                <a:latin typeface="UTM Avo" panose="02040603050506020204" pitchFamily="18" charset="0"/>
              </a:rPr>
              <a:t>bằng</a:t>
            </a:r>
            <a:r>
              <a:rPr lang="en-US" sz="2800" b="1" dirty="0">
                <a:latin typeface="UTM Avo" panose="02040603050506020204" pitchFamily="18" charset="0"/>
              </a:rPr>
              <a:t> 8</a:t>
            </a:r>
          </a:p>
          <a:p>
            <a:pPr>
              <a:spcAft>
                <a:spcPts val="600"/>
              </a:spcAft>
            </a:pPr>
            <a:r>
              <a:rPr lang="en-US" sz="2800" b="1" dirty="0" err="1">
                <a:latin typeface="UTM Avo" panose="02040603050506020204" pitchFamily="18" charset="0"/>
              </a:rPr>
              <a:t>Viết</a:t>
            </a:r>
            <a:r>
              <a:rPr lang="en-US" sz="2800" b="1" dirty="0">
                <a:latin typeface="UTM Avo" panose="02040603050506020204" pitchFamily="18" charset="0"/>
              </a:rPr>
              <a:t> 8 </a:t>
            </a:r>
            <a:r>
              <a:rPr lang="en-US" sz="2800" b="1" dirty="0" err="1">
                <a:latin typeface="UTM Avo" panose="02040603050506020204" pitchFamily="18" charset="0"/>
              </a:rPr>
              <a:t>nhớ</a:t>
            </a:r>
            <a:r>
              <a:rPr lang="en-US" sz="2800" b="1" dirty="0">
                <a:latin typeface="UTM Avo" panose="02040603050506020204" pitchFamily="18" charset="0"/>
              </a:rPr>
              <a:t> 1</a:t>
            </a:r>
          </a:p>
        </p:txBody>
      </p:sp>
      <p:sp>
        <p:nvSpPr>
          <p:cNvPr id="20" name="TextBox 19">
            <a:extLst>
              <a:ext uri="{FF2B5EF4-FFF2-40B4-BE49-F238E27FC236}">
                <a16:creationId xmlns:a16="http://schemas.microsoft.com/office/drawing/2014/main" id="{EDEDD716-5D34-4B3D-9532-00205C78D8F3}"/>
              </a:ext>
            </a:extLst>
          </p:cNvPr>
          <p:cNvSpPr txBox="1"/>
          <p:nvPr/>
        </p:nvSpPr>
        <p:spPr>
          <a:xfrm>
            <a:off x="2875415" y="2007429"/>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5</a:t>
            </a:r>
          </a:p>
        </p:txBody>
      </p:sp>
      <p:sp>
        <p:nvSpPr>
          <p:cNvPr id="25" name="TextBox 24">
            <a:extLst>
              <a:ext uri="{FF2B5EF4-FFF2-40B4-BE49-F238E27FC236}">
                <a16:creationId xmlns:a16="http://schemas.microsoft.com/office/drawing/2014/main" id="{E803006E-13C8-4E44-B2DC-4C3B22625210}"/>
              </a:ext>
            </a:extLst>
          </p:cNvPr>
          <p:cNvSpPr txBox="1"/>
          <p:nvPr/>
        </p:nvSpPr>
        <p:spPr>
          <a:xfrm>
            <a:off x="4539488" y="2875597"/>
            <a:ext cx="7628746" cy="658835"/>
          </a:xfrm>
          <a:prstGeom prst="rect">
            <a:avLst/>
          </a:prstGeom>
          <a:noFill/>
        </p:spPr>
        <p:txBody>
          <a:bodyPr wrap="square" rtlCol="0">
            <a:spAutoFit/>
          </a:bodyPr>
          <a:lstStyle/>
          <a:p>
            <a:pPr>
              <a:lnSpc>
                <a:spcPct val="150000"/>
              </a:lnSpc>
              <a:spcAft>
                <a:spcPts val="600"/>
              </a:spcAft>
            </a:pPr>
            <a:r>
              <a:rPr lang="en-US" sz="2800" b="1" dirty="0">
                <a:latin typeface="UTM Avo" panose="02040603050506020204" pitchFamily="18" charset="0"/>
              </a:rPr>
              <a:t>3 </a:t>
            </a:r>
            <a:r>
              <a:rPr lang="en-US" sz="2800" b="1" dirty="0" err="1">
                <a:latin typeface="UTM Avo" panose="02040603050506020204" pitchFamily="18" charset="0"/>
              </a:rPr>
              <a:t>thêm</a:t>
            </a:r>
            <a:r>
              <a:rPr lang="en-US" sz="2800" b="1" dirty="0">
                <a:latin typeface="UTM Avo" panose="02040603050506020204" pitchFamily="18" charset="0"/>
              </a:rPr>
              <a:t> 1 </a:t>
            </a:r>
            <a:r>
              <a:rPr lang="en-US" sz="2800" b="1" dirty="0" err="1">
                <a:latin typeface="UTM Avo" panose="02040603050506020204" pitchFamily="18" charset="0"/>
              </a:rPr>
              <a:t>bằng</a:t>
            </a:r>
            <a:r>
              <a:rPr lang="en-US" sz="2800" b="1" dirty="0">
                <a:latin typeface="UTM Avo" panose="02040603050506020204" pitchFamily="18" charset="0"/>
              </a:rPr>
              <a:t> 4, 5 </a:t>
            </a:r>
            <a:r>
              <a:rPr lang="en-US" sz="2800" b="1" dirty="0" err="1">
                <a:latin typeface="UTM Avo" panose="02040603050506020204" pitchFamily="18" charset="0"/>
              </a:rPr>
              <a:t>trừ</a:t>
            </a:r>
            <a:r>
              <a:rPr lang="en-US" sz="2800" b="1" dirty="0">
                <a:latin typeface="UTM Avo" panose="02040603050506020204" pitchFamily="18" charset="0"/>
              </a:rPr>
              <a:t> 4 </a:t>
            </a:r>
            <a:r>
              <a:rPr lang="en-US" sz="2800" b="1" dirty="0" err="1">
                <a:latin typeface="UTM Avo" panose="02040603050506020204" pitchFamily="18" charset="0"/>
              </a:rPr>
              <a:t>bằng</a:t>
            </a:r>
            <a:r>
              <a:rPr lang="en-US" sz="2800" b="1" dirty="0">
                <a:latin typeface="UTM Avo" panose="02040603050506020204" pitchFamily="18" charset="0"/>
              </a:rPr>
              <a:t> 1, </a:t>
            </a:r>
            <a:r>
              <a:rPr lang="en-US" sz="2800" b="1" dirty="0" err="1">
                <a:latin typeface="UTM Avo" panose="02040603050506020204" pitchFamily="18" charset="0"/>
              </a:rPr>
              <a:t>viết</a:t>
            </a:r>
            <a:r>
              <a:rPr lang="en-US" sz="2800" b="1" dirty="0">
                <a:latin typeface="UTM Avo" panose="02040603050506020204" pitchFamily="18" charset="0"/>
              </a:rPr>
              <a:t> 1</a:t>
            </a:r>
          </a:p>
        </p:txBody>
      </p:sp>
      <p:sp>
        <p:nvSpPr>
          <p:cNvPr id="26" name="Oval 25">
            <a:extLst>
              <a:ext uri="{FF2B5EF4-FFF2-40B4-BE49-F238E27FC236}">
                <a16:creationId xmlns:a16="http://schemas.microsoft.com/office/drawing/2014/main" id="{CD92C7D6-E2E4-4362-84FC-B5D521A28E70}"/>
              </a:ext>
            </a:extLst>
          </p:cNvPr>
          <p:cNvSpPr/>
          <p:nvPr/>
        </p:nvSpPr>
        <p:spPr>
          <a:xfrm>
            <a:off x="4259137" y="2001561"/>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Oval 26">
            <a:extLst>
              <a:ext uri="{FF2B5EF4-FFF2-40B4-BE49-F238E27FC236}">
                <a16:creationId xmlns:a16="http://schemas.microsoft.com/office/drawing/2014/main" id="{5EFF8D02-C7B9-4BC9-A0A8-003567E382A3}"/>
              </a:ext>
            </a:extLst>
          </p:cNvPr>
          <p:cNvSpPr/>
          <p:nvPr/>
        </p:nvSpPr>
        <p:spPr>
          <a:xfrm>
            <a:off x="4319287" y="3167638"/>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32" name="Group 31">
            <a:extLst>
              <a:ext uri="{FF2B5EF4-FFF2-40B4-BE49-F238E27FC236}">
                <a16:creationId xmlns:a16="http://schemas.microsoft.com/office/drawing/2014/main" id="{B8CA711E-8C9E-468F-94D3-D6E893A99FCF}"/>
              </a:ext>
            </a:extLst>
          </p:cNvPr>
          <p:cNvGrpSpPr/>
          <p:nvPr/>
        </p:nvGrpSpPr>
        <p:grpSpPr>
          <a:xfrm>
            <a:off x="3653200" y="4725887"/>
            <a:ext cx="4766181" cy="706631"/>
            <a:chOff x="168284" y="3517256"/>
            <a:chExt cx="3257812" cy="978686"/>
          </a:xfrm>
          <a:solidFill>
            <a:schemeClr val="accent1">
              <a:lumMod val="20000"/>
              <a:lumOff val="80000"/>
            </a:schemeClr>
          </a:solidFill>
        </p:grpSpPr>
        <p:sp>
          <p:nvSpPr>
            <p:cNvPr id="33" name="Rectangle: Rounded Corners 32">
              <a:extLst>
                <a:ext uri="{FF2B5EF4-FFF2-40B4-BE49-F238E27FC236}">
                  <a16:creationId xmlns:a16="http://schemas.microsoft.com/office/drawing/2014/main" id="{259360C2-8AB2-4704-B838-719CFE3229A5}"/>
                </a:ext>
              </a:extLst>
            </p:cNvPr>
            <p:cNvSpPr/>
            <p:nvPr/>
          </p:nvSpPr>
          <p:spPr>
            <a:xfrm>
              <a:off x="168284" y="3517256"/>
              <a:ext cx="3257812" cy="97868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FF0000"/>
                </a:solidFill>
                <a:latin typeface="UTM Avo" panose="02040603050506020204" pitchFamily="18" charset="0"/>
              </a:endParaRPr>
            </a:p>
          </p:txBody>
        </p:sp>
        <p:sp>
          <p:nvSpPr>
            <p:cNvPr id="34" name="TextBox 33">
              <a:extLst>
                <a:ext uri="{FF2B5EF4-FFF2-40B4-BE49-F238E27FC236}">
                  <a16:creationId xmlns:a16="http://schemas.microsoft.com/office/drawing/2014/main" id="{0CA43278-2812-49EA-9F97-097BAB9F4A39}"/>
                </a:ext>
              </a:extLst>
            </p:cNvPr>
            <p:cNvSpPr txBox="1"/>
            <p:nvPr/>
          </p:nvSpPr>
          <p:spPr>
            <a:xfrm>
              <a:off x="298433" y="3571656"/>
              <a:ext cx="3039813" cy="809915"/>
            </a:xfrm>
            <a:prstGeom prst="rect">
              <a:avLst/>
            </a:prstGeom>
            <a:grpFill/>
          </p:spPr>
          <p:txBody>
            <a:bodyPr wrap="square" rtlCol="0">
              <a:spAutoFit/>
            </a:bodyPr>
            <a:lstStyle/>
            <a:p>
              <a:pPr algn="ctr"/>
              <a:r>
                <a:rPr lang="en-US" sz="3200" b="1" dirty="0" err="1">
                  <a:solidFill>
                    <a:schemeClr val="tx1"/>
                  </a:solidFill>
                  <a:latin typeface="UTM Avo" panose="02040603050506020204" pitchFamily="18" charset="0"/>
                </a:rPr>
                <a:t>Vậy</a:t>
              </a:r>
              <a:r>
                <a:rPr lang="en-US" sz="3200" b="1" dirty="0">
                  <a:solidFill>
                    <a:schemeClr val="tx1"/>
                  </a:solidFill>
                  <a:latin typeface="UTM Avo" panose="02040603050506020204" pitchFamily="18" charset="0"/>
                </a:rPr>
                <a:t>: 756 – 38 = 718</a:t>
              </a:r>
              <a:r>
                <a:rPr lang="vi-VN" sz="3200" b="1" dirty="0">
                  <a:solidFill>
                    <a:schemeClr val="tx1"/>
                  </a:solidFill>
                  <a:latin typeface="UTM Avo" panose="02040603050506020204" pitchFamily="18" charset="0"/>
                </a:rPr>
                <a:t>.</a:t>
              </a:r>
              <a:endParaRPr lang="en-US" sz="3200" b="1" dirty="0">
                <a:solidFill>
                  <a:schemeClr val="tx1"/>
                </a:solidFill>
                <a:latin typeface="UTM Avo" panose="02040603050506020204" pitchFamily="18" charset="0"/>
              </a:endParaRPr>
            </a:p>
          </p:txBody>
        </p:sp>
      </p:grpSp>
      <p:grpSp>
        <p:nvGrpSpPr>
          <p:cNvPr id="35" name="Group 34">
            <a:extLst>
              <a:ext uri="{FF2B5EF4-FFF2-40B4-BE49-F238E27FC236}">
                <a16:creationId xmlns:a16="http://schemas.microsoft.com/office/drawing/2014/main" id="{AA72950E-C67A-4E8D-8681-5946EEE10D93}"/>
              </a:ext>
            </a:extLst>
          </p:cNvPr>
          <p:cNvGrpSpPr/>
          <p:nvPr/>
        </p:nvGrpSpPr>
        <p:grpSpPr>
          <a:xfrm>
            <a:off x="1662078" y="463532"/>
            <a:ext cx="4549096" cy="755245"/>
            <a:chOff x="-3288618" y="286551"/>
            <a:chExt cx="4468572" cy="795412"/>
          </a:xfrm>
          <a:solidFill>
            <a:schemeClr val="accent6">
              <a:lumMod val="60000"/>
              <a:lumOff val="40000"/>
            </a:schemeClr>
          </a:solidFill>
        </p:grpSpPr>
        <p:sp>
          <p:nvSpPr>
            <p:cNvPr id="36" name="Rectangle: Rounded Corners 35">
              <a:extLst>
                <a:ext uri="{FF2B5EF4-FFF2-40B4-BE49-F238E27FC236}">
                  <a16:creationId xmlns:a16="http://schemas.microsoft.com/office/drawing/2014/main" id="{956D75A5-BD8A-471C-B883-362F9C33AEC9}"/>
                </a:ext>
              </a:extLst>
            </p:cNvPr>
            <p:cNvSpPr/>
            <p:nvPr/>
          </p:nvSpPr>
          <p:spPr>
            <a:xfrm>
              <a:off x="-3268273" y="286551"/>
              <a:ext cx="4448227" cy="795412"/>
            </a:xfrm>
            <a:prstGeom prst="roundRect">
              <a:avLst>
                <a:gd name="adj" fmla="val 49773"/>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 </a:t>
              </a:r>
              <a:r>
                <a:rPr lang="en-US" sz="3200" b="1" dirty="0">
                  <a:solidFill>
                    <a:schemeClr val="tx1"/>
                  </a:solidFill>
                  <a:cs typeface="Arial" panose="020B0604020202020204" pitchFamily="34" charset="0"/>
                </a:rPr>
                <a:t>(</a:t>
              </a:r>
              <a:r>
                <a:rPr lang="en-US" sz="3200" b="1" dirty="0" err="1">
                  <a:solidFill>
                    <a:schemeClr val="tx1"/>
                  </a:solidFill>
                  <a:cs typeface="Arial" panose="020B0604020202020204" pitchFamily="34" charset="0"/>
                </a:rPr>
                <a:t>theo</a:t>
              </a:r>
              <a:r>
                <a:rPr lang="en-US" sz="3200" b="1" dirty="0">
                  <a:solidFill>
                    <a:schemeClr val="tx1"/>
                  </a:solidFill>
                  <a:cs typeface="Arial" panose="020B0604020202020204" pitchFamily="34" charset="0"/>
                </a:rPr>
                <a:t> </a:t>
              </a:r>
              <a:r>
                <a:rPr lang="en-US" sz="3200" b="1" dirty="0" err="1">
                  <a:solidFill>
                    <a:schemeClr val="tx1"/>
                  </a:solidFill>
                  <a:cs typeface="Arial" panose="020B0604020202020204" pitchFamily="34" charset="0"/>
                </a:rPr>
                <a:t>mẫu</a:t>
              </a:r>
              <a:r>
                <a:rPr lang="en-US" sz="3200" b="1" dirty="0">
                  <a:solidFill>
                    <a:schemeClr val="tx1"/>
                  </a:solidFill>
                  <a:cs typeface="Arial" panose="020B0604020202020204" pitchFamily="34" charset="0"/>
                </a:rPr>
                <a:t>):</a:t>
              </a:r>
            </a:p>
          </p:txBody>
        </p:sp>
        <p:sp>
          <p:nvSpPr>
            <p:cNvPr id="37" name="Oval 36">
              <a:extLst>
                <a:ext uri="{FF2B5EF4-FFF2-40B4-BE49-F238E27FC236}">
                  <a16:creationId xmlns:a16="http://schemas.microsoft.com/office/drawing/2014/main" id="{FFB145CF-B292-4B16-8E99-C56ED6B29A33}"/>
                </a:ext>
              </a:extLst>
            </p:cNvPr>
            <p:cNvSpPr/>
            <p:nvPr/>
          </p:nvSpPr>
          <p:spPr>
            <a:xfrm>
              <a:off x="-3288618" y="371174"/>
              <a:ext cx="615094" cy="653661"/>
            </a:xfrm>
            <a:prstGeom prst="ellipse">
              <a:avLst/>
            </a:prstGeom>
            <a:grp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C00000"/>
                  </a:solidFill>
                  <a:latin typeface="UTM Avo" panose="02040603050506020204" pitchFamily="18" charset="0"/>
                </a:rPr>
                <a:t>3</a:t>
              </a:r>
            </a:p>
          </p:txBody>
        </p:sp>
      </p:grpSp>
      <p:sp>
        <p:nvSpPr>
          <p:cNvPr id="39" name="TextBox 38">
            <a:extLst>
              <a:ext uri="{FF2B5EF4-FFF2-40B4-BE49-F238E27FC236}">
                <a16:creationId xmlns:a16="http://schemas.microsoft.com/office/drawing/2014/main" id="{9EC53D1A-3F0F-4703-BA02-3F5929132903}"/>
              </a:ext>
            </a:extLst>
          </p:cNvPr>
          <p:cNvSpPr txBox="1"/>
          <p:nvPr/>
        </p:nvSpPr>
        <p:spPr>
          <a:xfrm>
            <a:off x="2875415" y="3225285"/>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1</a:t>
            </a:r>
          </a:p>
        </p:txBody>
      </p:sp>
      <p:sp>
        <p:nvSpPr>
          <p:cNvPr id="40" name="TextBox 39">
            <a:extLst>
              <a:ext uri="{FF2B5EF4-FFF2-40B4-BE49-F238E27FC236}">
                <a16:creationId xmlns:a16="http://schemas.microsoft.com/office/drawing/2014/main" id="{57B5C791-368E-436A-A67F-EC51CE8BFB91}"/>
              </a:ext>
            </a:extLst>
          </p:cNvPr>
          <p:cNvSpPr txBox="1"/>
          <p:nvPr/>
        </p:nvSpPr>
        <p:spPr>
          <a:xfrm>
            <a:off x="2610871" y="3225285"/>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7</a:t>
            </a:r>
          </a:p>
        </p:txBody>
      </p:sp>
      <p:sp>
        <p:nvSpPr>
          <p:cNvPr id="28" name="TextBox 27">
            <a:extLst>
              <a:ext uri="{FF2B5EF4-FFF2-40B4-BE49-F238E27FC236}">
                <a16:creationId xmlns:a16="http://schemas.microsoft.com/office/drawing/2014/main" id="{3142BF75-73E5-4993-890A-10B7DE44E391}"/>
              </a:ext>
            </a:extLst>
          </p:cNvPr>
          <p:cNvSpPr txBox="1"/>
          <p:nvPr/>
        </p:nvSpPr>
        <p:spPr>
          <a:xfrm>
            <a:off x="2580692" y="2007429"/>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7</a:t>
            </a:r>
          </a:p>
        </p:txBody>
      </p:sp>
      <p:sp>
        <p:nvSpPr>
          <p:cNvPr id="29" name="TextBox 28">
            <a:extLst>
              <a:ext uri="{FF2B5EF4-FFF2-40B4-BE49-F238E27FC236}">
                <a16:creationId xmlns:a16="http://schemas.microsoft.com/office/drawing/2014/main" id="{46DC5156-C4A0-4D47-8BC6-E0C163A4392F}"/>
              </a:ext>
            </a:extLst>
          </p:cNvPr>
          <p:cNvSpPr txBox="1"/>
          <p:nvPr/>
        </p:nvSpPr>
        <p:spPr>
          <a:xfrm>
            <a:off x="2872304" y="2558684"/>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3</a:t>
            </a:r>
          </a:p>
        </p:txBody>
      </p:sp>
      <p:sp>
        <p:nvSpPr>
          <p:cNvPr id="30" name="TextBox 29">
            <a:extLst>
              <a:ext uri="{FF2B5EF4-FFF2-40B4-BE49-F238E27FC236}">
                <a16:creationId xmlns:a16="http://schemas.microsoft.com/office/drawing/2014/main" id="{DD0AE6CF-6540-4006-957C-19BC34654442}"/>
              </a:ext>
            </a:extLst>
          </p:cNvPr>
          <p:cNvSpPr txBox="1"/>
          <p:nvPr/>
        </p:nvSpPr>
        <p:spPr>
          <a:xfrm>
            <a:off x="4539488" y="3503508"/>
            <a:ext cx="7628746" cy="658835"/>
          </a:xfrm>
          <a:prstGeom prst="rect">
            <a:avLst/>
          </a:prstGeom>
          <a:noFill/>
        </p:spPr>
        <p:txBody>
          <a:bodyPr wrap="square" rtlCol="0">
            <a:spAutoFit/>
          </a:bodyPr>
          <a:lstStyle/>
          <a:p>
            <a:pPr>
              <a:lnSpc>
                <a:spcPct val="150000"/>
              </a:lnSpc>
              <a:spcAft>
                <a:spcPts val="600"/>
              </a:spcAft>
            </a:pPr>
            <a:r>
              <a:rPr lang="en-US" sz="2800" b="1" dirty="0" err="1">
                <a:latin typeface="UTM Avo" panose="02040603050506020204" pitchFamily="18" charset="0"/>
              </a:rPr>
              <a:t>Hạ</a:t>
            </a:r>
            <a:r>
              <a:rPr lang="en-US" sz="2800" b="1" dirty="0">
                <a:latin typeface="UTM Avo" panose="02040603050506020204" pitchFamily="18" charset="0"/>
              </a:rPr>
              <a:t> 7, </a:t>
            </a:r>
            <a:r>
              <a:rPr lang="en-US" sz="2800" b="1" dirty="0" err="1">
                <a:latin typeface="UTM Avo" panose="02040603050506020204" pitchFamily="18" charset="0"/>
              </a:rPr>
              <a:t>viết</a:t>
            </a:r>
            <a:r>
              <a:rPr lang="en-US" sz="2800" b="1" dirty="0">
                <a:latin typeface="UTM Avo" panose="02040603050506020204" pitchFamily="18" charset="0"/>
              </a:rPr>
              <a:t> 7</a:t>
            </a:r>
          </a:p>
        </p:txBody>
      </p:sp>
      <p:sp>
        <p:nvSpPr>
          <p:cNvPr id="31" name="Oval 30">
            <a:extLst>
              <a:ext uri="{FF2B5EF4-FFF2-40B4-BE49-F238E27FC236}">
                <a16:creationId xmlns:a16="http://schemas.microsoft.com/office/drawing/2014/main" id="{9583BA24-3794-4564-A99B-A654741FBE14}"/>
              </a:ext>
            </a:extLst>
          </p:cNvPr>
          <p:cNvSpPr/>
          <p:nvPr/>
        </p:nvSpPr>
        <p:spPr>
          <a:xfrm>
            <a:off x="4319287" y="3795549"/>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8" name="TextBox 37">
            <a:extLst>
              <a:ext uri="{FF2B5EF4-FFF2-40B4-BE49-F238E27FC236}">
                <a16:creationId xmlns:a16="http://schemas.microsoft.com/office/drawing/2014/main" id="{D0A4CB5C-A92A-4921-AE8D-25912E719F65}"/>
              </a:ext>
            </a:extLst>
          </p:cNvPr>
          <p:cNvSpPr txBox="1"/>
          <p:nvPr/>
        </p:nvSpPr>
        <p:spPr>
          <a:xfrm>
            <a:off x="1134683" y="1782321"/>
            <a:ext cx="1176307" cy="658835"/>
          </a:xfrm>
          <a:prstGeom prst="rect">
            <a:avLst/>
          </a:prstGeom>
          <a:noFill/>
        </p:spPr>
        <p:txBody>
          <a:bodyPr wrap="square" rtlCol="0">
            <a:spAutoFit/>
          </a:bodyPr>
          <a:lstStyle/>
          <a:p>
            <a:pPr>
              <a:lnSpc>
                <a:spcPct val="150000"/>
              </a:lnSpc>
              <a:spcAft>
                <a:spcPts val="600"/>
              </a:spcAft>
            </a:pPr>
            <a:r>
              <a:rPr lang="en-US" sz="2800" b="1" dirty="0" err="1">
                <a:solidFill>
                  <a:srgbClr val="FF0000"/>
                </a:solidFill>
                <a:latin typeface="UTM Avo" panose="02040603050506020204" pitchFamily="18" charset="0"/>
              </a:rPr>
              <a:t>Mẫu</a:t>
            </a:r>
            <a:r>
              <a:rPr lang="en-US" sz="2800" b="1" dirty="0">
                <a:solidFill>
                  <a:srgbClr val="FF0000"/>
                </a:solidFill>
                <a:latin typeface="UTM Avo" panose="02040603050506020204" pitchFamily="18" charset="0"/>
              </a:rPr>
              <a:t>:</a:t>
            </a:r>
          </a:p>
        </p:txBody>
      </p:sp>
      <p:sp>
        <p:nvSpPr>
          <p:cNvPr id="42" name="Oval 41">
            <a:extLst>
              <a:ext uri="{FF2B5EF4-FFF2-40B4-BE49-F238E27FC236}">
                <a16:creationId xmlns:a16="http://schemas.microsoft.com/office/drawing/2014/main" id="{CD92C7D6-E2E4-4362-84FC-B5D521A28E70}"/>
              </a:ext>
            </a:extLst>
          </p:cNvPr>
          <p:cNvSpPr/>
          <p:nvPr/>
        </p:nvSpPr>
        <p:spPr>
          <a:xfrm flipH="1" flipV="1">
            <a:off x="3162354" y="3005918"/>
            <a:ext cx="119331" cy="161720"/>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UTM Avo" panose="02040603050506020204" pitchFamily="18" charset="0"/>
            </a:endParaRPr>
          </a:p>
        </p:txBody>
      </p:sp>
    </p:spTree>
    <p:extLst>
      <p:ext uri="{BB962C8B-B14F-4D97-AF65-F5344CB8AC3E}">
        <p14:creationId xmlns:p14="http://schemas.microsoft.com/office/powerpoint/2010/main" val="256309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iterate type="lt">
                                    <p:tmPct val="0"/>
                                  </p:iterate>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par>
                                <p:cTn id="31" presetID="14" presetClass="entr" presetSubtype="10" fill="hold" grpId="0" nodeType="withEffect">
                                  <p:stCondLst>
                                    <p:cond delay="0"/>
                                  </p:stCondLst>
                                  <p:iterate type="lt">
                                    <p:tmPct val="0"/>
                                  </p:iterate>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mph" presetSubtype="0" fill="hold" grpId="1" nodeType="clickEffect">
                                  <p:stCondLst>
                                    <p:cond delay="0"/>
                                  </p:stCondLst>
                                  <p:iterate type="lt">
                                    <p:tmPct val="0"/>
                                  </p:iterate>
                                  <p:childTnLst>
                                    <p:animClr clrSpc="hsl" dir="cw">
                                      <p:cBhvr override="childStyle">
                                        <p:cTn id="37" dur="500" fill="hold"/>
                                        <p:tgtEl>
                                          <p:spTgt spid="12"/>
                                        </p:tgtEl>
                                        <p:attrNameLst>
                                          <p:attrName>style.color</p:attrName>
                                        </p:attrNameLst>
                                      </p:cBhvr>
                                      <p:by>
                                        <p:hsl h="7200000" s="0" l="0"/>
                                      </p:by>
                                    </p:animClr>
                                    <p:animClr clrSpc="hsl" dir="cw">
                                      <p:cBhvr>
                                        <p:cTn id="38" dur="500" fill="hold"/>
                                        <p:tgtEl>
                                          <p:spTgt spid="12"/>
                                        </p:tgtEl>
                                        <p:attrNameLst>
                                          <p:attrName>fillcolor</p:attrName>
                                        </p:attrNameLst>
                                      </p:cBhvr>
                                      <p:by>
                                        <p:hsl h="7200000" s="0" l="0"/>
                                      </p:by>
                                    </p:animClr>
                                    <p:animClr clrSpc="hsl" dir="cw">
                                      <p:cBhvr>
                                        <p:cTn id="39" dur="500" fill="hold"/>
                                        <p:tgtEl>
                                          <p:spTgt spid="12"/>
                                        </p:tgtEl>
                                        <p:attrNameLst>
                                          <p:attrName>stroke.color</p:attrName>
                                        </p:attrNameLst>
                                      </p:cBhvr>
                                      <p:by>
                                        <p:hsl h="7200000" s="0" l="0"/>
                                      </p:by>
                                    </p:animClr>
                                    <p:set>
                                      <p:cBhvr>
                                        <p:cTn id="40" dur="500" fill="hold"/>
                                        <p:tgtEl>
                                          <p:spTgt spid="12"/>
                                        </p:tgtEl>
                                        <p:attrNameLst>
                                          <p:attrName>fill.type</p:attrName>
                                        </p:attrNameLst>
                                      </p:cBhvr>
                                      <p:to>
                                        <p:strVal val="solid"/>
                                      </p:to>
                                    </p:set>
                                  </p:childTnLst>
                                </p:cTn>
                              </p:par>
                              <p:par>
                                <p:cTn id="41" presetID="21" presetClass="emph" presetSubtype="0" fill="hold" grpId="1" nodeType="withEffect">
                                  <p:stCondLst>
                                    <p:cond delay="0"/>
                                  </p:stCondLst>
                                  <p:childTnLst>
                                    <p:animClr clrSpc="hsl" dir="cw">
                                      <p:cBhvr override="childStyle">
                                        <p:cTn id="42" dur="500" fill="hold"/>
                                        <p:tgtEl>
                                          <p:spTgt spid="13"/>
                                        </p:tgtEl>
                                        <p:attrNameLst>
                                          <p:attrName>style.color</p:attrName>
                                        </p:attrNameLst>
                                      </p:cBhvr>
                                      <p:by>
                                        <p:hsl h="7200000" s="0" l="0"/>
                                      </p:by>
                                    </p:animClr>
                                    <p:animClr clrSpc="hsl" dir="cw">
                                      <p:cBhvr>
                                        <p:cTn id="43" dur="500" fill="hold"/>
                                        <p:tgtEl>
                                          <p:spTgt spid="13"/>
                                        </p:tgtEl>
                                        <p:attrNameLst>
                                          <p:attrName>fillcolor</p:attrName>
                                        </p:attrNameLst>
                                      </p:cBhvr>
                                      <p:by>
                                        <p:hsl h="7200000" s="0" l="0"/>
                                      </p:by>
                                    </p:animClr>
                                    <p:animClr clrSpc="hsl" dir="cw">
                                      <p:cBhvr>
                                        <p:cTn id="44" dur="500" fill="hold"/>
                                        <p:tgtEl>
                                          <p:spTgt spid="13"/>
                                        </p:tgtEl>
                                        <p:attrNameLst>
                                          <p:attrName>stroke.color</p:attrName>
                                        </p:attrNameLst>
                                      </p:cBhvr>
                                      <p:by>
                                        <p:hsl h="7200000" s="0" l="0"/>
                                      </p:by>
                                    </p:animClr>
                                    <p:set>
                                      <p:cBhvr>
                                        <p:cTn id="45" dur="500" fill="hold"/>
                                        <p:tgtEl>
                                          <p:spTgt spid="13"/>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par>
                          <p:cTn id="51" fill="hold">
                            <p:stCondLst>
                              <p:cond delay="500"/>
                            </p:stCondLst>
                            <p:childTnLst>
                              <p:par>
                                <p:cTn id="52" presetID="6" presetClass="entr" presetSubtype="32" fill="hold" grpId="0"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ircle(out)">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32"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circle(out)">
                                      <p:cBhvr>
                                        <p:cTn id="59" dur="500"/>
                                        <p:tgtEl>
                                          <p:spTgt spid="26"/>
                                        </p:tgtEl>
                                      </p:cBhvr>
                                    </p:animEffect>
                                  </p:childTnLst>
                                </p:cTn>
                              </p:par>
                            </p:childTnLst>
                          </p:cTn>
                        </p:par>
                        <p:par>
                          <p:cTn id="60" fill="hold">
                            <p:stCondLst>
                              <p:cond delay="500"/>
                            </p:stCondLst>
                            <p:childTnLst>
                              <p:par>
                                <p:cTn id="61" presetID="14" presetClass="entr" presetSubtype="1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randombar(horizontal)">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mph" presetSubtype="0" fill="hold" grpId="1" nodeType="clickEffect">
                                  <p:stCondLst>
                                    <p:cond delay="0"/>
                                  </p:stCondLst>
                                  <p:childTnLst>
                                    <p:animClr clrSpc="hsl" dir="cw">
                                      <p:cBhvr override="childStyle">
                                        <p:cTn id="67" dur="500" fill="hold"/>
                                        <p:tgtEl>
                                          <p:spTgt spid="20"/>
                                        </p:tgtEl>
                                        <p:attrNameLst>
                                          <p:attrName>style.color</p:attrName>
                                        </p:attrNameLst>
                                      </p:cBhvr>
                                      <p:by>
                                        <p:hsl h="7200000" s="0" l="0"/>
                                      </p:by>
                                    </p:animClr>
                                    <p:animClr clrSpc="hsl" dir="cw">
                                      <p:cBhvr>
                                        <p:cTn id="68" dur="500" fill="hold"/>
                                        <p:tgtEl>
                                          <p:spTgt spid="20"/>
                                        </p:tgtEl>
                                        <p:attrNameLst>
                                          <p:attrName>fillcolor</p:attrName>
                                        </p:attrNameLst>
                                      </p:cBhvr>
                                      <p:by>
                                        <p:hsl h="7200000" s="0" l="0"/>
                                      </p:by>
                                    </p:animClr>
                                    <p:animClr clrSpc="hsl" dir="cw">
                                      <p:cBhvr>
                                        <p:cTn id="69" dur="500" fill="hold"/>
                                        <p:tgtEl>
                                          <p:spTgt spid="20"/>
                                        </p:tgtEl>
                                        <p:attrNameLst>
                                          <p:attrName>stroke.color</p:attrName>
                                        </p:attrNameLst>
                                      </p:cBhvr>
                                      <p:by>
                                        <p:hsl h="7200000" s="0" l="0"/>
                                      </p:by>
                                    </p:animClr>
                                    <p:set>
                                      <p:cBhvr>
                                        <p:cTn id="70" dur="500" fill="hold"/>
                                        <p:tgtEl>
                                          <p:spTgt spid="20"/>
                                        </p:tgtEl>
                                        <p:attrNameLst>
                                          <p:attrName>fill.type</p:attrName>
                                        </p:attrNameLst>
                                      </p:cBhvr>
                                      <p:to>
                                        <p:strVal val="solid"/>
                                      </p:to>
                                    </p:set>
                                  </p:childTnLst>
                                </p:cTn>
                              </p:par>
                              <p:par>
                                <p:cTn id="71" presetID="21" presetClass="emph" presetSubtype="0" fill="hold" grpId="1" nodeType="withEffect">
                                  <p:stCondLst>
                                    <p:cond delay="0"/>
                                  </p:stCondLst>
                                  <p:childTnLst>
                                    <p:animClr clrSpc="hsl" dir="cw">
                                      <p:cBhvr override="childStyle">
                                        <p:cTn id="72" dur="500" fill="hold"/>
                                        <p:tgtEl>
                                          <p:spTgt spid="29"/>
                                        </p:tgtEl>
                                        <p:attrNameLst>
                                          <p:attrName>style.color</p:attrName>
                                        </p:attrNameLst>
                                      </p:cBhvr>
                                      <p:by>
                                        <p:hsl h="7200000" s="0" l="0"/>
                                      </p:by>
                                    </p:animClr>
                                    <p:animClr clrSpc="hsl" dir="cw">
                                      <p:cBhvr>
                                        <p:cTn id="73" dur="500" fill="hold"/>
                                        <p:tgtEl>
                                          <p:spTgt spid="29"/>
                                        </p:tgtEl>
                                        <p:attrNameLst>
                                          <p:attrName>fillcolor</p:attrName>
                                        </p:attrNameLst>
                                      </p:cBhvr>
                                      <p:by>
                                        <p:hsl h="7200000" s="0" l="0"/>
                                      </p:by>
                                    </p:animClr>
                                    <p:animClr clrSpc="hsl" dir="cw">
                                      <p:cBhvr>
                                        <p:cTn id="74" dur="500" fill="hold"/>
                                        <p:tgtEl>
                                          <p:spTgt spid="29"/>
                                        </p:tgtEl>
                                        <p:attrNameLst>
                                          <p:attrName>stroke.color</p:attrName>
                                        </p:attrNameLst>
                                      </p:cBhvr>
                                      <p:by>
                                        <p:hsl h="7200000" s="0" l="0"/>
                                      </p:by>
                                    </p:animClr>
                                    <p:set>
                                      <p:cBhvr>
                                        <p:cTn id="75" dur="500" fill="hold"/>
                                        <p:tgtEl>
                                          <p:spTgt spid="29"/>
                                        </p:tgtEl>
                                        <p:attrNameLst>
                                          <p:attrName>fill.type</p:attrName>
                                        </p:attrNameLst>
                                      </p:cBhvr>
                                      <p:to>
                                        <p:strVal val="solid"/>
                                      </p:to>
                                    </p:se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randombar(horizontal)">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32"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circle(out)">
                                      <p:cBhvr>
                                        <p:cTn id="85" dur="500"/>
                                        <p:tgtEl>
                                          <p:spTgt spid="27"/>
                                        </p:tgtEl>
                                      </p:cBhvr>
                                    </p:animEffect>
                                  </p:childTnLst>
                                </p:cTn>
                              </p:par>
                            </p:childTnLst>
                          </p:cTn>
                        </p:par>
                        <p:par>
                          <p:cTn id="86" fill="hold">
                            <p:stCondLst>
                              <p:cond delay="500"/>
                            </p:stCondLst>
                            <p:childTnLst>
                              <p:par>
                                <p:cTn id="87" presetID="14" presetClass="entr" presetSubtype="10" fill="hold" grpId="0"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randombar(horizontal)">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21" presetClass="emph" presetSubtype="0" fill="hold" grpId="1" nodeType="clickEffect">
                                  <p:stCondLst>
                                    <p:cond delay="0"/>
                                  </p:stCondLst>
                                  <p:iterate type="lt">
                                    <p:tmPct val="0"/>
                                  </p:iterate>
                                  <p:childTnLst>
                                    <p:animClr clrSpc="hsl" dir="cw">
                                      <p:cBhvr override="childStyle">
                                        <p:cTn id="93" dur="500" fill="hold"/>
                                        <p:tgtEl>
                                          <p:spTgt spid="28"/>
                                        </p:tgtEl>
                                        <p:attrNameLst>
                                          <p:attrName>style.color</p:attrName>
                                        </p:attrNameLst>
                                      </p:cBhvr>
                                      <p:by>
                                        <p:hsl h="7200000" s="0" l="0"/>
                                      </p:by>
                                    </p:animClr>
                                    <p:animClr clrSpc="hsl" dir="cw">
                                      <p:cBhvr>
                                        <p:cTn id="94" dur="500" fill="hold"/>
                                        <p:tgtEl>
                                          <p:spTgt spid="28"/>
                                        </p:tgtEl>
                                        <p:attrNameLst>
                                          <p:attrName>fillcolor</p:attrName>
                                        </p:attrNameLst>
                                      </p:cBhvr>
                                      <p:by>
                                        <p:hsl h="7200000" s="0" l="0"/>
                                      </p:by>
                                    </p:animClr>
                                    <p:animClr clrSpc="hsl" dir="cw">
                                      <p:cBhvr>
                                        <p:cTn id="95" dur="500" fill="hold"/>
                                        <p:tgtEl>
                                          <p:spTgt spid="28"/>
                                        </p:tgtEl>
                                        <p:attrNameLst>
                                          <p:attrName>stroke.color</p:attrName>
                                        </p:attrNameLst>
                                      </p:cBhvr>
                                      <p:by>
                                        <p:hsl h="7200000" s="0" l="0"/>
                                      </p:by>
                                    </p:animClr>
                                    <p:set>
                                      <p:cBhvr>
                                        <p:cTn id="96" dur="500" fill="hold"/>
                                        <p:tgtEl>
                                          <p:spTgt spid="28"/>
                                        </p:tgtEl>
                                        <p:attrNameLst>
                                          <p:attrName>fill.type</p:attrName>
                                        </p:attrNameLst>
                                      </p:cBhvr>
                                      <p:to>
                                        <p:strVal val="solid"/>
                                      </p:to>
                                    </p:set>
                                  </p:childTnLst>
                                </p:cTn>
                              </p:par>
                            </p:childTnLst>
                          </p:cTn>
                        </p:par>
                      </p:childTnLst>
                    </p:cTn>
                  </p:par>
                  <p:par>
                    <p:cTn id="97" fill="hold">
                      <p:stCondLst>
                        <p:cond delay="indefinite"/>
                      </p:stCondLst>
                      <p:childTnLst>
                        <p:par>
                          <p:cTn id="98" fill="hold">
                            <p:stCondLst>
                              <p:cond delay="0"/>
                            </p:stCondLst>
                            <p:childTnLst>
                              <p:par>
                                <p:cTn id="99" presetID="14" presetClass="entr" presetSubtype="1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randombar(horizontal)">
                                      <p:cBhvr>
                                        <p:cTn id="101" dur="500"/>
                                        <p:tgtEl>
                                          <p:spTgt spid="40"/>
                                        </p:tgtEl>
                                      </p:cBhvr>
                                    </p:animEffect>
                                  </p:childTnLst>
                                </p:cTn>
                              </p:par>
                            </p:childTnLst>
                          </p:cTn>
                        </p:par>
                      </p:childTnLst>
                    </p:cTn>
                  </p:par>
                  <p:par>
                    <p:cTn id="102" fill="hold">
                      <p:stCondLst>
                        <p:cond delay="indefinite"/>
                      </p:stCondLst>
                      <p:childTnLst>
                        <p:par>
                          <p:cTn id="103" fill="hold">
                            <p:stCondLst>
                              <p:cond delay="0"/>
                            </p:stCondLst>
                            <p:childTnLst>
                              <p:par>
                                <p:cTn id="104" presetID="6" presetClass="entr" presetSubtype="32"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circle(out)">
                                      <p:cBhvr>
                                        <p:cTn id="106" dur="500"/>
                                        <p:tgtEl>
                                          <p:spTgt spid="31"/>
                                        </p:tgtEl>
                                      </p:cBhvr>
                                    </p:animEffect>
                                  </p:childTnLst>
                                </p:cTn>
                              </p:par>
                            </p:childTnLst>
                          </p:cTn>
                        </p:par>
                        <p:par>
                          <p:cTn id="107" fill="hold">
                            <p:stCondLst>
                              <p:cond delay="500"/>
                            </p:stCondLst>
                            <p:childTnLst>
                              <p:par>
                                <p:cTn id="108" presetID="14" presetClass="entr" presetSubtype="10" fill="hold" grpId="0" nodeType="after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randombar(horizontal)">
                                      <p:cBhvr>
                                        <p:cTn id="110" dur="500"/>
                                        <p:tgtEl>
                                          <p:spTgt spid="30"/>
                                        </p:tgtEl>
                                      </p:cBhvr>
                                    </p:animEffect>
                                  </p:childTnLst>
                                </p:cTn>
                              </p:par>
                            </p:childTnLst>
                          </p:cTn>
                        </p:par>
                      </p:childTnLst>
                    </p:cTn>
                  </p:par>
                  <p:par>
                    <p:cTn id="111" fill="hold">
                      <p:stCondLst>
                        <p:cond delay="indefinite"/>
                      </p:stCondLst>
                      <p:childTnLst>
                        <p:par>
                          <p:cTn id="112" fill="hold">
                            <p:stCondLst>
                              <p:cond delay="0"/>
                            </p:stCondLst>
                            <p:childTnLst>
                              <p:par>
                                <p:cTn id="113" presetID="21" presetClass="emph" presetSubtype="0" fill="hold" nodeType="clickEffect">
                                  <p:stCondLst>
                                    <p:cond delay="0"/>
                                  </p:stCondLst>
                                  <p:childTnLst>
                                    <p:animClr clrSpc="hsl" dir="cw">
                                      <p:cBhvr override="childStyle">
                                        <p:cTn id="114" dur="500" fill="hold"/>
                                        <p:tgtEl>
                                          <p:spTgt spid="11"/>
                                        </p:tgtEl>
                                        <p:attrNameLst>
                                          <p:attrName>style.color</p:attrName>
                                        </p:attrNameLst>
                                      </p:cBhvr>
                                      <p:by>
                                        <p:hsl h="7200000" s="0" l="0"/>
                                      </p:by>
                                    </p:animClr>
                                    <p:animClr clrSpc="hsl" dir="cw">
                                      <p:cBhvr>
                                        <p:cTn id="115" dur="500" fill="hold"/>
                                        <p:tgtEl>
                                          <p:spTgt spid="11"/>
                                        </p:tgtEl>
                                        <p:attrNameLst>
                                          <p:attrName>fillcolor</p:attrName>
                                        </p:attrNameLst>
                                      </p:cBhvr>
                                      <p:by>
                                        <p:hsl h="7200000" s="0" l="0"/>
                                      </p:by>
                                    </p:animClr>
                                    <p:animClr clrSpc="hsl" dir="cw">
                                      <p:cBhvr>
                                        <p:cTn id="116" dur="500" fill="hold"/>
                                        <p:tgtEl>
                                          <p:spTgt spid="11"/>
                                        </p:tgtEl>
                                        <p:attrNameLst>
                                          <p:attrName>stroke.color</p:attrName>
                                        </p:attrNameLst>
                                      </p:cBhvr>
                                      <p:by>
                                        <p:hsl h="7200000" s="0" l="0"/>
                                      </p:by>
                                    </p:animClr>
                                    <p:set>
                                      <p:cBhvr>
                                        <p:cTn id="117" dur="500" fill="hold"/>
                                        <p:tgtEl>
                                          <p:spTgt spid="11"/>
                                        </p:tgtEl>
                                        <p:attrNameLst>
                                          <p:attrName>fill.type</p:attrName>
                                        </p:attrNameLst>
                                      </p:cBhvr>
                                      <p:to>
                                        <p:strVal val="solid"/>
                                      </p:to>
                                    </p:set>
                                  </p:childTnLst>
                                </p:cTn>
                              </p:par>
                              <p:par>
                                <p:cTn id="118" presetID="21" presetClass="emph" presetSubtype="0" fill="hold" grpId="1" nodeType="withEffect">
                                  <p:stCondLst>
                                    <p:cond delay="0"/>
                                  </p:stCondLst>
                                  <p:childTnLst>
                                    <p:animClr clrSpc="hsl" dir="cw">
                                      <p:cBhvr override="childStyle">
                                        <p:cTn id="119" dur="500" fill="hold"/>
                                        <p:tgtEl>
                                          <p:spTgt spid="10"/>
                                        </p:tgtEl>
                                        <p:attrNameLst>
                                          <p:attrName>style.color</p:attrName>
                                        </p:attrNameLst>
                                      </p:cBhvr>
                                      <p:by>
                                        <p:hsl h="7200000" s="0" l="0"/>
                                      </p:by>
                                    </p:animClr>
                                    <p:animClr clrSpc="hsl" dir="cw">
                                      <p:cBhvr>
                                        <p:cTn id="120" dur="500" fill="hold"/>
                                        <p:tgtEl>
                                          <p:spTgt spid="10"/>
                                        </p:tgtEl>
                                        <p:attrNameLst>
                                          <p:attrName>fillcolor</p:attrName>
                                        </p:attrNameLst>
                                      </p:cBhvr>
                                      <p:by>
                                        <p:hsl h="7200000" s="0" l="0"/>
                                      </p:by>
                                    </p:animClr>
                                    <p:animClr clrSpc="hsl" dir="cw">
                                      <p:cBhvr>
                                        <p:cTn id="121" dur="500" fill="hold"/>
                                        <p:tgtEl>
                                          <p:spTgt spid="10"/>
                                        </p:tgtEl>
                                        <p:attrNameLst>
                                          <p:attrName>stroke.color</p:attrName>
                                        </p:attrNameLst>
                                      </p:cBhvr>
                                      <p:by>
                                        <p:hsl h="7200000" s="0" l="0"/>
                                      </p:by>
                                    </p:animClr>
                                    <p:set>
                                      <p:cBhvr>
                                        <p:cTn id="122" dur="500" fill="hold"/>
                                        <p:tgtEl>
                                          <p:spTgt spid="10"/>
                                        </p:tgtEl>
                                        <p:attrNameLst>
                                          <p:attrName>fill.type</p:attrName>
                                        </p:attrNameLst>
                                      </p:cBhvr>
                                      <p:to>
                                        <p:strVal val="solid"/>
                                      </p:to>
                                    </p:se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nodeType="clickEffect">
                                  <p:stCondLst>
                                    <p:cond delay="0"/>
                                  </p:stCondLst>
                                  <p:childTnLst>
                                    <p:set>
                                      <p:cBhvr>
                                        <p:cTn id="126" dur="1" fill="hold">
                                          <p:stCondLst>
                                            <p:cond delay="0"/>
                                          </p:stCondLst>
                                        </p:cTn>
                                        <p:tgtEl>
                                          <p:spTgt spid="32"/>
                                        </p:tgtEl>
                                        <p:attrNameLst>
                                          <p:attrName>style.visibility</p:attrName>
                                        </p:attrNameLst>
                                      </p:cBhvr>
                                      <p:to>
                                        <p:strVal val="visible"/>
                                      </p:to>
                                    </p:set>
                                    <p:animEffect transition="in" filter="randombar(horizontal)">
                                      <p:cBhvr>
                                        <p:cTn id="1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0" grpId="0"/>
      <p:bldP spid="10" grpId="1"/>
      <p:bldP spid="12" grpId="0"/>
      <p:bldP spid="12" grpId="1"/>
      <p:bldP spid="13" grpId="0"/>
      <p:bldP spid="13" grpId="1"/>
      <p:bldP spid="14" grpId="0"/>
      <p:bldP spid="16" grpId="0"/>
      <p:bldP spid="20" grpId="0"/>
      <p:bldP spid="20" grpId="1"/>
      <p:bldP spid="25" grpId="0"/>
      <p:bldP spid="26" grpId="0" animBg="1"/>
      <p:bldP spid="27" grpId="0" animBg="1"/>
      <p:bldP spid="39" grpId="0"/>
      <p:bldP spid="40" grpId="0"/>
      <p:bldP spid="28" grpId="0"/>
      <p:bldP spid="28" grpId="1"/>
      <p:bldP spid="29" grpId="0"/>
      <p:bldP spid="29" grpId="1"/>
      <p:bldP spid="30" grpId="0"/>
      <p:bldP spid="31" grpId="0" animBg="1"/>
      <p:bldP spid="38" grpId="0"/>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F545A084-E8C8-4624-9D66-6E042B094F86}"/>
              </a:ext>
            </a:extLst>
          </p:cNvPr>
          <p:cNvPicPr>
            <a:picLocks noChangeAspect="1"/>
          </p:cNvPicPr>
          <p:nvPr/>
        </p:nvPicPr>
        <p:blipFill rotWithShape="1">
          <a:blip r:embed="rId8"/>
          <a:srcRect b="6289"/>
          <a:stretch/>
        </p:blipFill>
        <p:spPr>
          <a:xfrm>
            <a:off x="0" y="0"/>
            <a:ext cx="12192000" cy="6426679"/>
          </a:xfrm>
          <a:prstGeom prst="rect">
            <a:avLst/>
          </a:prstGeom>
        </p:spPr>
      </p:pic>
      <p:sp>
        <p:nvSpPr>
          <p:cNvPr id="8" name="Rectangle: Rounded Corners 7">
            <a:extLst>
              <a:ext uri="{FF2B5EF4-FFF2-40B4-BE49-F238E27FC236}">
                <a16:creationId xmlns:a16="http://schemas.microsoft.com/office/drawing/2014/main" id="{396AA265-8C04-4A82-A800-D94F1E4919A0}"/>
              </a:ext>
            </a:extLst>
          </p:cNvPr>
          <p:cNvSpPr/>
          <p:nvPr/>
        </p:nvSpPr>
        <p:spPr>
          <a:xfrm>
            <a:off x="1396116"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7" name="Rectangle: Rounded Corners 36">
            <a:extLst>
              <a:ext uri="{FF2B5EF4-FFF2-40B4-BE49-F238E27FC236}">
                <a16:creationId xmlns:a16="http://schemas.microsoft.com/office/drawing/2014/main" id="{45009D3A-6311-4BFF-ABAD-77B7CB210CA8}"/>
              </a:ext>
            </a:extLst>
          </p:cNvPr>
          <p:cNvSpPr/>
          <p:nvPr/>
        </p:nvSpPr>
        <p:spPr>
          <a:xfrm>
            <a:off x="382956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8" name="Rectangle: Rounded Corners 37">
            <a:extLst>
              <a:ext uri="{FF2B5EF4-FFF2-40B4-BE49-F238E27FC236}">
                <a16:creationId xmlns:a16="http://schemas.microsoft.com/office/drawing/2014/main" id="{01779D1B-1FA8-43EE-9328-EEF19A1EC894}"/>
              </a:ext>
            </a:extLst>
          </p:cNvPr>
          <p:cNvSpPr/>
          <p:nvPr/>
        </p:nvSpPr>
        <p:spPr>
          <a:xfrm>
            <a:off x="6331204"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41" name="Rectangle: Rounded Corners 40">
            <a:extLst>
              <a:ext uri="{FF2B5EF4-FFF2-40B4-BE49-F238E27FC236}">
                <a16:creationId xmlns:a16="http://schemas.microsoft.com/office/drawing/2014/main" id="{39F36830-1C53-40D2-A079-6DF5EBAC1C4E}"/>
              </a:ext>
            </a:extLst>
          </p:cNvPr>
          <p:cNvSpPr/>
          <p:nvPr/>
        </p:nvSpPr>
        <p:spPr>
          <a:xfrm>
            <a:off x="883283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5" name="TextBox 4">
            <a:extLst>
              <a:ext uri="{FF2B5EF4-FFF2-40B4-BE49-F238E27FC236}">
                <a16:creationId xmlns:a16="http://schemas.microsoft.com/office/drawing/2014/main" id="{00CA7D0F-E343-44FD-8A56-6E978131A7AD}"/>
              </a:ext>
            </a:extLst>
          </p:cNvPr>
          <p:cNvSpPr txBox="1"/>
          <p:nvPr/>
        </p:nvSpPr>
        <p:spPr>
          <a:xfrm>
            <a:off x="1903767"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453</a:t>
            </a:r>
          </a:p>
          <a:p>
            <a:r>
              <a:rPr lang="en-US" sz="3200" b="1" dirty="0">
                <a:solidFill>
                  <a:srgbClr val="0000FF"/>
                </a:solidFill>
                <a:latin typeface="UTM Avo" panose="02040603050506020204" pitchFamily="18" charset="0"/>
                <a:cs typeface="Arial" panose="020B0604020202020204" pitchFamily="34" charset="0"/>
              </a:rPr>
              <a:t>  47</a:t>
            </a:r>
          </a:p>
        </p:txBody>
      </p:sp>
      <p:cxnSp>
        <p:nvCxnSpPr>
          <p:cNvPr id="23" name="Straight Connector 22">
            <a:extLst>
              <a:ext uri="{FF2B5EF4-FFF2-40B4-BE49-F238E27FC236}">
                <a16:creationId xmlns:a16="http://schemas.microsoft.com/office/drawing/2014/main" id="{990F3BD1-7053-43B4-A558-DD56576BDBD4}"/>
              </a:ext>
            </a:extLst>
          </p:cNvPr>
          <p:cNvCxnSpPr/>
          <p:nvPr/>
        </p:nvCxnSpPr>
        <p:spPr>
          <a:xfrm>
            <a:off x="1882980"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A574D7-0C54-46B9-87D4-E22751B0E753}"/>
              </a:ext>
            </a:extLst>
          </p:cNvPr>
          <p:cNvSpPr txBox="1"/>
          <p:nvPr/>
        </p:nvSpPr>
        <p:spPr>
          <a:xfrm>
            <a:off x="1709635" y="260937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5" name="TextBox 24">
            <a:extLst>
              <a:ext uri="{FF2B5EF4-FFF2-40B4-BE49-F238E27FC236}">
                <a16:creationId xmlns:a16="http://schemas.microsoft.com/office/drawing/2014/main" id="{FA92D406-BD2F-43A8-98A7-FACB7F60EC1B}"/>
              </a:ext>
            </a:extLst>
          </p:cNvPr>
          <p:cNvSpPr txBox="1"/>
          <p:nvPr/>
        </p:nvSpPr>
        <p:spPr>
          <a:xfrm>
            <a:off x="4371960"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567</a:t>
            </a:r>
          </a:p>
          <a:p>
            <a:r>
              <a:rPr lang="en-US" sz="3200" b="1" dirty="0">
                <a:solidFill>
                  <a:srgbClr val="0000FF"/>
                </a:solidFill>
                <a:latin typeface="UTM Avo" panose="02040603050506020204" pitchFamily="18" charset="0"/>
                <a:cs typeface="Arial" panose="020B0604020202020204" pitchFamily="34" charset="0"/>
              </a:rPr>
              <a:t>  19</a:t>
            </a:r>
          </a:p>
        </p:txBody>
      </p:sp>
      <p:cxnSp>
        <p:nvCxnSpPr>
          <p:cNvPr id="26" name="Straight Connector 25">
            <a:extLst>
              <a:ext uri="{FF2B5EF4-FFF2-40B4-BE49-F238E27FC236}">
                <a16:creationId xmlns:a16="http://schemas.microsoft.com/office/drawing/2014/main" id="{8D00D690-3A4A-47F3-BC42-9A2A67538A06}"/>
              </a:ext>
            </a:extLst>
          </p:cNvPr>
          <p:cNvCxnSpPr/>
          <p:nvPr/>
        </p:nvCxnSpPr>
        <p:spPr>
          <a:xfrm>
            <a:off x="4351173"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7E5B254-FCF3-4176-AC13-03720E4F2A1C}"/>
              </a:ext>
            </a:extLst>
          </p:cNvPr>
          <p:cNvSpPr txBox="1"/>
          <p:nvPr/>
        </p:nvSpPr>
        <p:spPr>
          <a:xfrm>
            <a:off x="4177828" y="260937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8" name="TextBox 27">
            <a:extLst>
              <a:ext uri="{FF2B5EF4-FFF2-40B4-BE49-F238E27FC236}">
                <a16:creationId xmlns:a16="http://schemas.microsoft.com/office/drawing/2014/main" id="{9873C6BC-0327-4307-A544-D20362FC0FED}"/>
              </a:ext>
            </a:extLst>
          </p:cNvPr>
          <p:cNvSpPr txBox="1"/>
          <p:nvPr/>
        </p:nvSpPr>
        <p:spPr>
          <a:xfrm>
            <a:off x="6933830" y="2288731"/>
            <a:ext cx="995949"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850</a:t>
            </a:r>
          </a:p>
          <a:p>
            <a:r>
              <a:rPr lang="en-US" sz="3200" b="1" dirty="0">
                <a:solidFill>
                  <a:srgbClr val="0000FF"/>
                </a:solidFill>
                <a:latin typeface="UTM Avo" panose="02040603050506020204" pitchFamily="18" charset="0"/>
                <a:cs typeface="Arial" panose="020B0604020202020204" pitchFamily="34" charset="0"/>
              </a:rPr>
              <a:t>  27</a:t>
            </a:r>
          </a:p>
        </p:txBody>
      </p:sp>
      <p:cxnSp>
        <p:nvCxnSpPr>
          <p:cNvPr id="29" name="Straight Connector 28">
            <a:extLst>
              <a:ext uri="{FF2B5EF4-FFF2-40B4-BE49-F238E27FC236}">
                <a16:creationId xmlns:a16="http://schemas.microsoft.com/office/drawing/2014/main" id="{73560CAD-C84A-41A1-8476-CCB26581A251}"/>
              </a:ext>
            </a:extLst>
          </p:cNvPr>
          <p:cNvCxnSpPr>
            <a:cxnSpLocks/>
          </p:cNvCxnSpPr>
          <p:nvPr/>
        </p:nvCxnSpPr>
        <p:spPr>
          <a:xfrm>
            <a:off x="6913044" y="3394231"/>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A951F27-C990-478A-B6DE-9D22CD9DD7EB}"/>
              </a:ext>
            </a:extLst>
          </p:cNvPr>
          <p:cNvSpPr txBox="1"/>
          <p:nvPr/>
        </p:nvSpPr>
        <p:spPr>
          <a:xfrm>
            <a:off x="6739699" y="2618384"/>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31" name="TextBox 30">
            <a:extLst>
              <a:ext uri="{FF2B5EF4-FFF2-40B4-BE49-F238E27FC236}">
                <a16:creationId xmlns:a16="http://schemas.microsoft.com/office/drawing/2014/main" id="{8A72EEDE-426E-4A4D-A18D-5B4D7A46BD9E}"/>
              </a:ext>
            </a:extLst>
          </p:cNvPr>
          <p:cNvSpPr txBox="1"/>
          <p:nvPr/>
        </p:nvSpPr>
        <p:spPr>
          <a:xfrm>
            <a:off x="9293526" y="2279724"/>
            <a:ext cx="1087008"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408</a:t>
            </a:r>
          </a:p>
          <a:p>
            <a:r>
              <a:rPr lang="en-US" sz="3200" b="1" dirty="0">
                <a:solidFill>
                  <a:srgbClr val="0000FF"/>
                </a:solidFill>
                <a:latin typeface="UTM Avo" panose="02040603050506020204" pitchFamily="18" charset="0"/>
                <a:cs typeface="Arial" panose="020B0604020202020204" pitchFamily="34" charset="0"/>
              </a:rPr>
              <a:t>  23</a:t>
            </a:r>
          </a:p>
        </p:txBody>
      </p:sp>
      <p:cxnSp>
        <p:nvCxnSpPr>
          <p:cNvPr id="32" name="Straight Connector 31">
            <a:extLst>
              <a:ext uri="{FF2B5EF4-FFF2-40B4-BE49-F238E27FC236}">
                <a16:creationId xmlns:a16="http://schemas.microsoft.com/office/drawing/2014/main" id="{A9D46E90-7EFF-4433-8FB0-B562E031F647}"/>
              </a:ext>
            </a:extLst>
          </p:cNvPr>
          <p:cNvCxnSpPr>
            <a:cxnSpLocks/>
          </p:cNvCxnSpPr>
          <p:nvPr/>
        </p:nvCxnSpPr>
        <p:spPr>
          <a:xfrm>
            <a:off x="9272739"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E95E055-5881-4A8D-9459-55691D35BA09}"/>
              </a:ext>
            </a:extLst>
          </p:cNvPr>
          <p:cNvSpPr txBox="1"/>
          <p:nvPr/>
        </p:nvSpPr>
        <p:spPr>
          <a:xfrm>
            <a:off x="9099394" y="260937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a16="http://schemas.microsoft.com/office/drawing/2014/main" id="{09EA2C77-0121-4208-80F9-7C7E1FFFE3FB}"/>
              </a:ext>
            </a:extLst>
          </p:cNvPr>
          <p:cNvPicPr>
            <a:picLocks noChangeAspect="1"/>
          </p:cNvPicPr>
          <p:nvPr/>
        </p:nvPicPr>
        <p:blipFill rotWithShape="1">
          <a:blip r:embed="rId9"/>
          <a:srcRect l="1031" t="43805" r="79771" b="18395"/>
          <a:stretch/>
        </p:blipFill>
        <p:spPr>
          <a:xfrm>
            <a:off x="2754835" y="3737222"/>
            <a:ext cx="754279" cy="990068"/>
          </a:xfrm>
          <a:prstGeom prst="rect">
            <a:avLst/>
          </a:prstGeom>
        </p:spPr>
      </p:pic>
      <p:pic>
        <p:nvPicPr>
          <p:cNvPr id="43" name="Picture 42">
            <a:extLst>
              <a:ext uri="{FF2B5EF4-FFF2-40B4-BE49-F238E27FC236}">
                <a16:creationId xmlns:a16="http://schemas.microsoft.com/office/drawing/2014/main" id="{B84EAA35-7FF4-4E77-9A1D-BF65AC585586}"/>
              </a:ext>
            </a:extLst>
          </p:cNvPr>
          <p:cNvPicPr>
            <a:picLocks noChangeAspect="1"/>
          </p:cNvPicPr>
          <p:nvPr/>
        </p:nvPicPr>
        <p:blipFill rotWithShape="1">
          <a:blip r:embed="rId9"/>
          <a:srcRect l="40459" t="29862" r="38758" b="17202"/>
          <a:stretch/>
        </p:blipFill>
        <p:spPr>
          <a:xfrm flipH="1">
            <a:off x="7837129" y="3737222"/>
            <a:ext cx="659999" cy="1088486"/>
          </a:xfrm>
          <a:prstGeom prst="rect">
            <a:avLst/>
          </a:prstGeom>
        </p:spPr>
      </p:pic>
      <p:pic>
        <p:nvPicPr>
          <p:cNvPr id="45" name="Picture 44">
            <a:extLst>
              <a:ext uri="{FF2B5EF4-FFF2-40B4-BE49-F238E27FC236}">
                <a16:creationId xmlns:a16="http://schemas.microsoft.com/office/drawing/2014/main" id="{B196A318-6A63-47A6-BB41-8C58ACEF0529}"/>
              </a:ext>
            </a:extLst>
          </p:cNvPr>
          <p:cNvPicPr>
            <a:picLocks noChangeAspect="1"/>
          </p:cNvPicPr>
          <p:nvPr/>
        </p:nvPicPr>
        <p:blipFill rotWithShape="1">
          <a:blip r:embed="rId9"/>
          <a:srcRect l="81262" t="47022" r="2690" b="18212"/>
          <a:stretch/>
        </p:blipFill>
        <p:spPr>
          <a:xfrm>
            <a:off x="10350869" y="3804856"/>
            <a:ext cx="659999" cy="953218"/>
          </a:xfrm>
          <a:prstGeom prst="rect">
            <a:avLst/>
          </a:prstGeom>
        </p:spPr>
      </p:pic>
      <p:pic>
        <p:nvPicPr>
          <p:cNvPr id="47" name="Picture 46">
            <a:extLst>
              <a:ext uri="{FF2B5EF4-FFF2-40B4-BE49-F238E27FC236}">
                <a16:creationId xmlns:a16="http://schemas.microsoft.com/office/drawing/2014/main" id="{F67A945F-B811-40C2-8D4E-D84AEF51D4F1}"/>
              </a:ext>
            </a:extLst>
          </p:cNvPr>
          <p:cNvPicPr>
            <a:picLocks noChangeAspect="1"/>
          </p:cNvPicPr>
          <p:nvPr/>
        </p:nvPicPr>
        <p:blipFill rotWithShape="1">
          <a:blip r:embed="rId9"/>
          <a:srcRect l="60932" t="28077" r="19166" b="18134"/>
          <a:stretch/>
        </p:blipFill>
        <p:spPr>
          <a:xfrm>
            <a:off x="5342332" y="3668130"/>
            <a:ext cx="626178" cy="1128252"/>
          </a:xfrm>
          <a:prstGeom prst="rect">
            <a:avLst/>
          </a:prstGeom>
        </p:spPr>
      </p:pic>
      <p:pic>
        <p:nvPicPr>
          <p:cNvPr id="34" name="Google Shape;3052;p29">
            <a:extLst>
              <a:ext uri="{FF2B5EF4-FFF2-40B4-BE49-F238E27FC236}">
                <a16:creationId xmlns:a16="http://schemas.microsoft.com/office/drawing/2014/main" id="{F53BD1D3-E78A-4D8F-AC57-5198358EC025}"/>
              </a:ext>
            </a:extLst>
          </p:cNvPr>
          <p:cNvPicPr preferRelativeResize="0"/>
          <p:nvPr/>
        </p:nvPicPr>
        <p:blipFill>
          <a:blip r:embed="rId10">
            <a:alphaModFix/>
          </a:blip>
          <a:stretch>
            <a:fillRect/>
          </a:stretch>
        </p:blipFill>
        <p:spPr>
          <a:xfrm flipH="1">
            <a:off x="698579" y="24209"/>
            <a:ext cx="1625656" cy="1887109"/>
          </a:xfrm>
          <a:prstGeom prst="rect">
            <a:avLst/>
          </a:prstGeom>
          <a:noFill/>
          <a:ln>
            <a:noFill/>
          </a:ln>
        </p:spPr>
      </p:pic>
      <p:pic>
        <p:nvPicPr>
          <p:cNvPr id="35" name="Google Shape;3053;p29">
            <a:extLst>
              <a:ext uri="{FF2B5EF4-FFF2-40B4-BE49-F238E27FC236}">
                <a16:creationId xmlns:a16="http://schemas.microsoft.com/office/drawing/2014/main" id="{56A4A5EE-0CB4-4C2F-8A22-1B796EE89416}"/>
              </a:ext>
            </a:extLst>
          </p:cNvPr>
          <p:cNvPicPr preferRelativeResize="0"/>
          <p:nvPr/>
        </p:nvPicPr>
        <p:blipFill rotWithShape="1">
          <a:blip r:embed="rId11">
            <a:alphaModFix/>
          </a:blip>
          <a:srcRect/>
          <a:stretch/>
        </p:blipFill>
        <p:spPr>
          <a:xfrm>
            <a:off x="10545786" y="4982193"/>
            <a:ext cx="1672602" cy="1403315"/>
          </a:xfrm>
          <a:prstGeom prst="rect">
            <a:avLst/>
          </a:prstGeom>
          <a:noFill/>
          <a:ln>
            <a:noFill/>
          </a:ln>
        </p:spPr>
      </p:pic>
      <p:grpSp>
        <p:nvGrpSpPr>
          <p:cNvPr id="50" name="Group 49">
            <a:extLst>
              <a:ext uri="{FF2B5EF4-FFF2-40B4-BE49-F238E27FC236}">
                <a16:creationId xmlns:a16="http://schemas.microsoft.com/office/drawing/2014/main" id="{AA72950E-C67A-4E8D-8681-5946EEE10D93}"/>
              </a:ext>
            </a:extLst>
          </p:cNvPr>
          <p:cNvGrpSpPr/>
          <p:nvPr/>
        </p:nvGrpSpPr>
        <p:grpSpPr>
          <a:xfrm>
            <a:off x="2280514" y="488387"/>
            <a:ext cx="4549096" cy="755245"/>
            <a:chOff x="-3288618" y="286551"/>
            <a:chExt cx="4468572" cy="795412"/>
          </a:xfrm>
          <a:solidFill>
            <a:schemeClr val="accent6">
              <a:lumMod val="60000"/>
              <a:lumOff val="40000"/>
            </a:schemeClr>
          </a:solidFill>
        </p:grpSpPr>
        <p:sp>
          <p:nvSpPr>
            <p:cNvPr id="54" name="Rectangle: Rounded Corners 35">
              <a:extLst>
                <a:ext uri="{FF2B5EF4-FFF2-40B4-BE49-F238E27FC236}">
                  <a16:creationId xmlns:a16="http://schemas.microsoft.com/office/drawing/2014/main" id="{956D75A5-BD8A-471C-B883-362F9C33AEC9}"/>
                </a:ext>
              </a:extLst>
            </p:cNvPr>
            <p:cNvSpPr/>
            <p:nvPr/>
          </p:nvSpPr>
          <p:spPr>
            <a:xfrm>
              <a:off x="-3268273" y="286551"/>
              <a:ext cx="4448227" cy="795412"/>
            </a:xfrm>
            <a:prstGeom prst="roundRect">
              <a:avLst>
                <a:gd name="adj" fmla="val 49773"/>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 </a:t>
              </a:r>
              <a:r>
                <a:rPr lang="en-US" sz="3200" b="1" dirty="0">
                  <a:solidFill>
                    <a:schemeClr val="tx1"/>
                  </a:solidFill>
                  <a:cs typeface="Arial" panose="020B0604020202020204" pitchFamily="34" charset="0"/>
                </a:rPr>
                <a:t>(</a:t>
              </a:r>
              <a:r>
                <a:rPr lang="en-US" sz="3200" b="1" dirty="0" err="1">
                  <a:solidFill>
                    <a:schemeClr val="tx1"/>
                  </a:solidFill>
                  <a:cs typeface="Arial" panose="020B0604020202020204" pitchFamily="34" charset="0"/>
                </a:rPr>
                <a:t>theo</a:t>
              </a:r>
              <a:r>
                <a:rPr lang="en-US" sz="3200" b="1" dirty="0">
                  <a:solidFill>
                    <a:schemeClr val="tx1"/>
                  </a:solidFill>
                  <a:cs typeface="Arial" panose="020B0604020202020204" pitchFamily="34" charset="0"/>
                </a:rPr>
                <a:t> </a:t>
              </a:r>
              <a:r>
                <a:rPr lang="en-US" sz="3200" b="1" dirty="0" err="1">
                  <a:solidFill>
                    <a:schemeClr val="tx1"/>
                  </a:solidFill>
                  <a:cs typeface="Arial" panose="020B0604020202020204" pitchFamily="34" charset="0"/>
                </a:rPr>
                <a:t>mẫu</a:t>
              </a:r>
              <a:r>
                <a:rPr lang="en-US" sz="3200" b="1" dirty="0">
                  <a:solidFill>
                    <a:schemeClr val="tx1"/>
                  </a:solidFill>
                  <a:cs typeface="Arial" panose="020B0604020202020204" pitchFamily="34" charset="0"/>
                </a:rPr>
                <a:t>):</a:t>
              </a:r>
            </a:p>
          </p:txBody>
        </p:sp>
        <p:sp>
          <p:nvSpPr>
            <p:cNvPr id="55" name="Oval 54">
              <a:extLst>
                <a:ext uri="{FF2B5EF4-FFF2-40B4-BE49-F238E27FC236}">
                  <a16:creationId xmlns:a16="http://schemas.microsoft.com/office/drawing/2014/main" id="{FFB145CF-B292-4B16-8E99-C56ED6B29A33}"/>
                </a:ext>
              </a:extLst>
            </p:cNvPr>
            <p:cNvSpPr/>
            <p:nvPr/>
          </p:nvSpPr>
          <p:spPr>
            <a:xfrm>
              <a:off x="-3288618" y="371174"/>
              <a:ext cx="615094" cy="653661"/>
            </a:xfrm>
            <a:prstGeom prst="ellipse">
              <a:avLst/>
            </a:prstGeom>
            <a:grp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C00000"/>
                  </a:solidFill>
                </a:rPr>
                <a:t>3</a:t>
              </a:r>
            </a:p>
          </p:txBody>
        </p:sp>
      </p:grpSp>
    </p:spTree>
    <p:controls>
      <mc:AlternateContent xmlns:mc="http://schemas.openxmlformats.org/markup-compatibility/2006">
        <mc:Choice xmlns:v="urn:schemas-microsoft-com:vml" Requires="v">
          <p:control spid="1482" name="TextBox1" r:id="rId2" imgW="961920" imgH="495360"/>
        </mc:Choice>
        <mc:Fallback>
          <p:control name="TextBox1" r:id="rId2" imgW="961920" imgH="495360">
            <p:pic>
              <p:nvPicPr>
                <p:cNvPr id="7" name="TextBox1">
                  <a:extLst>
                    <a:ext uri="{FF2B5EF4-FFF2-40B4-BE49-F238E27FC236}">
                      <a16:creationId xmlns:a16="http://schemas.microsoft.com/office/drawing/2014/main" id="{C69C53D1-E7D4-456C-BB9E-D2B507CD86A0}"/>
                    </a:ext>
                  </a:extLst>
                </p:cNvPr>
                <p:cNvPicPr>
                  <a:picLocks/>
                </p:cNvPicPr>
                <p:nvPr/>
              </p:nvPicPr>
              <p:blipFill>
                <a:blip r:embed="rId12"/>
                <a:stretch>
                  <a:fillRect/>
                </a:stretch>
              </p:blipFill>
              <p:spPr>
                <a:xfrm>
                  <a:off x="1799449" y="3452704"/>
                  <a:ext cx="962130" cy="490537"/>
                </a:xfrm>
                <a:prstGeom prst="rect">
                  <a:avLst/>
                </a:prstGeom>
              </p:spPr>
            </p:pic>
          </p:control>
        </mc:Fallback>
      </mc:AlternateContent>
      <mc:AlternateContent xmlns:mc="http://schemas.openxmlformats.org/markup-compatibility/2006">
        <mc:Choice xmlns:v="urn:schemas-microsoft-com:vml" Requires="v">
          <p:control spid="1483" name="TextBox2" r:id="rId3" imgW="961920" imgH="495360"/>
        </mc:Choice>
        <mc:Fallback>
          <p:control name="TextBox2" r:id="rId3" imgW="961920" imgH="495360">
            <p:pic>
              <p:nvPicPr>
                <p:cNvPr id="39" name="TextBox2">
                  <a:extLst>
                    <a:ext uri="{FF2B5EF4-FFF2-40B4-BE49-F238E27FC236}">
                      <a16:creationId xmlns:a16="http://schemas.microsoft.com/office/drawing/2014/main" id="{187EFDB7-D2D3-4A28-8CEA-67B84B0E568F}"/>
                    </a:ext>
                  </a:extLst>
                </p:cNvPr>
                <p:cNvPicPr>
                  <a:picLocks/>
                </p:cNvPicPr>
                <p:nvPr/>
              </p:nvPicPr>
              <p:blipFill>
                <a:blip r:embed="rId13"/>
                <a:stretch>
                  <a:fillRect/>
                </a:stretch>
              </p:blipFill>
              <p:spPr>
                <a:xfrm>
                  <a:off x="4358996" y="3452704"/>
                  <a:ext cx="962130" cy="490537"/>
                </a:xfrm>
                <a:prstGeom prst="rect">
                  <a:avLst/>
                </a:prstGeom>
              </p:spPr>
            </p:pic>
          </p:control>
        </mc:Fallback>
      </mc:AlternateContent>
      <mc:AlternateContent xmlns:mc="http://schemas.openxmlformats.org/markup-compatibility/2006">
        <mc:Choice xmlns:v="urn:schemas-microsoft-com:vml" Requires="v">
          <p:control spid="1484" name="TextBox3" r:id="rId4" imgW="961920" imgH="495360"/>
        </mc:Choice>
        <mc:Fallback>
          <p:control name="TextBox3" r:id="rId4" imgW="961920" imgH="495360">
            <p:pic>
              <p:nvPicPr>
                <p:cNvPr id="40" name="TextBox3">
                  <a:extLst>
                    <a:ext uri="{FF2B5EF4-FFF2-40B4-BE49-F238E27FC236}">
                      <a16:creationId xmlns:a16="http://schemas.microsoft.com/office/drawing/2014/main" id="{B9941457-8674-464F-954A-15ADD1E38FA7}"/>
                    </a:ext>
                  </a:extLst>
                </p:cNvPr>
                <p:cNvPicPr>
                  <a:picLocks/>
                </p:cNvPicPr>
                <p:nvPr/>
              </p:nvPicPr>
              <p:blipFill>
                <a:blip r:embed="rId13"/>
                <a:stretch>
                  <a:fillRect/>
                </a:stretch>
              </p:blipFill>
              <p:spPr>
                <a:xfrm>
                  <a:off x="6950739" y="3446116"/>
                  <a:ext cx="962130" cy="490537"/>
                </a:xfrm>
                <a:prstGeom prst="rect">
                  <a:avLst/>
                </a:prstGeom>
              </p:spPr>
            </p:pic>
          </p:control>
        </mc:Fallback>
      </mc:AlternateContent>
      <mc:AlternateContent xmlns:mc="http://schemas.openxmlformats.org/markup-compatibility/2006">
        <mc:Choice xmlns:v="urn:schemas-microsoft-com:vml" Requires="v">
          <p:control spid="1485" name="TextBox4" r:id="rId5" imgW="961920" imgH="495360"/>
        </mc:Choice>
        <mc:Fallback>
          <p:control name="TextBox4" r:id="rId5" imgW="961920" imgH="495360">
            <p:pic>
              <p:nvPicPr>
                <p:cNvPr id="42" name="TextBox4">
                  <a:extLst>
                    <a:ext uri="{FF2B5EF4-FFF2-40B4-BE49-F238E27FC236}">
                      <a16:creationId xmlns:a16="http://schemas.microsoft.com/office/drawing/2014/main" id="{D9F49577-7DB1-4FEE-A2C4-BD537148D61D}"/>
                    </a:ext>
                  </a:extLst>
                </p:cNvPr>
                <p:cNvPicPr>
                  <a:picLocks/>
                </p:cNvPicPr>
                <p:nvPr/>
              </p:nvPicPr>
              <p:blipFill>
                <a:blip r:embed="rId13"/>
                <a:stretch>
                  <a:fillRect/>
                </a:stretch>
              </p:blipFill>
              <p:spPr>
                <a:xfrm>
                  <a:off x="9272739" y="3446115"/>
                  <a:ext cx="962130" cy="490537"/>
                </a:xfrm>
                <a:prstGeom prst="rect">
                  <a:avLst/>
                </a:prstGeom>
              </p:spPr>
            </p:pic>
          </p:control>
        </mc:Fallback>
      </mc:AlternateContent>
    </p:controls>
    <p:extLst>
      <p:ext uri="{BB962C8B-B14F-4D97-AF65-F5344CB8AC3E}">
        <p14:creationId xmlns:p14="http://schemas.microsoft.com/office/powerpoint/2010/main" val="3000422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3186039-2132-406A-BB9C-4B5A9D29945A}"/>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41" name="Rectangle: Rounded Corners 40">
            <a:extLst>
              <a:ext uri="{FF2B5EF4-FFF2-40B4-BE49-F238E27FC236}">
                <a16:creationId xmlns:a16="http://schemas.microsoft.com/office/drawing/2014/main" id="{E665448F-F907-4607-A232-681E36A7B6F2}"/>
              </a:ext>
            </a:extLst>
          </p:cNvPr>
          <p:cNvSpPr/>
          <p:nvPr/>
        </p:nvSpPr>
        <p:spPr>
          <a:xfrm>
            <a:off x="2086916" y="1829539"/>
            <a:ext cx="1954637" cy="2328496"/>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600">
              <a:latin typeface="UTM Avo" panose="02040603050506020204" pitchFamily="18" charset="0"/>
            </a:endParaRPr>
          </a:p>
        </p:txBody>
      </p:sp>
      <p:sp>
        <p:nvSpPr>
          <p:cNvPr id="10" name="TextBox 9">
            <a:extLst>
              <a:ext uri="{FF2B5EF4-FFF2-40B4-BE49-F238E27FC236}">
                <a16:creationId xmlns:a16="http://schemas.microsoft.com/office/drawing/2014/main" id="{69483388-270F-4557-9BAF-9960BEC71CF1}"/>
              </a:ext>
            </a:extLst>
          </p:cNvPr>
          <p:cNvSpPr txBox="1"/>
          <p:nvPr/>
        </p:nvSpPr>
        <p:spPr>
          <a:xfrm>
            <a:off x="2348884" y="2229510"/>
            <a:ext cx="346689"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a:t>
            </a:r>
          </a:p>
        </p:txBody>
      </p:sp>
      <p:cxnSp>
        <p:nvCxnSpPr>
          <p:cNvPr id="11" name="Straight Connector 10">
            <a:extLst>
              <a:ext uri="{FF2B5EF4-FFF2-40B4-BE49-F238E27FC236}">
                <a16:creationId xmlns:a16="http://schemas.microsoft.com/office/drawing/2014/main" id="{03233298-5FBB-44CC-991F-9B319C4A1309}"/>
              </a:ext>
            </a:extLst>
          </p:cNvPr>
          <p:cNvCxnSpPr>
            <a:cxnSpLocks/>
          </p:cNvCxnSpPr>
          <p:nvPr/>
        </p:nvCxnSpPr>
        <p:spPr>
          <a:xfrm>
            <a:off x="2348884" y="3199606"/>
            <a:ext cx="127198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1386C82-6626-4D8B-A3E6-A215726866AF}"/>
              </a:ext>
            </a:extLst>
          </p:cNvPr>
          <p:cNvSpPr txBox="1"/>
          <p:nvPr/>
        </p:nvSpPr>
        <p:spPr>
          <a:xfrm>
            <a:off x="3170553" y="1920616"/>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3</a:t>
            </a:r>
          </a:p>
        </p:txBody>
      </p:sp>
      <p:sp>
        <p:nvSpPr>
          <p:cNvPr id="13" name="TextBox 12">
            <a:extLst>
              <a:ext uri="{FF2B5EF4-FFF2-40B4-BE49-F238E27FC236}">
                <a16:creationId xmlns:a16="http://schemas.microsoft.com/office/drawing/2014/main" id="{F76A3DFC-B7DA-4E2E-8CF2-B96D9C2FA5DF}"/>
              </a:ext>
            </a:extLst>
          </p:cNvPr>
          <p:cNvSpPr txBox="1"/>
          <p:nvPr/>
        </p:nvSpPr>
        <p:spPr>
          <a:xfrm>
            <a:off x="3176659" y="2571195"/>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7</a:t>
            </a:r>
          </a:p>
        </p:txBody>
      </p:sp>
      <p:sp>
        <p:nvSpPr>
          <p:cNvPr id="14" name="TextBox 13">
            <a:extLst>
              <a:ext uri="{FF2B5EF4-FFF2-40B4-BE49-F238E27FC236}">
                <a16:creationId xmlns:a16="http://schemas.microsoft.com/office/drawing/2014/main" id="{84706942-C673-4365-9E8D-7B081B985562}"/>
              </a:ext>
            </a:extLst>
          </p:cNvPr>
          <p:cNvSpPr txBox="1"/>
          <p:nvPr/>
        </p:nvSpPr>
        <p:spPr>
          <a:xfrm>
            <a:off x="3174128"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6</a:t>
            </a:r>
          </a:p>
        </p:txBody>
      </p:sp>
      <p:sp>
        <p:nvSpPr>
          <p:cNvPr id="16" name="TextBox 15">
            <a:extLst>
              <a:ext uri="{FF2B5EF4-FFF2-40B4-BE49-F238E27FC236}">
                <a16:creationId xmlns:a16="http://schemas.microsoft.com/office/drawing/2014/main" id="{AC511A88-F057-43A2-8012-1490CEE76F9E}"/>
              </a:ext>
            </a:extLst>
          </p:cNvPr>
          <p:cNvSpPr txBox="1"/>
          <p:nvPr/>
        </p:nvSpPr>
        <p:spPr>
          <a:xfrm>
            <a:off x="4660079" y="1765488"/>
            <a:ext cx="6027636" cy="954107"/>
          </a:xfrm>
          <a:prstGeom prst="rect">
            <a:avLst/>
          </a:prstGeom>
          <a:noFill/>
        </p:spPr>
        <p:txBody>
          <a:bodyPr wrap="square" rtlCol="0">
            <a:spAutoFit/>
          </a:bodyPr>
          <a:lstStyle/>
          <a:p>
            <a:pPr>
              <a:spcAft>
                <a:spcPts val="600"/>
              </a:spcAft>
            </a:pPr>
            <a:r>
              <a:rPr lang="en-US" sz="2800" b="1" dirty="0">
                <a:latin typeface="UTM Avo" panose="02040603050506020204" pitchFamily="18" charset="0"/>
              </a:rPr>
              <a:t>3 </a:t>
            </a:r>
            <a:r>
              <a:rPr lang="en-US" sz="2800" b="1" dirty="0" err="1">
                <a:latin typeface="UTM Avo" panose="02040603050506020204" pitchFamily="18" charset="0"/>
              </a:rPr>
              <a:t>không</a:t>
            </a:r>
            <a:r>
              <a:rPr lang="en-US" sz="2800" b="1" dirty="0">
                <a:latin typeface="UTM Avo" panose="02040603050506020204" pitchFamily="18" charset="0"/>
              </a:rPr>
              <a:t> </a:t>
            </a:r>
            <a:r>
              <a:rPr lang="en-US" sz="2800" b="1" dirty="0" err="1">
                <a:latin typeface="UTM Avo" panose="02040603050506020204" pitchFamily="18" charset="0"/>
              </a:rPr>
              <a:t>trừ</a:t>
            </a:r>
            <a:r>
              <a:rPr lang="en-US" sz="2800" b="1" dirty="0">
                <a:latin typeface="UTM Avo" panose="02040603050506020204" pitchFamily="18" charset="0"/>
              </a:rPr>
              <a:t> </a:t>
            </a:r>
            <a:r>
              <a:rPr lang="en-US" sz="2800" b="1" dirty="0" err="1">
                <a:latin typeface="UTM Avo" panose="02040603050506020204" pitchFamily="18" charset="0"/>
              </a:rPr>
              <a:t>được</a:t>
            </a:r>
            <a:r>
              <a:rPr lang="en-US" sz="2800" b="1" dirty="0">
                <a:latin typeface="UTM Avo" panose="02040603050506020204" pitchFamily="18" charset="0"/>
              </a:rPr>
              <a:t> 7 </a:t>
            </a:r>
            <a:r>
              <a:rPr lang="en-US" sz="2800" b="1" dirty="0" err="1">
                <a:latin typeface="UTM Avo" panose="02040603050506020204" pitchFamily="18" charset="0"/>
              </a:rPr>
              <a:t>lấy</a:t>
            </a:r>
            <a:r>
              <a:rPr lang="en-US" sz="2800" b="1" dirty="0">
                <a:latin typeface="UTM Avo" panose="02040603050506020204" pitchFamily="18" charset="0"/>
              </a:rPr>
              <a:t> 13 </a:t>
            </a:r>
            <a:r>
              <a:rPr lang="en-US" sz="2800" b="1" dirty="0" err="1">
                <a:latin typeface="UTM Avo" panose="02040603050506020204" pitchFamily="18" charset="0"/>
              </a:rPr>
              <a:t>trừ</a:t>
            </a:r>
            <a:r>
              <a:rPr lang="en-US" sz="2800" b="1" dirty="0">
                <a:latin typeface="UTM Avo" panose="02040603050506020204" pitchFamily="18" charset="0"/>
              </a:rPr>
              <a:t> 7 </a:t>
            </a:r>
            <a:r>
              <a:rPr lang="en-US" sz="2800" b="1" dirty="0" err="1">
                <a:latin typeface="UTM Avo" panose="02040603050506020204" pitchFamily="18" charset="0"/>
              </a:rPr>
              <a:t>bằng</a:t>
            </a:r>
            <a:r>
              <a:rPr lang="en-US" sz="2800" b="1" dirty="0">
                <a:latin typeface="UTM Avo" panose="02040603050506020204" pitchFamily="18" charset="0"/>
              </a:rPr>
              <a:t> 6 </a:t>
            </a:r>
            <a:r>
              <a:rPr lang="en-US" sz="2800" b="1" dirty="0" err="1">
                <a:latin typeface="UTM Avo" panose="02040603050506020204" pitchFamily="18" charset="0"/>
              </a:rPr>
              <a:t>viết</a:t>
            </a:r>
            <a:r>
              <a:rPr lang="en-US" sz="2800" b="1" dirty="0">
                <a:latin typeface="UTM Avo" panose="02040603050506020204" pitchFamily="18" charset="0"/>
              </a:rPr>
              <a:t> 6, </a:t>
            </a:r>
            <a:r>
              <a:rPr lang="en-US" sz="2800" b="1" dirty="0" err="1">
                <a:latin typeface="UTM Avo" panose="02040603050506020204" pitchFamily="18" charset="0"/>
              </a:rPr>
              <a:t>nhớ</a:t>
            </a:r>
            <a:r>
              <a:rPr lang="en-US" sz="2800" b="1" dirty="0">
                <a:latin typeface="UTM Avo" panose="02040603050506020204" pitchFamily="18" charset="0"/>
              </a:rPr>
              <a:t> 1.</a:t>
            </a:r>
          </a:p>
        </p:txBody>
      </p:sp>
      <p:sp>
        <p:nvSpPr>
          <p:cNvPr id="20" name="TextBox 19">
            <a:extLst>
              <a:ext uri="{FF2B5EF4-FFF2-40B4-BE49-F238E27FC236}">
                <a16:creationId xmlns:a16="http://schemas.microsoft.com/office/drawing/2014/main" id="{EDEDD716-5D34-4B3D-9532-00205C78D8F3}"/>
              </a:ext>
            </a:extLst>
          </p:cNvPr>
          <p:cNvSpPr txBox="1"/>
          <p:nvPr/>
        </p:nvSpPr>
        <p:spPr>
          <a:xfrm>
            <a:off x="2861290" y="1921351"/>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4</a:t>
            </a:r>
          </a:p>
        </p:txBody>
      </p:sp>
      <p:sp>
        <p:nvSpPr>
          <p:cNvPr id="25" name="TextBox 24">
            <a:extLst>
              <a:ext uri="{FF2B5EF4-FFF2-40B4-BE49-F238E27FC236}">
                <a16:creationId xmlns:a16="http://schemas.microsoft.com/office/drawing/2014/main" id="{E803006E-13C8-4E44-B2DC-4C3B22625210}"/>
              </a:ext>
            </a:extLst>
          </p:cNvPr>
          <p:cNvSpPr txBox="1"/>
          <p:nvPr/>
        </p:nvSpPr>
        <p:spPr>
          <a:xfrm>
            <a:off x="4660078" y="2705083"/>
            <a:ext cx="4046177" cy="658835"/>
          </a:xfrm>
          <a:prstGeom prst="rect">
            <a:avLst/>
          </a:prstGeom>
          <a:noFill/>
        </p:spPr>
        <p:txBody>
          <a:bodyPr wrap="square" rtlCol="0">
            <a:spAutoFit/>
          </a:bodyPr>
          <a:lstStyle/>
          <a:p>
            <a:pPr>
              <a:lnSpc>
                <a:spcPct val="150000"/>
              </a:lnSpc>
              <a:spcAft>
                <a:spcPts val="600"/>
              </a:spcAft>
            </a:pPr>
            <a:r>
              <a:rPr lang="en-US" sz="2800" b="1" dirty="0">
                <a:latin typeface="UTM Avo" panose="02040603050506020204" pitchFamily="18" charset="0"/>
              </a:rPr>
              <a:t>4 </a:t>
            </a:r>
            <a:r>
              <a:rPr lang="en-US" sz="2800" b="1" dirty="0" err="1">
                <a:latin typeface="UTM Avo" panose="02040603050506020204" pitchFamily="18" charset="0"/>
              </a:rPr>
              <a:t>trừ</a:t>
            </a:r>
            <a:r>
              <a:rPr lang="en-US" sz="2800" b="1" dirty="0">
                <a:latin typeface="UTM Avo" panose="02040603050506020204" pitchFamily="18" charset="0"/>
              </a:rPr>
              <a:t> 1 </a:t>
            </a:r>
            <a:r>
              <a:rPr lang="en-US" sz="2800" b="1" dirty="0" err="1">
                <a:latin typeface="UTM Avo" panose="02040603050506020204" pitchFamily="18" charset="0"/>
              </a:rPr>
              <a:t>bằng</a:t>
            </a:r>
            <a:r>
              <a:rPr lang="en-US" sz="2800" b="1" dirty="0">
                <a:latin typeface="UTM Avo" panose="02040603050506020204" pitchFamily="18" charset="0"/>
              </a:rPr>
              <a:t> 3, </a:t>
            </a:r>
            <a:r>
              <a:rPr lang="en-US" sz="2800" b="1" dirty="0" err="1">
                <a:latin typeface="UTM Avo" panose="02040603050506020204" pitchFamily="18" charset="0"/>
              </a:rPr>
              <a:t>viết</a:t>
            </a:r>
            <a:r>
              <a:rPr lang="en-US" sz="2800" b="1" dirty="0">
                <a:latin typeface="UTM Avo" panose="02040603050506020204" pitchFamily="18" charset="0"/>
              </a:rPr>
              <a:t> 3</a:t>
            </a:r>
          </a:p>
        </p:txBody>
      </p:sp>
      <p:sp>
        <p:nvSpPr>
          <p:cNvPr id="26" name="Oval 25">
            <a:extLst>
              <a:ext uri="{FF2B5EF4-FFF2-40B4-BE49-F238E27FC236}">
                <a16:creationId xmlns:a16="http://schemas.microsoft.com/office/drawing/2014/main" id="{CD92C7D6-E2E4-4362-84FC-B5D521A28E70}"/>
              </a:ext>
            </a:extLst>
          </p:cNvPr>
          <p:cNvSpPr/>
          <p:nvPr/>
        </p:nvSpPr>
        <p:spPr>
          <a:xfrm>
            <a:off x="4381310" y="1976013"/>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Oval 26">
            <a:extLst>
              <a:ext uri="{FF2B5EF4-FFF2-40B4-BE49-F238E27FC236}">
                <a16:creationId xmlns:a16="http://schemas.microsoft.com/office/drawing/2014/main" id="{5EFF8D02-C7B9-4BC9-A0A8-003567E382A3}"/>
              </a:ext>
            </a:extLst>
          </p:cNvPr>
          <p:cNvSpPr/>
          <p:nvPr/>
        </p:nvSpPr>
        <p:spPr>
          <a:xfrm>
            <a:off x="4381310" y="2997124"/>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32" name="Group 31">
            <a:extLst>
              <a:ext uri="{FF2B5EF4-FFF2-40B4-BE49-F238E27FC236}">
                <a16:creationId xmlns:a16="http://schemas.microsoft.com/office/drawing/2014/main" id="{B8CA711E-8C9E-468F-94D3-D6E893A99FCF}"/>
              </a:ext>
            </a:extLst>
          </p:cNvPr>
          <p:cNvGrpSpPr/>
          <p:nvPr/>
        </p:nvGrpSpPr>
        <p:grpSpPr>
          <a:xfrm>
            <a:off x="3869461" y="4938029"/>
            <a:ext cx="4420924" cy="658835"/>
            <a:chOff x="168284" y="3517256"/>
            <a:chExt cx="3257812" cy="978686"/>
          </a:xfrm>
          <a:solidFill>
            <a:schemeClr val="accent1">
              <a:lumMod val="20000"/>
              <a:lumOff val="80000"/>
            </a:schemeClr>
          </a:solidFill>
        </p:grpSpPr>
        <p:sp>
          <p:nvSpPr>
            <p:cNvPr id="33" name="Rectangle: Rounded Corners 32">
              <a:extLst>
                <a:ext uri="{FF2B5EF4-FFF2-40B4-BE49-F238E27FC236}">
                  <a16:creationId xmlns:a16="http://schemas.microsoft.com/office/drawing/2014/main" id="{259360C2-8AB2-4704-B838-719CFE3229A5}"/>
                </a:ext>
              </a:extLst>
            </p:cNvPr>
            <p:cNvSpPr/>
            <p:nvPr/>
          </p:nvSpPr>
          <p:spPr>
            <a:xfrm>
              <a:off x="168284" y="3517256"/>
              <a:ext cx="3257812" cy="97868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UTM Avo" panose="02040603050506020204" pitchFamily="18" charset="0"/>
              </a:endParaRPr>
            </a:p>
          </p:txBody>
        </p:sp>
        <p:sp>
          <p:nvSpPr>
            <p:cNvPr id="34" name="TextBox 33">
              <a:extLst>
                <a:ext uri="{FF2B5EF4-FFF2-40B4-BE49-F238E27FC236}">
                  <a16:creationId xmlns:a16="http://schemas.microsoft.com/office/drawing/2014/main" id="{0CA43278-2812-49EA-9F97-097BAB9F4A39}"/>
                </a:ext>
              </a:extLst>
            </p:cNvPr>
            <p:cNvSpPr txBox="1"/>
            <p:nvPr/>
          </p:nvSpPr>
          <p:spPr>
            <a:xfrm>
              <a:off x="363327" y="3584820"/>
              <a:ext cx="3039813" cy="868671"/>
            </a:xfrm>
            <a:prstGeom prst="rect">
              <a:avLst/>
            </a:prstGeom>
            <a:grpFill/>
          </p:spPr>
          <p:txBody>
            <a:bodyPr wrap="square" rtlCol="0">
              <a:spAutoFit/>
            </a:bodyPr>
            <a:lstStyle/>
            <a:p>
              <a:r>
                <a:rPr lang="en-US" sz="3200" b="1" dirty="0" err="1">
                  <a:solidFill>
                    <a:schemeClr val="tx1"/>
                  </a:solidFill>
                  <a:latin typeface="UTM Avo" panose="02040603050506020204" pitchFamily="18" charset="0"/>
                </a:rPr>
                <a:t>Vậy</a:t>
              </a:r>
              <a:r>
                <a:rPr lang="en-US" sz="3200" b="1" dirty="0">
                  <a:solidFill>
                    <a:schemeClr val="tx1"/>
                  </a:solidFill>
                  <a:latin typeface="UTM Avo" panose="02040603050506020204" pitchFamily="18" charset="0"/>
                </a:rPr>
                <a:t>: 143 – 7 = 136</a:t>
              </a:r>
              <a:r>
                <a:rPr lang="vi-VN" sz="3200" b="1" dirty="0">
                  <a:solidFill>
                    <a:schemeClr val="tx1"/>
                  </a:solidFill>
                  <a:latin typeface="UTM Avo" panose="02040603050506020204" pitchFamily="18" charset="0"/>
                </a:rPr>
                <a:t>.</a:t>
              </a:r>
              <a:endParaRPr lang="en-US" sz="3200" b="1" dirty="0">
                <a:solidFill>
                  <a:schemeClr val="tx1"/>
                </a:solidFill>
                <a:latin typeface="UTM Avo" panose="02040603050506020204" pitchFamily="18" charset="0"/>
              </a:endParaRPr>
            </a:p>
          </p:txBody>
        </p:sp>
      </p:grpSp>
      <p:sp>
        <p:nvSpPr>
          <p:cNvPr id="39" name="TextBox 38">
            <a:extLst>
              <a:ext uri="{FF2B5EF4-FFF2-40B4-BE49-F238E27FC236}">
                <a16:creationId xmlns:a16="http://schemas.microsoft.com/office/drawing/2014/main" id="{9EC53D1A-3F0F-4703-BA02-3F5929132903}"/>
              </a:ext>
            </a:extLst>
          </p:cNvPr>
          <p:cNvSpPr txBox="1"/>
          <p:nvPr/>
        </p:nvSpPr>
        <p:spPr>
          <a:xfrm>
            <a:off x="2871782"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3</a:t>
            </a:r>
          </a:p>
        </p:txBody>
      </p:sp>
      <p:sp>
        <p:nvSpPr>
          <p:cNvPr id="40" name="TextBox 39">
            <a:extLst>
              <a:ext uri="{FF2B5EF4-FFF2-40B4-BE49-F238E27FC236}">
                <a16:creationId xmlns:a16="http://schemas.microsoft.com/office/drawing/2014/main" id="{57B5C791-368E-436A-A67F-EC51CE8BFB91}"/>
              </a:ext>
            </a:extLst>
          </p:cNvPr>
          <p:cNvSpPr txBox="1"/>
          <p:nvPr/>
        </p:nvSpPr>
        <p:spPr>
          <a:xfrm>
            <a:off x="2587782"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1</a:t>
            </a:r>
          </a:p>
        </p:txBody>
      </p:sp>
      <p:sp>
        <p:nvSpPr>
          <p:cNvPr id="28" name="TextBox 27">
            <a:extLst>
              <a:ext uri="{FF2B5EF4-FFF2-40B4-BE49-F238E27FC236}">
                <a16:creationId xmlns:a16="http://schemas.microsoft.com/office/drawing/2014/main" id="{3142BF75-73E5-4993-890A-10B7DE44E391}"/>
              </a:ext>
            </a:extLst>
          </p:cNvPr>
          <p:cNvSpPr txBox="1"/>
          <p:nvPr/>
        </p:nvSpPr>
        <p:spPr>
          <a:xfrm>
            <a:off x="2564746" y="1921351"/>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1</a:t>
            </a:r>
          </a:p>
        </p:txBody>
      </p:sp>
      <p:sp>
        <p:nvSpPr>
          <p:cNvPr id="30" name="TextBox 29">
            <a:extLst>
              <a:ext uri="{FF2B5EF4-FFF2-40B4-BE49-F238E27FC236}">
                <a16:creationId xmlns:a16="http://schemas.microsoft.com/office/drawing/2014/main" id="{DD0AE6CF-6540-4006-957C-19BC34654442}"/>
              </a:ext>
            </a:extLst>
          </p:cNvPr>
          <p:cNvSpPr txBox="1"/>
          <p:nvPr/>
        </p:nvSpPr>
        <p:spPr>
          <a:xfrm>
            <a:off x="4660079" y="3435735"/>
            <a:ext cx="2359393" cy="658835"/>
          </a:xfrm>
          <a:prstGeom prst="rect">
            <a:avLst/>
          </a:prstGeom>
          <a:noFill/>
        </p:spPr>
        <p:txBody>
          <a:bodyPr wrap="square" rtlCol="0">
            <a:spAutoFit/>
          </a:bodyPr>
          <a:lstStyle/>
          <a:p>
            <a:pPr>
              <a:lnSpc>
                <a:spcPct val="150000"/>
              </a:lnSpc>
              <a:spcAft>
                <a:spcPts val="600"/>
              </a:spcAft>
            </a:pPr>
            <a:r>
              <a:rPr lang="en-US" sz="2800" b="1" dirty="0" err="1">
                <a:latin typeface="UTM Avo" panose="02040603050506020204" pitchFamily="18" charset="0"/>
              </a:rPr>
              <a:t>Hạ</a:t>
            </a:r>
            <a:r>
              <a:rPr lang="en-US" sz="2800" b="1" dirty="0">
                <a:latin typeface="UTM Avo" panose="02040603050506020204" pitchFamily="18" charset="0"/>
              </a:rPr>
              <a:t> 1, </a:t>
            </a:r>
            <a:r>
              <a:rPr lang="en-US" sz="2800" b="1" dirty="0" err="1">
                <a:latin typeface="UTM Avo" panose="02040603050506020204" pitchFamily="18" charset="0"/>
              </a:rPr>
              <a:t>viết</a:t>
            </a:r>
            <a:r>
              <a:rPr lang="en-US" sz="2800" b="1" dirty="0">
                <a:latin typeface="UTM Avo" panose="02040603050506020204" pitchFamily="18" charset="0"/>
              </a:rPr>
              <a:t> 1</a:t>
            </a:r>
          </a:p>
        </p:txBody>
      </p:sp>
      <p:sp>
        <p:nvSpPr>
          <p:cNvPr id="31" name="Oval 30">
            <a:extLst>
              <a:ext uri="{FF2B5EF4-FFF2-40B4-BE49-F238E27FC236}">
                <a16:creationId xmlns:a16="http://schemas.microsoft.com/office/drawing/2014/main" id="{9583BA24-3794-4564-A99B-A654741FBE14}"/>
              </a:ext>
            </a:extLst>
          </p:cNvPr>
          <p:cNvSpPr/>
          <p:nvPr/>
        </p:nvSpPr>
        <p:spPr>
          <a:xfrm>
            <a:off x="4381310" y="3727776"/>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8" name="TextBox 37">
            <a:extLst>
              <a:ext uri="{FF2B5EF4-FFF2-40B4-BE49-F238E27FC236}">
                <a16:creationId xmlns:a16="http://schemas.microsoft.com/office/drawing/2014/main" id="{D0A4CB5C-A92A-4921-AE8D-25912E719F65}"/>
              </a:ext>
            </a:extLst>
          </p:cNvPr>
          <p:cNvSpPr txBox="1"/>
          <p:nvPr/>
        </p:nvSpPr>
        <p:spPr>
          <a:xfrm>
            <a:off x="1063883" y="1756697"/>
            <a:ext cx="1176307" cy="658835"/>
          </a:xfrm>
          <a:prstGeom prst="rect">
            <a:avLst/>
          </a:prstGeom>
          <a:noFill/>
        </p:spPr>
        <p:txBody>
          <a:bodyPr wrap="square" rtlCol="0">
            <a:spAutoFit/>
          </a:bodyPr>
          <a:lstStyle/>
          <a:p>
            <a:pPr>
              <a:lnSpc>
                <a:spcPct val="150000"/>
              </a:lnSpc>
              <a:spcAft>
                <a:spcPts val="600"/>
              </a:spcAft>
            </a:pPr>
            <a:r>
              <a:rPr lang="en-US" sz="2800" b="1" dirty="0" err="1">
                <a:solidFill>
                  <a:srgbClr val="FF0000"/>
                </a:solidFill>
                <a:latin typeface="UTM Avo" panose="02040603050506020204" pitchFamily="18" charset="0"/>
              </a:rPr>
              <a:t>Mẫu</a:t>
            </a:r>
            <a:r>
              <a:rPr lang="en-US" sz="2800" b="1" dirty="0">
                <a:solidFill>
                  <a:srgbClr val="FF0000"/>
                </a:solidFill>
                <a:latin typeface="UTM Avo" panose="02040603050506020204" pitchFamily="18" charset="0"/>
              </a:rPr>
              <a:t>:</a:t>
            </a:r>
          </a:p>
        </p:txBody>
      </p:sp>
      <p:sp>
        <p:nvSpPr>
          <p:cNvPr id="42" name="Oval 41">
            <a:extLst>
              <a:ext uri="{FF2B5EF4-FFF2-40B4-BE49-F238E27FC236}">
                <a16:creationId xmlns:a16="http://schemas.microsoft.com/office/drawing/2014/main" id="{CD92C7D6-E2E4-4362-84FC-B5D521A28E70}"/>
              </a:ext>
            </a:extLst>
          </p:cNvPr>
          <p:cNvSpPr/>
          <p:nvPr/>
        </p:nvSpPr>
        <p:spPr>
          <a:xfrm flipH="1" flipV="1">
            <a:off x="3037955" y="2920858"/>
            <a:ext cx="45719" cy="111844"/>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43" name="Oval 42">
            <a:extLst>
              <a:ext uri="{FF2B5EF4-FFF2-40B4-BE49-F238E27FC236}">
                <a16:creationId xmlns:a16="http://schemas.microsoft.com/office/drawing/2014/main" id="{CD92C7D6-E2E4-4362-84FC-B5D521A28E70}"/>
              </a:ext>
            </a:extLst>
          </p:cNvPr>
          <p:cNvSpPr/>
          <p:nvPr/>
        </p:nvSpPr>
        <p:spPr>
          <a:xfrm flipH="1" flipV="1">
            <a:off x="3056183" y="2920858"/>
            <a:ext cx="91440" cy="111844"/>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44" name="Group 43">
            <a:extLst>
              <a:ext uri="{FF2B5EF4-FFF2-40B4-BE49-F238E27FC236}">
                <a16:creationId xmlns:a16="http://schemas.microsoft.com/office/drawing/2014/main" id="{AA72950E-C67A-4E8D-8681-5946EEE10D93}"/>
              </a:ext>
            </a:extLst>
          </p:cNvPr>
          <p:cNvGrpSpPr/>
          <p:nvPr/>
        </p:nvGrpSpPr>
        <p:grpSpPr>
          <a:xfrm>
            <a:off x="1662078" y="463532"/>
            <a:ext cx="4549096" cy="755245"/>
            <a:chOff x="-3288618" y="286551"/>
            <a:chExt cx="4468572" cy="795412"/>
          </a:xfrm>
          <a:solidFill>
            <a:schemeClr val="accent6">
              <a:lumMod val="60000"/>
              <a:lumOff val="40000"/>
            </a:schemeClr>
          </a:solidFill>
        </p:grpSpPr>
        <p:sp>
          <p:nvSpPr>
            <p:cNvPr id="45" name="Rectangle: Rounded Corners 35">
              <a:extLst>
                <a:ext uri="{FF2B5EF4-FFF2-40B4-BE49-F238E27FC236}">
                  <a16:creationId xmlns:a16="http://schemas.microsoft.com/office/drawing/2014/main" id="{956D75A5-BD8A-471C-B883-362F9C33AEC9}"/>
                </a:ext>
              </a:extLst>
            </p:cNvPr>
            <p:cNvSpPr/>
            <p:nvPr/>
          </p:nvSpPr>
          <p:spPr>
            <a:xfrm>
              <a:off x="-3268273" y="286551"/>
              <a:ext cx="4448227" cy="795412"/>
            </a:xfrm>
            <a:prstGeom prst="roundRect">
              <a:avLst>
                <a:gd name="adj" fmla="val 49773"/>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 </a:t>
              </a:r>
              <a:r>
                <a:rPr lang="en-US" sz="3200" b="1" dirty="0">
                  <a:solidFill>
                    <a:schemeClr val="tx1"/>
                  </a:solidFill>
                  <a:cs typeface="Arial" panose="020B0604020202020204" pitchFamily="34" charset="0"/>
                </a:rPr>
                <a:t>(</a:t>
              </a:r>
              <a:r>
                <a:rPr lang="en-US" sz="3200" b="1" dirty="0" err="1">
                  <a:solidFill>
                    <a:schemeClr val="tx1"/>
                  </a:solidFill>
                  <a:cs typeface="Arial" panose="020B0604020202020204" pitchFamily="34" charset="0"/>
                </a:rPr>
                <a:t>theo</a:t>
              </a:r>
              <a:r>
                <a:rPr lang="en-US" sz="3200" b="1" dirty="0">
                  <a:solidFill>
                    <a:schemeClr val="tx1"/>
                  </a:solidFill>
                  <a:cs typeface="Arial" panose="020B0604020202020204" pitchFamily="34" charset="0"/>
                </a:rPr>
                <a:t> </a:t>
              </a:r>
              <a:r>
                <a:rPr lang="en-US" sz="3200" b="1" dirty="0" err="1">
                  <a:solidFill>
                    <a:schemeClr val="tx1"/>
                  </a:solidFill>
                  <a:cs typeface="Arial" panose="020B0604020202020204" pitchFamily="34" charset="0"/>
                </a:rPr>
                <a:t>mẫu</a:t>
              </a:r>
              <a:r>
                <a:rPr lang="en-US" sz="3200" b="1" dirty="0">
                  <a:solidFill>
                    <a:schemeClr val="tx1"/>
                  </a:solidFill>
                  <a:cs typeface="Arial" panose="020B0604020202020204" pitchFamily="34" charset="0"/>
                </a:rPr>
                <a:t>):</a:t>
              </a:r>
            </a:p>
          </p:txBody>
        </p:sp>
        <p:sp>
          <p:nvSpPr>
            <p:cNvPr id="46" name="Oval 45">
              <a:extLst>
                <a:ext uri="{FF2B5EF4-FFF2-40B4-BE49-F238E27FC236}">
                  <a16:creationId xmlns:a16="http://schemas.microsoft.com/office/drawing/2014/main" id="{FFB145CF-B292-4B16-8E99-C56ED6B29A33}"/>
                </a:ext>
              </a:extLst>
            </p:cNvPr>
            <p:cNvSpPr/>
            <p:nvPr/>
          </p:nvSpPr>
          <p:spPr>
            <a:xfrm>
              <a:off x="-3288618" y="371174"/>
              <a:ext cx="615094" cy="653661"/>
            </a:xfrm>
            <a:prstGeom prst="ellipse">
              <a:avLst/>
            </a:prstGeom>
            <a:grp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smtClean="0">
                  <a:solidFill>
                    <a:srgbClr val="C00000"/>
                  </a:solidFill>
                  <a:latin typeface="UTM Avo" panose="02040603050506020204" pitchFamily="18" charset="0"/>
                </a:rPr>
                <a:t>4</a:t>
              </a:r>
              <a:endParaRPr lang="en-US" sz="3200" b="1" dirty="0">
                <a:solidFill>
                  <a:srgbClr val="C00000"/>
                </a:solidFill>
                <a:latin typeface="UTM Avo" panose="02040603050506020204" pitchFamily="18" charset="0"/>
              </a:endParaRPr>
            </a:p>
          </p:txBody>
        </p:sp>
      </p:grpSp>
    </p:spTree>
    <p:extLst>
      <p:ext uri="{BB962C8B-B14F-4D97-AF65-F5344CB8AC3E}">
        <p14:creationId xmlns:p14="http://schemas.microsoft.com/office/powerpoint/2010/main" val="425769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iterate type="lt">
                                    <p:tmPct val="0"/>
                                  </p:iterate>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4" presetClass="entr" presetSubtype="10" fill="hold" grpId="0" nodeType="withEffect">
                                  <p:stCondLst>
                                    <p:cond delay="0"/>
                                  </p:stCondLst>
                                  <p:iterate type="lt">
                                    <p:tmPct val="0"/>
                                  </p:iterate>
                                  <p:childTnLst>
                                    <p:set>
                                      <p:cBhvr>
                                        <p:cTn id="29" dur="1" fill="hold">
                                          <p:stCondLst>
                                            <p:cond delay="0"/>
                                          </p:stCondLst>
                                        </p:cTn>
                                        <p:tgtEl>
                                          <p:spTgt spid="28"/>
                                        </p:tgtEl>
                                        <p:attrNameLst>
                                          <p:attrName>style.visibility</p:attrName>
                                        </p:attrNameLst>
                                      </p:cBhvr>
                                      <p:to>
                                        <p:strVal val="visible"/>
                                      </p:to>
                                    </p:set>
                                    <p:animEffect transition="in" filter="randombar(horizont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mph" presetSubtype="0" fill="hold" grpId="1" nodeType="clickEffect">
                                  <p:stCondLst>
                                    <p:cond delay="0"/>
                                  </p:stCondLst>
                                  <p:iterate type="lt">
                                    <p:tmPct val="0"/>
                                  </p:iterate>
                                  <p:childTnLst>
                                    <p:animClr clrSpc="hsl" dir="cw">
                                      <p:cBhvr override="childStyle">
                                        <p:cTn id="34" dur="500" fill="hold"/>
                                        <p:tgtEl>
                                          <p:spTgt spid="12"/>
                                        </p:tgtEl>
                                        <p:attrNameLst>
                                          <p:attrName>style.color</p:attrName>
                                        </p:attrNameLst>
                                      </p:cBhvr>
                                      <p:by>
                                        <p:hsl h="7200000" s="0" l="0"/>
                                      </p:by>
                                    </p:animClr>
                                    <p:animClr clrSpc="hsl" dir="cw">
                                      <p:cBhvr>
                                        <p:cTn id="35" dur="500" fill="hold"/>
                                        <p:tgtEl>
                                          <p:spTgt spid="12"/>
                                        </p:tgtEl>
                                        <p:attrNameLst>
                                          <p:attrName>fillcolor</p:attrName>
                                        </p:attrNameLst>
                                      </p:cBhvr>
                                      <p:by>
                                        <p:hsl h="7200000" s="0" l="0"/>
                                      </p:by>
                                    </p:animClr>
                                    <p:animClr clrSpc="hsl" dir="cw">
                                      <p:cBhvr>
                                        <p:cTn id="36" dur="500" fill="hold"/>
                                        <p:tgtEl>
                                          <p:spTgt spid="12"/>
                                        </p:tgtEl>
                                        <p:attrNameLst>
                                          <p:attrName>stroke.color</p:attrName>
                                        </p:attrNameLst>
                                      </p:cBhvr>
                                      <p:by>
                                        <p:hsl h="7200000" s="0" l="0"/>
                                      </p:by>
                                    </p:animClr>
                                    <p:set>
                                      <p:cBhvr>
                                        <p:cTn id="37" dur="500" fill="hold"/>
                                        <p:tgtEl>
                                          <p:spTgt spid="12"/>
                                        </p:tgtEl>
                                        <p:attrNameLst>
                                          <p:attrName>fill.type</p:attrName>
                                        </p:attrNameLst>
                                      </p:cBhvr>
                                      <p:to>
                                        <p:strVal val="solid"/>
                                      </p:to>
                                    </p:set>
                                  </p:childTnLst>
                                </p:cTn>
                              </p:par>
                              <p:par>
                                <p:cTn id="38" presetID="21" presetClass="emph" presetSubtype="0" fill="hold" grpId="1" nodeType="withEffect">
                                  <p:stCondLst>
                                    <p:cond delay="0"/>
                                  </p:stCondLst>
                                  <p:childTnLst>
                                    <p:animClr clrSpc="hsl" dir="cw">
                                      <p:cBhvr override="childStyle">
                                        <p:cTn id="39" dur="500" fill="hold"/>
                                        <p:tgtEl>
                                          <p:spTgt spid="13"/>
                                        </p:tgtEl>
                                        <p:attrNameLst>
                                          <p:attrName>style.color</p:attrName>
                                        </p:attrNameLst>
                                      </p:cBhvr>
                                      <p:by>
                                        <p:hsl h="7200000" s="0" l="0"/>
                                      </p:by>
                                    </p:animClr>
                                    <p:animClr clrSpc="hsl" dir="cw">
                                      <p:cBhvr>
                                        <p:cTn id="40" dur="500" fill="hold"/>
                                        <p:tgtEl>
                                          <p:spTgt spid="13"/>
                                        </p:tgtEl>
                                        <p:attrNameLst>
                                          <p:attrName>fillcolor</p:attrName>
                                        </p:attrNameLst>
                                      </p:cBhvr>
                                      <p:by>
                                        <p:hsl h="7200000" s="0" l="0"/>
                                      </p:by>
                                    </p:animClr>
                                    <p:animClr clrSpc="hsl" dir="cw">
                                      <p:cBhvr>
                                        <p:cTn id="41" dur="500" fill="hold"/>
                                        <p:tgtEl>
                                          <p:spTgt spid="13"/>
                                        </p:tgtEl>
                                        <p:attrNameLst>
                                          <p:attrName>stroke.color</p:attrName>
                                        </p:attrNameLst>
                                      </p:cBhvr>
                                      <p:by>
                                        <p:hsl h="7200000" s="0" l="0"/>
                                      </p:by>
                                    </p:animClr>
                                    <p:set>
                                      <p:cBhvr>
                                        <p:cTn id="42" dur="500" fill="hold"/>
                                        <p:tgtEl>
                                          <p:spTgt spid="13"/>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par>
                          <p:cTn id="48" fill="hold">
                            <p:stCondLst>
                              <p:cond delay="500"/>
                            </p:stCondLst>
                            <p:childTnLst>
                              <p:par>
                                <p:cTn id="49" presetID="6" presetClass="entr" presetSubtype="32"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circle(out)">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32"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circle(out)">
                                      <p:cBhvr>
                                        <p:cTn id="56" dur="500"/>
                                        <p:tgtEl>
                                          <p:spTgt spid="26"/>
                                        </p:tgtEl>
                                      </p:cBhvr>
                                    </p:animEffect>
                                  </p:childTnLst>
                                </p:cTn>
                              </p:par>
                            </p:childTnLst>
                          </p:cTn>
                        </p:par>
                        <p:par>
                          <p:cTn id="57" fill="hold">
                            <p:stCondLst>
                              <p:cond delay="500"/>
                            </p:stCondLst>
                            <p:childTnLst>
                              <p:par>
                                <p:cTn id="58" presetID="14" presetClass="entr" presetSubtype="1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randombar(horizont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mph" presetSubtype="0" fill="hold" grpId="1" nodeType="clickEffect">
                                  <p:stCondLst>
                                    <p:cond delay="0"/>
                                  </p:stCondLst>
                                  <p:childTnLst>
                                    <p:animClr clrSpc="hsl" dir="cw">
                                      <p:cBhvr override="childStyle">
                                        <p:cTn id="64" dur="500" fill="hold"/>
                                        <p:tgtEl>
                                          <p:spTgt spid="20"/>
                                        </p:tgtEl>
                                        <p:attrNameLst>
                                          <p:attrName>style.color</p:attrName>
                                        </p:attrNameLst>
                                      </p:cBhvr>
                                      <p:by>
                                        <p:hsl h="7200000" s="0" l="0"/>
                                      </p:by>
                                    </p:animClr>
                                    <p:animClr clrSpc="hsl" dir="cw">
                                      <p:cBhvr>
                                        <p:cTn id="65" dur="500" fill="hold"/>
                                        <p:tgtEl>
                                          <p:spTgt spid="20"/>
                                        </p:tgtEl>
                                        <p:attrNameLst>
                                          <p:attrName>fillcolor</p:attrName>
                                        </p:attrNameLst>
                                      </p:cBhvr>
                                      <p:by>
                                        <p:hsl h="7200000" s="0" l="0"/>
                                      </p:by>
                                    </p:animClr>
                                    <p:animClr clrSpc="hsl" dir="cw">
                                      <p:cBhvr>
                                        <p:cTn id="66" dur="500" fill="hold"/>
                                        <p:tgtEl>
                                          <p:spTgt spid="20"/>
                                        </p:tgtEl>
                                        <p:attrNameLst>
                                          <p:attrName>stroke.color</p:attrName>
                                        </p:attrNameLst>
                                      </p:cBhvr>
                                      <p:by>
                                        <p:hsl h="7200000" s="0" l="0"/>
                                      </p:by>
                                    </p:animClr>
                                    <p:set>
                                      <p:cBhvr>
                                        <p:cTn id="67" dur="500" fill="hold"/>
                                        <p:tgtEl>
                                          <p:spTgt spid="20"/>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randombar(horizontal)">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32"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circle(out)">
                                      <p:cBhvr>
                                        <p:cTn id="77" dur="500"/>
                                        <p:tgtEl>
                                          <p:spTgt spid="27"/>
                                        </p:tgtEl>
                                      </p:cBhvr>
                                    </p:animEffect>
                                  </p:childTnLst>
                                </p:cTn>
                              </p:par>
                            </p:childTnLst>
                          </p:cTn>
                        </p:par>
                        <p:par>
                          <p:cTn id="78" fill="hold">
                            <p:stCondLst>
                              <p:cond delay="500"/>
                            </p:stCondLst>
                            <p:childTnLst>
                              <p:par>
                                <p:cTn id="79" presetID="14" presetClass="entr" presetSubtype="1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randombar(horizontal)">
                                      <p:cBhvr>
                                        <p:cTn id="81" dur="5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mph" presetSubtype="0" fill="hold" grpId="1" nodeType="clickEffect">
                                  <p:stCondLst>
                                    <p:cond delay="0"/>
                                  </p:stCondLst>
                                  <p:iterate type="lt">
                                    <p:tmPct val="0"/>
                                  </p:iterate>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randombar(horizontal)">
                                      <p:cBhvr>
                                        <p:cTn id="93" dur="500"/>
                                        <p:tgtEl>
                                          <p:spTgt spid="40"/>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circle(out)">
                                      <p:cBhvr>
                                        <p:cTn id="98" dur="500"/>
                                        <p:tgtEl>
                                          <p:spTgt spid="31"/>
                                        </p:tgtEl>
                                      </p:cBhvr>
                                    </p:animEffect>
                                  </p:childTnLst>
                                </p:cTn>
                              </p:par>
                            </p:childTnLst>
                          </p:cTn>
                        </p:par>
                        <p:par>
                          <p:cTn id="99" fill="hold">
                            <p:stCondLst>
                              <p:cond delay="500"/>
                            </p:stCondLst>
                            <p:childTnLst>
                              <p:par>
                                <p:cTn id="100" presetID="14" presetClass="entr" presetSubtype="10" fill="hold" grpId="0" nodeType="after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randombar(horizontal)">
                                      <p:cBhvr>
                                        <p:cTn id="102" dur="5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mph" presetSubtype="0" fill="hold" nodeType="clickEffect">
                                  <p:stCondLst>
                                    <p:cond delay="0"/>
                                  </p:stCondLst>
                                  <p:childTnLst>
                                    <p:animClr clrSpc="hsl" dir="cw">
                                      <p:cBhvr override="childStyle">
                                        <p:cTn id="106" dur="500" fill="hold"/>
                                        <p:tgtEl>
                                          <p:spTgt spid="11"/>
                                        </p:tgtEl>
                                        <p:attrNameLst>
                                          <p:attrName>style.color</p:attrName>
                                        </p:attrNameLst>
                                      </p:cBhvr>
                                      <p:by>
                                        <p:hsl h="7200000" s="0" l="0"/>
                                      </p:by>
                                    </p:animClr>
                                    <p:animClr clrSpc="hsl" dir="cw">
                                      <p:cBhvr>
                                        <p:cTn id="107" dur="500" fill="hold"/>
                                        <p:tgtEl>
                                          <p:spTgt spid="11"/>
                                        </p:tgtEl>
                                        <p:attrNameLst>
                                          <p:attrName>fillcolor</p:attrName>
                                        </p:attrNameLst>
                                      </p:cBhvr>
                                      <p:by>
                                        <p:hsl h="7200000" s="0" l="0"/>
                                      </p:by>
                                    </p:animClr>
                                    <p:animClr clrSpc="hsl" dir="cw">
                                      <p:cBhvr>
                                        <p:cTn id="108" dur="500" fill="hold"/>
                                        <p:tgtEl>
                                          <p:spTgt spid="11"/>
                                        </p:tgtEl>
                                        <p:attrNameLst>
                                          <p:attrName>stroke.color</p:attrName>
                                        </p:attrNameLst>
                                      </p:cBhvr>
                                      <p:by>
                                        <p:hsl h="7200000" s="0" l="0"/>
                                      </p:by>
                                    </p:animClr>
                                    <p:set>
                                      <p:cBhvr>
                                        <p:cTn id="109" dur="500" fill="hold"/>
                                        <p:tgtEl>
                                          <p:spTgt spid="11"/>
                                        </p:tgtEl>
                                        <p:attrNameLst>
                                          <p:attrName>fill.type</p:attrName>
                                        </p:attrNameLst>
                                      </p:cBhvr>
                                      <p:to>
                                        <p:strVal val="solid"/>
                                      </p:to>
                                    </p:set>
                                  </p:childTnLst>
                                </p:cTn>
                              </p:par>
                              <p:par>
                                <p:cTn id="110" presetID="21" presetClass="emph" presetSubtype="0" fill="hold" grpId="1" nodeType="withEffect">
                                  <p:stCondLst>
                                    <p:cond delay="0"/>
                                  </p:stCondLst>
                                  <p:childTnLst>
                                    <p:animClr clrSpc="hsl" dir="cw">
                                      <p:cBhvr override="childStyle">
                                        <p:cTn id="111" dur="500" fill="hold"/>
                                        <p:tgtEl>
                                          <p:spTgt spid="10"/>
                                        </p:tgtEl>
                                        <p:attrNameLst>
                                          <p:attrName>style.color</p:attrName>
                                        </p:attrNameLst>
                                      </p:cBhvr>
                                      <p:by>
                                        <p:hsl h="7200000" s="0" l="0"/>
                                      </p:by>
                                    </p:animClr>
                                    <p:animClr clrSpc="hsl" dir="cw">
                                      <p:cBhvr>
                                        <p:cTn id="112" dur="500" fill="hold"/>
                                        <p:tgtEl>
                                          <p:spTgt spid="10"/>
                                        </p:tgtEl>
                                        <p:attrNameLst>
                                          <p:attrName>fillcolor</p:attrName>
                                        </p:attrNameLst>
                                      </p:cBhvr>
                                      <p:by>
                                        <p:hsl h="7200000" s="0" l="0"/>
                                      </p:by>
                                    </p:animClr>
                                    <p:animClr clrSpc="hsl" dir="cw">
                                      <p:cBhvr>
                                        <p:cTn id="113" dur="500" fill="hold"/>
                                        <p:tgtEl>
                                          <p:spTgt spid="10"/>
                                        </p:tgtEl>
                                        <p:attrNameLst>
                                          <p:attrName>stroke.color</p:attrName>
                                        </p:attrNameLst>
                                      </p:cBhvr>
                                      <p:by>
                                        <p:hsl h="7200000" s="0" l="0"/>
                                      </p:by>
                                    </p:animClr>
                                    <p:set>
                                      <p:cBhvr>
                                        <p:cTn id="114" dur="500" fill="hold"/>
                                        <p:tgtEl>
                                          <p:spTgt spid="10"/>
                                        </p:tgtEl>
                                        <p:attrNameLst>
                                          <p:attrName>fill.type</p:attrName>
                                        </p:attrNameLst>
                                      </p:cBhvr>
                                      <p:to>
                                        <p:strVal val="solid"/>
                                      </p:to>
                                    </p:se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nodeType="click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randombar(horizontal)">
                                      <p:cBhvr>
                                        <p:cTn id="119" dur="500"/>
                                        <p:tgtEl>
                                          <p:spTgt spid="32"/>
                                        </p:tgtEl>
                                      </p:cBhvr>
                                    </p:animEffect>
                                  </p:childTnLst>
                                </p:cTn>
                              </p:par>
                            </p:childTnLst>
                          </p:cTn>
                        </p:par>
                        <p:par>
                          <p:cTn id="120" fill="hold">
                            <p:stCondLst>
                              <p:cond delay="500"/>
                            </p:stCondLst>
                            <p:childTnLst>
                              <p:par>
                                <p:cTn id="121" presetID="6" presetClass="entr" presetSubtype="32" fill="hold" grpId="0" nodeType="afterEffect">
                                  <p:stCondLst>
                                    <p:cond delay="0"/>
                                  </p:stCondLst>
                                  <p:childTnLst>
                                    <p:set>
                                      <p:cBhvr>
                                        <p:cTn id="122" dur="1" fill="hold">
                                          <p:stCondLst>
                                            <p:cond delay="0"/>
                                          </p:stCondLst>
                                        </p:cTn>
                                        <p:tgtEl>
                                          <p:spTgt spid="42"/>
                                        </p:tgtEl>
                                        <p:attrNameLst>
                                          <p:attrName>style.visibility</p:attrName>
                                        </p:attrNameLst>
                                      </p:cBhvr>
                                      <p:to>
                                        <p:strVal val="visible"/>
                                      </p:to>
                                    </p:set>
                                    <p:animEffect transition="in" filter="circle(out)">
                                      <p:cBhvr>
                                        <p:cTn id="1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0" grpId="0"/>
      <p:bldP spid="10" grpId="1"/>
      <p:bldP spid="12" grpId="0"/>
      <p:bldP spid="12" grpId="1"/>
      <p:bldP spid="13" grpId="0"/>
      <p:bldP spid="13" grpId="1"/>
      <p:bldP spid="14" grpId="0"/>
      <p:bldP spid="16" grpId="0"/>
      <p:bldP spid="20" grpId="0"/>
      <p:bldP spid="20" grpId="1"/>
      <p:bldP spid="25" grpId="0"/>
      <p:bldP spid="26" grpId="0" animBg="1"/>
      <p:bldP spid="27" grpId="0" animBg="1"/>
      <p:bldP spid="39" grpId="0"/>
      <p:bldP spid="40" grpId="0"/>
      <p:bldP spid="28" grpId="0"/>
      <p:bldP spid="28" grpId="1"/>
      <p:bldP spid="30" grpId="0"/>
      <p:bldP spid="31" grpId="0" animBg="1"/>
      <p:bldP spid="38" grpId="0"/>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A6954A2-9D27-4AB3-8E7F-29C101E2AB27}"/>
              </a:ext>
            </a:extLst>
          </p:cNvPr>
          <p:cNvPicPr>
            <a:picLocks noChangeAspect="1"/>
          </p:cNvPicPr>
          <p:nvPr/>
        </p:nvPicPr>
        <p:blipFill rotWithShape="1">
          <a:blip r:embed="rId8"/>
          <a:srcRect b="6289"/>
          <a:stretch/>
        </p:blipFill>
        <p:spPr>
          <a:xfrm>
            <a:off x="26388" y="28103"/>
            <a:ext cx="12192000" cy="6426679"/>
          </a:xfrm>
          <a:prstGeom prst="rect">
            <a:avLst/>
          </a:prstGeom>
        </p:spPr>
      </p:pic>
      <p:sp>
        <p:nvSpPr>
          <p:cNvPr id="8" name="Rectangle: Rounded Corners 7">
            <a:extLst>
              <a:ext uri="{FF2B5EF4-FFF2-40B4-BE49-F238E27FC236}">
                <a16:creationId xmlns:a16="http://schemas.microsoft.com/office/drawing/2014/main" id="{396AA265-8C04-4A82-A800-D94F1E4919A0}"/>
              </a:ext>
            </a:extLst>
          </p:cNvPr>
          <p:cNvSpPr/>
          <p:nvPr/>
        </p:nvSpPr>
        <p:spPr>
          <a:xfrm>
            <a:off x="1396116"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7" name="Rectangle: Rounded Corners 36">
            <a:extLst>
              <a:ext uri="{FF2B5EF4-FFF2-40B4-BE49-F238E27FC236}">
                <a16:creationId xmlns:a16="http://schemas.microsoft.com/office/drawing/2014/main" id="{45009D3A-6311-4BFF-ABAD-77B7CB210CA8}"/>
              </a:ext>
            </a:extLst>
          </p:cNvPr>
          <p:cNvSpPr/>
          <p:nvPr/>
        </p:nvSpPr>
        <p:spPr>
          <a:xfrm>
            <a:off x="382956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8" name="Rectangle: Rounded Corners 37">
            <a:extLst>
              <a:ext uri="{FF2B5EF4-FFF2-40B4-BE49-F238E27FC236}">
                <a16:creationId xmlns:a16="http://schemas.microsoft.com/office/drawing/2014/main" id="{01779D1B-1FA8-43EE-9328-EEF19A1EC894}"/>
              </a:ext>
            </a:extLst>
          </p:cNvPr>
          <p:cNvSpPr/>
          <p:nvPr/>
        </p:nvSpPr>
        <p:spPr>
          <a:xfrm>
            <a:off x="6331204"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41" name="Rectangle: Rounded Corners 40">
            <a:extLst>
              <a:ext uri="{FF2B5EF4-FFF2-40B4-BE49-F238E27FC236}">
                <a16:creationId xmlns:a16="http://schemas.microsoft.com/office/drawing/2014/main" id="{39F36830-1C53-40D2-A079-6DF5EBAC1C4E}"/>
              </a:ext>
            </a:extLst>
          </p:cNvPr>
          <p:cNvSpPr/>
          <p:nvPr/>
        </p:nvSpPr>
        <p:spPr>
          <a:xfrm>
            <a:off x="883283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5" name="TextBox 4">
            <a:extLst>
              <a:ext uri="{FF2B5EF4-FFF2-40B4-BE49-F238E27FC236}">
                <a16:creationId xmlns:a16="http://schemas.microsoft.com/office/drawing/2014/main" id="{00CA7D0F-E343-44FD-8A56-6E978131A7AD}"/>
              </a:ext>
            </a:extLst>
          </p:cNvPr>
          <p:cNvSpPr txBox="1"/>
          <p:nvPr/>
        </p:nvSpPr>
        <p:spPr>
          <a:xfrm>
            <a:off x="1903767"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323</a:t>
            </a:r>
          </a:p>
          <a:p>
            <a:r>
              <a:rPr lang="en-US" sz="3200" b="1" dirty="0">
                <a:solidFill>
                  <a:srgbClr val="0000FF"/>
                </a:solidFill>
                <a:latin typeface="UTM Avo" panose="02040603050506020204" pitchFamily="18" charset="0"/>
                <a:cs typeface="Arial" panose="020B0604020202020204" pitchFamily="34" charset="0"/>
              </a:rPr>
              <a:t>    6</a:t>
            </a:r>
          </a:p>
        </p:txBody>
      </p:sp>
      <p:cxnSp>
        <p:nvCxnSpPr>
          <p:cNvPr id="23" name="Straight Connector 22">
            <a:extLst>
              <a:ext uri="{FF2B5EF4-FFF2-40B4-BE49-F238E27FC236}">
                <a16:creationId xmlns:a16="http://schemas.microsoft.com/office/drawing/2014/main" id="{990F3BD1-7053-43B4-A558-DD56576BDBD4}"/>
              </a:ext>
            </a:extLst>
          </p:cNvPr>
          <p:cNvCxnSpPr/>
          <p:nvPr/>
        </p:nvCxnSpPr>
        <p:spPr>
          <a:xfrm>
            <a:off x="1882980"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A574D7-0C54-46B9-87D4-E22751B0E753}"/>
              </a:ext>
            </a:extLst>
          </p:cNvPr>
          <p:cNvSpPr txBox="1"/>
          <p:nvPr/>
        </p:nvSpPr>
        <p:spPr>
          <a:xfrm>
            <a:off x="1709635"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5" name="TextBox 24">
            <a:extLst>
              <a:ext uri="{FF2B5EF4-FFF2-40B4-BE49-F238E27FC236}">
                <a16:creationId xmlns:a16="http://schemas.microsoft.com/office/drawing/2014/main" id="{FA92D406-BD2F-43A8-98A7-FACB7F60EC1B}"/>
              </a:ext>
            </a:extLst>
          </p:cNvPr>
          <p:cNvSpPr txBox="1"/>
          <p:nvPr/>
        </p:nvSpPr>
        <p:spPr>
          <a:xfrm>
            <a:off x="4371960"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615</a:t>
            </a:r>
          </a:p>
          <a:p>
            <a:r>
              <a:rPr lang="en-US" sz="3200" b="1" dirty="0">
                <a:solidFill>
                  <a:srgbClr val="0000FF"/>
                </a:solidFill>
                <a:latin typeface="UTM Avo" panose="02040603050506020204" pitchFamily="18" charset="0"/>
                <a:cs typeface="Arial" panose="020B0604020202020204" pitchFamily="34" charset="0"/>
              </a:rPr>
              <a:t>    9</a:t>
            </a:r>
          </a:p>
        </p:txBody>
      </p:sp>
      <p:cxnSp>
        <p:nvCxnSpPr>
          <p:cNvPr id="26" name="Straight Connector 25">
            <a:extLst>
              <a:ext uri="{FF2B5EF4-FFF2-40B4-BE49-F238E27FC236}">
                <a16:creationId xmlns:a16="http://schemas.microsoft.com/office/drawing/2014/main" id="{8D00D690-3A4A-47F3-BC42-9A2A67538A06}"/>
              </a:ext>
            </a:extLst>
          </p:cNvPr>
          <p:cNvCxnSpPr/>
          <p:nvPr/>
        </p:nvCxnSpPr>
        <p:spPr>
          <a:xfrm>
            <a:off x="4351173"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7E5B254-FCF3-4176-AC13-03720E4F2A1C}"/>
              </a:ext>
            </a:extLst>
          </p:cNvPr>
          <p:cNvSpPr txBox="1"/>
          <p:nvPr/>
        </p:nvSpPr>
        <p:spPr>
          <a:xfrm>
            <a:off x="4177828"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8" name="TextBox 27">
            <a:extLst>
              <a:ext uri="{FF2B5EF4-FFF2-40B4-BE49-F238E27FC236}">
                <a16:creationId xmlns:a16="http://schemas.microsoft.com/office/drawing/2014/main" id="{9873C6BC-0327-4307-A544-D20362FC0FED}"/>
              </a:ext>
            </a:extLst>
          </p:cNvPr>
          <p:cNvSpPr txBox="1"/>
          <p:nvPr/>
        </p:nvSpPr>
        <p:spPr>
          <a:xfrm>
            <a:off x="6933830" y="2288731"/>
            <a:ext cx="995949"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467</a:t>
            </a:r>
          </a:p>
          <a:p>
            <a:r>
              <a:rPr lang="en-US" sz="3200" b="1" dirty="0">
                <a:solidFill>
                  <a:srgbClr val="0000FF"/>
                </a:solidFill>
                <a:latin typeface="UTM Avo" panose="02040603050506020204" pitchFamily="18" charset="0"/>
                <a:cs typeface="Arial" panose="020B0604020202020204" pitchFamily="34" charset="0"/>
              </a:rPr>
              <a:t>    8</a:t>
            </a:r>
          </a:p>
        </p:txBody>
      </p:sp>
      <p:cxnSp>
        <p:nvCxnSpPr>
          <p:cNvPr id="29" name="Straight Connector 28">
            <a:extLst>
              <a:ext uri="{FF2B5EF4-FFF2-40B4-BE49-F238E27FC236}">
                <a16:creationId xmlns:a16="http://schemas.microsoft.com/office/drawing/2014/main" id="{73560CAD-C84A-41A1-8476-CCB26581A251}"/>
              </a:ext>
            </a:extLst>
          </p:cNvPr>
          <p:cNvCxnSpPr>
            <a:cxnSpLocks/>
          </p:cNvCxnSpPr>
          <p:nvPr/>
        </p:nvCxnSpPr>
        <p:spPr>
          <a:xfrm>
            <a:off x="6913044" y="3394231"/>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A951F27-C990-478A-B6DE-9D22CD9DD7EB}"/>
              </a:ext>
            </a:extLst>
          </p:cNvPr>
          <p:cNvSpPr txBox="1"/>
          <p:nvPr/>
        </p:nvSpPr>
        <p:spPr>
          <a:xfrm>
            <a:off x="6739699" y="2626380"/>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31" name="TextBox 30">
            <a:extLst>
              <a:ext uri="{FF2B5EF4-FFF2-40B4-BE49-F238E27FC236}">
                <a16:creationId xmlns:a16="http://schemas.microsoft.com/office/drawing/2014/main" id="{8A72EEDE-426E-4A4D-A18D-5B4D7A46BD9E}"/>
              </a:ext>
            </a:extLst>
          </p:cNvPr>
          <p:cNvSpPr txBox="1"/>
          <p:nvPr/>
        </p:nvSpPr>
        <p:spPr>
          <a:xfrm>
            <a:off x="9293526" y="2279724"/>
            <a:ext cx="1087008"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613</a:t>
            </a:r>
          </a:p>
          <a:p>
            <a:r>
              <a:rPr lang="en-US" sz="3200" b="1" dirty="0">
                <a:solidFill>
                  <a:srgbClr val="0000FF"/>
                </a:solidFill>
                <a:latin typeface="UTM Avo" panose="02040603050506020204" pitchFamily="18" charset="0"/>
                <a:cs typeface="Arial" panose="020B0604020202020204" pitchFamily="34" charset="0"/>
              </a:rPr>
              <a:t>    5</a:t>
            </a:r>
          </a:p>
        </p:txBody>
      </p:sp>
      <p:cxnSp>
        <p:nvCxnSpPr>
          <p:cNvPr id="32" name="Straight Connector 31">
            <a:extLst>
              <a:ext uri="{FF2B5EF4-FFF2-40B4-BE49-F238E27FC236}">
                <a16:creationId xmlns:a16="http://schemas.microsoft.com/office/drawing/2014/main" id="{A9D46E90-7EFF-4433-8FB0-B562E031F647}"/>
              </a:ext>
            </a:extLst>
          </p:cNvPr>
          <p:cNvCxnSpPr>
            <a:cxnSpLocks/>
          </p:cNvCxnSpPr>
          <p:nvPr/>
        </p:nvCxnSpPr>
        <p:spPr>
          <a:xfrm>
            <a:off x="9272739"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E95E055-5881-4A8D-9459-55691D35BA09}"/>
              </a:ext>
            </a:extLst>
          </p:cNvPr>
          <p:cNvSpPr txBox="1"/>
          <p:nvPr/>
        </p:nvSpPr>
        <p:spPr>
          <a:xfrm>
            <a:off x="9099394"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a16="http://schemas.microsoft.com/office/drawing/2014/main" id="{09EA2C77-0121-4208-80F9-7C7E1FFFE3FB}"/>
              </a:ext>
            </a:extLst>
          </p:cNvPr>
          <p:cNvPicPr>
            <a:picLocks noChangeAspect="1"/>
          </p:cNvPicPr>
          <p:nvPr/>
        </p:nvPicPr>
        <p:blipFill rotWithShape="1">
          <a:blip r:embed="rId9"/>
          <a:srcRect l="1031" t="43805" r="79771" b="18395"/>
          <a:stretch/>
        </p:blipFill>
        <p:spPr>
          <a:xfrm>
            <a:off x="2754835" y="3737222"/>
            <a:ext cx="754279" cy="990068"/>
          </a:xfrm>
          <a:prstGeom prst="rect">
            <a:avLst/>
          </a:prstGeom>
        </p:spPr>
      </p:pic>
      <p:pic>
        <p:nvPicPr>
          <p:cNvPr id="43" name="Picture 42">
            <a:extLst>
              <a:ext uri="{FF2B5EF4-FFF2-40B4-BE49-F238E27FC236}">
                <a16:creationId xmlns:a16="http://schemas.microsoft.com/office/drawing/2014/main" id="{B84EAA35-7FF4-4E77-9A1D-BF65AC585586}"/>
              </a:ext>
            </a:extLst>
          </p:cNvPr>
          <p:cNvPicPr>
            <a:picLocks noChangeAspect="1"/>
          </p:cNvPicPr>
          <p:nvPr/>
        </p:nvPicPr>
        <p:blipFill rotWithShape="1">
          <a:blip r:embed="rId9"/>
          <a:srcRect l="40459" t="29862" r="38758" b="17202"/>
          <a:stretch/>
        </p:blipFill>
        <p:spPr>
          <a:xfrm flipH="1">
            <a:off x="7837129" y="3737222"/>
            <a:ext cx="659999" cy="1088486"/>
          </a:xfrm>
          <a:prstGeom prst="rect">
            <a:avLst/>
          </a:prstGeom>
        </p:spPr>
      </p:pic>
      <p:pic>
        <p:nvPicPr>
          <p:cNvPr id="45" name="Picture 44">
            <a:extLst>
              <a:ext uri="{FF2B5EF4-FFF2-40B4-BE49-F238E27FC236}">
                <a16:creationId xmlns:a16="http://schemas.microsoft.com/office/drawing/2014/main" id="{B196A318-6A63-47A6-BB41-8C58ACEF0529}"/>
              </a:ext>
            </a:extLst>
          </p:cNvPr>
          <p:cNvPicPr>
            <a:picLocks noChangeAspect="1"/>
          </p:cNvPicPr>
          <p:nvPr/>
        </p:nvPicPr>
        <p:blipFill rotWithShape="1">
          <a:blip r:embed="rId9"/>
          <a:srcRect l="81262" t="47022" r="2690" b="18212"/>
          <a:stretch/>
        </p:blipFill>
        <p:spPr>
          <a:xfrm>
            <a:off x="10350869" y="3804856"/>
            <a:ext cx="659999" cy="953218"/>
          </a:xfrm>
          <a:prstGeom prst="rect">
            <a:avLst/>
          </a:prstGeom>
        </p:spPr>
      </p:pic>
      <p:pic>
        <p:nvPicPr>
          <p:cNvPr id="47" name="Picture 46">
            <a:extLst>
              <a:ext uri="{FF2B5EF4-FFF2-40B4-BE49-F238E27FC236}">
                <a16:creationId xmlns:a16="http://schemas.microsoft.com/office/drawing/2014/main" id="{F67A945F-B811-40C2-8D4E-D84AEF51D4F1}"/>
              </a:ext>
            </a:extLst>
          </p:cNvPr>
          <p:cNvPicPr>
            <a:picLocks noChangeAspect="1"/>
          </p:cNvPicPr>
          <p:nvPr/>
        </p:nvPicPr>
        <p:blipFill rotWithShape="1">
          <a:blip r:embed="rId9"/>
          <a:srcRect l="60932" t="28077" r="19166" b="18134"/>
          <a:stretch/>
        </p:blipFill>
        <p:spPr>
          <a:xfrm>
            <a:off x="5342332" y="3668130"/>
            <a:ext cx="626178" cy="1128252"/>
          </a:xfrm>
          <a:prstGeom prst="rect">
            <a:avLst/>
          </a:prstGeom>
        </p:spPr>
      </p:pic>
      <p:pic>
        <p:nvPicPr>
          <p:cNvPr id="34" name="Google Shape;3052;p29">
            <a:extLst>
              <a:ext uri="{FF2B5EF4-FFF2-40B4-BE49-F238E27FC236}">
                <a16:creationId xmlns:a16="http://schemas.microsoft.com/office/drawing/2014/main" id="{F53BD1D3-E78A-4D8F-AC57-5198358EC025}"/>
              </a:ext>
            </a:extLst>
          </p:cNvPr>
          <p:cNvPicPr preferRelativeResize="0"/>
          <p:nvPr/>
        </p:nvPicPr>
        <p:blipFill>
          <a:blip r:embed="rId10">
            <a:alphaModFix/>
          </a:blip>
          <a:stretch>
            <a:fillRect/>
          </a:stretch>
        </p:blipFill>
        <p:spPr>
          <a:xfrm flipH="1">
            <a:off x="279358" y="145184"/>
            <a:ext cx="1625656" cy="1887109"/>
          </a:xfrm>
          <a:prstGeom prst="rect">
            <a:avLst/>
          </a:prstGeom>
          <a:noFill/>
          <a:ln>
            <a:noFill/>
          </a:ln>
        </p:spPr>
      </p:pic>
      <p:pic>
        <p:nvPicPr>
          <p:cNvPr id="35" name="Google Shape;3053;p29">
            <a:extLst>
              <a:ext uri="{FF2B5EF4-FFF2-40B4-BE49-F238E27FC236}">
                <a16:creationId xmlns:a16="http://schemas.microsoft.com/office/drawing/2014/main" id="{56A4A5EE-0CB4-4C2F-8A22-1B796EE89416}"/>
              </a:ext>
            </a:extLst>
          </p:cNvPr>
          <p:cNvPicPr preferRelativeResize="0"/>
          <p:nvPr/>
        </p:nvPicPr>
        <p:blipFill rotWithShape="1">
          <a:blip r:embed="rId11">
            <a:alphaModFix/>
          </a:blip>
          <a:srcRect/>
          <a:stretch/>
        </p:blipFill>
        <p:spPr>
          <a:xfrm>
            <a:off x="10545786" y="4982193"/>
            <a:ext cx="1672602" cy="1403315"/>
          </a:xfrm>
          <a:prstGeom prst="rect">
            <a:avLst/>
          </a:prstGeom>
          <a:noFill/>
          <a:ln>
            <a:noFill/>
          </a:ln>
        </p:spPr>
      </p:pic>
      <p:grpSp>
        <p:nvGrpSpPr>
          <p:cNvPr id="54" name="Group 53">
            <a:extLst>
              <a:ext uri="{FF2B5EF4-FFF2-40B4-BE49-F238E27FC236}">
                <a16:creationId xmlns:a16="http://schemas.microsoft.com/office/drawing/2014/main" id="{AA72950E-C67A-4E8D-8681-5946EEE10D93}"/>
              </a:ext>
            </a:extLst>
          </p:cNvPr>
          <p:cNvGrpSpPr/>
          <p:nvPr/>
        </p:nvGrpSpPr>
        <p:grpSpPr>
          <a:xfrm>
            <a:off x="1662078" y="543882"/>
            <a:ext cx="4922630" cy="761079"/>
            <a:chOff x="-3288618" y="371174"/>
            <a:chExt cx="4835494" cy="801556"/>
          </a:xfrm>
          <a:solidFill>
            <a:schemeClr val="accent6">
              <a:lumMod val="60000"/>
              <a:lumOff val="40000"/>
            </a:schemeClr>
          </a:solidFill>
        </p:grpSpPr>
        <p:sp>
          <p:nvSpPr>
            <p:cNvPr id="55" name="Rectangle: Rounded Corners 35">
              <a:extLst>
                <a:ext uri="{FF2B5EF4-FFF2-40B4-BE49-F238E27FC236}">
                  <a16:creationId xmlns:a16="http://schemas.microsoft.com/office/drawing/2014/main" id="{956D75A5-BD8A-471C-B883-362F9C33AEC9}"/>
                </a:ext>
              </a:extLst>
            </p:cNvPr>
            <p:cNvSpPr/>
            <p:nvPr/>
          </p:nvSpPr>
          <p:spPr>
            <a:xfrm>
              <a:off x="-2901351" y="377318"/>
              <a:ext cx="4448227" cy="795412"/>
            </a:xfrm>
            <a:prstGeom prst="roundRect">
              <a:avLst>
                <a:gd name="adj" fmla="val 49773"/>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 </a:t>
              </a:r>
              <a:r>
                <a:rPr lang="en-US" sz="3200" b="1" dirty="0">
                  <a:solidFill>
                    <a:schemeClr val="tx1"/>
                  </a:solidFill>
                  <a:cs typeface="Arial" panose="020B0604020202020204" pitchFamily="34" charset="0"/>
                </a:rPr>
                <a:t>(</a:t>
              </a:r>
              <a:r>
                <a:rPr lang="en-US" sz="3200" b="1" dirty="0" err="1">
                  <a:solidFill>
                    <a:schemeClr val="tx1"/>
                  </a:solidFill>
                  <a:cs typeface="Arial" panose="020B0604020202020204" pitchFamily="34" charset="0"/>
                </a:rPr>
                <a:t>theo</a:t>
              </a:r>
              <a:r>
                <a:rPr lang="en-US" sz="3200" b="1" dirty="0">
                  <a:solidFill>
                    <a:schemeClr val="tx1"/>
                  </a:solidFill>
                  <a:cs typeface="Arial" panose="020B0604020202020204" pitchFamily="34" charset="0"/>
                </a:rPr>
                <a:t> </a:t>
              </a:r>
              <a:r>
                <a:rPr lang="en-US" sz="3200" b="1" dirty="0" err="1">
                  <a:solidFill>
                    <a:schemeClr val="tx1"/>
                  </a:solidFill>
                  <a:cs typeface="Arial" panose="020B0604020202020204" pitchFamily="34" charset="0"/>
                </a:rPr>
                <a:t>mẫu</a:t>
              </a:r>
              <a:r>
                <a:rPr lang="en-US" sz="3200" b="1" dirty="0">
                  <a:solidFill>
                    <a:schemeClr val="tx1"/>
                  </a:solidFill>
                  <a:cs typeface="Arial" panose="020B0604020202020204" pitchFamily="34" charset="0"/>
                </a:rPr>
                <a:t>):</a:t>
              </a:r>
            </a:p>
          </p:txBody>
        </p:sp>
        <p:sp>
          <p:nvSpPr>
            <p:cNvPr id="56" name="Oval 55">
              <a:extLst>
                <a:ext uri="{FF2B5EF4-FFF2-40B4-BE49-F238E27FC236}">
                  <a16:creationId xmlns:a16="http://schemas.microsoft.com/office/drawing/2014/main" id="{FFB145CF-B292-4B16-8E99-C56ED6B29A33}"/>
                </a:ext>
              </a:extLst>
            </p:cNvPr>
            <p:cNvSpPr/>
            <p:nvPr/>
          </p:nvSpPr>
          <p:spPr>
            <a:xfrm>
              <a:off x="-3288618" y="371174"/>
              <a:ext cx="615094" cy="653661"/>
            </a:xfrm>
            <a:prstGeom prst="ellipse">
              <a:avLst/>
            </a:prstGeom>
            <a:grp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smtClean="0">
                  <a:solidFill>
                    <a:srgbClr val="C00000"/>
                  </a:solidFill>
                  <a:latin typeface="UTM Avo" panose="02040603050506020204" pitchFamily="18" charset="0"/>
                </a:rPr>
                <a:t>4</a:t>
              </a:r>
              <a:endParaRPr lang="en-US" sz="3200" b="1" dirty="0">
                <a:solidFill>
                  <a:srgbClr val="C00000"/>
                </a:solidFill>
                <a:latin typeface="UTM Avo" panose="02040603050506020204" pitchFamily="18" charset="0"/>
              </a:endParaRPr>
            </a:p>
          </p:txBody>
        </p:sp>
      </p:grpSp>
    </p:spTree>
    <p:controls>
      <mc:AlternateContent xmlns:mc="http://schemas.openxmlformats.org/markup-compatibility/2006">
        <mc:Choice xmlns:v="urn:schemas-microsoft-com:vml" Requires="v">
          <p:control spid="2494" name="TextBox1" r:id="rId2" imgW="961920" imgH="495360"/>
        </mc:Choice>
        <mc:Fallback>
          <p:control name="TextBox1" r:id="rId2" imgW="961920" imgH="495360">
            <p:pic>
              <p:nvPicPr>
                <p:cNvPr id="39" name="TextBox1">
                  <a:extLst>
                    <a:ext uri="{FF2B5EF4-FFF2-40B4-BE49-F238E27FC236}">
                      <a16:creationId xmlns:a16="http://schemas.microsoft.com/office/drawing/2014/main" id="{306D5FFC-C954-41B5-9A80-984273A46C6F}"/>
                    </a:ext>
                  </a:extLst>
                </p:cNvPr>
                <p:cNvPicPr>
                  <a:picLocks/>
                </p:cNvPicPr>
                <p:nvPr/>
              </p:nvPicPr>
              <p:blipFill>
                <a:blip r:embed="rId12"/>
                <a:stretch>
                  <a:fillRect/>
                </a:stretch>
              </p:blipFill>
              <p:spPr>
                <a:xfrm>
                  <a:off x="1884103" y="3476376"/>
                  <a:ext cx="962130" cy="490537"/>
                </a:xfrm>
                <a:prstGeom prst="rect">
                  <a:avLst/>
                </a:prstGeom>
              </p:spPr>
            </p:pic>
          </p:control>
        </mc:Fallback>
      </mc:AlternateContent>
      <mc:AlternateContent xmlns:mc="http://schemas.openxmlformats.org/markup-compatibility/2006">
        <mc:Choice xmlns:v="urn:schemas-microsoft-com:vml" Requires="v">
          <p:control spid="2495" name="TextBox2" r:id="rId3" imgW="961920" imgH="495360"/>
        </mc:Choice>
        <mc:Fallback>
          <p:control name="TextBox2" r:id="rId3" imgW="961920" imgH="495360">
            <p:pic>
              <p:nvPicPr>
                <p:cNvPr id="40" name="TextBox2">
                  <a:extLst>
                    <a:ext uri="{FF2B5EF4-FFF2-40B4-BE49-F238E27FC236}">
                      <a16:creationId xmlns:a16="http://schemas.microsoft.com/office/drawing/2014/main" id="{12ED5D09-7196-4F34-AD61-711DEEB34CCC}"/>
                    </a:ext>
                  </a:extLst>
                </p:cNvPr>
                <p:cNvPicPr>
                  <a:picLocks/>
                </p:cNvPicPr>
                <p:nvPr/>
              </p:nvPicPr>
              <p:blipFill>
                <a:blip r:embed="rId12"/>
                <a:stretch>
                  <a:fillRect/>
                </a:stretch>
              </p:blipFill>
              <p:spPr>
                <a:xfrm>
                  <a:off x="4351173" y="3451793"/>
                  <a:ext cx="962130" cy="490537"/>
                </a:xfrm>
                <a:prstGeom prst="rect">
                  <a:avLst/>
                </a:prstGeom>
              </p:spPr>
            </p:pic>
          </p:control>
        </mc:Fallback>
      </mc:AlternateContent>
      <mc:AlternateContent xmlns:mc="http://schemas.openxmlformats.org/markup-compatibility/2006">
        <mc:Choice xmlns:v="urn:schemas-microsoft-com:vml" Requires="v">
          <p:control spid="2496" name="TextBox3" r:id="rId4" imgW="961920" imgH="495360"/>
        </mc:Choice>
        <mc:Fallback>
          <p:control name="TextBox3" r:id="rId4" imgW="961920" imgH="495360">
            <p:pic>
              <p:nvPicPr>
                <p:cNvPr id="42" name="TextBox3">
                  <a:extLst>
                    <a:ext uri="{FF2B5EF4-FFF2-40B4-BE49-F238E27FC236}">
                      <a16:creationId xmlns:a16="http://schemas.microsoft.com/office/drawing/2014/main" id="{FE818FD0-F609-4F4C-ADA0-B2592211A810}"/>
                    </a:ext>
                  </a:extLst>
                </p:cNvPr>
                <p:cNvPicPr>
                  <a:picLocks/>
                </p:cNvPicPr>
                <p:nvPr/>
              </p:nvPicPr>
              <p:blipFill>
                <a:blip r:embed="rId12"/>
                <a:stretch>
                  <a:fillRect/>
                </a:stretch>
              </p:blipFill>
              <p:spPr>
                <a:xfrm>
                  <a:off x="6913044" y="3451793"/>
                  <a:ext cx="962130" cy="490537"/>
                </a:xfrm>
                <a:prstGeom prst="rect">
                  <a:avLst/>
                </a:prstGeom>
              </p:spPr>
            </p:pic>
          </p:control>
        </mc:Fallback>
      </mc:AlternateContent>
      <mc:AlternateContent xmlns:mc="http://schemas.openxmlformats.org/markup-compatibility/2006">
        <mc:Choice xmlns:v="urn:schemas-microsoft-com:vml" Requires="v">
          <p:control spid="2497" name="TextBox4" r:id="rId5" imgW="961920" imgH="495360"/>
        </mc:Choice>
        <mc:Fallback>
          <p:control name="TextBox4" r:id="rId5" imgW="961920" imgH="495360">
            <p:pic>
              <p:nvPicPr>
                <p:cNvPr id="48" name="TextBox4">
                  <a:extLst>
                    <a:ext uri="{FF2B5EF4-FFF2-40B4-BE49-F238E27FC236}">
                      <a16:creationId xmlns:a16="http://schemas.microsoft.com/office/drawing/2014/main" id="{7D46D95E-B533-4C93-884C-40D073512382}"/>
                    </a:ext>
                  </a:extLst>
                </p:cNvPr>
                <p:cNvPicPr>
                  <a:picLocks/>
                </p:cNvPicPr>
                <p:nvPr/>
              </p:nvPicPr>
              <p:blipFill>
                <a:blip r:embed="rId12"/>
                <a:stretch>
                  <a:fillRect/>
                </a:stretch>
              </p:blipFill>
              <p:spPr>
                <a:xfrm>
                  <a:off x="9297286" y="3451793"/>
                  <a:ext cx="962130" cy="490537"/>
                </a:xfrm>
                <a:prstGeom prst="rect">
                  <a:avLst/>
                </a:prstGeom>
              </p:spPr>
            </p:pic>
          </p:control>
        </mc:Fallback>
      </mc:AlternateContent>
    </p:controls>
    <p:extLst>
      <p:ext uri="{BB962C8B-B14F-4D97-AF65-F5344CB8AC3E}">
        <p14:creationId xmlns:p14="http://schemas.microsoft.com/office/powerpoint/2010/main" val="3031160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B5AE0D3C-8638-4120-9201-00ED5D4A776F}"/>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8" name="Rectangle: Rounded Corners 7">
            <a:extLst>
              <a:ext uri="{FF2B5EF4-FFF2-40B4-BE49-F238E27FC236}">
                <a16:creationId xmlns:a16="http://schemas.microsoft.com/office/drawing/2014/main" id="{396AA265-8C04-4A82-A800-D94F1E4919A0}"/>
              </a:ext>
            </a:extLst>
          </p:cNvPr>
          <p:cNvSpPr/>
          <p:nvPr/>
        </p:nvSpPr>
        <p:spPr>
          <a:xfrm>
            <a:off x="1203229" y="272914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45009D3A-6311-4BFF-ABAD-77B7CB210CA8}"/>
              </a:ext>
            </a:extLst>
          </p:cNvPr>
          <p:cNvSpPr/>
          <p:nvPr/>
        </p:nvSpPr>
        <p:spPr>
          <a:xfrm>
            <a:off x="3791591"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01779D1B-1FA8-43EE-9328-EEF19A1EC894}"/>
              </a:ext>
            </a:extLst>
          </p:cNvPr>
          <p:cNvSpPr/>
          <p:nvPr/>
        </p:nvSpPr>
        <p:spPr>
          <a:xfrm>
            <a:off x="6414785"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39F36830-1C53-40D2-A079-6DF5EBAC1C4E}"/>
              </a:ext>
            </a:extLst>
          </p:cNvPr>
          <p:cNvSpPr/>
          <p:nvPr/>
        </p:nvSpPr>
        <p:spPr>
          <a:xfrm>
            <a:off x="9141912"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5" name="TextBox 4">
            <a:extLst>
              <a:ext uri="{FF2B5EF4-FFF2-40B4-BE49-F238E27FC236}">
                <a16:creationId xmlns:a16="http://schemas.microsoft.com/office/drawing/2014/main" id="{00CA7D0F-E343-44FD-8A56-6E978131A7AD}"/>
              </a:ext>
            </a:extLst>
          </p:cNvPr>
          <p:cNvSpPr txBox="1"/>
          <p:nvPr/>
        </p:nvSpPr>
        <p:spPr>
          <a:xfrm>
            <a:off x="1645783" y="2921743"/>
            <a:ext cx="1408872"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275</a:t>
            </a:r>
          </a:p>
        </p:txBody>
      </p:sp>
      <p:cxnSp>
        <p:nvCxnSpPr>
          <p:cNvPr id="23" name="Straight Connector 22">
            <a:extLst>
              <a:ext uri="{FF2B5EF4-FFF2-40B4-BE49-F238E27FC236}">
                <a16:creationId xmlns:a16="http://schemas.microsoft.com/office/drawing/2014/main" id="{990F3BD1-7053-43B4-A558-DD56576BDBD4}"/>
              </a:ext>
            </a:extLst>
          </p:cNvPr>
          <p:cNvCxnSpPr>
            <a:cxnSpLocks/>
          </p:cNvCxnSpPr>
          <p:nvPr/>
        </p:nvCxnSpPr>
        <p:spPr>
          <a:xfrm flipV="1">
            <a:off x="1547402" y="3977647"/>
            <a:ext cx="1077780" cy="825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A574D7-0C54-46B9-87D4-E22751B0E753}"/>
              </a:ext>
            </a:extLst>
          </p:cNvPr>
          <p:cNvSpPr txBox="1"/>
          <p:nvPr/>
        </p:nvSpPr>
        <p:spPr>
          <a:xfrm>
            <a:off x="1421313" y="3193081"/>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a16="http://schemas.microsoft.com/office/drawing/2014/main" id="{09EA2C77-0121-4208-80F9-7C7E1FFFE3FB}"/>
              </a:ext>
            </a:extLst>
          </p:cNvPr>
          <p:cNvPicPr>
            <a:picLocks noChangeAspect="1"/>
          </p:cNvPicPr>
          <p:nvPr/>
        </p:nvPicPr>
        <p:blipFill rotWithShape="1">
          <a:blip r:embed="rId4"/>
          <a:srcRect l="1031" t="43805" r="79771" b="18395"/>
          <a:stretch/>
        </p:blipFill>
        <p:spPr>
          <a:xfrm>
            <a:off x="2647835" y="4323531"/>
            <a:ext cx="754279" cy="990068"/>
          </a:xfrm>
          <a:prstGeom prst="rect">
            <a:avLst/>
          </a:prstGeom>
        </p:spPr>
      </p:pic>
      <p:pic>
        <p:nvPicPr>
          <p:cNvPr id="43" name="Picture 42">
            <a:extLst>
              <a:ext uri="{FF2B5EF4-FFF2-40B4-BE49-F238E27FC236}">
                <a16:creationId xmlns:a16="http://schemas.microsoft.com/office/drawing/2014/main" id="{B84EAA35-7FF4-4E77-9A1D-BF65AC585586}"/>
              </a:ext>
            </a:extLst>
          </p:cNvPr>
          <p:cNvPicPr>
            <a:picLocks noChangeAspect="1"/>
          </p:cNvPicPr>
          <p:nvPr/>
        </p:nvPicPr>
        <p:blipFill rotWithShape="1">
          <a:blip r:embed="rId4"/>
          <a:srcRect l="40459" t="29862" r="38758" b="17202"/>
          <a:stretch/>
        </p:blipFill>
        <p:spPr>
          <a:xfrm flipH="1">
            <a:off x="7906692" y="4323531"/>
            <a:ext cx="659999" cy="1088486"/>
          </a:xfrm>
          <a:prstGeom prst="rect">
            <a:avLst/>
          </a:prstGeom>
        </p:spPr>
      </p:pic>
      <p:pic>
        <p:nvPicPr>
          <p:cNvPr id="45" name="Picture 44">
            <a:extLst>
              <a:ext uri="{FF2B5EF4-FFF2-40B4-BE49-F238E27FC236}">
                <a16:creationId xmlns:a16="http://schemas.microsoft.com/office/drawing/2014/main" id="{B196A318-6A63-47A6-BB41-8C58ACEF0529}"/>
              </a:ext>
            </a:extLst>
          </p:cNvPr>
          <p:cNvPicPr>
            <a:picLocks noChangeAspect="1"/>
          </p:cNvPicPr>
          <p:nvPr/>
        </p:nvPicPr>
        <p:blipFill rotWithShape="1">
          <a:blip r:embed="rId4"/>
          <a:srcRect l="81262" t="47022" r="2690" b="18212"/>
          <a:stretch/>
        </p:blipFill>
        <p:spPr>
          <a:xfrm>
            <a:off x="10645924" y="4391165"/>
            <a:ext cx="659999" cy="953218"/>
          </a:xfrm>
          <a:prstGeom prst="rect">
            <a:avLst/>
          </a:prstGeom>
        </p:spPr>
      </p:pic>
      <p:pic>
        <p:nvPicPr>
          <p:cNvPr id="47" name="Picture 46">
            <a:extLst>
              <a:ext uri="{FF2B5EF4-FFF2-40B4-BE49-F238E27FC236}">
                <a16:creationId xmlns:a16="http://schemas.microsoft.com/office/drawing/2014/main" id="{F67A945F-B811-40C2-8D4E-D84AEF51D4F1}"/>
              </a:ext>
            </a:extLst>
          </p:cNvPr>
          <p:cNvPicPr>
            <a:picLocks noChangeAspect="1"/>
          </p:cNvPicPr>
          <p:nvPr/>
        </p:nvPicPr>
        <p:blipFill rotWithShape="1">
          <a:blip r:embed="rId4"/>
          <a:srcRect l="60932" t="28077" r="19166" b="18134"/>
          <a:stretch/>
        </p:blipFill>
        <p:spPr>
          <a:xfrm>
            <a:off x="5290336" y="4254439"/>
            <a:ext cx="626178" cy="1128252"/>
          </a:xfrm>
          <a:prstGeom prst="rect">
            <a:avLst/>
          </a:prstGeom>
        </p:spPr>
      </p:pic>
      <p:sp>
        <p:nvSpPr>
          <p:cNvPr id="4" name="TextBox 3">
            <a:extLst>
              <a:ext uri="{FF2B5EF4-FFF2-40B4-BE49-F238E27FC236}">
                <a16:creationId xmlns:a16="http://schemas.microsoft.com/office/drawing/2014/main" id="{10D2A383-81AD-4880-A204-DA12F03F83A8}"/>
              </a:ext>
            </a:extLst>
          </p:cNvPr>
          <p:cNvSpPr txBox="1"/>
          <p:nvPr/>
        </p:nvSpPr>
        <p:spPr>
          <a:xfrm>
            <a:off x="1079306" y="157397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275 - 38</a:t>
            </a:r>
          </a:p>
        </p:txBody>
      </p:sp>
      <p:sp>
        <p:nvSpPr>
          <p:cNvPr id="39" name="TextBox 38">
            <a:extLst>
              <a:ext uri="{FF2B5EF4-FFF2-40B4-BE49-F238E27FC236}">
                <a16:creationId xmlns:a16="http://schemas.microsoft.com/office/drawing/2014/main" id="{3FB4B79E-383A-4F92-8763-7619132660A4}"/>
              </a:ext>
            </a:extLst>
          </p:cNvPr>
          <p:cNvSpPr txBox="1"/>
          <p:nvPr/>
        </p:nvSpPr>
        <p:spPr>
          <a:xfrm>
            <a:off x="3656478" y="156309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470 - 59</a:t>
            </a:r>
          </a:p>
        </p:txBody>
      </p:sp>
      <p:sp>
        <p:nvSpPr>
          <p:cNvPr id="40" name="TextBox 39">
            <a:extLst>
              <a:ext uri="{FF2B5EF4-FFF2-40B4-BE49-F238E27FC236}">
                <a16:creationId xmlns:a16="http://schemas.microsoft.com/office/drawing/2014/main" id="{125CC4D5-6F9C-4820-9078-9AFEAC3B197D}"/>
              </a:ext>
            </a:extLst>
          </p:cNvPr>
          <p:cNvSpPr txBox="1"/>
          <p:nvPr/>
        </p:nvSpPr>
        <p:spPr>
          <a:xfrm>
            <a:off x="6277069" y="156309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783 - 5</a:t>
            </a:r>
          </a:p>
        </p:txBody>
      </p:sp>
      <p:sp>
        <p:nvSpPr>
          <p:cNvPr id="42" name="TextBox 41">
            <a:extLst>
              <a:ext uri="{FF2B5EF4-FFF2-40B4-BE49-F238E27FC236}">
                <a16:creationId xmlns:a16="http://schemas.microsoft.com/office/drawing/2014/main" id="{598B111B-7450-4632-8631-D03C4C4D6CDB}"/>
              </a:ext>
            </a:extLst>
          </p:cNvPr>
          <p:cNvSpPr txBox="1"/>
          <p:nvPr/>
        </p:nvSpPr>
        <p:spPr>
          <a:xfrm>
            <a:off x="9017254" y="1547555"/>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865 - 9</a:t>
            </a:r>
          </a:p>
        </p:txBody>
      </p:sp>
      <p:sp>
        <p:nvSpPr>
          <p:cNvPr id="44" name="TextBox 43">
            <a:extLst>
              <a:ext uri="{FF2B5EF4-FFF2-40B4-BE49-F238E27FC236}">
                <a16:creationId xmlns:a16="http://schemas.microsoft.com/office/drawing/2014/main" id="{FA13928B-3C1F-4501-BB09-374E70376AC3}"/>
              </a:ext>
            </a:extLst>
          </p:cNvPr>
          <p:cNvSpPr txBox="1"/>
          <p:nvPr/>
        </p:nvSpPr>
        <p:spPr>
          <a:xfrm>
            <a:off x="1652738" y="3432200"/>
            <a:ext cx="1307215"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38</a:t>
            </a:r>
          </a:p>
        </p:txBody>
      </p:sp>
      <p:sp>
        <p:nvSpPr>
          <p:cNvPr id="46" name="TextBox 45">
            <a:extLst>
              <a:ext uri="{FF2B5EF4-FFF2-40B4-BE49-F238E27FC236}">
                <a16:creationId xmlns:a16="http://schemas.microsoft.com/office/drawing/2014/main" id="{062F71C7-A75A-4841-BA33-947E3D37B1F3}"/>
              </a:ext>
            </a:extLst>
          </p:cNvPr>
          <p:cNvSpPr txBox="1"/>
          <p:nvPr/>
        </p:nvSpPr>
        <p:spPr>
          <a:xfrm>
            <a:off x="1645783" y="4020263"/>
            <a:ext cx="1408871"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237</a:t>
            </a:r>
          </a:p>
        </p:txBody>
      </p:sp>
      <p:sp>
        <p:nvSpPr>
          <p:cNvPr id="48" name="TextBox 47">
            <a:extLst>
              <a:ext uri="{FF2B5EF4-FFF2-40B4-BE49-F238E27FC236}">
                <a16:creationId xmlns:a16="http://schemas.microsoft.com/office/drawing/2014/main" id="{D67B6EAE-1786-469D-A96B-C07B98034CCA}"/>
              </a:ext>
            </a:extLst>
          </p:cNvPr>
          <p:cNvSpPr txBox="1"/>
          <p:nvPr/>
        </p:nvSpPr>
        <p:spPr>
          <a:xfrm>
            <a:off x="4290959" y="2922250"/>
            <a:ext cx="1195441"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470</a:t>
            </a:r>
          </a:p>
        </p:txBody>
      </p:sp>
      <p:cxnSp>
        <p:nvCxnSpPr>
          <p:cNvPr id="49" name="Straight Connector 48">
            <a:extLst>
              <a:ext uri="{FF2B5EF4-FFF2-40B4-BE49-F238E27FC236}">
                <a16:creationId xmlns:a16="http://schemas.microsoft.com/office/drawing/2014/main" id="{2AC4FB88-502B-4613-94FE-9787D0B957DE}"/>
              </a:ext>
            </a:extLst>
          </p:cNvPr>
          <p:cNvCxnSpPr>
            <a:cxnSpLocks/>
          </p:cNvCxnSpPr>
          <p:nvPr/>
        </p:nvCxnSpPr>
        <p:spPr>
          <a:xfrm>
            <a:off x="4326161" y="3988527"/>
            <a:ext cx="889621" cy="674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7E5B452D-3C62-40A9-BCF2-398F8E281AD7}"/>
              </a:ext>
            </a:extLst>
          </p:cNvPr>
          <p:cNvSpPr txBox="1"/>
          <p:nvPr/>
        </p:nvSpPr>
        <p:spPr>
          <a:xfrm>
            <a:off x="4026594" y="3180824"/>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51" name="TextBox 50">
            <a:extLst>
              <a:ext uri="{FF2B5EF4-FFF2-40B4-BE49-F238E27FC236}">
                <a16:creationId xmlns:a16="http://schemas.microsoft.com/office/drawing/2014/main" id="{00C8058A-94DE-4D29-B88B-13B10C409E96}"/>
              </a:ext>
            </a:extLst>
          </p:cNvPr>
          <p:cNvSpPr txBox="1"/>
          <p:nvPr/>
        </p:nvSpPr>
        <p:spPr>
          <a:xfrm>
            <a:off x="4297914" y="3432707"/>
            <a:ext cx="1318481"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59</a:t>
            </a:r>
          </a:p>
        </p:txBody>
      </p:sp>
      <p:sp>
        <p:nvSpPr>
          <p:cNvPr id="52" name="TextBox 51">
            <a:extLst>
              <a:ext uri="{FF2B5EF4-FFF2-40B4-BE49-F238E27FC236}">
                <a16:creationId xmlns:a16="http://schemas.microsoft.com/office/drawing/2014/main" id="{31952F73-749F-4BF2-A9F8-2D859D9BF6B6}"/>
              </a:ext>
            </a:extLst>
          </p:cNvPr>
          <p:cNvSpPr txBox="1"/>
          <p:nvPr/>
        </p:nvSpPr>
        <p:spPr>
          <a:xfrm>
            <a:off x="4339661" y="4003151"/>
            <a:ext cx="1861480"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411</a:t>
            </a:r>
          </a:p>
        </p:txBody>
      </p:sp>
      <p:sp>
        <p:nvSpPr>
          <p:cNvPr id="53" name="TextBox 52">
            <a:extLst>
              <a:ext uri="{FF2B5EF4-FFF2-40B4-BE49-F238E27FC236}">
                <a16:creationId xmlns:a16="http://schemas.microsoft.com/office/drawing/2014/main" id="{83DC3130-73DD-4495-91F9-4A6B5F0D6091}"/>
              </a:ext>
            </a:extLst>
          </p:cNvPr>
          <p:cNvSpPr txBox="1"/>
          <p:nvPr/>
        </p:nvSpPr>
        <p:spPr>
          <a:xfrm>
            <a:off x="6931413" y="2863531"/>
            <a:ext cx="1280753"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783</a:t>
            </a:r>
          </a:p>
        </p:txBody>
      </p:sp>
      <p:cxnSp>
        <p:nvCxnSpPr>
          <p:cNvPr id="54" name="Straight Connector 53">
            <a:extLst>
              <a:ext uri="{FF2B5EF4-FFF2-40B4-BE49-F238E27FC236}">
                <a16:creationId xmlns:a16="http://schemas.microsoft.com/office/drawing/2014/main" id="{0DC491E3-C6D7-44D2-8576-BE98331A6921}"/>
              </a:ext>
            </a:extLst>
          </p:cNvPr>
          <p:cNvCxnSpPr>
            <a:cxnSpLocks/>
          </p:cNvCxnSpPr>
          <p:nvPr/>
        </p:nvCxnSpPr>
        <p:spPr>
          <a:xfrm>
            <a:off x="6993697" y="3958763"/>
            <a:ext cx="892983"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C5CE554-40D9-4CC9-98C0-A497CFEF4D58}"/>
              </a:ext>
            </a:extLst>
          </p:cNvPr>
          <p:cNvSpPr txBox="1"/>
          <p:nvPr/>
        </p:nvSpPr>
        <p:spPr>
          <a:xfrm>
            <a:off x="6754568" y="3134869"/>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56" name="TextBox 55">
            <a:extLst>
              <a:ext uri="{FF2B5EF4-FFF2-40B4-BE49-F238E27FC236}">
                <a16:creationId xmlns:a16="http://schemas.microsoft.com/office/drawing/2014/main" id="{485DB702-3511-450D-8B2B-2FE0C4257C55}"/>
              </a:ext>
            </a:extLst>
          </p:cNvPr>
          <p:cNvSpPr txBox="1"/>
          <p:nvPr/>
        </p:nvSpPr>
        <p:spPr>
          <a:xfrm>
            <a:off x="6938369" y="3373988"/>
            <a:ext cx="960884"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5</a:t>
            </a:r>
          </a:p>
        </p:txBody>
      </p:sp>
      <p:sp>
        <p:nvSpPr>
          <p:cNvPr id="57" name="TextBox 56">
            <a:extLst>
              <a:ext uri="{FF2B5EF4-FFF2-40B4-BE49-F238E27FC236}">
                <a16:creationId xmlns:a16="http://schemas.microsoft.com/office/drawing/2014/main" id="{32583B12-D786-4728-AD81-8E9AFBF8A323}"/>
              </a:ext>
            </a:extLst>
          </p:cNvPr>
          <p:cNvSpPr txBox="1"/>
          <p:nvPr/>
        </p:nvSpPr>
        <p:spPr>
          <a:xfrm>
            <a:off x="6969514" y="3962051"/>
            <a:ext cx="965579"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778</a:t>
            </a:r>
          </a:p>
        </p:txBody>
      </p:sp>
      <p:sp>
        <p:nvSpPr>
          <p:cNvPr id="58" name="TextBox 57">
            <a:extLst>
              <a:ext uri="{FF2B5EF4-FFF2-40B4-BE49-F238E27FC236}">
                <a16:creationId xmlns:a16="http://schemas.microsoft.com/office/drawing/2014/main" id="{203E8CBF-9A94-4AD3-846F-D6CDC4139A16}"/>
              </a:ext>
            </a:extLst>
          </p:cNvPr>
          <p:cNvSpPr txBox="1"/>
          <p:nvPr/>
        </p:nvSpPr>
        <p:spPr>
          <a:xfrm>
            <a:off x="9641542" y="2878131"/>
            <a:ext cx="990147"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865</a:t>
            </a:r>
          </a:p>
        </p:txBody>
      </p:sp>
      <p:cxnSp>
        <p:nvCxnSpPr>
          <p:cNvPr id="59" name="Straight Connector 58">
            <a:extLst>
              <a:ext uri="{FF2B5EF4-FFF2-40B4-BE49-F238E27FC236}">
                <a16:creationId xmlns:a16="http://schemas.microsoft.com/office/drawing/2014/main" id="{544EC921-1590-4C56-8EFE-38200FA313A5}"/>
              </a:ext>
            </a:extLst>
          </p:cNvPr>
          <p:cNvCxnSpPr>
            <a:cxnSpLocks/>
          </p:cNvCxnSpPr>
          <p:nvPr/>
        </p:nvCxnSpPr>
        <p:spPr>
          <a:xfrm>
            <a:off x="9674674" y="3958763"/>
            <a:ext cx="103728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CE356CB-CBBC-4653-86D6-FA6C31DA5FC5}"/>
              </a:ext>
            </a:extLst>
          </p:cNvPr>
          <p:cNvSpPr txBox="1"/>
          <p:nvPr/>
        </p:nvSpPr>
        <p:spPr>
          <a:xfrm>
            <a:off x="9387489" y="3152389"/>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61" name="TextBox 60">
            <a:extLst>
              <a:ext uri="{FF2B5EF4-FFF2-40B4-BE49-F238E27FC236}">
                <a16:creationId xmlns:a16="http://schemas.microsoft.com/office/drawing/2014/main" id="{B8011DBE-0315-4B76-A79C-6C76EC5C9CCA}"/>
              </a:ext>
            </a:extLst>
          </p:cNvPr>
          <p:cNvSpPr txBox="1"/>
          <p:nvPr/>
        </p:nvSpPr>
        <p:spPr>
          <a:xfrm>
            <a:off x="10156098" y="3385912"/>
            <a:ext cx="584702"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9</a:t>
            </a:r>
          </a:p>
        </p:txBody>
      </p:sp>
      <p:sp>
        <p:nvSpPr>
          <p:cNvPr id="62" name="TextBox 61">
            <a:extLst>
              <a:ext uri="{FF2B5EF4-FFF2-40B4-BE49-F238E27FC236}">
                <a16:creationId xmlns:a16="http://schemas.microsoft.com/office/drawing/2014/main" id="{2F4981D3-4F1E-4687-829B-8E1354536FBE}"/>
              </a:ext>
            </a:extLst>
          </p:cNvPr>
          <p:cNvSpPr txBox="1"/>
          <p:nvPr/>
        </p:nvSpPr>
        <p:spPr>
          <a:xfrm>
            <a:off x="9660593" y="3976651"/>
            <a:ext cx="1399010"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856</a:t>
            </a:r>
          </a:p>
        </p:txBody>
      </p:sp>
      <p:pic>
        <p:nvPicPr>
          <p:cNvPr id="63" name="Google Shape;3052;p29">
            <a:extLst>
              <a:ext uri="{FF2B5EF4-FFF2-40B4-BE49-F238E27FC236}">
                <a16:creationId xmlns:a16="http://schemas.microsoft.com/office/drawing/2014/main" id="{15C845CB-4674-4F1C-AD14-92A4D616CF29}"/>
              </a:ext>
            </a:extLst>
          </p:cNvPr>
          <p:cNvPicPr preferRelativeResize="0"/>
          <p:nvPr/>
        </p:nvPicPr>
        <p:blipFill>
          <a:blip r:embed="rId5">
            <a:alphaModFix/>
          </a:blip>
          <a:stretch>
            <a:fillRect/>
          </a:stretch>
        </p:blipFill>
        <p:spPr>
          <a:xfrm flipH="1">
            <a:off x="50429" y="-84384"/>
            <a:ext cx="1271334" cy="1601954"/>
          </a:xfrm>
          <a:prstGeom prst="rect">
            <a:avLst/>
          </a:prstGeom>
          <a:noFill/>
          <a:ln>
            <a:noFill/>
          </a:ln>
        </p:spPr>
      </p:pic>
      <p:grpSp>
        <p:nvGrpSpPr>
          <p:cNvPr id="65" name="Group 64">
            <a:extLst>
              <a:ext uri="{FF2B5EF4-FFF2-40B4-BE49-F238E27FC236}">
                <a16:creationId xmlns:a16="http://schemas.microsoft.com/office/drawing/2014/main" id="{AA72950E-C67A-4E8D-8681-5946EEE10D93}"/>
              </a:ext>
            </a:extLst>
          </p:cNvPr>
          <p:cNvGrpSpPr/>
          <p:nvPr/>
        </p:nvGrpSpPr>
        <p:grpSpPr>
          <a:xfrm>
            <a:off x="1652738" y="493042"/>
            <a:ext cx="4528384" cy="755245"/>
            <a:chOff x="-3297793" y="317631"/>
            <a:chExt cx="4448227" cy="795412"/>
          </a:xfrm>
          <a:solidFill>
            <a:schemeClr val="accent6">
              <a:lumMod val="60000"/>
              <a:lumOff val="40000"/>
            </a:schemeClr>
          </a:solidFill>
        </p:grpSpPr>
        <p:sp>
          <p:nvSpPr>
            <p:cNvPr id="66" name="Rectangle: Rounded Corners 35">
              <a:extLst>
                <a:ext uri="{FF2B5EF4-FFF2-40B4-BE49-F238E27FC236}">
                  <a16:creationId xmlns:a16="http://schemas.microsoft.com/office/drawing/2014/main" id="{956D75A5-BD8A-471C-B883-362F9C33AEC9}"/>
                </a:ext>
              </a:extLst>
            </p:cNvPr>
            <p:cNvSpPr/>
            <p:nvPr/>
          </p:nvSpPr>
          <p:spPr>
            <a:xfrm>
              <a:off x="-3297793" y="317631"/>
              <a:ext cx="4448227" cy="795412"/>
            </a:xfrm>
            <a:prstGeom prst="roundRect">
              <a:avLst>
                <a:gd name="adj" fmla="val 49773"/>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err="1" smtClean="0">
                  <a:solidFill>
                    <a:schemeClr val="tx1"/>
                  </a:solidFill>
                  <a:cs typeface="Arial" panose="020B0604020202020204" pitchFamily="34" charset="0"/>
                </a:rPr>
                <a:t>Đặt</a:t>
              </a:r>
              <a:r>
                <a:rPr lang="en-US" sz="3200" b="1" dirty="0" smtClean="0">
                  <a:solidFill>
                    <a:schemeClr val="tx1"/>
                  </a:solidFill>
                  <a:cs typeface="Arial" panose="020B0604020202020204" pitchFamily="34" charset="0"/>
                </a:rPr>
                <a:t> </a:t>
              </a: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 </a:t>
              </a:r>
              <a:r>
                <a:rPr lang="en-US" sz="3200" b="1" dirty="0" err="1" smtClean="0">
                  <a:solidFill>
                    <a:schemeClr val="tx1"/>
                  </a:solidFill>
                  <a:cs typeface="Arial" panose="020B0604020202020204" pitchFamily="34" charset="0"/>
                </a:rPr>
                <a:t>rồi</a:t>
              </a:r>
              <a:r>
                <a:rPr lang="en-US" sz="3200" b="1" dirty="0" smtClean="0">
                  <a:solidFill>
                    <a:schemeClr val="tx1"/>
                  </a:solidFill>
                  <a:cs typeface="Arial" panose="020B0604020202020204" pitchFamily="34" charset="0"/>
                </a:rPr>
                <a:t> </a:t>
              </a: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a:t>
              </a:r>
              <a:endParaRPr lang="en-US" sz="3200" b="1" dirty="0">
                <a:solidFill>
                  <a:schemeClr val="tx1"/>
                </a:solidFill>
                <a:cs typeface="Arial" panose="020B0604020202020204" pitchFamily="34" charset="0"/>
              </a:endParaRPr>
            </a:p>
          </p:txBody>
        </p:sp>
        <p:sp>
          <p:nvSpPr>
            <p:cNvPr id="67" name="Oval 66">
              <a:extLst>
                <a:ext uri="{FF2B5EF4-FFF2-40B4-BE49-F238E27FC236}">
                  <a16:creationId xmlns:a16="http://schemas.microsoft.com/office/drawing/2014/main" id="{FFB145CF-B292-4B16-8E99-C56ED6B29A33}"/>
                </a:ext>
              </a:extLst>
            </p:cNvPr>
            <p:cNvSpPr/>
            <p:nvPr/>
          </p:nvSpPr>
          <p:spPr>
            <a:xfrm>
              <a:off x="-3288618" y="371174"/>
              <a:ext cx="615094" cy="653661"/>
            </a:xfrm>
            <a:prstGeom prst="ellipse">
              <a:avLst/>
            </a:prstGeom>
            <a:grp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smtClean="0">
                  <a:solidFill>
                    <a:srgbClr val="C00000"/>
                  </a:solidFill>
                  <a:latin typeface="UTM Avo" panose="02040603050506020204" pitchFamily="18" charset="0"/>
                </a:rPr>
                <a:t>5</a:t>
              </a:r>
              <a:endParaRPr lang="en-US" sz="3200" b="1" dirty="0">
                <a:solidFill>
                  <a:srgbClr val="C00000"/>
                </a:solidFill>
                <a:latin typeface="UTM Avo" panose="02040603050506020204" pitchFamily="18" charset="0"/>
              </a:endParaRPr>
            </a:p>
          </p:txBody>
        </p:sp>
      </p:grpSp>
    </p:spTree>
    <p:extLst>
      <p:ext uri="{BB962C8B-B14F-4D97-AF65-F5344CB8AC3E}">
        <p14:creationId xmlns:p14="http://schemas.microsoft.com/office/powerpoint/2010/main" val="8626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randombar(horizont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randombar(horizontal)">
                                      <p:cBhvr>
                                        <p:cTn id="33" dur="500"/>
                                        <p:tgtEl>
                                          <p:spTgt spid="44"/>
                                        </p:tgtEl>
                                      </p:cBhvr>
                                    </p:animEffect>
                                  </p:childTnLst>
                                </p:cTn>
                              </p:par>
                            </p:childTnLst>
                          </p:cTn>
                        </p:par>
                        <p:par>
                          <p:cTn id="34" fill="hold">
                            <p:stCondLst>
                              <p:cond delay="1000"/>
                            </p:stCondLst>
                            <p:childTnLst>
                              <p:par>
                                <p:cTn id="35" presetID="14" presetClass="entr" presetSubtype="1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par>
                          <p:cTn id="38" fill="hold">
                            <p:stCondLst>
                              <p:cond delay="1500"/>
                            </p:stCondLst>
                            <p:childTnLst>
                              <p:par>
                                <p:cTn id="39" presetID="18" presetClass="entr" presetSubtype="3"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strips(upRigh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randombar(horizontal)">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barn(inVertical)">
                                      <p:cBhvr>
                                        <p:cTn id="51" dur="500"/>
                                        <p:tgtEl>
                                          <p:spTgt spid="37"/>
                                        </p:tgtEl>
                                      </p:cBhvr>
                                    </p:animEffect>
                                  </p:childTnLst>
                                </p:cTn>
                              </p:par>
                              <p:par>
                                <p:cTn id="52" presetID="16" presetClass="entr" presetSubtype="21"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barn(inVertical)">
                                      <p:cBhvr>
                                        <p:cTn id="54" dur="500"/>
                                        <p:tgtEl>
                                          <p:spTgt spid="47"/>
                                        </p:tgtEl>
                                      </p:cBhvr>
                                    </p:animEffect>
                                  </p:childTnLst>
                                </p:cTn>
                              </p:par>
                            </p:childTnLst>
                          </p:cTn>
                        </p:par>
                        <p:par>
                          <p:cTn id="55" fill="hold">
                            <p:stCondLst>
                              <p:cond delay="500"/>
                            </p:stCondLst>
                            <p:childTnLst>
                              <p:par>
                                <p:cTn id="56" presetID="14" presetClass="entr" presetSubtype="10" fill="hold" grpId="0"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randombar(horizontal)">
                                      <p:cBhvr>
                                        <p:cTn id="58" dur="500"/>
                                        <p:tgtEl>
                                          <p:spTgt spid="48"/>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randombar(horizontal)">
                                      <p:cBhvr>
                                        <p:cTn id="62" dur="500"/>
                                        <p:tgtEl>
                                          <p:spTgt spid="51"/>
                                        </p:tgtEl>
                                      </p:cBhvr>
                                    </p:animEffect>
                                  </p:childTnLst>
                                </p:cTn>
                              </p:par>
                            </p:childTnLst>
                          </p:cTn>
                        </p:par>
                        <p:par>
                          <p:cTn id="63" fill="hold">
                            <p:stCondLst>
                              <p:cond delay="1500"/>
                            </p:stCondLst>
                            <p:childTnLst>
                              <p:par>
                                <p:cTn id="64" presetID="14" presetClass="entr" presetSubtype="10" fill="hold" grpId="0" nodeType="after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randombar(horizontal)">
                                      <p:cBhvr>
                                        <p:cTn id="66" dur="500"/>
                                        <p:tgtEl>
                                          <p:spTgt spid="50"/>
                                        </p:tgtEl>
                                      </p:cBhvr>
                                    </p:animEffect>
                                  </p:childTnLst>
                                </p:cTn>
                              </p:par>
                            </p:childTnLst>
                          </p:cTn>
                        </p:par>
                        <p:par>
                          <p:cTn id="67" fill="hold">
                            <p:stCondLst>
                              <p:cond delay="2000"/>
                            </p:stCondLst>
                            <p:childTnLst>
                              <p:par>
                                <p:cTn id="68" presetID="18" presetClass="entr" presetSubtype="3" fill="hold"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strips(upRight)">
                                      <p:cBhvr>
                                        <p:cTn id="70" dur="500"/>
                                        <p:tgtEl>
                                          <p:spTgt spid="49"/>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randombar(horizontal)">
                                      <p:cBhvr>
                                        <p:cTn id="75" dur="500"/>
                                        <p:tgtEl>
                                          <p:spTgt spid="5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arn(inVertical)">
                                      <p:cBhvr>
                                        <p:cTn id="80" dur="500"/>
                                        <p:tgtEl>
                                          <p:spTgt spid="38"/>
                                        </p:tgtEl>
                                      </p:cBhvr>
                                    </p:animEffect>
                                  </p:childTnLst>
                                </p:cTn>
                              </p:par>
                              <p:par>
                                <p:cTn id="81" presetID="16" presetClass="entr" presetSubtype="21" fill="hold" nodeType="with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barn(inVertical)">
                                      <p:cBhvr>
                                        <p:cTn id="83" dur="500"/>
                                        <p:tgtEl>
                                          <p:spTgt spid="43"/>
                                        </p:tgtEl>
                                      </p:cBhvr>
                                    </p:animEffect>
                                  </p:childTnLst>
                                </p:cTn>
                              </p:par>
                            </p:childTnLst>
                          </p:cTn>
                        </p:par>
                        <p:par>
                          <p:cTn id="84" fill="hold">
                            <p:stCondLst>
                              <p:cond delay="500"/>
                            </p:stCondLst>
                            <p:childTnLst>
                              <p:par>
                                <p:cTn id="85" presetID="14" presetClass="entr" presetSubtype="10" fill="hold" grpId="0" nodeType="after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randombar(horizontal)">
                                      <p:cBhvr>
                                        <p:cTn id="87" dur="500"/>
                                        <p:tgtEl>
                                          <p:spTgt spid="53"/>
                                        </p:tgtEl>
                                      </p:cBhvr>
                                    </p:animEffect>
                                  </p:childTnLst>
                                </p:cTn>
                              </p:par>
                            </p:childTnLst>
                          </p:cTn>
                        </p:par>
                        <p:par>
                          <p:cTn id="88" fill="hold">
                            <p:stCondLst>
                              <p:cond delay="1000"/>
                            </p:stCondLst>
                            <p:childTnLst>
                              <p:par>
                                <p:cTn id="89" presetID="14" presetClass="entr" presetSubtype="10" fill="hold" grpId="0"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randombar(horizontal)">
                                      <p:cBhvr>
                                        <p:cTn id="91" dur="500"/>
                                        <p:tgtEl>
                                          <p:spTgt spid="56"/>
                                        </p:tgtEl>
                                      </p:cBhvr>
                                    </p:animEffect>
                                  </p:childTnLst>
                                </p:cTn>
                              </p:par>
                            </p:childTnLst>
                          </p:cTn>
                        </p:par>
                        <p:par>
                          <p:cTn id="92" fill="hold">
                            <p:stCondLst>
                              <p:cond delay="1500"/>
                            </p:stCondLst>
                            <p:childTnLst>
                              <p:par>
                                <p:cTn id="93" presetID="14" presetClass="entr" presetSubtype="10" fill="hold" grpId="0" nodeType="after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childTnLst>
                          </p:cTn>
                        </p:par>
                        <p:par>
                          <p:cTn id="96" fill="hold">
                            <p:stCondLst>
                              <p:cond delay="2000"/>
                            </p:stCondLst>
                            <p:childTnLst>
                              <p:par>
                                <p:cTn id="97" presetID="18" presetClass="entr" presetSubtype="3" fill="hold" nodeType="after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strips(upRight)">
                                      <p:cBhvr>
                                        <p:cTn id="99" dur="500"/>
                                        <p:tgtEl>
                                          <p:spTgt spid="54"/>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randombar(horizontal)">
                                      <p:cBhvr>
                                        <p:cTn id="104" dur="500"/>
                                        <p:tgtEl>
                                          <p:spTgt spid="57"/>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barn(inVertical)">
                                      <p:cBhvr>
                                        <p:cTn id="109" dur="500"/>
                                        <p:tgtEl>
                                          <p:spTgt spid="41"/>
                                        </p:tgtEl>
                                      </p:cBhvr>
                                    </p:animEffect>
                                  </p:childTnLst>
                                </p:cTn>
                              </p:par>
                              <p:par>
                                <p:cTn id="110" presetID="16" presetClass="entr" presetSubtype="21"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arn(inVertical)">
                                      <p:cBhvr>
                                        <p:cTn id="112" dur="500"/>
                                        <p:tgtEl>
                                          <p:spTgt spid="45"/>
                                        </p:tgtEl>
                                      </p:cBhvr>
                                    </p:animEffect>
                                  </p:childTnLst>
                                </p:cTn>
                              </p:par>
                            </p:childTnLst>
                          </p:cTn>
                        </p:par>
                        <p:par>
                          <p:cTn id="113" fill="hold">
                            <p:stCondLst>
                              <p:cond delay="500"/>
                            </p:stCondLst>
                            <p:childTnLst>
                              <p:par>
                                <p:cTn id="114" presetID="14" presetClass="entr" presetSubtype="10" fill="hold" grpId="0" nodeType="afterEffect">
                                  <p:stCondLst>
                                    <p:cond delay="0"/>
                                  </p:stCondLst>
                                  <p:childTnLst>
                                    <p:set>
                                      <p:cBhvr>
                                        <p:cTn id="115" dur="1" fill="hold">
                                          <p:stCondLst>
                                            <p:cond delay="0"/>
                                          </p:stCondLst>
                                        </p:cTn>
                                        <p:tgtEl>
                                          <p:spTgt spid="58"/>
                                        </p:tgtEl>
                                        <p:attrNameLst>
                                          <p:attrName>style.visibility</p:attrName>
                                        </p:attrNameLst>
                                      </p:cBhvr>
                                      <p:to>
                                        <p:strVal val="visible"/>
                                      </p:to>
                                    </p:set>
                                    <p:animEffect transition="in" filter="randombar(horizontal)">
                                      <p:cBhvr>
                                        <p:cTn id="116" dur="500"/>
                                        <p:tgtEl>
                                          <p:spTgt spid="58"/>
                                        </p:tgtEl>
                                      </p:cBhvr>
                                    </p:animEffect>
                                  </p:childTnLst>
                                </p:cTn>
                              </p:par>
                            </p:childTnLst>
                          </p:cTn>
                        </p:par>
                        <p:par>
                          <p:cTn id="117" fill="hold">
                            <p:stCondLst>
                              <p:cond delay="1000"/>
                            </p:stCondLst>
                            <p:childTnLst>
                              <p:par>
                                <p:cTn id="118" presetID="14" presetClass="entr" presetSubtype="10" fill="hold" grpId="0" nodeType="afterEffect">
                                  <p:stCondLst>
                                    <p:cond delay="0"/>
                                  </p:stCondLst>
                                  <p:childTnLst>
                                    <p:set>
                                      <p:cBhvr>
                                        <p:cTn id="119" dur="1" fill="hold">
                                          <p:stCondLst>
                                            <p:cond delay="0"/>
                                          </p:stCondLst>
                                        </p:cTn>
                                        <p:tgtEl>
                                          <p:spTgt spid="61"/>
                                        </p:tgtEl>
                                        <p:attrNameLst>
                                          <p:attrName>style.visibility</p:attrName>
                                        </p:attrNameLst>
                                      </p:cBhvr>
                                      <p:to>
                                        <p:strVal val="visible"/>
                                      </p:to>
                                    </p:set>
                                    <p:animEffect transition="in" filter="randombar(horizontal)">
                                      <p:cBhvr>
                                        <p:cTn id="120" dur="500"/>
                                        <p:tgtEl>
                                          <p:spTgt spid="61"/>
                                        </p:tgtEl>
                                      </p:cBhvr>
                                    </p:animEffect>
                                  </p:childTnLst>
                                </p:cTn>
                              </p:par>
                            </p:childTnLst>
                          </p:cTn>
                        </p:par>
                        <p:par>
                          <p:cTn id="121" fill="hold">
                            <p:stCondLst>
                              <p:cond delay="1500"/>
                            </p:stCondLst>
                            <p:childTnLst>
                              <p:par>
                                <p:cTn id="122" presetID="14" presetClass="entr" presetSubtype="10" fill="hold" grpId="0" nodeType="afterEffect">
                                  <p:stCondLst>
                                    <p:cond delay="0"/>
                                  </p:stCondLst>
                                  <p:childTnLst>
                                    <p:set>
                                      <p:cBhvr>
                                        <p:cTn id="123" dur="1" fill="hold">
                                          <p:stCondLst>
                                            <p:cond delay="0"/>
                                          </p:stCondLst>
                                        </p:cTn>
                                        <p:tgtEl>
                                          <p:spTgt spid="60"/>
                                        </p:tgtEl>
                                        <p:attrNameLst>
                                          <p:attrName>style.visibility</p:attrName>
                                        </p:attrNameLst>
                                      </p:cBhvr>
                                      <p:to>
                                        <p:strVal val="visible"/>
                                      </p:to>
                                    </p:set>
                                    <p:animEffect transition="in" filter="randombar(horizontal)">
                                      <p:cBhvr>
                                        <p:cTn id="124" dur="500"/>
                                        <p:tgtEl>
                                          <p:spTgt spid="60"/>
                                        </p:tgtEl>
                                      </p:cBhvr>
                                    </p:animEffect>
                                  </p:childTnLst>
                                </p:cTn>
                              </p:par>
                            </p:childTnLst>
                          </p:cTn>
                        </p:par>
                        <p:par>
                          <p:cTn id="125" fill="hold">
                            <p:stCondLst>
                              <p:cond delay="2000"/>
                            </p:stCondLst>
                            <p:childTnLst>
                              <p:par>
                                <p:cTn id="126" presetID="18" presetClass="entr" presetSubtype="3" fill="hold" nodeType="afterEffect">
                                  <p:stCondLst>
                                    <p:cond delay="0"/>
                                  </p:stCondLst>
                                  <p:childTnLst>
                                    <p:set>
                                      <p:cBhvr>
                                        <p:cTn id="127" dur="1" fill="hold">
                                          <p:stCondLst>
                                            <p:cond delay="0"/>
                                          </p:stCondLst>
                                        </p:cTn>
                                        <p:tgtEl>
                                          <p:spTgt spid="59"/>
                                        </p:tgtEl>
                                        <p:attrNameLst>
                                          <p:attrName>style.visibility</p:attrName>
                                        </p:attrNameLst>
                                      </p:cBhvr>
                                      <p:to>
                                        <p:strVal val="visible"/>
                                      </p:to>
                                    </p:set>
                                    <p:animEffect transition="in" filter="strips(upRight)">
                                      <p:cBhvr>
                                        <p:cTn id="128" dur="500"/>
                                        <p:tgtEl>
                                          <p:spTgt spid="59"/>
                                        </p:tgtEl>
                                      </p:cBhvr>
                                    </p:animEffect>
                                  </p:childTnLst>
                                </p:cTn>
                              </p:par>
                            </p:childTnLst>
                          </p:cTn>
                        </p:par>
                      </p:childTnLst>
                    </p:cTn>
                  </p:par>
                  <p:par>
                    <p:cTn id="129" fill="hold">
                      <p:stCondLst>
                        <p:cond delay="indefinite"/>
                      </p:stCondLst>
                      <p:childTnLst>
                        <p:par>
                          <p:cTn id="130" fill="hold">
                            <p:stCondLst>
                              <p:cond delay="0"/>
                            </p:stCondLst>
                            <p:childTnLst>
                              <p:par>
                                <p:cTn id="131" presetID="14" presetClass="entr" presetSubtype="10" fill="hold" grpId="0" nodeType="click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randombar(horizontal)">
                                      <p:cBhvr>
                                        <p:cTn id="13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animBg="1"/>
      <p:bldP spid="38" grpId="0" animBg="1"/>
      <p:bldP spid="41" grpId="0" animBg="1"/>
      <p:bldP spid="5" grpId="0"/>
      <p:bldP spid="24" grpId="0"/>
      <p:bldP spid="4" grpId="0" animBg="1"/>
      <p:bldP spid="39" grpId="0" animBg="1"/>
      <p:bldP spid="40" grpId="0" animBg="1"/>
      <p:bldP spid="42" grpId="0" animBg="1"/>
      <p:bldP spid="44" grpId="0"/>
      <p:bldP spid="46" grpId="0"/>
      <p:bldP spid="48" grpId="0"/>
      <p:bldP spid="50" grpId="0"/>
      <p:bldP spid="51" grpId="0"/>
      <p:bldP spid="52" grpId="0"/>
      <p:bldP spid="53" grpId="0"/>
      <p:bldP spid="55" grpId="0"/>
      <p:bldP spid="56" grpId="0"/>
      <p:bldP spid="57" grpId="0"/>
      <p:bldP spid="58" grpId="0"/>
      <p:bldP spid="60" grpId="0"/>
      <p:bldP spid="61" grpId="0"/>
      <p:bldP spid="6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2D94556-0C21-4F80-9FBC-418DBA262C00}"/>
              </a:ext>
            </a:extLst>
          </p:cNvPr>
          <p:cNvPicPr>
            <a:picLocks noChangeAspect="1"/>
          </p:cNvPicPr>
          <p:nvPr/>
        </p:nvPicPr>
        <p:blipFill rotWithShape="1">
          <a:blip r:embed="rId3"/>
          <a:srcRect b="6289"/>
          <a:stretch/>
        </p:blipFill>
        <p:spPr>
          <a:xfrm>
            <a:off x="0" y="229673"/>
            <a:ext cx="12192000" cy="6426679"/>
          </a:xfrm>
          <a:prstGeom prst="rect">
            <a:avLst/>
          </a:prstGeom>
        </p:spPr>
      </p:pic>
      <p:pic>
        <p:nvPicPr>
          <p:cNvPr id="9" name="Picture 8">
            <a:extLst>
              <a:ext uri="{FF2B5EF4-FFF2-40B4-BE49-F238E27FC236}">
                <a16:creationId xmlns:a16="http://schemas.microsoft.com/office/drawing/2014/main" id="{FA27C556-8BA2-49C7-BB54-D7099809904E}"/>
              </a:ext>
            </a:extLst>
          </p:cNvPr>
          <p:cNvPicPr>
            <a:picLocks noChangeAspect="1"/>
          </p:cNvPicPr>
          <p:nvPr/>
        </p:nvPicPr>
        <p:blipFill rotWithShape="1">
          <a:blip r:embed="rId4"/>
          <a:srcRect t="-204" b="871"/>
          <a:stretch/>
        </p:blipFill>
        <p:spPr>
          <a:xfrm>
            <a:off x="6461358" y="2365829"/>
            <a:ext cx="5049010" cy="3612588"/>
          </a:xfrm>
          <a:prstGeom prst="roundRect">
            <a:avLst>
              <a:gd name="adj" fmla="val 4167"/>
            </a:avLst>
          </a:prstGeom>
          <a:solidFill>
            <a:srgbClr val="FFFFFF"/>
          </a:solidFill>
          <a:ln w="38100" cap="sq">
            <a:solidFill>
              <a:srgbClr val="292929"/>
            </a:solidFill>
            <a:miter lim="800000"/>
          </a:ln>
          <a:effectLst/>
        </p:spPr>
      </p:pic>
      <p:sp>
        <p:nvSpPr>
          <p:cNvPr id="13" name="TextBox 12">
            <a:extLst>
              <a:ext uri="{FF2B5EF4-FFF2-40B4-BE49-F238E27FC236}">
                <a16:creationId xmlns:a16="http://schemas.microsoft.com/office/drawing/2014/main" id="{6192B290-4045-4630-92AC-8C3F8EB04E98}"/>
              </a:ext>
            </a:extLst>
          </p:cNvPr>
          <p:cNvSpPr txBox="1"/>
          <p:nvPr/>
        </p:nvSpPr>
        <p:spPr>
          <a:xfrm>
            <a:off x="1437054" y="2261013"/>
            <a:ext cx="3558423" cy="523220"/>
          </a:xfrm>
          <a:prstGeom prst="rect">
            <a:avLst/>
          </a:prstGeom>
          <a:noFill/>
        </p:spPr>
        <p:txBody>
          <a:bodyPr wrap="square">
            <a:spAutoFit/>
          </a:bodyPr>
          <a:lstStyle/>
          <a:p>
            <a:pPr algn="ctr"/>
            <a:r>
              <a:rPr lang="en-US" sz="2800" b="1" dirty="0" err="1">
                <a:solidFill>
                  <a:srgbClr val="0000FF"/>
                </a:solidFill>
                <a:latin typeface="+mn-lt"/>
                <a:cs typeface="Arial" panose="020B0604020202020204" pitchFamily="34" charset="0"/>
              </a:rPr>
              <a:t>Bài</a:t>
            </a:r>
            <a:r>
              <a:rPr lang="en-US" sz="2800" b="1" dirty="0">
                <a:solidFill>
                  <a:srgbClr val="0000FF"/>
                </a:solidFill>
                <a:latin typeface="+mn-lt"/>
                <a:cs typeface="Arial" panose="020B0604020202020204" pitchFamily="34" charset="0"/>
              </a:rPr>
              <a:t> </a:t>
            </a:r>
            <a:r>
              <a:rPr lang="en-US" sz="2800" b="1" dirty="0" err="1" smtClean="0">
                <a:solidFill>
                  <a:srgbClr val="0000FF"/>
                </a:solidFill>
                <a:latin typeface="+mn-lt"/>
                <a:cs typeface="Arial" panose="020B0604020202020204" pitchFamily="34" charset="0"/>
              </a:rPr>
              <a:t>giải</a:t>
            </a:r>
            <a:endParaRPr lang="en-US" sz="2800" b="1" dirty="0">
              <a:solidFill>
                <a:srgbClr val="0000FF"/>
              </a:solidFill>
              <a:latin typeface="+mn-lt"/>
              <a:cs typeface="Arial" panose="020B0604020202020204" pitchFamily="34" charset="0"/>
            </a:endParaRPr>
          </a:p>
        </p:txBody>
      </p:sp>
      <p:sp>
        <p:nvSpPr>
          <p:cNvPr id="16" name="TextBox 15">
            <a:extLst>
              <a:ext uri="{FF2B5EF4-FFF2-40B4-BE49-F238E27FC236}">
                <a16:creationId xmlns:a16="http://schemas.microsoft.com/office/drawing/2014/main" id="{ECEF93AD-A7FB-44D9-A9E5-6D9D1C66FF4B}"/>
              </a:ext>
            </a:extLst>
          </p:cNvPr>
          <p:cNvSpPr txBox="1"/>
          <p:nvPr/>
        </p:nvSpPr>
        <p:spPr>
          <a:xfrm>
            <a:off x="1133895" y="3465866"/>
            <a:ext cx="5103281" cy="523220"/>
          </a:xfrm>
          <a:prstGeom prst="rect">
            <a:avLst/>
          </a:prstGeom>
          <a:noFill/>
        </p:spPr>
        <p:txBody>
          <a:bodyPr wrap="square">
            <a:spAutoFit/>
          </a:bodyPr>
          <a:lstStyle/>
          <a:p>
            <a:r>
              <a:rPr lang="en-US" sz="2800" b="1" dirty="0">
                <a:solidFill>
                  <a:srgbClr val="0000FF"/>
                </a:solidFill>
                <a:latin typeface="+mn-lt"/>
                <a:cs typeface="Arial" panose="020B0604020202020204" pitchFamily="34" charset="0"/>
              </a:rPr>
              <a:t>785 – 658 = 127 (</a:t>
            </a:r>
            <a:r>
              <a:rPr lang="en-US" sz="2800" b="1" dirty="0" err="1" smtClean="0">
                <a:solidFill>
                  <a:srgbClr val="0000FF"/>
                </a:solidFill>
                <a:latin typeface="+mn-lt"/>
                <a:cs typeface="Arial" panose="020B0604020202020204" pitchFamily="34" charset="0"/>
              </a:rPr>
              <a:t>cuốn</a:t>
            </a:r>
            <a:r>
              <a:rPr lang="en-US" sz="2800" b="1" dirty="0" smtClean="0">
                <a:solidFill>
                  <a:srgbClr val="0000FF"/>
                </a:solidFill>
                <a:latin typeface="+mn-lt"/>
                <a:cs typeface="Arial" panose="020B0604020202020204" pitchFamily="34" charset="0"/>
              </a:rPr>
              <a:t> </a:t>
            </a:r>
            <a:r>
              <a:rPr lang="en-US" sz="2800" b="1" dirty="0" err="1" smtClean="0">
                <a:solidFill>
                  <a:srgbClr val="0000FF"/>
                </a:solidFill>
                <a:latin typeface="+mn-lt"/>
                <a:cs typeface="Arial" panose="020B0604020202020204" pitchFamily="34" charset="0"/>
              </a:rPr>
              <a:t>sách</a:t>
            </a:r>
            <a:r>
              <a:rPr lang="en-US" sz="2800" b="1" dirty="0" smtClean="0">
                <a:solidFill>
                  <a:srgbClr val="0000FF"/>
                </a:solidFill>
                <a:latin typeface="+mn-lt"/>
                <a:cs typeface="Arial" panose="020B0604020202020204" pitchFamily="34" charset="0"/>
              </a:rPr>
              <a:t>)</a:t>
            </a:r>
            <a:endParaRPr lang="en-US" sz="2800" b="1" dirty="0">
              <a:solidFill>
                <a:srgbClr val="0000FF"/>
              </a:solidFill>
              <a:latin typeface="+mn-lt"/>
              <a:cs typeface="Arial" panose="020B0604020202020204" pitchFamily="34" charset="0"/>
            </a:endParaRPr>
          </a:p>
        </p:txBody>
      </p:sp>
      <p:sp>
        <p:nvSpPr>
          <p:cNvPr id="17" name="TextBox 16">
            <a:extLst>
              <a:ext uri="{FF2B5EF4-FFF2-40B4-BE49-F238E27FC236}">
                <a16:creationId xmlns:a16="http://schemas.microsoft.com/office/drawing/2014/main" id="{86B499DC-E911-4005-8568-0612B951823B}"/>
              </a:ext>
            </a:extLst>
          </p:cNvPr>
          <p:cNvSpPr txBox="1"/>
          <p:nvPr/>
        </p:nvSpPr>
        <p:spPr>
          <a:xfrm>
            <a:off x="1437054" y="4163857"/>
            <a:ext cx="4496964" cy="523220"/>
          </a:xfrm>
          <a:prstGeom prst="rect">
            <a:avLst/>
          </a:prstGeom>
          <a:noFill/>
        </p:spPr>
        <p:txBody>
          <a:bodyPr wrap="square">
            <a:spAutoFit/>
          </a:bodyPr>
          <a:lstStyle/>
          <a:p>
            <a:r>
              <a:rPr lang="en-US" sz="2800" b="1" dirty="0" err="1">
                <a:solidFill>
                  <a:srgbClr val="0000FF"/>
                </a:solidFill>
                <a:latin typeface="+mn-lt"/>
                <a:cs typeface="Arial" panose="020B0604020202020204" pitchFamily="34" charset="0"/>
              </a:rPr>
              <a:t>Đáp</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số</a:t>
            </a:r>
            <a:r>
              <a:rPr lang="en-US" sz="2800" b="1" dirty="0">
                <a:solidFill>
                  <a:srgbClr val="0000FF"/>
                </a:solidFill>
                <a:latin typeface="+mn-lt"/>
                <a:cs typeface="Arial" panose="020B0604020202020204" pitchFamily="34" charset="0"/>
              </a:rPr>
              <a:t>: 127 </a:t>
            </a:r>
            <a:r>
              <a:rPr lang="en-US" sz="2800" b="1" dirty="0" err="1">
                <a:solidFill>
                  <a:srgbClr val="0000FF"/>
                </a:solidFill>
                <a:latin typeface="+mn-lt"/>
                <a:cs typeface="Arial" panose="020B0604020202020204" pitchFamily="34" charset="0"/>
              </a:rPr>
              <a:t>cuốn</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sách</a:t>
            </a:r>
            <a:r>
              <a:rPr lang="vi-VN" sz="2800" b="1" dirty="0">
                <a:solidFill>
                  <a:srgbClr val="0000FF"/>
                </a:solidFill>
                <a:latin typeface="+mn-lt"/>
                <a:cs typeface="Arial" panose="020B0604020202020204" pitchFamily="34" charset="0"/>
              </a:rPr>
              <a:t>.</a:t>
            </a:r>
            <a:endParaRPr lang="en-US" sz="2800" b="1" dirty="0">
              <a:solidFill>
                <a:srgbClr val="0000FF"/>
              </a:solidFill>
              <a:latin typeface="+mn-lt"/>
              <a:cs typeface="Arial" panose="020B0604020202020204" pitchFamily="34" charset="0"/>
            </a:endParaRPr>
          </a:p>
        </p:txBody>
      </p:sp>
      <p:grpSp>
        <p:nvGrpSpPr>
          <p:cNvPr id="10" name="Group 9">
            <a:extLst>
              <a:ext uri="{FF2B5EF4-FFF2-40B4-BE49-F238E27FC236}">
                <a16:creationId xmlns:a16="http://schemas.microsoft.com/office/drawing/2014/main" id="{4C85C448-51B5-42F5-A37B-FE48DEE89901}"/>
              </a:ext>
            </a:extLst>
          </p:cNvPr>
          <p:cNvGrpSpPr/>
          <p:nvPr/>
        </p:nvGrpSpPr>
        <p:grpSpPr>
          <a:xfrm>
            <a:off x="815560" y="402599"/>
            <a:ext cx="11098701" cy="1005046"/>
            <a:chOff x="-695181" y="533408"/>
            <a:chExt cx="10033318" cy="1005046"/>
          </a:xfrm>
        </p:grpSpPr>
        <p:sp>
          <p:nvSpPr>
            <p:cNvPr id="19" name="Rectangle: Rounded Corners 18">
              <a:extLst>
                <a:ext uri="{FF2B5EF4-FFF2-40B4-BE49-F238E27FC236}">
                  <a16:creationId xmlns:a16="http://schemas.microsoft.com/office/drawing/2014/main" id="{A741D734-4E1C-4315-AC7C-E0E885A6794F}"/>
                </a:ext>
              </a:extLst>
            </p:cNvPr>
            <p:cNvSpPr/>
            <p:nvPr/>
          </p:nvSpPr>
          <p:spPr>
            <a:xfrm>
              <a:off x="-695181" y="533408"/>
              <a:ext cx="10001056" cy="1005046"/>
            </a:xfrm>
            <a:prstGeom prst="roundRect">
              <a:avLst>
                <a:gd name="adj" fmla="val 49773"/>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Tính</a:t>
              </a:r>
              <a:endParaRPr lang="en-US" sz="2400" b="1" dirty="0">
                <a:solidFill>
                  <a:schemeClr val="bg1"/>
                </a:solidFill>
                <a:latin typeface="UTM Avo"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565345BD-8EF1-4813-8492-0EA66AA9EC11}"/>
                </a:ext>
              </a:extLst>
            </p:cNvPr>
            <p:cNvSpPr txBox="1"/>
            <p:nvPr/>
          </p:nvSpPr>
          <p:spPr>
            <a:xfrm>
              <a:off x="-294055" y="585467"/>
              <a:ext cx="9632192" cy="892552"/>
            </a:xfrm>
            <a:prstGeom prst="rect">
              <a:avLst/>
            </a:prstGeom>
            <a:noFill/>
          </p:spPr>
          <p:txBody>
            <a:bodyPr wrap="square">
              <a:spAutoFit/>
            </a:bodyPr>
            <a:lstStyle/>
            <a:p>
              <a:r>
                <a:rPr lang="en-US" sz="2600" dirty="0" err="1">
                  <a:solidFill>
                    <a:schemeClr val="tx1"/>
                  </a:solidFill>
                  <a:latin typeface="+mn-lt"/>
                  <a:cs typeface="Arial" panose="020B0604020202020204" pitchFamily="34" charset="0"/>
                </a:rPr>
                <a:t>Một</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máy</a:t>
              </a:r>
              <a:r>
                <a:rPr lang="en-US" sz="2600" dirty="0">
                  <a:solidFill>
                    <a:schemeClr val="tx1"/>
                  </a:solidFill>
                  <a:latin typeface="+mn-lt"/>
                  <a:cs typeface="Arial" panose="020B0604020202020204" pitchFamily="34" charset="0"/>
                </a:rPr>
                <a:t> in </a:t>
              </a:r>
              <a:r>
                <a:rPr lang="en-US" sz="2600" dirty="0" err="1">
                  <a:solidFill>
                    <a:schemeClr val="tx1"/>
                  </a:solidFill>
                  <a:latin typeface="+mn-lt"/>
                  <a:cs typeface="Arial" panose="020B0604020202020204" pitchFamily="34" charset="0"/>
                </a:rPr>
                <a:t>sách</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đã</a:t>
              </a:r>
              <a:r>
                <a:rPr lang="en-US" sz="2600" dirty="0">
                  <a:solidFill>
                    <a:schemeClr val="tx1"/>
                  </a:solidFill>
                  <a:latin typeface="+mn-lt"/>
                  <a:cs typeface="Arial" panose="020B0604020202020204" pitchFamily="34" charset="0"/>
                </a:rPr>
                <a:t> in </a:t>
              </a:r>
              <a:r>
                <a:rPr lang="en-US" sz="2600" dirty="0" err="1">
                  <a:solidFill>
                    <a:schemeClr val="tx1"/>
                  </a:solidFill>
                  <a:latin typeface="+mn-lt"/>
                  <a:cs typeface="Arial" panose="020B0604020202020204" pitchFamily="34" charset="0"/>
                </a:rPr>
                <a:t>được</a:t>
              </a:r>
              <a:r>
                <a:rPr lang="en-US" sz="2600" dirty="0">
                  <a:solidFill>
                    <a:schemeClr val="tx1"/>
                  </a:solidFill>
                  <a:latin typeface="+mn-lt"/>
                  <a:cs typeface="Arial" panose="020B0604020202020204" pitchFamily="34" charset="0"/>
                </a:rPr>
                <a:t> 785 </a:t>
              </a:r>
              <a:r>
                <a:rPr lang="en-US" sz="2600" dirty="0" err="1">
                  <a:solidFill>
                    <a:schemeClr val="tx1"/>
                  </a:solidFill>
                  <a:latin typeface="+mn-lt"/>
                  <a:cs typeface="Arial" panose="020B0604020202020204" pitchFamily="34" charset="0"/>
                </a:rPr>
                <a:t>cuốn</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sách</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người</a:t>
              </a:r>
              <a:r>
                <a:rPr lang="en-US" sz="2600" dirty="0">
                  <a:solidFill>
                    <a:schemeClr val="tx1"/>
                  </a:solidFill>
                  <a:latin typeface="+mn-lt"/>
                  <a:cs typeface="Arial" panose="020B0604020202020204" pitchFamily="34" charset="0"/>
                </a:rPr>
                <a:t> ta </a:t>
              </a:r>
              <a:r>
                <a:rPr lang="en-US" sz="2600" dirty="0" err="1">
                  <a:solidFill>
                    <a:schemeClr val="tx1"/>
                  </a:solidFill>
                  <a:latin typeface="+mn-lt"/>
                  <a:cs typeface="Arial" panose="020B0604020202020204" pitchFamily="34" charset="0"/>
                </a:rPr>
                <a:t>đã</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chuyển</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đi</a:t>
              </a:r>
              <a:r>
                <a:rPr lang="en-US" sz="2600" dirty="0">
                  <a:solidFill>
                    <a:schemeClr val="tx1"/>
                  </a:solidFill>
                  <a:latin typeface="+mn-lt"/>
                  <a:cs typeface="Arial" panose="020B0604020202020204" pitchFamily="34" charset="0"/>
                </a:rPr>
                <a:t> 658 </a:t>
              </a:r>
              <a:r>
                <a:rPr lang="en-US" sz="2600" dirty="0" err="1">
                  <a:solidFill>
                    <a:schemeClr val="tx1"/>
                  </a:solidFill>
                  <a:latin typeface="+mn-lt"/>
                  <a:cs typeface="Arial" panose="020B0604020202020204" pitchFamily="34" charset="0"/>
                </a:rPr>
                <a:t>cuốn</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sách</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Hỏi</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còn</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lại</a:t>
              </a:r>
              <a:r>
                <a:rPr lang="en-US" sz="2600" dirty="0">
                  <a:solidFill>
                    <a:schemeClr val="tx1"/>
                  </a:solidFill>
                  <a:latin typeface="+mn-lt"/>
                  <a:cs typeface="Arial" panose="020B0604020202020204" pitchFamily="34" charset="0"/>
                </a:rPr>
                <a:t> bao </a:t>
              </a:r>
              <a:r>
                <a:rPr lang="en-US" sz="2600" dirty="0" err="1">
                  <a:solidFill>
                    <a:schemeClr val="tx1"/>
                  </a:solidFill>
                  <a:latin typeface="+mn-lt"/>
                  <a:cs typeface="Arial" panose="020B0604020202020204" pitchFamily="34" charset="0"/>
                </a:rPr>
                <a:t>nhiêu</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cuốn</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sách</a:t>
              </a:r>
              <a:r>
                <a:rPr lang="en-US" sz="2600" dirty="0">
                  <a:solidFill>
                    <a:schemeClr val="tx1"/>
                  </a:solidFill>
                  <a:latin typeface="+mn-lt"/>
                  <a:cs typeface="Arial" panose="020B0604020202020204" pitchFamily="34" charset="0"/>
                </a:rPr>
                <a:t>?</a:t>
              </a:r>
            </a:p>
          </p:txBody>
        </p:sp>
      </p:grpSp>
      <p:sp>
        <p:nvSpPr>
          <p:cNvPr id="21" name="TextBox 20">
            <a:extLst>
              <a:ext uri="{FF2B5EF4-FFF2-40B4-BE49-F238E27FC236}">
                <a16:creationId xmlns:a16="http://schemas.microsoft.com/office/drawing/2014/main" id="{3A18C55D-6C28-424F-A315-B65263C007CA}"/>
              </a:ext>
            </a:extLst>
          </p:cNvPr>
          <p:cNvSpPr txBox="1"/>
          <p:nvPr/>
        </p:nvSpPr>
        <p:spPr>
          <a:xfrm>
            <a:off x="1000783" y="2844668"/>
            <a:ext cx="5028478" cy="523220"/>
          </a:xfrm>
          <a:prstGeom prst="rect">
            <a:avLst/>
          </a:prstGeom>
          <a:noFill/>
        </p:spPr>
        <p:txBody>
          <a:bodyPr wrap="square">
            <a:spAutoFit/>
          </a:bodyPr>
          <a:lstStyle/>
          <a:p>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Còn</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lại</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số</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cuốn</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sách</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là</a:t>
            </a:r>
            <a:r>
              <a:rPr lang="en-US" sz="2800" b="1" dirty="0">
                <a:solidFill>
                  <a:srgbClr val="0000FF"/>
                </a:solidFill>
                <a:latin typeface="+mn-lt"/>
                <a:cs typeface="Arial" panose="020B0604020202020204" pitchFamily="34" charset="0"/>
              </a:rPr>
              <a:t>: </a:t>
            </a:r>
          </a:p>
        </p:txBody>
      </p:sp>
      <p:sp>
        <p:nvSpPr>
          <p:cNvPr id="14" name="Oval 13">
            <a:extLst>
              <a:ext uri="{FF2B5EF4-FFF2-40B4-BE49-F238E27FC236}">
                <a16:creationId xmlns:a16="http://schemas.microsoft.com/office/drawing/2014/main" id="{FFB145CF-B292-4B16-8E99-C56ED6B29A33}"/>
              </a:ext>
            </a:extLst>
          </p:cNvPr>
          <p:cNvSpPr/>
          <p:nvPr/>
        </p:nvSpPr>
        <p:spPr>
          <a:xfrm>
            <a:off x="687694" y="407622"/>
            <a:ext cx="626178" cy="620652"/>
          </a:xfrm>
          <a:prstGeom prst="ellipse">
            <a:avLst/>
          </a:prstGeom>
          <a:solidFill>
            <a:schemeClr val="accent6">
              <a:lumMod val="60000"/>
              <a:lumOff val="40000"/>
            </a:schemeClr>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smtClean="0">
                <a:solidFill>
                  <a:srgbClr val="C00000"/>
                </a:solidFill>
                <a:latin typeface="UTM Avo" panose="02040603050506020204" pitchFamily="18" charset="0"/>
              </a:rPr>
              <a:t>6</a:t>
            </a:r>
            <a:endParaRPr lang="en-US" sz="28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35835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9"/>
                                        </p:tgtEl>
                                      </p:cBhvr>
                                      <p:by x="80000" y="80000"/>
                                    </p:animScale>
                                  </p:childTnLst>
                                </p:cTn>
                              </p:par>
                              <p:par>
                                <p:cTn id="12" presetID="64" presetClass="path" presetSubtype="0" accel="50000" decel="50000" fill="hold" nodeType="withEffect">
                                  <p:stCondLst>
                                    <p:cond delay="0"/>
                                  </p:stCondLst>
                                  <p:childTnLst>
                                    <p:animMotion origin="layout" path="M 8.33333E-7 -3.33333E-6 L 0.21588 -0.04444 " pathEditMode="relative" rAng="0" ptsTypes="AA">
                                      <p:cBhvr>
                                        <p:cTn id="13" dur="2000" fill="hold"/>
                                        <p:tgtEl>
                                          <p:spTgt spid="9"/>
                                        </p:tgtEl>
                                        <p:attrNameLst>
                                          <p:attrName>ppt_x</p:attrName>
                                          <p:attrName>ppt_y</p:attrName>
                                        </p:attrNameLst>
                                      </p:cBhvr>
                                      <p:rCtr x="10794" y="-2222"/>
                                    </p:animMotion>
                                  </p:childTnLst>
                                </p:cTn>
                              </p:par>
                            </p:childTnLst>
                          </p:cTn>
                        </p:par>
                        <p:par>
                          <p:cTn id="14" fill="hold">
                            <p:stCondLst>
                              <p:cond delay="2000"/>
                            </p:stCondLst>
                            <p:childTnLst>
                              <p:par>
                                <p:cTn id="15" presetID="14"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73849981"/>
</p:tagLst>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4727</TotalTime>
  <Words>615</Words>
  <Application>Microsoft Office PowerPoint</Application>
  <PresentationFormat>Widescreen</PresentationFormat>
  <Paragraphs>155</Paragraphs>
  <Slides>17</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Cambria Math</vt:lpstr>
      <vt:lpstr>Times New Roman</vt:lpstr>
      <vt:lpstr>UTM Avo</vt:lpstr>
      <vt:lpstr>1_Office Theme</vt:lpstr>
      <vt:lpstr>Phép trừ (có nhớ) trong phạm vi 1000 (72)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Admin</cp:lastModifiedBy>
  <cp:revision>720</cp:revision>
  <dcterms:created xsi:type="dcterms:W3CDTF">2021-02-20T02:56:00Z</dcterms:created>
  <dcterms:modified xsi:type="dcterms:W3CDTF">2022-04-26T10:04:33Z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