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57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4" r:id="rId24"/>
    <p:sldId id="311" r:id="rId25"/>
    <p:sldId id="312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4CB4-5757-4DA6-B063-1C743B9B23AC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29A0-E5BD-4BDB-9150-7EE180118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1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9A0-E5BD-4BDB-9150-7EE1801188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4291-B88D-4B9A-9DD4-AAF6289CF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7F8D-0144-408C-8B9A-CD72943D514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saharavn.com/resources/uploads/sp_large_444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openxmlformats.org/officeDocument/2006/relationships/image" Target="../Downloads/http:/www.saharavn.com/resources/uploads/sp_large_444.jpg" TargetMode="Externa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Silk\Documents\Downloads\T&#7921;%20nhi&#234;n%20v&#224;%20x&#227;%20h&#7897;i%20l&#7899;p%203%20(online-video-cutter.com)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ilk\Documents\Downloads\Tr&#225;i%20&#272;&#7845;t%20N&#224;y%20L&#224;%20C&#7911;a%20Ch&#250;ng%20M&#236;nh%20-%20CLB%20Taca%20Emca%20%5b%20Trung%20Thu%20H&#7891;ng%20%5d%20(mp3cut.net)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7ef13e6488ebda4182295e359de7186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7239000" cy="19202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24084"/>
              </a:avLst>
            </a:prstTxWarp>
          </a:bodyPr>
          <a:lstStyle/>
          <a:p>
            <a:pPr algn="ctr"/>
            <a:r>
              <a:rPr lang="vi-VN" sz="3600" b="1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47800" y="3352800"/>
            <a:ext cx="701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 ĐẤT – QUẢ ĐỊA CẦU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29840"/>
            <a:ext cx="8305800" cy="53786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2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Bài giảng điện tử lớp 3</a:t>
            </a:r>
            <a:endParaRPr lang="en-US" sz="24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2" r:link="rId3"/>
          <a:srcRect b="3846"/>
          <a:stretch>
            <a:fillRect/>
          </a:stretch>
        </p:blipFill>
        <p:spPr bwMode="auto">
          <a:xfrm>
            <a:off x="5791200" y="21336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390775" y="17145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Phiếu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thảo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luận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vi-VN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4800" y="838200"/>
            <a:ext cx="86106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900" b="1" dirty="0" err="1">
                <a:latin typeface="Times New Roman" pitchFamily="18" charset="0"/>
              </a:rPr>
              <a:t>Quan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sát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trong</a:t>
            </a:r>
            <a:r>
              <a:rPr lang="en-US" sz="2900" b="1" dirty="0">
                <a:latin typeface="Times New Roman" pitchFamily="18" charset="0"/>
              </a:rPr>
              <a:t> SGK </a:t>
            </a:r>
            <a:r>
              <a:rPr lang="en-US" sz="2900" b="1" dirty="0" err="1">
                <a:latin typeface="Times New Roman" pitchFamily="18" charset="0"/>
              </a:rPr>
              <a:t>và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chỉ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trên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quả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địa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cầu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về</a:t>
            </a:r>
            <a:r>
              <a:rPr lang="en-US" sz="2900" b="1" dirty="0">
                <a:latin typeface="Times New Roman" pitchFamily="18" charset="0"/>
              </a:rPr>
              <a:t>:</a:t>
            </a:r>
            <a:endParaRPr lang="vi-VN" sz="2900" b="1" dirty="0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4800" y="15240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Cấu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?</a:t>
            </a:r>
            <a:endParaRPr lang="vi-VN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8600" y="2133600"/>
            <a:ext cx="5715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xích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</a:t>
            </a:r>
            <a:r>
              <a:rPr lang="en-US" dirty="0"/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3581400"/>
            <a:ext cx="5791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105400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71600" y="1295400"/>
            <a:ext cx="556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</a:rPr>
              <a:t> ?</a:t>
            </a:r>
            <a:endParaRPr lang="vi-VN" sz="3200" b="1" dirty="0">
              <a:latin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3400" y="17526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latin typeface="Times New Roman" pitchFamily="18" charset="0"/>
              </a:rPr>
              <a:t>xích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</a:t>
            </a:r>
            <a:r>
              <a:rPr lang="en-US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495800" y="147828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457200"/>
            <a:ext cx="8458200" cy="9144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510540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3400" y="2743200"/>
            <a:ext cx="4876800" cy="1077913"/>
          </a:xfrm>
          <a:prstGeom prst="rect">
            <a:avLst/>
          </a:prstGeom>
          <a:solidFill>
            <a:srgbClr val="42CE5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7200" y="4114800"/>
            <a:ext cx="4876800" cy="1198563"/>
          </a:xfrm>
          <a:prstGeom prst="rect">
            <a:avLst/>
          </a:prstGeom>
          <a:solidFill>
            <a:srgbClr val="FFAD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cam: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80008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3400" y="5562600"/>
            <a:ext cx="4876800" cy="974725"/>
          </a:xfrm>
          <a:prstGeom prst="rect">
            <a:avLst/>
          </a:prstGeom>
          <a:solidFill>
            <a:srgbClr val="00A2C8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295400" y="33528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62000" y="46482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286000" y="60198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295400"/>
            <a:ext cx="502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1" descr="Qua_dia_cau_quay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2286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3752850" algn="l"/>
              </a:tabLst>
            </a:pP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800000" flipV="1">
            <a:off x="228598" y="365610"/>
            <a:ext cx="868680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430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>
            <a:cxnSpLocks noChangeShapeType="1"/>
            <a:stCxn id="11" idx="3"/>
          </p:cNvCxnSpPr>
          <p:nvPr/>
        </p:nvCxnSpPr>
        <p:spPr bwMode="auto">
          <a:xfrm>
            <a:off x="2209800" y="1206788"/>
            <a:ext cx="2209800" cy="53057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  <a:stCxn id="17" idx="3"/>
          </p:cNvCxnSpPr>
          <p:nvPr/>
        </p:nvCxnSpPr>
        <p:spPr bwMode="auto">
          <a:xfrm>
            <a:off x="1752600" y="5060156"/>
            <a:ext cx="1676400" cy="10620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4800600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914400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1600200" y="3261360"/>
            <a:ext cx="12954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" y="288036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257800" y="2590800"/>
            <a:ext cx="1447800" cy="25860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629400" y="2225040"/>
            <a:ext cx="217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5181600" y="4724400"/>
            <a:ext cx="1436687" cy="21653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629400" y="4709160"/>
            <a:ext cx="2209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rc 35"/>
          <p:cNvSpPr/>
          <p:nvPr/>
        </p:nvSpPr>
        <p:spPr>
          <a:xfrm rot="11290460">
            <a:off x="2708144" y="3217409"/>
            <a:ext cx="2923605" cy="736814"/>
          </a:xfrm>
          <a:prstGeom prst="arc">
            <a:avLst>
              <a:gd name="adj1" fmla="val 10717282"/>
              <a:gd name="adj2" fmla="val 65927"/>
            </a:avLst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7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33600" y="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81000" y="4953000"/>
            <a:ext cx="85344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 địa cầu là mô hình thu nhỏ của Trái Đất. Nó giúp ta hình dung được hình dạng, độ nghiêng và bề mặt Trái Đất.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ellcol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14588" y="1695450"/>
            <a:ext cx="4876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133600" y="2690813"/>
            <a:ext cx="5029200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2438400" y="828675"/>
            <a:ext cx="41148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" presetClass="emph" presetSubtype="2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0.03334 -0.1956 " pathEditMode="relative" rAng="0" ptsTypes="AA">
                                      <p:cBhvr>
                                        <p:cTn id="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9800"/>
                                    </p:animMotion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-0.03333 -0.20671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0300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6858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23622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30480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37338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781800" y="1270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524000" y="609600"/>
            <a:ext cx="22860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2057400" y="5791200"/>
            <a:ext cx="27432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810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Arc 37"/>
          <p:cNvSpPr/>
          <p:nvPr/>
        </p:nvSpPr>
        <p:spPr>
          <a:xfrm rot="12029793">
            <a:off x="1433637" y="1675379"/>
            <a:ext cx="2923605" cy="795873"/>
          </a:xfrm>
          <a:prstGeom prst="arc">
            <a:avLst>
              <a:gd name="adj1" fmla="val 10851011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838200" y="2286000"/>
            <a:ext cx="1371600" cy="1066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96840" y="39624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196840" y="25908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196840" y="32766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6294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52600" y="59436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497147"/>
            <a:ext cx="5410200" cy="549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rc 22"/>
          <p:cNvSpPr/>
          <p:nvPr/>
        </p:nvSpPr>
        <p:spPr>
          <a:xfrm rot="12029793">
            <a:off x="1625543" y="1787110"/>
            <a:ext cx="2768730" cy="795873"/>
          </a:xfrm>
          <a:prstGeom prst="arc">
            <a:avLst>
              <a:gd name="adj1" fmla="val 10923085"/>
              <a:gd name="adj2" fmla="val 21417093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990600" y="2895600"/>
            <a:ext cx="1143000" cy="3810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1447800" y="6019800"/>
            <a:ext cx="27432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 địa cầu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48423" y="251460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Nam bán cầu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48423" y="320040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Bắc bán cầu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48423" y="3886200"/>
            <a:ext cx="306217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Cực Nam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6294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81000" y="-304800"/>
            <a:ext cx="10301288" cy="7446963"/>
            <a:chOff x="-381000" y="-304800"/>
            <a:chExt cx="10301288" cy="7446963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0000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vi-VN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7" name="Picture 6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8114670" flipH="1">
              <a:off x="-381000" y="-304800"/>
              <a:ext cx="2300288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3428340" flipH="1">
              <a:off x="7939088" y="228600"/>
              <a:ext cx="1981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057306" flipH="1">
              <a:off x="-835819" y="5636419"/>
              <a:ext cx="2036763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661301" flipH="1">
              <a:off x="7262813" y="6129338"/>
              <a:ext cx="2112962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02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KIỂM TRA BÀI CŨ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6858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0" y="39624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Bắc bán cầu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38800" y="25908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Bắc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38800" y="3276600"/>
            <a:ext cx="28194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bán cầu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5532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81200" y="57912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752600" y="838200"/>
            <a:ext cx="1371600" cy="914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457200"/>
            <a:ext cx="579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c 6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56388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1219200" y="3505200"/>
            <a:ext cx="13716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15000" y="213360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Nam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15000" y="281940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715000" y="3505200"/>
            <a:ext cx="2679405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5532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55626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0" descr="http://3.bp.blogspot.com/-zAp4jwmtUSk/T5KXJHY8qhI/AAAAAAAAYMQ/WVzumGho5QU/s1600/00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581">
            <a:off x="1371600" y="342900"/>
            <a:ext cx="23526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638800" y="228600"/>
            <a:ext cx="2417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1975" y="3871913"/>
            <a:ext cx="8353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ự nhiên và xã hội lớp 3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06680"/>
            <a:ext cx="8686800" cy="6553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nid.com.vn/fileman/Uploads/tbNews/104/chung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48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3"/>
          <p:cNvPicPr>
            <a:picLocks noChangeAspect="1" noChangeArrowheads="1"/>
          </p:cNvPicPr>
          <p:nvPr/>
        </p:nvPicPr>
        <p:blipFill>
          <a:blip r:embed="rId3">
            <a:lum bright="-42000"/>
          </a:blip>
          <a:srcRect/>
          <a:stretch>
            <a:fillRect/>
          </a:stretch>
        </p:blipFill>
        <p:spPr bwMode="auto">
          <a:xfrm>
            <a:off x="0" y="190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762000" y="137160"/>
            <a:ext cx="7696200" cy="6720840"/>
          </a:xfrm>
          <a:prstGeom prst="ellipse">
            <a:avLst/>
          </a:prstGeom>
          <a:gradFill rotWithShape="1">
            <a:gsLst>
              <a:gs pos="0">
                <a:srgbClr val="F4F92F">
                  <a:gamma/>
                  <a:shade val="46275"/>
                  <a:invGamma/>
                </a:srgbClr>
              </a:gs>
              <a:gs pos="50000">
                <a:srgbClr val="F4F92F">
                  <a:alpha val="25000"/>
                </a:srgbClr>
              </a:gs>
              <a:gs pos="100000">
                <a:srgbClr val="F4F92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09800" y="2133600"/>
            <a:ext cx="56388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TRÁI ĐẤT 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85800"/>
            <a:ext cx="857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3D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685800"/>
            <a:ext cx="480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990600" y="3962400"/>
            <a:ext cx="74676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62000" y="3048000"/>
            <a:ext cx="83820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 CỦA CHÚNG MÌNH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514600" y="4648200"/>
            <a:ext cx="3581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rái Đất Này Là Của Chúng Mình - CLB Taca Emca [ Trung Thu Hồng ]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752600" y="4724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764280"/>
            <a:ext cx="525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325" algn="just"/>
            <a:endParaRPr lang="en-US" sz="23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" y="46772"/>
            <a:ext cx="9052560" cy="67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WordArt 5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2390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965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8"/>
          <p:cNvSpPr>
            <a:spLocks noChangeArrowheads="1" noChangeShapeType="1" noTextEdit="1"/>
          </p:cNvSpPr>
          <p:nvPr/>
        </p:nvSpPr>
        <p:spPr bwMode="auto">
          <a:xfrm>
            <a:off x="685800" y="2971800"/>
            <a:ext cx="7315200" cy="917575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/>
            <a:r>
              <a:rPr lang="pt-BR" sz="3600" b="1" kern="10" dirty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Chúc các em học giỏi</a:t>
            </a:r>
            <a:endParaRPr lang="en-US" sz="3600" b="1" kern="1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38599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144000" y="0"/>
            <a:ext cx="358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762000"/>
            <a:ext cx="449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381000" y="2667000"/>
            <a:ext cx="4114800" cy="114935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en-US" sz="2600" dirty="0">
              <a:solidFill>
                <a:srgbClr val="1D12FA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9436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600" y="0"/>
            <a:ext cx="8534400" cy="6553200"/>
            <a:chOff x="228600" y="0"/>
            <a:chExt cx="8534400" cy="655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09600"/>
              <a:ext cx="8534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48840" y="0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BẢN ĐỒ THẾ GIỚI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k\Documents\Downloads\cầu\hin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63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0"/>
            <a:ext cx="8534400" cy="6553200"/>
            <a:chOff x="228600" y="0"/>
            <a:chExt cx="8534400" cy="655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09600"/>
              <a:ext cx="8534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48840" y="0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BẢN ĐỒ THẾ GIỚI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746760"/>
            <a:ext cx="449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28600" y="3200400"/>
            <a:ext cx="4343400" cy="12954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EDE68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2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47800" y="5867400"/>
            <a:ext cx="6986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647</Words>
  <Application>Microsoft Office PowerPoint</Application>
  <PresentationFormat>On-screen Show (4:3)</PresentationFormat>
  <Paragraphs>126</Paragraphs>
  <Slides>26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Silk</dc:creator>
  <cp:lastModifiedBy>BKV</cp:lastModifiedBy>
  <cp:revision>30</cp:revision>
  <dcterms:created xsi:type="dcterms:W3CDTF">2019-03-30T08:34:09Z</dcterms:created>
  <dcterms:modified xsi:type="dcterms:W3CDTF">2022-05-02T16:03:27Z</dcterms:modified>
</cp:coreProperties>
</file>