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96" r:id="rId3"/>
    <p:sldId id="286" r:id="rId4"/>
    <p:sldId id="266" r:id="rId5"/>
    <p:sldId id="29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23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isPC" initials="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136" y="24"/>
      </p:cViewPr>
      <p:guideLst>
        <p:guide orient="horz" pos="2123"/>
        <p:guide pos="29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6966-F210-4704-A0B6-A66FABD758B7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BC9C-DBB3-420B-91E3-D34D259BC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6966-F210-4704-A0B6-A66FABD758B7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BC9C-DBB3-420B-91E3-D34D259BC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6966-F210-4704-A0B6-A66FABD758B7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BC9C-DBB3-420B-91E3-D34D259BC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6C96DF5-7BA9-4117-B22B-AFC10258E7C5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28748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54FED02-6EC6-491F-AE18-8E3E4FC90DEA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3310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90BB852-E902-43C8-8F0C-44C56C854C1F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71874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F673FAA-4732-4156-AC0A-E3FDD4ED2064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4006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95B272-F80F-44FB-999F-529CA68D9F5C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32991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AB5A590-04D5-4066-B38D-1D1438C4713D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8563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DC2525-5896-4A1E-9C8B-A36489C85F18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7101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41F371-86B8-413C-BAD1-8A6880593496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342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6966-F210-4704-A0B6-A66FABD758B7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BC9C-DBB3-420B-91E3-D34D259BC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DDFC0A-E62D-44E1-946C-56ECB02ED3F9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52581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B2DF4E3-62E7-4025-88B0-3F5EE4F4AD1E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11122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DD59F2-78FE-4245-B013-A890ED259F6E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88086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8914554-950B-43D5-ABED-29E321935111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36772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C68DB2-8FB5-43CF-8D04-264AD34DB037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8562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6966-F210-4704-A0B6-A66FABD758B7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BC9C-DBB3-420B-91E3-D34D259BC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6966-F210-4704-A0B6-A66FABD758B7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BC9C-DBB3-420B-91E3-D34D259BC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6966-F210-4704-A0B6-A66FABD758B7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BC9C-DBB3-420B-91E3-D34D259BC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6966-F210-4704-A0B6-A66FABD758B7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BC9C-DBB3-420B-91E3-D34D259BC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6966-F210-4704-A0B6-A66FABD758B7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BC9C-DBB3-420B-91E3-D34D259BC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6966-F210-4704-A0B6-A66FABD758B7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BC9C-DBB3-420B-91E3-D34D259BC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6966-F210-4704-A0B6-A66FABD758B7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BC9C-DBB3-420B-91E3-D34D259BC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6000"/>
            <a:lum/>
          </a:blip>
          <a:srcRect/>
          <a:stretch>
            <a:fillRect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6966-F210-4704-A0B6-A66FABD758B7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3BC9C-DBB3-420B-91E3-D34D259BC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i="0">
                <a:solidFill>
                  <a:srgbClr val="000000"/>
                </a:solidFill>
                <a:latin typeface="Arial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 i="0">
                <a:solidFill>
                  <a:srgbClr val="000000"/>
                </a:solidFill>
                <a:latin typeface="Arial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i="0">
                <a:solidFill>
                  <a:srgbClr val="000000"/>
                </a:solidFill>
                <a:latin typeface="Arial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9EB87A7-E506-4D62-9E79-AE2EB5A4B161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989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gif"/><Relationship Id="rId18" Type="http://schemas.openxmlformats.org/officeDocument/2006/relationships/image" Target="../media/image16.gif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12" Type="http://schemas.openxmlformats.org/officeDocument/2006/relationships/image" Target="../media/image12.gif"/><Relationship Id="rId17" Type="http://schemas.openxmlformats.org/officeDocument/2006/relationships/image" Target="../media/image15.gif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gif"/><Relationship Id="rId11" Type="http://schemas.openxmlformats.org/officeDocument/2006/relationships/image" Target="../media/image11.wmf"/><Relationship Id="rId5" Type="http://schemas.openxmlformats.org/officeDocument/2006/relationships/image" Target="../media/image5.png"/><Relationship Id="rId15" Type="http://schemas.openxmlformats.org/officeDocument/2006/relationships/oleObject" Target="../embeddings/oleObject1.bin"/><Relationship Id="rId10" Type="http://schemas.openxmlformats.org/officeDocument/2006/relationships/image" Target="../media/image10.wmf"/><Relationship Id="rId4" Type="http://schemas.openxmlformats.org/officeDocument/2006/relationships/image" Target="../media/image4.png"/><Relationship Id="rId9" Type="http://schemas.openxmlformats.org/officeDocument/2006/relationships/image" Target="../media/image9.wmf"/><Relationship Id="rId14" Type="http://schemas.openxmlformats.org/officeDocument/2006/relationships/image" Target="../media/image1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9" descr="Daolua1-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6617">
            <a:off x="155575" y="2433638"/>
            <a:ext cx="3968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 descr="Daolua1-cop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6617">
            <a:off x="165100" y="2074863"/>
            <a:ext cx="3079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1" descr="Daolua1-copy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62906">
            <a:off x="179388" y="1773238"/>
            <a:ext cx="2190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1038" descr="pHAO HOA"/>
          <p:cNvPicPr>
            <a:picLocks noGrp="1" noChangeAspect="1" noChangeArrowheads="1" noCrop="1"/>
          </p:cNvPicPr>
          <p:nvPr>
            <p:ph type="ctrTitle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05500" y="1905000"/>
            <a:ext cx="554038" cy="547688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50" name="Picture 1039" descr="pHAO HOA"/>
          <p:cNvPicPr>
            <a:picLocks noChangeAspect="1" noChangeArrowheads="1" noCrop="1"/>
          </p:cNvPicPr>
          <p:nvPr/>
        </p:nvPicPr>
        <p:blipFill>
          <a:blip r:embed="rId6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0" y="2190750"/>
            <a:ext cx="1849438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WordArt 1040"/>
          <p:cNvSpPr>
            <a:spLocks noChangeArrowheads="1" noChangeShapeType="1" noTextEdit="1"/>
          </p:cNvSpPr>
          <p:nvPr/>
        </p:nvSpPr>
        <p:spPr bwMode="auto">
          <a:xfrm>
            <a:off x="693738" y="2909888"/>
            <a:ext cx="6543675" cy="16938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50" b="1" i="1" u="none" strike="noStrike" kern="10" cap="none" spc="0" normalizeH="0" baseline="0" noProof="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Luyện</a:t>
            </a:r>
            <a:r>
              <a:rPr kumimoji="0" lang="en-US" sz="2250" b="1" i="1" u="none" strike="noStrike" kern="10" cap="none" spc="0" normalizeH="0" noProof="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tập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250" b="1" i="1" kern="10" baseline="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50" b="1" i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Trang 159 )</a:t>
            </a:r>
            <a:endParaRPr kumimoji="0" lang="en-US" sz="2250" b="1" i="1" u="none" strike="noStrike" kern="10" cap="none" spc="0" normalizeH="0" baseline="0" noProof="0" dirty="0" smtClean="0">
              <a:ln w="12700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6152" name="Picture 1042" descr="pHAO HOA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0" y="1285875"/>
            <a:ext cx="1849438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043" descr="pHAO HOA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1285875"/>
            <a:ext cx="1849438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4" name="WordArt 1044"/>
          <p:cNvSpPr>
            <a:spLocks noChangeArrowheads="1" noChangeShapeType="1" noTextEdit="1"/>
          </p:cNvSpPr>
          <p:nvPr/>
        </p:nvSpPr>
        <p:spPr bwMode="auto">
          <a:xfrm>
            <a:off x="6248401" y="1516063"/>
            <a:ext cx="2522538" cy="1050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50" b="1" i="1" u="none" strike="noStrike" kern="10" cap="none" spc="0" normalizeH="0" baseline="0" noProof="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Toán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50" b="1" i="1" u="none" strike="noStrike" kern="10" cap="none" spc="0" normalizeH="0" baseline="0" noProof="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Lớp: </a:t>
            </a:r>
            <a:r>
              <a:rPr kumimoji="0" lang="en-US" sz="2250" b="1" i="1" u="none" strike="noStrike" kern="10" cap="none" spc="0" normalizeH="0" baseline="0" noProof="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endParaRPr kumimoji="0" lang="en-US" sz="2250" b="1" i="1" u="none" strike="noStrike" kern="10" cap="none" spc="0" normalizeH="0" baseline="0" noProof="0" dirty="0" smtClean="0">
              <a:ln w="12700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155" name="WordArt 1045"/>
          <p:cNvSpPr>
            <a:spLocks noChangeArrowheads="1" noChangeShapeType="1" noTextEdit="1"/>
          </p:cNvSpPr>
          <p:nvPr/>
        </p:nvSpPr>
        <p:spPr bwMode="auto">
          <a:xfrm>
            <a:off x="990600" y="309679"/>
            <a:ext cx="7391400" cy="612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250" b="1" i="1" u="none" strike="noStrike" kern="10" cap="none" spc="0" normalizeH="0" baseline="0" noProof="0" dirty="0" smtClean="0">
                <a:ln w="12700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TRƯỜNG TIỂU HỌC </a:t>
            </a:r>
            <a:r>
              <a:rPr lang="vi-VN" sz="2250" b="1" i="1" kern="10" dirty="0" smtClean="0">
                <a:ln w="12700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ÁI MỘ A</a:t>
            </a:r>
            <a:endParaRPr kumimoji="0" lang="en-US" sz="2250" b="1" i="1" u="none" strike="noStrike" kern="10" cap="none" spc="0" normalizeH="0" baseline="0" noProof="0" dirty="0" smtClean="0">
              <a:ln w="12700">
                <a:solidFill>
                  <a:srgbClr val="0033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095" name="AutoShape 1047"/>
          <p:cNvSpPr>
            <a:spLocks noChangeArrowheads="1"/>
          </p:cNvSpPr>
          <p:nvPr/>
        </p:nvSpPr>
        <p:spPr bwMode="auto">
          <a:xfrm>
            <a:off x="6207125" y="1016794"/>
            <a:ext cx="504825" cy="279400"/>
          </a:xfrm>
          <a:prstGeom prst="star32">
            <a:avLst>
              <a:gd name="adj" fmla="val 21352"/>
            </a:avLst>
          </a:prstGeom>
          <a:solidFill>
            <a:srgbClr val="FFFF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1" i="1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pSp>
        <p:nvGrpSpPr>
          <p:cNvPr id="6158" name="Group 18"/>
          <p:cNvGrpSpPr>
            <a:grpSpLocks/>
          </p:cNvGrpSpPr>
          <p:nvPr/>
        </p:nvGrpSpPr>
        <p:grpSpPr bwMode="auto">
          <a:xfrm>
            <a:off x="1455667" y="1102527"/>
            <a:ext cx="2305050" cy="1577975"/>
            <a:chOff x="5225" y="9335"/>
            <a:chExt cx="2520" cy="1750"/>
          </a:xfrm>
        </p:grpSpPr>
        <p:sp>
          <p:nvSpPr>
            <p:cNvPr id="6168" name="AutoShape 27" descr="2"/>
            <p:cNvSpPr>
              <a:spLocks noChangeArrowheads="1"/>
            </p:cNvSpPr>
            <p:nvPr/>
          </p:nvSpPr>
          <p:spPr bwMode="auto">
            <a:xfrm>
              <a:off x="5225" y="10185"/>
              <a:ext cx="2520" cy="900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7"/>
              <a:srcRect/>
              <a:stretch>
                <a:fillRect/>
              </a:stretch>
            </a:blipFill>
            <a:ln>
              <a:noFill/>
            </a:ln>
            <a:effectLst>
              <a:outerShdw dist="107763" dir="2700000" algn="ctr" rotWithShape="0">
                <a:srgbClr val="C0C0C0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57147" tIns="28574" rIns="57147" bIns="28574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1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pic>
          <p:nvPicPr>
            <p:cNvPr id="6169" name="Picture 26" descr="cosmoS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70" name="Picture 25" descr="BOOK2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71" name="Picture 24" descr="BOOK1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72" name="Picture 23" descr="QUILLPEN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73" name="Text Box 22"/>
            <p:cNvSpPr txBox="1">
              <a:spLocks noChangeArrowheads="1"/>
            </p:cNvSpPr>
            <p:nvPr/>
          </p:nvSpPr>
          <p:spPr bwMode="auto">
            <a:xfrm>
              <a:off x="5866" y="9897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7147" tIns="28574" rIns="57147" bIns="28574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500" b="1" i="1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nBangkok"/>
                  <a:ea typeface="+mn-ea"/>
                  <a:cs typeface="Times New Roman" panose="02020603050405020304" pitchFamily="18" charset="0"/>
                </a:rPr>
                <a:t> </a:t>
              </a:r>
              <a:endParaRPr kumimoji="0" lang="en-US" altLang="en-US" sz="3000" b="1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6174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7147" tIns="28574" rIns="57147" bIns="28574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000" b="1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6175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1" u="none" strike="noStrike" kern="1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Nbritannic"/>
                  <a:ea typeface="+mn-ea"/>
                  <a:cs typeface="+mn-cs"/>
                </a:rPr>
                <a:t>NÀM </a:t>
              </a:r>
            </a:p>
          </p:txBody>
        </p:sp>
        <p:sp>
          <p:nvSpPr>
            <p:cNvPr id="6176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7147" tIns="28574" rIns="57147" bIns="28574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000" b="1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</p:grpSp>
      <p:pic>
        <p:nvPicPr>
          <p:cNvPr id="6159" name="Picture 19" descr="17"/>
          <p:cNvPicPr>
            <a:picLocks noChangeAspect="1" noChangeArrowheads="1" noCrop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84715" flipH="1">
            <a:off x="87313" y="2439988"/>
            <a:ext cx="46513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0" name="Picture 4" descr="659204qfhni5vgxw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5875" y="4370388"/>
            <a:ext cx="523875" cy="207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1" name="Picture 4" descr="659204qfhni5vgxw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896144" y="5391944"/>
            <a:ext cx="555625" cy="231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2" name="Picture 15" descr="Heart-and-Roses"/>
          <p:cNvPicPr>
            <a:picLocks noChangeAspect="1" noChangeArrowheads="1" noCrop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100" y="6324600"/>
            <a:ext cx="3022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3" name="Picture 4" descr="659204qfhni5vgxw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46599" flipV="1">
            <a:off x="7581106" y="5337969"/>
            <a:ext cx="579438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4" name="Picture 4" descr="659204qfhni5vgxw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8610600" y="4456113"/>
            <a:ext cx="555625" cy="198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165" name="Object 3"/>
          <p:cNvGraphicFramePr>
            <a:graphicFrameLocks noChangeAspect="1"/>
          </p:cNvGraphicFramePr>
          <p:nvPr/>
        </p:nvGraphicFramePr>
        <p:xfrm>
          <a:off x="7319963" y="3505200"/>
          <a:ext cx="1331912" cy="176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CorelDRAW" r:id="rId15" imgW="2434680" imgH="2752200" progId="CorelDRAW.Graphic.11">
                  <p:embed/>
                </p:oleObj>
              </mc:Choice>
              <mc:Fallback>
                <p:oleObj name="CorelDRAW" r:id="rId15" imgW="2434680" imgH="2752200" progId="CorelDRAW.Graphic.11">
                  <p:embed/>
                  <p:pic>
                    <p:nvPicPr>
                      <p:cNvPr id="616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9963" y="3505200"/>
                        <a:ext cx="1331912" cy="176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66" name="Picture 11" descr="21c"/>
          <p:cNvPicPr>
            <a:picLocks noChangeAspect="1" noChangeArrowheads="1" noCrop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64457" flipV="1">
            <a:off x="7923213" y="3532188"/>
            <a:ext cx="614362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7" name="Picture 10" descr="21b"/>
          <p:cNvPicPr>
            <a:picLocks noChangeAspect="1" noChangeArrowheads="1" noCrop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012997" flipV="1">
            <a:off x="7245351" y="3519487"/>
            <a:ext cx="334962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145814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91299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2: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Đặt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rồi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1219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5524500" y="1355229"/>
            <a:ext cx="1295400" cy="1691640"/>
            <a:chOff x="1143000" y="1066800"/>
            <a:chExt cx="1295400" cy="1691640"/>
          </a:xfrm>
        </p:grpSpPr>
        <p:sp>
          <p:nvSpPr>
            <p:cNvPr id="15" name="TextBox 14"/>
            <p:cNvSpPr txBox="1"/>
            <p:nvPr/>
          </p:nvSpPr>
          <p:spPr>
            <a:xfrm>
              <a:off x="1143000" y="1066800"/>
              <a:ext cx="1295400" cy="16916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b="1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 86296</a:t>
              </a:r>
            </a:p>
            <a:p>
              <a:r>
                <a:rPr lang="en-US" sz="2600" b="1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‒</a:t>
              </a:r>
            </a:p>
            <a:p>
              <a:r>
                <a:rPr lang="en-US" sz="2600" b="1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</a:t>
              </a:r>
              <a:r>
                <a:rPr lang="en-US" sz="2600" b="1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74951</a:t>
              </a:r>
            </a:p>
            <a:p>
              <a:r>
                <a:rPr lang="en-US" sz="2600" b="1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 </a:t>
              </a:r>
              <a:endParaRPr lang="en-US" sz="2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1143000" y="2286000"/>
              <a:ext cx="121920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1676400" y="4114800"/>
            <a:ext cx="1295400" cy="1691640"/>
            <a:chOff x="1133475" y="914400"/>
            <a:chExt cx="1295400" cy="1691640"/>
          </a:xfrm>
        </p:grpSpPr>
        <p:sp>
          <p:nvSpPr>
            <p:cNvPr id="18" name="TextBox 17"/>
            <p:cNvSpPr txBox="1"/>
            <p:nvPr/>
          </p:nvSpPr>
          <p:spPr>
            <a:xfrm>
              <a:off x="1133475" y="914400"/>
              <a:ext cx="1295400" cy="16916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b="1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 93644</a:t>
              </a:r>
            </a:p>
            <a:p>
              <a:r>
                <a:rPr lang="en-US" sz="2600" b="1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‒</a:t>
              </a:r>
            </a:p>
            <a:p>
              <a:r>
                <a:rPr lang="en-US" sz="2600" b="1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</a:t>
              </a:r>
              <a:r>
                <a:rPr lang="en-US" sz="2600" b="1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26107</a:t>
              </a:r>
            </a:p>
            <a:p>
              <a:r>
                <a:rPr lang="en-US" sz="2600" b="1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 </a:t>
              </a:r>
              <a:endParaRPr lang="en-US" sz="2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1143000" y="2286000"/>
              <a:ext cx="121920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5524500" y="4267200"/>
            <a:ext cx="1295400" cy="1691640"/>
            <a:chOff x="1143000" y="1066800"/>
            <a:chExt cx="1295400" cy="1691640"/>
          </a:xfrm>
        </p:grpSpPr>
        <p:sp>
          <p:nvSpPr>
            <p:cNvPr id="21" name="TextBox 20"/>
            <p:cNvSpPr txBox="1"/>
            <p:nvPr/>
          </p:nvSpPr>
          <p:spPr>
            <a:xfrm>
              <a:off x="1143000" y="1066800"/>
              <a:ext cx="1295400" cy="16916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b="1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 65900</a:t>
              </a:r>
            </a:p>
            <a:p>
              <a:r>
                <a:rPr lang="en-US" sz="2600" b="1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‒</a:t>
              </a:r>
            </a:p>
            <a:p>
              <a:r>
                <a:rPr lang="en-US" sz="2600" b="1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</a:t>
              </a:r>
              <a:r>
                <a:rPr lang="en-US" sz="2600" b="1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    245</a:t>
              </a:r>
            </a:p>
            <a:p>
              <a:r>
                <a:rPr lang="en-US" sz="2600" b="1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 </a:t>
              </a:r>
              <a:endParaRPr lang="en-US" sz="2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1143000" y="2286000"/>
              <a:ext cx="121920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962024" y="883444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a) 81981 - 45245</a:t>
            </a:r>
            <a:endParaRPr lang="en-US" sz="2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105400" y="883285"/>
            <a:ext cx="25831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b)86296 - 74951</a:t>
            </a:r>
            <a:endParaRPr lang="en-US" sz="2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62024" y="3805535"/>
            <a:ext cx="2743201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c) 93644 - 26107</a:t>
            </a:r>
            <a:endParaRPr lang="en-US" sz="2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05400" y="3791585"/>
            <a:ext cx="24936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d)65900 - 245</a:t>
            </a:r>
            <a:endParaRPr lang="en-US" sz="2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685925" y="1355090"/>
            <a:ext cx="1295400" cy="1691640"/>
            <a:chOff x="1143000" y="1066800"/>
            <a:chExt cx="1295400" cy="1691640"/>
          </a:xfrm>
        </p:grpSpPr>
        <p:sp>
          <p:nvSpPr>
            <p:cNvPr id="6" name="TextBox 5"/>
            <p:cNvSpPr txBox="1"/>
            <p:nvPr/>
          </p:nvSpPr>
          <p:spPr>
            <a:xfrm>
              <a:off x="1143000" y="1066800"/>
              <a:ext cx="1295400" cy="16916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b="1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 81981</a:t>
              </a:r>
            </a:p>
            <a:p>
              <a:r>
                <a:rPr lang="en-US" sz="2600" b="1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‒</a:t>
              </a:r>
            </a:p>
            <a:p>
              <a:r>
                <a:rPr lang="en-US" sz="2600" b="1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</a:t>
              </a:r>
              <a:r>
                <a:rPr lang="en-US" sz="2600" b="1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45245</a:t>
              </a:r>
            </a:p>
            <a:p>
              <a:r>
                <a:rPr lang="en-US" sz="2600" b="1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 </a:t>
              </a:r>
              <a:endParaRPr lang="en-US" sz="2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1143000" y="2286000"/>
              <a:ext cx="121920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Text Box 1"/>
          <p:cNvSpPr txBox="1"/>
          <p:nvPr/>
        </p:nvSpPr>
        <p:spPr>
          <a:xfrm>
            <a:off x="1784350" y="2635250"/>
            <a:ext cx="11969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+mn-ea"/>
              </a:rPr>
              <a:t>36736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5691505" y="2635250"/>
            <a:ext cx="12655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+mn-ea"/>
              </a:rPr>
              <a:t>11345</a:t>
            </a:r>
          </a:p>
        </p:txBody>
      </p:sp>
      <p:sp>
        <p:nvSpPr>
          <p:cNvPr id="7" name="Text Box 6"/>
          <p:cNvSpPr txBox="1"/>
          <p:nvPr/>
        </p:nvSpPr>
        <p:spPr>
          <a:xfrm>
            <a:off x="1860550" y="5580380"/>
            <a:ext cx="13811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+mn-ea"/>
              </a:rPr>
              <a:t>67537</a:t>
            </a:r>
          </a:p>
        </p:txBody>
      </p:sp>
      <p:sp>
        <p:nvSpPr>
          <p:cNvPr id="8" name="Text Box 7"/>
          <p:cNvSpPr txBox="1"/>
          <p:nvPr/>
        </p:nvSpPr>
        <p:spPr>
          <a:xfrm>
            <a:off x="5662930" y="5580380"/>
            <a:ext cx="13239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+mn-ea"/>
              </a:rPr>
              <a:t>65655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7" grpId="0"/>
      <p:bldP spid="7" grpId="1"/>
      <p:bldP spid="8" grpId="0"/>
      <p:bldP spid="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0" y="285750"/>
            <a:ext cx="8229600" cy="2286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3: </a:t>
            </a:r>
          </a:p>
          <a:p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trại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nuôi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ong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sản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xuất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23560</a:t>
            </a:r>
            <a:r>
              <a:rPr lang="en-US" sz="2800" b="1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mật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ong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đã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bán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21800</a:t>
            </a:r>
            <a:r>
              <a:rPr lang="en-US" sz="2800" b="1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mật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ong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en-US" sz="2800" b="1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trại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nuôi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ong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đó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còn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lại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bao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nhiêu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lít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mật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ong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? 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04800" y="3276600"/>
            <a:ext cx="2857500" cy="26670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Tóm</a:t>
            </a:r>
            <a:r>
              <a:rPr lang="en-US" sz="28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tắt</a:t>
            </a:r>
            <a:r>
              <a:rPr lang="en-US" sz="28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Có: 	 </a:t>
            </a:r>
            <a:r>
              <a:rPr lang="en-US" sz="2800" b="1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   </a:t>
            </a:r>
            <a:r>
              <a:rPr lang="en-US" sz="28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23560</a:t>
            </a:r>
            <a:r>
              <a:rPr lang="en-US" sz="2800" b="1" i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</a:t>
            </a:r>
          </a:p>
          <a:p>
            <a:r>
              <a:rPr lang="en-US" sz="28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Đã</a:t>
            </a:r>
            <a:r>
              <a:rPr lang="en-US" sz="28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bán</a:t>
            </a:r>
            <a:r>
              <a:rPr lang="en-US" sz="28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: 21800 </a:t>
            </a:r>
            <a:r>
              <a:rPr lang="en-US" sz="2800" b="1" i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</a:t>
            </a:r>
          </a:p>
          <a:p>
            <a:r>
              <a:rPr lang="en-US" sz="28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Còn</a:t>
            </a:r>
            <a:r>
              <a:rPr lang="en-US" sz="28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lại</a:t>
            </a:r>
            <a:r>
              <a:rPr lang="en-US" sz="28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: …</a:t>
            </a:r>
            <a:r>
              <a:rPr lang="en-US" sz="2800" b="1" i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l?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429000" y="3305175"/>
            <a:ext cx="5410200" cy="26670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i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		</a:t>
            </a:r>
            <a:r>
              <a:rPr lang="en-US" sz="2800" b="1" i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Bài</a:t>
            </a:r>
            <a:r>
              <a:rPr lang="en-US" sz="2800" b="1" i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giải</a:t>
            </a:r>
            <a:r>
              <a:rPr lang="en-US" sz="2800" b="1" i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lít</a:t>
            </a:r>
            <a:r>
              <a:rPr lang="en-US" sz="28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mật</a:t>
            </a:r>
            <a:r>
              <a:rPr lang="en-US" sz="2800" b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ong trại nuôi ong đó </a:t>
            </a:r>
            <a:r>
              <a:rPr lang="en-US" sz="28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còn</a:t>
            </a:r>
            <a:r>
              <a:rPr lang="en-US" sz="28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lại</a:t>
            </a:r>
            <a:r>
              <a:rPr lang="en-US" sz="28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: 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     23560 </a:t>
            </a:r>
            <a:r>
              <a:rPr lang="en-US" sz="28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– 21800 = 1760 (</a:t>
            </a:r>
            <a:r>
              <a:rPr lang="en-US" sz="2800" b="1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lít)</a:t>
            </a:r>
            <a:endParaRPr lang="en-US" sz="2800" b="1" dirty="0"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		</a:t>
            </a:r>
            <a:r>
              <a:rPr lang="en-US" sz="2800" b="1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  Đáp </a:t>
            </a:r>
            <a:r>
              <a:rPr lang="en-US" sz="28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số: 1760 lít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attachme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30727" name="AutoShape 7"/>
          <p:cNvSpPr>
            <a:spLocks noChangeArrowheads="1"/>
          </p:cNvSpPr>
          <p:nvPr/>
        </p:nvSpPr>
        <p:spPr bwMode="auto">
          <a:xfrm>
            <a:off x="990600" y="2895600"/>
            <a:ext cx="609600" cy="609600"/>
          </a:xfrm>
          <a:prstGeom prst="star5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vi-VN">
              <a:latin typeface="Arial" panose="020B0604020202020204" pitchFamily="34" charset="0"/>
            </a:endParaRPr>
          </a:p>
        </p:txBody>
      </p:sp>
      <p:sp>
        <p:nvSpPr>
          <p:cNvPr id="30728" name="AutoShape 8"/>
          <p:cNvSpPr>
            <a:spLocks noChangeArrowheads="1"/>
          </p:cNvSpPr>
          <p:nvPr/>
        </p:nvSpPr>
        <p:spPr bwMode="auto">
          <a:xfrm>
            <a:off x="8229600" y="2514600"/>
            <a:ext cx="609600" cy="609600"/>
          </a:xfrm>
          <a:prstGeom prst="star5">
            <a:avLst/>
          </a:prstGeom>
          <a:solidFill>
            <a:srgbClr val="D8FA2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vi-VN">
              <a:latin typeface="Arial" panose="020B0604020202020204" pitchFamily="34" charset="0"/>
            </a:endParaRPr>
          </a:p>
        </p:txBody>
      </p:sp>
      <p:sp>
        <p:nvSpPr>
          <p:cNvPr id="30729" name="AutoShape 9"/>
          <p:cNvSpPr>
            <a:spLocks noChangeArrowheads="1"/>
          </p:cNvSpPr>
          <p:nvPr/>
        </p:nvSpPr>
        <p:spPr bwMode="auto">
          <a:xfrm rot="3718716">
            <a:off x="685800" y="152400"/>
            <a:ext cx="533400" cy="838200"/>
          </a:xfrm>
          <a:prstGeom prst="moon">
            <a:avLst>
              <a:gd name="adj" fmla="val 3303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0730" name="AutoShape 10"/>
          <p:cNvSpPr>
            <a:spLocks noChangeArrowheads="1"/>
          </p:cNvSpPr>
          <p:nvPr/>
        </p:nvSpPr>
        <p:spPr bwMode="auto">
          <a:xfrm>
            <a:off x="8229600" y="381000"/>
            <a:ext cx="609600" cy="609600"/>
          </a:xfrm>
          <a:prstGeom prst="star5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vi-VN">
              <a:latin typeface="Arial" panose="020B0604020202020204" pitchFamily="34" charset="0"/>
            </a:endParaRPr>
          </a:p>
        </p:txBody>
      </p:sp>
      <p:pic>
        <p:nvPicPr>
          <p:cNvPr id="21511" name="Picture 11" descr="BOOKANI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1066800"/>
            <a:ext cx="2057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2" name="WordArt 10"/>
          <p:cNvSpPr>
            <a:spLocks noChangeArrowheads="1" noChangeShapeType="1" noTextEdit="1"/>
          </p:cNvSpPr>
          <p:nvPr/>
        </p:nvSpPr>
        <p:spPr bwMode="auto">
          <a:xfrm>
            <a:off x="762000" y="1447800"/>
            <a:ext cx="7239000" cy="3810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b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CHÀO CÁC EM!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91</TotalTime>
  <Words>118</Words>
  <Application>Microsoft Office PowerPoint</Application>
  <PresentationFormat>On-screen Show (4:3)</PresentationFormat>
  <Paragraphs>43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Office Theme</vt:lpstr>
      <vt:lpstr>1_Default Design</vt:lpstr>
      <vt:lpstr>CorelDRAW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BKV</cp:lastModifiedBy>
  <cp:revision>71</cp:revision>
  <dcterms:created xsi:type="dcterms:W3CDTF">2020-05-31T03:13:00Z</dcterms:created>
  <dcterms:modified xsi:type="dcterms:W3CDTF">2022-05-02T16:07:26Z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1033-11.2.0.9363</vt:lpwstr>
  </property>
</Properties>
</file>