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6"/>
  </p:notesMasterIdLst>
  <p:sldIdLst>
    <p:sldId id="564" r:id="rId3"/>
    <p:sldId id="512" r:id="rId4"/>
    <p:sldId id="546" r:id="rId5"/>
    <p:sldId id="547" r:id="rId6"/>
    <p:sldId id="566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375" r:id="rId24"/>
    <p:sldId id="364" r:id="rId25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6" Type="http://schemas.openxmlformats.org/officeDocument/2006/relationships/image" Target="../media/image36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3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AF9B-E792-48C9-A4DB-0D0FC57A52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19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2349219"/>
            <a:ext cx="7175351" cy="1344875"/>
          </a:xfrm>
          <a:effectLst/>
        </p:spPr>
        <p:txBody>
          <a:bodyPr>
            <a:noAutofit/>
          </a:bodyPr>
          <a:lstStyle>
            <a:lvl1pPr marL="640064" indent="-457189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548641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996A-4D0A-4467-9620-16878E0DE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80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9845-8BC8-4D88-9719-71569C8FB0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38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710D-0C51-4BDA-9B1B-0A5F5B0F0A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0FBA-BCA4-4395-8E9E-978AFD81C2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0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D80A-A44F-44B4-AD2C-A8FD411348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FEEF-6D43-402F-A99D-9EA26E37B6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34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E593-4CFC-4ECB-824D-D8844FE358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7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582A-3BF9-4452-8397-C513DD284C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6D38-D618-45AF-8647-A797209E44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AEADA-E05B-40CD-B348-AFC903F729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3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0079-65D2-4FD7-A18C-E870036849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02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18A75-3E12-4C57-8AE0-87965928F9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35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13CD-6999-411C-AABF-CD96D347B3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24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31CBB-B1C7-4F0D-9F97-5F86518821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83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358C1-B3F5-4573-A890-B0C9F1E829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0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9953-E6B5-42CC-8275-4506F3DBB2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68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7AE13-45CB-4FBB-8C4F-E2D96F3E6B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3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8692B-8EDE-4A2F-AADB-5C4751C278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4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AC96-B8B2-415D-A08F-1F8E2992D2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78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F9DE9-15B9-4EFE-898C-B00CE9B02D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50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FD89-5F8E-40BC-90B7-A93335661A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4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400"/>
            </a:lvl2pPr>
            <a:lvl3pPr marL="685783" indent="0">
              <a:buNone/>
              <a:defRPr sz="1200"/>
            </a:lvl3pPr>
            <a:lvl4pPr marL="1028675" indent="0">
              <a:buNone/>
              <a:defRPr sz="1100"/>
            </a:lvl4pPr>
            <a:lvl5pPr marL="1371566" indent="0">
              <a:buNone/>
              <a:defRPr sz="1100"/>
            </a:lvl5pPr>
            <a:lvl6pPr marL="1714457" indent="0">
              <a:buNone/>
              <a:defRPr sz="1100"/>
            </a:lvl6pPr>
            <a:lvl7pPr marL="2057348" indent="0">
              <a:buNone/>
              <a:defRPr sz="1100"/>
            </a:lvl7pPr>
            <a:lvl8pPr marL="2400240" indent="0">
              <a:buNone/>
              <a:defRPr sz="1100"/>
            </a:lvl8pPr>
            <a:lvl9pPr marL="274313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499F-FB33-45AB-A5B8-7EE4201676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39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E14F-20C0-41DD-A6EE-A0750A606F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76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2D8D-8B80-4AD1-BE66-4EB1FA310D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0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A172-F6F8-420E-8748-60E5FCC569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46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CEFD-E17B-4EF8-BE5F-6356C7D1D6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239A-00A3-4455-86CF-FAC37DC265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47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036B-CB3D-4622-A398-65D5EEF24D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0E48E-A4BF-43E7-8E35-99BB3F21E0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15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C0106-A77C-43EC-B6FF-E4B874AFB2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7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F5349-DF73-4AAC-952E-D631EC66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12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303F-E230-43DD-85D3-C9BBB3841D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23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D3B3-90B2-4F83-A36C-3E9F5B27F2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C7B4-A2B7-4616-9067-4E8D1B5516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22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1279-8661-4132-8ABE-B3279833E7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19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BCAD-9CC5-46E4-9717-A5A7BBC23B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44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3728-9BE5-4D0D-8C9F-A61EFA98C8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7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ctr" defTabSz="914378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76" indent="-182876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3279126"/>
            <a:ext cx="6512511" cy="8572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marL="320032" indent="-320032" algn="r" defTabSz="914378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2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40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52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54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67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8" indent="-182876" algn="l" defTabSz="91437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8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A390B-D934-4C76-B9B6-2E192F54492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7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3.gif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audio" Target="../media/audio3.wav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7.wmf"/><Relationship Id="rId5" Type="http://schemas.openxmlformats.org/officeDocument/2006/relationships/image" Target="../media/image73.gif"/><Relationship Id="rId10" Type="http://schemas.openxmlformats.org/officeDocument/2006/relationships/oleObject" Target="../embeddings/oleObject63.bin"/><Relationship Id="rId4" Type="http://schemas.openxmlformats.org/officeDocument/2006/relationships/audio" Target="../media/audio4.wav"/><Relationship Id="rId9" Type="http://schemas.openxmlformats.org/officeDocument/2006/relationships/image" Target="../media/image7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gif"/><Relationship Id="rId11" Type="http://schemas.openxmlformats.org/officeDocument/2006/relationships/oleObject" Target="../embeddings/oleObject66.bin"/><Relationship Id="rId5" Type="http://schemas.openxmlformats.org/officeDocument/2006/relationships/audio" Target="../media/audio1.wav"/><Relationship Id="rId10" Type="http://schemas.openxmlformats.org/officeDocument/2006/relationships/image" Target="../media/image79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6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audio" Target="../media/audio3.wav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3.gif"/><Relationship Id="rId4" Type="http://schemas.openxmlformats.org/officeDocument/2006/relationships/audio" Target="../media/audio4.wav"/><Relationship Id="rId9" Type="http://schemas.openxmlformats.org/officeDocument/2006/relationships/image" Target="../media/image8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gif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36.w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1.wmf"/><Relationship Id="rId32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33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1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028700" y="1446610"/>
            <a:ext cx="6858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Thứ    ngày     tháng     </a:t>
            </a:r>
            <a:r>
              <a:rPr lang="en-US" altLang="en-US" sz="2400" b="1" dirty="0">
                <a:solidFill>
                  <a:srgbClr val="000000"/>
                </a:solidFill>
              </a:rPr>
              <a:t>năm 2022                                                      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000250" y="1880000"/>
            <a:ext cx="4800600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28600" y="1894287"/>
            <a:ext cx="8915400" cy="16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300" b="1" dirty="0">
              <a:solidFill>
                <a:srgbClr val="FFFFFF"/>
              </a:solidFill>
              <a:latin typeface="HP001 4 hàng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100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alt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tập về phân số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(trang 166)</a:t>
            </a:r>
            <a:r>
              <a:rPr lang="en-US" alt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" name="Đường kết nối Thẳng 2"/>
          <p:cNvCxnSpPr/>
          <p:nvPr/>
        </p:nvCxnSpPr>
        <p:spPr>
          <a:xfrm>
            <a:off x="4000500" y="2110979"/>
            <a:ext cx="857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WordArt 20"/>
          <p:cNvSpPr>
            <a:spLocks noChangeArrowheads="1" noChangeShapeType="1" noTextEdit="1"/>
          </p:cNvSpPr>
          <p:nvPr/>
        </p:nvSpPr>
        <p:spPr bwMode="auto">
          <a:xfrm>
            <a:off x="1544243" y="866777"/>
            <a:ext cx="5826919" cy="579835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TRƯỜNG TIỂU HỌC </a:t>
            </a:r>
            <a:r>
              <a:rPr lang="en-US" sz="27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ÁI MỘ A</a:t>
            </a:r>
          </a:p>
        </p:txBody>
      </p:sp>
    </p:spTree>
    <p:extLst>
      <p:ext uri="{BB962C8B-B14F-4D97-AF65-F5344CB8AC3E}">
        <p14:creationId xmlns:p14="http://schemas.microsoft.com/office/powerpoint/2010/main" val="309448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600200" y="1640681"/>
            <a:ext cx="4972050" cy="62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 : Quy đồng mẫu số các phân số :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28750" y="2220516"/>
          <a:ext cx="16573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634725" imgH="393529" progId="Equation.3">
                  <p:embed/>
                </p:oleObj>
              </mc:Choice>
              <mc:Fallback>
                <p:oleObj name="Equation" r:id="rId3" imgW="634725" imgH="393529" progId="Equation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220516"/>
                        <a:ext cx="16573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657600" y="2269333"/>
          <a:ext cx="148590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787058" imgH="393529" progId="Equation.3">
                  <p:embed/>
                </p:oleObj>
              </mc:Choice>
              <mc:Fallback>
                <p:oleObj name="Equation" r:id="rId5" imgW="787058" imgH="393529" progId="Equation.3">
                  <p:embed/>
                  <p:pic>
                    <p:nvPicPr>
                      <p:cNvPr id="92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69333"/>
                        <a:ext cx="148590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715000" y="2228851"/>
          <a:ext cx="148590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787058" imgH="393529" progId="Equation.DSMT4">
                  <p:embed/>
                </p:oleObj>
              </mc:Choice>
              <mc:Fallback>
                <p:oleObj name="Equation" r:id="rId7" imgW="787058" imgH="393529" progId="Equation.DSMT4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28851"/>
                        <a:ext cx="148590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44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602583" y="514351"/>
          <a:ext cx="1940719" cy="120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634725" imgH="393529" progId="Equation.3">
                  <p:embed/>
                </p:oleObj>
              </mc:Choice>
              <mc:Fallback>
                <p:oleObj name="Equation" r:id="rId3" imgW="634725" imgH="393529" progId="Equation.3">
                  <p:embed/>
                  <p:pic>
                    <p:nvPicPr>
                      <p:cNvPr id="102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583" y="514351"/>
                        <a:ext cx="1940719" cy="1201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75761" y="4068366"/>
          <a:ext cx="1301353" cy="90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647419" imgH="393529" progId="Equation.3">
                  <p:embed/>
                </p:oleObj>
              </mc:Choice>
              <mc:Fallback>
                <p:oleObj name="Equation" r:id="rId5" imgW="647419" imgH="393529" progId="Equation.3">
                  <p:embed/>
                  <p:pic>
                    <p:nvPicPr>
                      <p:cNvPr id="51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761" y="4068366"/>
                        <a:ext cx="1301353" cy="903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1657350" y="2868216"/>
          <a:ext cx="3314700" cy="104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7" imgW="774364" imgH="393529" progId="Equation.3">
                  <p:embed/>
                </p:oleObj>
              </mc:Choice>
              <mc:Fallback>
                <p:oleObj name="Equation" r:id="rId7" imgW="774364" imgH="393529" progId="Equation.3">
                  <p:embed/>
                  <p:pic>
                    <p:nvPicPr>
                      <p:cNvPr id="102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868216"/>
                        <a:ext cx="3314700" cy="104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1638300" y="1775223"/>
            <a:ext cx="2819400" cy="921544"/>
            <a:chOff x="336" y="1243"/>
            <a:chExt cx="1952" cy="773"/>
          </a:xfrm>
        </p:grpSpPr>
        <p:sp>
          <p:nvSpPr>
            <p:cNvPr id="10255" name="Line 11"/>
            <p:cNvSpPr>
              <a:spLocks noChangeShapeType="1"/>
            </p:cNvSpPr>
            <p:nvPr/>
          </p:nvSpPr>
          <p:spPr bwMode="auto">
            <a:xfrm>
              <a:off x="1950" y="1644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grpSp>
          <p:nvGrpSpPr>
            <p:cNvPr id="10256" name="Group 23"/>
            <p:cNvGrpSpPr>
              <a:grpSpLocks/>
            </p:cNvGrpSpPr>
            <p:nvPr/>
          </p:nvGrpSpPr>
          <p:grpSpPr bwMode="auto">
            <a:xfrm>
              <a:off x="336" y="1243"/>
              <a:ext cx="1952" cy="773"/>
              <a:chOff x="371" y="1200"/>
              <a:chExt cx="1952" cy="773"/>
            </a:xfrm>
          </p:grpSpPr>
          <p:graphicFrame>
            <p:nvGraphicFramePr>
              <p:cNvPr id="10257" name="Object 5"/>
              <p:cNvGraphicFramePr>
                <a:graphicFrameLocks noChangeAspect="1"/>
              </p:cNvGraphicFramePr>
              <p:nvPr/>
            </p:nvGraphicFramePr>
            <p:xfrm>
              <a:off x="371" y="1200"/>
              <a:ext cx="1952" cy="7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5" name="Equation" r:id="rId9" imgW="774364" imgH="393529" progId="Equation.3">
                      <p:embed/>
                    </p:oleObj>
                  </mc:Choice>
                  <mc:Fallback>
                    <p:oleObj name="Equation" r:id="rId9" imgW="774364" imgH="393529" progId="Equation.3">
                      <p:embed/>
                      <p:pic>
                        <p:nvPicPr>
                          <p:cNvPr id="10257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1" y="1200"/>
                            <a:ext cx="1952" cy="7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99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bg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8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912" y="1284"/>
                <a:ext cx="803" cy="2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b="1" kern="10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x  7</a:t>
                </a:r>
              </a:p>
            </p:txBody>
          </p:sp>
          <p:sp>
            <p:nvSpPr>
              <p:cNvPr id="10259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908" y="1733"/>
                <a:ext cx="803" cy="2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b="1" kern="10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 x  7</a:t>
                </a:r>
              </a:p>
            </p:txBody>
          </p:sp>
          <p:sp>
            <p:nvSpPr>
              <p:cNvPr id="10260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71" y="1320"/>
                <a:ext cx="312" cy="20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b="1" kern="10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10261" name="Line 10"/>
              <p:cNvSpPr>
                <a:spLocks noChangeShapeType="1"/>
              </p:cNvSpPr>
              <p:nvPr/>
            </p:nvSpPr>
            <p:spPr bwMode="auto">
              <a:xfrm flipV="1">
                <a:off x="939" y="1572"/>
                <a:ext cx="759" cy="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262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75" y="1764"/>
                <a:ext cx="312" cy="20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700" b="1" kern="10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</p:grpSp>
      </p:grpSp>
      <p:sp>
        <p:nvSpPr>
          <p:cNvPr id="10246" name="WordArt 13"/>
          <p:cNvSpPr>
            <a:spLocks noChangeArrowheads="1" noChangeShapeType="1" noTextEdit="1"/>
          </p:cNvSpPr>
          <p:nvPr/>
        </p:nvSpPr>
        <p:spPr bwMode="auto">
          <a:xfrm>
            <a:off x="2553892" y="3096817"/>
            <a:ext cx="1103709" cy="2464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 x  5</a:t>
            </a:r>
          </a:p>
        </p:txBody>
      </p:sp>
      <p:sp>
        <p:nvSpPr>
          <p:cNvPr id="10247" name="WordArt 14"/>
          <p:cNvSpPr>
            <a:spLocks noChangeArrowheads="1" noChangeShapeType="1" noTextEdit="1"/>
          </p:cNvSpPr>
          <p:nvPr/>
        </p:nvSpPr>
        <p:spPr bwMode="auto">
          <a:xfrm>
            <a:off x="2551510" y="3574257"/>
            <a:ext cx="1048940" cy="280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 x  5</a:t>
            </a:r>
          </a:p>
        </p:txBody>
      </p:sp>
      <p:sp>
        <p:nvSpPr>
          <p:cNvPr id="10248" name="WordArt 15"/>
          <p:cNvSpPr>
            <a:spLocks noChangeArrowheads="1" noChangeShapeType="1" noTextEdit="1"/>
          </p:cNvSpPr>
          <p:nvPr/>
        </p:nvSpPr>
        <p:spPr bwMode="auto">
          <a:xfrm>
            <a:off x="4346973" y="3117057"/>
            <a:ext cx="396478" cy="2464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>
            <a:off x="2606278" y="3451624"/>
            <a:ext cx="1108472" cy="11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10250" name="Line 17"/>
          <p:cNvSpPr>
            <a:spLocks noChangeShapeType="1"/>
          </p:cNvSpPr>
          <p:nvPr/>
        </p:nvSpPr>
        <p:spPr bwMode="auto">
          <a:xfrm>
            <a:off x="4351736" y="3451624"/>
            <a:ext cx="391715" cy="11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10251" name="WordArt 18"/>
          <p:cNvSpPr>
            <a:spLocks noChangeArrowheads="1" noChangeShapeType="1" noTextEdit="1"/>
          </p:cNvSpPr>
          <p:nvPr/>
        </p:nvSpPr>
        <p:spPr bwMode="auto">
          <a:xfrm>
            <a:off x="4400551" y="3574257"/>
            <a:ext cx="346472" cy="280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5134" name="WordArt 21"/>
          <p:cNvSpPr>
            <a:spLocks noChangeArrowheads="1" noChangeShapeType="1" noTextEdit="1"/>
          </p:cNvSpPr>
          <p:nvPr/>
        </p:nvSpPr>
        <p:spPr bwMode="auto">
          <a:xfrm>
            <a:off x="1543050" y="4296967"/>
            <a:ext cx="4400550" cy="4393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hai phân số                         được</a:t>
            </a:r>
            <a:endParaRPr lang="en-US" sz="27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5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43400" y="4011217"/>
          <a:ext cx="1085850" cy="93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1" imgW="495085" imgH="393529" progId="Equation.3">
                  <p:embed/>
                </p:oleObj>
              </mc:Choice>
              <mc:Fallback>
                <p:oleObj name="Equation" r:id="rId11" imgW="495085" imgH="393529" progId="Equation.3">
                  <p:embed/>
                  <p:pic>
                    <p:nvPicPr>
                      <p:cNvPr id="512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11217"/>
                        <a:ext cx="1085850" cy="932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2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46"/>
          <p:cNvSpPr>
            <a:spLocks noGrp="1" noChangeArrowheads="1"/>
          </p:cNvSpPr>
          <p:nvPr>
            <p:ph type="title"/>
          </p:nvPr>
        </p:nvSpPr>
        <p:spPr>
          <a:xfrm>
            <a:off x="2286000" y="2206229"/>
            <a:ext cx="2686050" cy="857250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nguyên</a:t>
            </a:r>
          </a:p>
        </p:txBody>
      </p:sp>
      <p:graphicFrame>
        <p:nvGraphicFramePr>
          <p:cNvPr id="11267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835753"/>
              </p:ext>
            </p:extLst>
          </p:nvPr>
        </p:nvGraphicFramePr>
        <p:xfrm>
          <a:off x="1600200" y="792957"/>
          <a:ext cx="2286000" cy="132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787058" imgH="393529" progId="Equation.3">
                  <p:embed/>
                </p:oleObj>
              </mc:Choice>
              <mc:Fallback>
                <p:oleObj name="Equation" r:id="rId3" imgW="787058" imgH="393529" progId="Equation.3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92957"/>
                        <a:ext cx="2286000" cy="1321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42449" y="4208861"/>
          <a:ext cx="1187053" cy="79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5" imgW="634725" imgH="393529" progId="Equation.3">
                  <p:embed/>
                </p:oleObj>
              </mc:Choice>
              <mc:Fallback>
                <p:oleObj name="Equation" r:id="rId5" imgW="634725" imgH="393529" progId="Equation.3">
                  <p:embed/>
                  <p:pic>
                    <p:nvPicPr>
                      <p:cNvPr id="614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449" y="4208861"/>
                        <a:ext cx="1187053" cy="797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85900" y="1977629"/>
          <a:ext cx="769144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7" imgW="215713" imgH="393359" progId="Equation.3">
                  <p:embed/>
                </p:oleObj>
              </mc:Choice>
              <mc:Fallback>
                <p:oleObj name="Equation" r:id="rId7" imgW="215713" imgH="393359" progId="Equation.3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77629"/>
                        <a:ext cx="769144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5"/>
          <p:cNvGraphicFramePr>
            <a:graphicFrameLocks noChangeAspect="1"/>
          </p:cNvGraphicFramePr>
          <p:nvPr/>
        </p:nvGraphicFramePr>
        <p:xfrm>
          <a:off x="1462089" y="3120629"/>
          <a:ext cx="341828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9" imgW="1269449" imgH="393529" progId="Equation.3">
                  <p:embed/>
                </p:oleObj>
              </mc:Choice>
              <mc:Fallback>
                <p:oleObj name="Equation" r:id="rId9" imgW="1269449" imgH="393529" progId="Equation.3">
                  <p:embed/>
                  <p:pic>
                    <p:nvPicPr>
                      <p:cNvPr id="112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9" y="3120629"/>
                        <a:ext cx="341828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WordArt 15"/>
          <p:cNvSpPr>
            <a:spLocks noChangeArrowheads="1" noChangeShapeType="1" noTextEdit="1"/>
          </p:cNvSpPr>
          <p:nvPr/>
        </p:nvSpPr>
        <p:spPr bwMode="auto">
          <a:xfrm>
            <a:off x="2628900" y="3234928"/>
            <a:ext cx="914400" cy="2512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: 3</a:t>
            </a:r>
          </a:p>
        </p:txBody>
      </p:sp>
      <p:sp>
        <p:nvSpPr>
          <p:cNvPr id="11272" name="WordArt 16"/>
          <p:cNvSpPr>
            <a:spLocks noChangeArrowheads="1" noChangeShapeType="1" noTextEdit="1"/>
          </p:cNvSpPr>
          <p:nvPr/>
        </p:nvSpPr>
        <p:spPr bwMode="auto">
          <a:xfrm>
            <a:off x="2636045" y="3692129"/>
            <a:ext cx="919163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 : 3</a:t>
            </a:r>
          </a:p>
        </p:txBody>
      </p:sp>
      <p:sp>
        <p:nvSpPr>
          <p:cNvPr id="11273" name="WordArt 17"/>
          <p:cNvSpPr>
            <a:spLocks noChangeArrowheads="1" noChangeShapeType="1" noTextEdit="1"/>
          </p:cNvSpPr>
          <p:nvPr/>
        </p:nvSpPr>
        <p:spPr bwMode="auto">
          <a:xfrm>
            <a:off x="4286250" y="3292078"/>
            <a:ext cx="285750" cy="194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274" name="Line 18"/>
          <p:cNvSpPr>
            <a:spLocks noChangeShapeType="1"/>
          </p:cNvSpPr>
          <p:nvPr/>
        </p:nvSpPr>
        <p:spPr bwMode="auto">
          <a:xfrm>
            <a:off x="2628900" y="3577829"/>
            <a:ext cx="9715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11275" name="Line 19"/>
          <p:cNvSpPr>
            <a:spLocks noChangeShapeType="1"/>
          </p:cNvSpPr>
          <p:nvPr/>
        </p:nvSpPr>
        <p:spPr bwMode="auto">
          <a:xfrm>
            <a:off x="4229100" y="3577829"/>
            <a:ext cx="342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11276" name="WordArt 20"/>
          <p:cNvSpPr>
            <a:spLocks noChangeArrowheads="1" noChangeShapeType="1" noTextEdit="1"/>
          </p:cNvSpPr>
          <p:nvPr/>
        </p:nvSpPr>
        <p:spPr bwMode="auto">
          <a:xfrm>
            <a:off x="4286250" y="3692129"/>
            <a:ext cx="303610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158" name="WordArt 41"/>
          <p:cNvSpPr>
            <a:spLocks noChangeArrowheads="1" noChangeShapeType="1" noTextEdit="1"/>
          </p:cNvSpPr>
          <p:nvPr/>
        </p:nvSpPr>
        <p:spPr bwMode="auto">
          <a:xfrm>
            <a:off x="1428750" y="4320779"/>
            <a:ext cx="46863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hai phân số                         được</a:t>
            </a:r>
            <a:endParaRPr lang="en-US" sz="27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50" name="Object 4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00550" y="4206478"/>
          <a:ext cx="1143000" cy="82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61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4206478"/>
                        <a:ext cx="1143000" cy="822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7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0"/>
          <p:cNvGraphicFramePr>
            <a:graphicFrameLocks noChangeAspect="1"/>
          </p:cNvGraphicFramePr>
          <p:nvPr/>
        </p:nvGraphicFramePr>
        <p:xfrm>
          <a:off x="1600200" y="1257301"/>
          <a:ext cx="148590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3" imgW="787058" imgH="393529" progId="Equation.DSMT4">
                  <p:embed/>
                </p:oleObj>
              </mc:Choice>
              <mc:Fallback>
                <p:oleObj name="Equation" r:id="rId3" imgW="787058" imgH="393529" progId="Equation.DSMT4">
                  <p:embed/>
                  <p:pic>
                    <p:nvPicPr>
                      <p:cNvPr id="1229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57301"/>
                        <a:ext cx="148590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41"/>
          <p:cNvSpPr>
            <a:spLocks noChangeArrowheads="1" noChangeShapeType="1" noTextEdit="1"/>
          </p:cNvSpPr>
          <p:nvPr/>
        </p:nvSpPr>
        <p:spPr bwMode="auto">
          <a:xfrm>
            <a:off x="1257300" y="4320779"/>
            <a:ext cx="4743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hai phân số                             được</a:t>
            </a:r>
            <a:endParaRPr lang="en-US" sz="27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131469" y="4155283"/>
          <a:ext cx="1222772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5" imgW="647419" imgH="393529" progId="Equation.DSMT4">
                  <p:embed/>
                </p:oleObj>
              </mc:Choice>
              <mc:Fallback>
                <p:oleObj name="Equation" r:id="rId5" imgW="647419" imgH="393529" progId="Equation.DSMT4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469" y="4155283"/>
                        <a:ext cx="1222772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657601" y="1314451"/>
          <a:ext cx="1318022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7" imgW="698197" imgH="393529" progId="Equation.DSMT4">
                  <p:embed/>
                </p:oleObj>
              </mc:Choice>
              <mc:Fallback>
                <p:oleObj name="Equation" r:id="rId7" imgW="698197" imgH="393529" progId="Equation.DSMT4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1314451"/>
                        <a:ext cx="1318022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424489" y="1257301"/>
          <a:ext cx="694135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9" imgW="368140" imgH="393529" progId="Equation.DSMT4">
                  <p:embed/>
                </p:oleObj>
              </mc:Choice>
              <mc:Fallback>
                <p:oleObj name="Equation" r:id="rId9" imgW="368140" imgH="393529" progId="Equation.DSMT4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9" y="1257301"/>
                        <a:ext cx="694135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654028" y="2269333"/>
          <a:ext cx="1318022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11" imgW="698197" imgH="393529" progId="Equation.DSMT4">
                  <p:embed/>
                </p:oleObj>
              </mc:Choice>
              <mc:Fallback>
                <p:oleObj name="Equation" r:id="rId11" imgW="698197" imgH="393529" progId="Equation.DSMT4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028" y="2269333"/>
                        <a:ext cx="1318022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514975" y="2269333"/>
          <a:ext cx="74295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13" imgW="393529" imgH="393529" progId="Equation.DSMT4">
                  <p:embed/>
                </p:oleObj>
              </mc:Choice>
              <mc:Fallback>
                <p:oleObj name="Equation" r:id="rId13" imgW="393529" imgH="393529" progId="Equation.DSMT4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2269333"/>
                        <a:ext cx="74295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3652838" y="3240883"/>
          <a:ext cx="1319213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15" imgW="698197" imgH="393529" progId="Equation.DSMT4">
                  <p:embed/>
                </p:oleObj>
              </mc:Choice>
              <mc:Fallback>
                <p:oleObj name="Equation" r:id="rId15" imgW="698197" imgH="393529" progId="Equation.DSMT4">
                  <p:embed/>
                  <p:pic>
                    <p:nvPicPr>
                      <p:cNvPr id="34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3240883"/>
                        <a:ext cx="1319213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5505450" y="3240883"/>
          <a:ext cx="647700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17" imgW="342751" imgH="393529" progId="Equation.DSMT4">
                  <p:embed/>
                </p:oleObj>
              </mc:Choice>
              <mc:Fallback>
                <p:oleObj name="Equation" r:id="rId17" imgW="342751" imgH="393529" progId="Equation.DSMT4">
                  <p:embed/>
                  <p:pic>
                    <p:nvPicPr>
                      <p:cNvPr id="34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3240883"/>
                        <a:ext cx="647700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6118623" y="4155283"/>
          <a:ext cx="1653778" cy="9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19" imgW="875920" imgH="393529" progId="Equation.DSMT4">
                  <p:embed/>
                </p:oleObj>
              </mc:Choice>
              <mc:Fallback>
                <p:oleObj name="Equation" r:id="rId19" imgW="875920" imgH="393529" progId="Equation.DSMT4">
                  <p:embed/>
                  <p:pic>
                    <p:nvPicPr>
                      <p:cNvPr id="348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623" y="4155283"/>
                        <a:ext cx="1653778" cy="988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4"/>
          <p:cNvSpPr txBox="1">
            <a:spLocks noChangeArrowheads="1"/>
          </p:cNvSpPr>
          <p:nvPr/>
        </p:nvSpPr>
        <p:spPr bwMode="auto">
          <a:xfrm>
            <a:off x="2346723" y="57150"/>
            <a:ext cx="4454128" cy="115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phân số.</a:t>
            </a:r>
          </a:p>
        </p:txBody>
      </p:sp>
    </p:spTree>
    <p:extLst>
      <p:ext uri="{BB962C8B-B14F-4D97-AF65-F5344CB8AC3E}">
        <p14:creationId xmlns:p14="http://schemas.microsoft.com/office/powerpoint/2010/main" val="27948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485901" y="133351"/>
            <a:ext cx="189346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5: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14450" y="545308"/>
            <a:ext cx="6515100" cy="1325167"/>
            <a:chOff x="1305" y="458"/>
            <a:chExt cx="4311" cy="1113"/>
          </a:xfrm>
        </p:grpSpPr>
        <p:sp>
          <p:nvSpPr>
            <p:cNvPr id="13331" name="Text Box 7"/>
            <p:cNvSpPr txBox="1">
              <a:spLocks noChangeArrowheads="1"/>
            </p:cNvSpPr>
            <p:nvPr/>
          </p:nvSpPr>
          <p:spPr bwMode="auto">
            <a:xfrm>
              <a:off x="1305" y="666"/>
              <a:ext cx="4311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 xếp các phân số                            theo thứ tự tăng dần.</a:t>
              </a:r>
            </a:p>
          </p:txBody>
        </p:sp>
        <p:graphicFrame>
          <p:nvGraphicFramePr>
            <p:cNvPr id="13332" name="Object 9"/>
            <p:cNvGraphicFramePr>
              <a:graphicFrameLocks noChangeAspect="1"/>
            </p:cNvGraphicFramePr>
            <p:nvPr/>
          </p:nvGraphicFramePr>
          <p:xfrm>
            <a:off x="3158" y="458"/>
            <a:ext cx="1261" cy="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name="Equation" r:id="rId3" imgW="660113" imgH="393529" progId="Equation.3">
                    <p:embed/>
                  </p:oleObj>
                </mc:Choice>
                <mc:Fallback>
                  <p:oleObj name="Equation" r:id="rId3" imgW="660113" imgH="393529" progId="Equation.3">
                    <p:embed/>
                    <p:pic>
                      <p:nvPicPr>
                        <p:cNvPr id="1333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8" y="458"/>
                          <a:ext cx="1261" cy="7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14750" y="4211242"/>
            <a:ext cx="2114550" cy="760809"/>
            <a:chOff x="1884" y="2439"/>
            <a:chExt cx="1716" cy="624"/>
          </a:xfrm>
        </p:grpSpPr>
        <p:graphicFrame>
          <p:nvGraphicFramePr>
            <p:cNvPr id="13327" name="Object 13"/>
            <p:cNvGraphicFramePr>
              <a:graphicFrameLocks noChangeAspect="1"/>
            </p:cNvGraphicFramePr>
            <p:nvPr/>
          </p:nvGraphicFramePr>
          <p:xfrm>
            <a:off x="2400" y="2466"/>
            <a:ext cx="39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name="Equation" r:id="rId5" imgW="190417" imgH="393529" progId="Equation.3">
                    <p:embed/>
                  </p:oleObj>
                </mc:Choice>
                <mc:Fallback>
                  <p:oleObj name="Equation" r:id="rId5" imgW="190417" imgH="393529" progId="Equation.3">
                    <p:embed/>
                    <p:pic>
                      <p:nvPicPr>
                        <p:cNvPr id="1332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466"/>
                          <a:ext cx="39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8" name="Object 14"/>
            <p:cNvGraphicFramePr>
              <a:graphicFrameLocks noChangeAspect="1"/>
            </p:cNvGraphicFramePr>
            <p:nvPr/>
          </p:nvGraphicFramePr>
          <p:xfrm>
            <a:off x="1884" y="2475"/>
            <a:ext cx="419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1332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4" y="2475"/>
                          <a:ext cx="419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9" name="Object 15"/>
            <p:cNvGraphicFramePr>
              <a:graphicFrameLocks noChangeAspect="1"/>
            </p:cNvGraphicFramePr>
            <p:nvPr/>
          </p:nvGraphicFramePr>
          <p:xfrm>
            <a:off x="3264" y="2466"/>
            <a:ext cx="33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Equation" r:id="rId9" imgW="152334" imgH="393529" progId="Equation.3">
                    <p:embed/>
                  </p:oleObj>
                </mc:Choice>
                <mc:Fallback>
                  <p:oleObj name="Equation" r:id="rId9" imgW="152334" imgH="393529" progId="Equation.3">
                    <p:embed/>
                    <p:pic>
                      <p:nvPicPr>
                        <p:cNvPr id="13329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466"/>
                          <a:ext cx="33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0" name="Object 16"/>
            <p:cNvGraphicFramePr>
              <a:graphicFrameLocks noChangeAspect="1"/>
            </p:cNvGraphicFramePr>
            <p:nvPr/>
          </p:nvGraphicFramePr>
          <p:xfrm>
            <a:off x="2788" y="2439"/>
            <a:ext cx="356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1333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8" y="2439"/>
                          <a:ext cx="356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428750" y="3771901"/>
            <a:ext cx="6286500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 được xếp theo thứ tự tăng dần là: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885950" y="1543051"/>
            <a:ext cx="1428750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thấy:</a:t>
            </a:r>
          </a:p>
        </p:txBody>
      </p:sp>
      <p:sp>
        <p:nvSpPr>
          <p:cNvPr id="7187" name="AutoShape 19"/>
          <p:cNvSpPr>
            <a:spLocks/>
          </p:cNvSpPr>
          <p:nvPr/>
        </p:nvSpPr>
        <p:spPr bwMode="auto">
          <a:xfrm rot="5400000">
            <a:off x="4386263" y="1042988"/>
            <a:ext cx="342900" cy="771525"/>
          </a:xfrm>
          <a:prstGeom prst="rightBrace">
            <a:avLst>
              <a:gd name="adj1" fmla="val 15479"/>
              <a:gd name="adj2" fmla="val 52606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 rot="5400000">
            <a:off x="5372100" y="1028700"/>
            <a:ext cx="285750" cy="742950"/>
          </a:xfrm>
          <a:prstGeom prst="rightBrace">
            <a:avLst>
              <a:gd name="adj1" fmla="val 15480"/>
              <a:gd name="adj2" fmla="val 526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693320" y="1485900"/>
            <a:ext cx="13930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Nhỏ hơn 1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075636" y="1485900"/>
            <a:ext cx="14394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Lớn hơn 1</a:t>
            </a:r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2000250" y="2000250"/>
          <a:ext cx="1143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13" imgW="317225" imgH="393359" progId="Equation.3">
                  <p:embed/>
                </p:oleObj>
              </mc:Choice>
              <mc:Fallback>
                <p:oleObj name="Equation" r:id="rId13" imgW="317225" imgH="393359" progId="Equation.3">
                  <p:embed/>
                  <p:pic>
                    <p:nvPicPr>
                      <p:cNvPr id="71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000250"/>
                        <a:ext cx="1143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314700" y="2190751"/>
            <a:ext cx="4343400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phân số cùng tử số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257550" y="3048001"/>
            <a:ext cx="4629150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phân số cùng mẫu số</a:t>
            </a:r>
          </a:p>
        </p:txBody>
      </p:sp>
      <p:graphicFrame>
        <p:nvGraphicFramePr>
          <p:cNvPr id="7194" name="Object 26"/>
          <p:cNvGraphicFramePr>
            <a:graphicFrameLocks noChangeAspect="1"/>
          </p:cNvGraphicFramePr>
          <p:nvPr/>
        </p:nvGraphicFramePr>
        <p:xfrm>
          <a:off x="2057400" y="2914650"/>
          <a:ext cx="114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15" imgW="330057" imgH="393529" progId="Equation.3">
                  <p:embed/>
                </p:oleObj>
              </mc:Choice>
              <mc:Fallback>
                <p:oleObj name="Equation" r:id="rId15" imgW="330057" imgH="393529" progId="Equation.3">
                  <p:embed/>
                  <p:pic>
                    <p:nvPicPr>
                      <p:cNvPr id="719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14650"/>
                        <a:ext cx="1143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6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85" grpId="0"/>
      <p:bldP spid="7186" grpId="0"/>
      <p:bldP spid="7187" grpId="0" animBg="1"/>
      <p:bldP spid="7188" grpId="0" animBg="1"/>
      <p:bldP spid="7189" grpId="0"/>
      <p:bldP spid="7190" grpId="0"/>
      <p:bldP spid="7192" grpId="0"/>
      <p:bldP spid="71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200400" y="1919287"/>
          <a:ext cx="60841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19287"/>
                        <a:ext cx="60841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400301" y="1976437"/>
          <a:ext cx="607219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1" y="1976437"/>
                        <a:ext cx="607219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000500" y="1919287"/>
          <a:ext cx="60841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7" imgW="203112" imgH="393529" progId="Equation.3">
                  <p:embed/>
                </p:oleObj>
              </mc:Choice>
              <mc:Fallback>
                <p:oleObj name="Equation" r:id="rId7" imgW="203112" imgH="393529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919287"/>
                        <a:ext cx="60841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743450" y="1919287"/>
          <a:ext cx="45601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919287"/>
                        <a:ext cx="456010" cy="117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743200" y="3937397"/>
            <a:ext cx="3714750" cy="0"/>
          </a:xfrm>
          <a:prstGeom prst="line">
            <a:avLst/>
          </a:prstGeom>
          <a:noFill/>
          <a:ln w="76200">
            <a:solidFill>
              <a:srgbClr val="3333FF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2689624" y="3211116"/>
          <a:ext cx="550069" cy="141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102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624" y="3211116"/>
                        <a:ext cx="550069" cy="1418034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3795713" y="3209926"/>
          <a:ext cx="548879" cy="14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13" imgW="152334" imgH="393529" progId="Equation.3">
                  <p:embed/>
                </p:oleObj>
              </mc:Choice>
              <mc:Fallback>
                <p:oleObj name="Equation" r:id="rId13" imgW="152334" imgH="393529" progId="Equation.3">
                  <p:embed/>
                  <p:pic>
                    <p:nvPicPr>
                      <p:cNvPr id="102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3209926"/>
                        <a:ext cx="548879" cy="141803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4892280" y="3209926"/>
          <a:ext cx="550069" cy="14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15" imgW="152334" imgH="393529" progId="Equation.3">
                  <p:embed/>
                </p:oleObj>
              </mc:Choice>
              <mc:Fallback>
                <p:oleObj name="Equation" r:id="rId15" imgW="152334" imgH="393529" progId="Equation.3">
                  <p:embed/>
                  <p:pic>
                    <p:nvPicPr>
                      <p:cNvPr id="102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280" y="3209926"/>
                        <a:ext cx="550069" cy="141803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5920980" y="3209926"/>
          <a:ext cx="548878" cy="14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17" imgW="152334" imgH="393529" progId="Equation.3">
                  <p:embed/>
                </p:oleObj>
              </mc:Choice>
              <mc:Fallback>
                <p:oleObj name="Equation" r:id="rId17" imgW="152334" imgH="393529" progId="Equation.3">
                  <p:embed/>
                  <p:pic>
                    <p:nvPicPr>
                      <p:cNvPr id="102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980" y="3209926"/>
                        <a:ext cx="548878" cy="141803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500188" y="1609726"/>
            <a:ext cx="5643563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phân số theo thứ tự tăng dần:</a:t>
            </a:r>
          </a:p>
        </p:txBody>
      </p:sp>
    </p:spTree>
    <p:extLst>
      <p:ext uri="{BB962C8B-B14F-4D97-AF65-F5344CB8AC3E}">
        <p14:creationId xmlns:p14="http://schemas.microsoft.com/office/powerpoint/2010/main" val="31207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462213" y="1368029"/>
            <a:ext cx="3948113" cy="182880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22532" name="Picture 4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128962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1257301" y="1432324"/>
            <a:ext cx="1582341" cy="621506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vi-VN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27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43969"/>
      </p:ext>
    </p:extLst>
  </p:cSld>
  <p:clrMapOvr>
    <a:masterClrMapping/>
  </p:clrMapOvr>
  <p:transition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228850" y="2228850"/>
            <a:ext cx="554355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chỉ phần tô màu của hình sau là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223962" y="2114550"/>
            <a:ext cx="947738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394" name="WordArt 10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2408635" y="4286250"/>
            <a:ext cx="4485084" cy="60841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6396" name="Picture 1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5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29150" y="3274220"/>
          <a:ext cx="353616" cy="100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235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3274220"/>
                        <a:ext cx="353616" cy="1006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Group 14"/>
          <p:cNvGraphicFramePr>
            <a:graphicFrameLocks noGrp="1"/>
          </p:cNvGraphicFramePr>
          <p:nvPr>
            <p:ph sz="half" idx="4294967295"/>
          </p:nvPr>
        </p:nvGraphicFramePr>
        <p:xfrm>
          <a:off x="3429000" y="2834879"/>
          <a:ext cx="2686051" cy="400050"/>
        </p:xfrm>
        <a:graphic>
          <a:graphicData uri="http://schemas.openxmlformats.org/drawingml/2006/table">
            <a:tbl>
              <a:tblPr/>
              <a:tblGrid>
                <a:gridCol w="536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109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6" grpId="1" animBg="1"/>
      <p:bldP spid="23557" grpId="0" animBg="1"/>
      <p:bldP spid="23558" grpId="0" animBg="1"/>
      <p:bldP spid="23559" grpId="0" animBg="1"/>
      <p:bldP spid="23559" grpId="1" animBg="1"/>
      <p:bldP spid="23560" grpId="0" animBg="1"/>
      <p:bldP spid="23560" grpId="1" animBg="1"/>
      <p:bldP spid="23561" grpId="0" animBg="1"/>
      <p:bldP spid="2356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3028950" y="2343150"/>
            <a:ext cx="257175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phân số</a:t>
            </a:r>
            <a:r>
              <a:rPr lang="en-US" altLang="en-US" sz="1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1960960" y="2114550"/>
            <a:ext cx="953690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418" name="WordArt 10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2408635" y="4171950"/>
            <a:ext cx="4485084" cy="60841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7420" name="Picture 1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3255170" y="3143250"/>
          <a:ext cx="80248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6" imgW="342751" imgH="393529" progId="Equation.3">
                  <p:embed/>
                </p:oleObj>
              </mc:Choice>
              <mc:Fallback>
                <p:oleObj name="Equation" r:id="rId6" imgW="342751" imgH="393529" progId="Equation.3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170" y="3143250"/>
                        <a:ext cx="802481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4158854" y="3143250"/>
          <a:ext cx="35599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24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854" y="3143250"/>
                        <a:ext cx="35599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143002" y="2263677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143002" y="2556572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143002" y="-15179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5291138" y="2228850"/>
          <a:ext cx="4810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10" imgW="215713" imgH="393359" progId="Equation.3">
                  <p:embed/>
                </p:oleObj>
              </mc:Choice>
              <mc:Fallback>
                <p:oleObj name="Equation" r:id="rId10" imgW="215713" imgH="393359" progId="Equation.3">
                  <p:embed/>
                  <p:pic>
                    <p:nvPicPr>
                      <p:cNvPr id="174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2228850"/>
                        <a:ext cx="4810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7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0" grpId="1" animBg="1"/>
      <p:bldP spid="24581" grpId="0" animBg="1"/>
      <p:bldP spid="24582" grpId="0" animBg="1"/>
      <p:bldP spid="24583" grpId="0" animBg="1"/>
      <p:bldP spid="24583" grpId="1" animBg="1"/>
      <p:bldP spid="24584" grpId="0" animBg="1"/>
      <p:bldP spid="24584" grpId="1" animBg="1"/>
      <p:bldP spid="24585" grpId="0" animBg="1"/>
      <p:bldP spid="2458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563416" y="2343150"/>
            <a:ext cx="4237434" cy="8643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tối giản</a:t>
            </a:r>
          </a:p>
        </p:txBody>
      </p:sp>
      <p:sp>
        <p:nvSpPr>
          <p:cNvPr id="25603" name="AutoShape 3" descr="5%"/>
          <p:cNvSpPr>
            <a:spLocks noChangeArrowheads="1"/>
          </p:cNvSpPr>
          <p:nvPr/>
        </p:nvSpPr>
        <p:spPr bwMode="auto">
          <a:xfrm>
            <a:off x="5715000" y="3429000"/>
            <a:ext cx="457200" cy="400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1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789510" y="2324100"/>
            <a:ext cx="953690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443" name="WordArt 11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2408635" y="4249342"/>
            <a:ext cx="4485084" cy="608409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8445" name="Picture 13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AutoShape 14" descr="5%"/>
          <p:cNvSpPr>
            <a:spLocks noChangeArrowheads="1"/>
          </p:cNvSpPr>
          <p:nvPr/>
        </p:nvSpPr>
        <p:spPr bwMode="auto">
          <a:xfrm>
            <a:off x="2457450" y="3429000"/>
            <a:ext cx="914400" cy="400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eaLnBrk="1" hangingPunct="1">
              <a:defRPr/>
            </a:pPr>
            <a:r>
              <a:rPr lang="en-US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15" name="AutoShape 15" descr="5%"/>
          <p:cNvSpPr>
            <a:spLocks noChangeArrowheads="1"/>
          </p:cNvSpPr>
          <p:nvPr/>
        </p:nvSpPr>
        <p:spPr bwMode="auto">
          <a:xfrm>
            <a:off x="4114800" y="3429001"/>
            <a:ext cx="971550" cy="3786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143002" y="2410125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4587478" y="3307557"/>
          <a:ext cx="384572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7" imgW="203112" imgH="393529" progId="Equation.3">
                  <p:embed/>
                </p:oleObj>
              </mc:Choice>
              <mc:Fallback>
                <p:oleObj name="Equation" r:id="rId7" imgW="203112" imgH="393529" progId="Equation.3">
                  <p:embed/>
                  <p:pic>
                    <p:nvPicPr>
                      <p:cNvPr id="256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478" y="3307557"/>
                        <a:ext cx="384572" cy="75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143002" y="2410125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2905126" y="3307557"/>
          <a:ext cx="295275" cy="80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9" imgW="139639" imgH="393529" progId="Equation.3">
                  <p:embed/>
                </p:oleObj>
              </mc:Choice>
              <mc:Fallback>
                <p:oleObj name="Equation" r:id="rId9" imgW="139639" imgH="393529" progId="Equation.3">
                  <p:embed/>
                  <p:pic>
                    <p:nvPicPr>
                      <p:cNvPr id="256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6" y="3307557"/>
                        <a:ext cx="295275" cy="807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143002" y="2410125"/>
            <a:ext cx="184727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6156723" y="3257550"/>
          <a:ext cx="472678" cy="80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11" imgW="228501" imgH="393529" progId="Equation.3">
                  <p:embed/>
                </p:oleObj>
              </mc:Choice>
              <mc:Fallback>
                <p:oleObj name="Equation" r:id="rId11" imgW="228501" imgH="393529" progId="Equation.3">
                  <p:embed/>
                  <p:pic>
                    <p:nvPicPr>
                      <p:cNvPr id="256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723" y="3257550"/>
                        <a:ext cx="472678" cy="807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2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 animBg="1"/>
      <p:bldP spid="25605" grpId="1" animBg="1"/>
      <p:bldP spid="25606" grpId="0" animBg="1"/>
      <p:bldP spid="25607" grpId="0" animBg="1"/>
      <p:bldP spid="25608" grpId="0" animBg="1"/>
      <p:bldP spid="25608" grpId="1" animBg="1"/>
      <p:bldP spid="25609" grpId="0" animBg="1"/>
      <p:bldP spid="25609" grpId="1" animBg="1"/>
      <p:bldP spid="25610" grpId="0" animBg="1"/>
      <p:bldP spid="25610" grpId="1" animBg="1"/>
      <p:bldP spid="25614" grpId="0"/>
      <p:bldP spid="256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72138" y="1308039"/>
            <a:ext cx="5287048" cy="27469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86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幼圆" panose="02010509060101010101" pitchFamily="49" charset="-122"/>
              </a:rPr>
              <a:t>KHỞI ĐỘNG</a:t>
            </a:r>
            <a:endParaRPr lang="zh-CN" altLang="en-US" sz="86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幼圆" panose="02010509060101010101" pitchFamily="49" charset="-122"/>
            </a:endParaRPr>
          </a:p>
        </p:txBody>
      </p:sp>
      <p:pic>
        <p:nvPicPr>
          <p:cNvPr id="68" name="Picture 4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01"/>
            <a:ext cx="2209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943350" y="2514600"/>
            <a:ext cx="1828800" cy="57864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   &lt;    = 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703910" y="2324100"/>
            <a:ext cx="953690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466" name="WordArt 10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408635" y="4229100"/>
            <a:ext cx="4485084" cy="60841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9468" name="Picture 12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9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169570" y="3211117"/>
          <a:ext cx="33218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570" y="3211117"/>
                        <a:ext cx="33218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143502" y="3211117"/>
          <a:ext cx="41314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8" imgW="203112" imgH="393529" progId="Equation.DSMT4">
                  <p:embed/>
                </p:oleObj>
              </mc:Choice>
              <mc:Fallback>
                <p:oleObj name="Equation" r:id="rId8" imgW="203112" imgH="393529" progId="Equation.DSMT4">
                  <p:embed/>
                  <p:pic>
                    <p:nvPicPr>
                      <p:cNvPr id="194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2" y="3211117"/>
                        <a:ext cx="41314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686300" y="3429001"/>
            <a:ext cx="2857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629150" y="3486150"/>
            <a:ext cx="457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12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8" grpId="1" animBg="1"/>
      <p:bldP spid="26629" grpId="0" animBg="1"/>
      <p:bldP spid="26630" grpId="0" animBg="1"/>
      <p:bldP spid="26631" grpId="0" animBg="1"/>
      <p:bldP spid="26631" grpId="1" animBg="1"/>
      <p:bldP spid="26632" grpId="0" animBg="1"/>
      <p:bldP spid="26632" grpId="1" animBg="1"/>
      <p:bldP spid="26633" grpId="0" animBg="1"/>
      <p:bldP spid="26633" grpId="1" animBg="1"/>
      <p:bldP spid="26639" grpId="0"/>
      <p:bldP spid="266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743201" y="2171700"/>
            <a:ext cx="4180285" cy="8643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 thì phân số bé hơn 1  ?</a:t>
            </a:r>
          </a:p>
        </p:txBody>
      </p:sp>
      <p:sp>
        <p:nvSpPr>
          <p:cNvPr id="27651" name="AutoShape 3" descr="5%"/>
          <p:cNvSpPr>
            <a:spLocks noChangeArrowheads="1"/>
          </p:cNvSpPr>
          <p:nvPr/>
        </p:nvSpPr>
        <p:spPr bwMode="auto">
          <a:xfrm>
            <a:off x="3028950" y="3829050"/>
            <a:ext cx="3200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tử số bé hơn mẫu số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1903810" y="2171700"/>
            <a:ext cx="953690" cy="9334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1512094" y="457200"/>
            <a:ext cx="581025" cy="4572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8" tIns="45719" rIns="91438" bIns="45719" anchor="ctr"/>
          <a:lstStyle/>
          <a:p>
            <a:pPr algn="ctr" eaLnBrk="1" hangingPunct="1">
              <a:defRPr/>
            </a:pPr>
            <a:r>
              <a:rPr lang="en-US" sz="21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491" name="WordArt 11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2831307" y="171451"/>
            <a:ext cx="3263504" cy="656035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408635" y="4306492"/>
            <a:ext cx="4485084" cy="608409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20493" name="Picture 1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0051"/>
            <a:ext cx="2163366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AutoShape 14" descr="5%"/>
          <p:cNvSpPr>
            <a:spLocks noChangeArrowheads="1"/>
          </p:cNvSpPr>
          <p:nvPr/>
        </p:nvSpPr>
        <p:spPr bwMode="auto">
          <a:xfrm>
            <a:off x="2971800" y="2914650"/>
            <a:ext cx="3200400" cy="342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3" name="AutoShape 15" descr="5%"/>
          <p:cNvSpPr>
            <a:spLocks noChangeArrowheads="1"/>
          </p:cNvSpPr>
          <p:nvPr/>
        </p:nvSpPr>
        <p:spPr bwMode="auto">
          <a:xfrm>
            <a:off x="3028950" y="3371850"/>
            <a:ext cx="3143250" cy="4000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Khi tử số bằng mẫu số</a:t>
            </a:r>
          </a:p>
        </p:txBody>
      </p:sp>
    </p:spTree>
    <p:extLst>
      <p:ext uri="{BB962C8B-B14F-4D97-AF65-F5344CB8AC3E}">
        <p14:creationId xmlns:p14="http://schemas.microsoft.com/office/powerpoint/2010/main" val="30070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 animBg="1"/>
      <p:bldP spid="27653" grpId="1" animBg="1"/>
      <p:bldP spid="27654" grpId="0" animBg="1"/>
      <p:bldP spid="27655" grpId="0" animBg="1"/>
      <p:bldP spid="27656" grpId="0" animBg="1"/>
      <p:bldP spid="27656" grpId="1" animBg="1"/>
      <p:bldP spid="27657" grpId="0" animBg="1"/>
      <p:bldP spid="27657" grpId="1" animBg="1"/>
      <p:bldP spid="27658" grpId="0" animBg="1"/>
      <p:bldP spid="27658" grpId="1" animBg="1"/>
      <p:bldP spid="27662" grpId="0"/>
      <p:bldP spid="276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29" y="4626770"/>
            <a:ext cx="5143500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 rot="10800000">
            <a:off x="762000" y="897728"/>
            <a:ext cx="7848599" cy="1381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lIns="91438" tIns="45719" rIns="91438" bIns="45719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Hoạt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động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tiếp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nối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sau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bài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Utm aw"/>
              </a:rPr>
              <a:t>học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Utm aw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43001" y="2356249"/>
            <a:ext cx="7076162" cy="161582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143001" y="2356249"/>
            <a:ext cx="7248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73552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1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3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629277"/>
            <a:ext cx="6134100" cy="7232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TẬP VỀ PHÂN SỐ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22619" y="1619498"/>
            <a:ext cx="3257550" cy="2857252"/>
            <a:chOff x="-1776" y="1645"/>
            <a:chExt cx="1815" cy="1904"/>
          </a:xfrm>
        </p:grpSpPr>
        <p:sp>
          <p:nvSpPr>
            <p:cNvPr id="5" name="Line 55"/>
            <p:cNvSpPr>
              <a:spLocks noChangeShapeType="1"/>
            </p:cNvSpPr>
            <p:nvPr/>
          </p:nvSpPr>
          <p:spPr bwMode="auto">
            <a:xfrm>
              <a:off x="-1338" y="1690"/>
              <a:ext cx="0" cy="1859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auto">
            <a:xfrm rot="-5400000">
              <a:off x="-1452" y="2192"/>
              <a:ext cx="1152" cy="946"/>
            </a:xfrm>
            <a:prstGeom prst="triangle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59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AutoShape 59"/>
            <p:cNvSpPr>
              <a:spLocks noChangeArrowheads="1"/>
            </p:cNvSpPr>
            <p:nvPr/>
          </p:nvSpPr>
          <p:spPr bwMode="auto">
            <a:xfrm rot="12589008">
              <a:off x="-1193" y="1665"/>
              <a:ext cx="1124" cy="1001"/>
            </a:xfrm>
            <a:prstGeom prst="triangle">
              <a:avLst>
                <a:gd name="adj" fmla="val 51612"/>
              </a:avLst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81" name="Group 14"/>
            <p:cNvGrpSpPr>
              <a:grpSpLocks/>
            </p:cNvGrpSpPr>
            <p:nvPr/>
          </p:nvGrpSpPr>
          <p:grpSpPr bwMode="auto">
            <a:xfrm>
              <a:off x="-1776" y="1645"/>
              <a:ext cx="1815" cy="1859"/>
              <a:chOff x="612" y="1071"/>
              <a:chExt cx="1815" cy="1859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1815" cy="185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vi-VN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Line 62"/>
              <p:cNvSpPr>
                <a:spLocks noChangeShapeType="1"/>
              </p:cNvSpPr>
              <p:nvPr/>
            </p:nvSpPr>
            <p:spPr bwMode="auto">
              <a:xfrm>
                <a:off x="1535" y="1071"/>
                <a:ext cx="0" cy="18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auto">
              <a:xfrm>
                <a:off x="748" y="1523"/>
                <a:ext cx="1514" cy="9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auto">
              <a:xfrm flipH="1">
                <a:off x="748" y="1565"/>
                <a:ext cx="1586" cy="9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84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19200" y="742950"/>
            <a:ext cx="1543050" cy="1483519"/>
            <a:chOff x="-1776" y="1645"/>
            <a:chExt cx="1815" cy="1904"/>
          </a:xfrm>
        </p:grpSpPr>
        <p:sp>
          <p:nvSpPr>
            <p:cNvPr id="11" name="Line 55"/>
            <p:cNvSpPr>
              <a:spLocks noChangeShapeType="1"/>
            </p:cNvSpPr>
            <p:nvPr/>
          </p:nvSpPr>
          <p:spPr bwMode="auto">
            <a:xfrm>
              <a:off x="-1338" y="1689"/>
              <a:ext cx="0" cy="1860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AutoShape 58"/>
            <p:cNvSpPr>
              <a:spLocks noChangeArrowheads="1"/>
            </p:cNvSpPr>
            <p:nvPr/>
          </p:nvSpPr>
          <p:spPr bwMode="auto">
            <a:xfrm rot="-5400000">
              <a:off x="-1452" y="2192"/>
              <a:ext cx="1151" cy="945"/>
            </a:xfrm>
            <a:prstGeom prst="triangle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60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 rot="-9010992">
              <a:off x="-1158" y="1651"/>
              <a:ext cx="1136" cy="976"/>
            </a:xfrm>
            <a:prstGeom prst="triangle">
              <a:avLst>
                <a:gd name="adj" fmla="val 50088"/>
              </a:avLst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112" name="Group 14"/>
            <p:cNvGrpSpPr>
              <a:grpSpLocks/>
            </p:cNvGrpSpPr>
            <p:nvPr/>
          </p:nvGrpSpPr>
          <p:grpSpPr bwMode="auto">
            <a:xfrm>
              <a:off x="-1776" y="1645"/>
              <a:ext cx="1815" cy="1859"/>
              <a:chOff x="612" y="1071"/>
              <a:chExt cx="1815" cy="1859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1815" cy="1861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vi-VN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Line 62"/>
              <p:cNvSpPr>
                <a:spLocks noChangeShapeType="1"/>
              </p:cNvSpPr>
              <p:nvPr/>
            </p:nvSpPr>
            <p:spPr bwMode="auto">
              <a:xfrm>
                <a:off x="1528" y="1071"/>
                <a:ext cx="0" cy="186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Line 63"/>
              <p:cNvSpPr>
                <a:spLocks noChangeShapeType="1"/>
              </p:cNvSpPr>
              <p:nvPr/>
            </p:nvSpPr>
            <p:spPr bwMode="auto">
              <a:xfrm>
                <a:off x="748" y="1523"/>
                <a:ext cx="1514" cy="9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Line 64"/>
              <p:cNvSpPr>
                <a:spLocks noChangeShapeType="1"/>
              </p:cNvSpPr>
              <p:nvPr/>
            </p:nvSpPr>
            <p:spPr bwMode="auto">
              <a:xfrm flipH="1">
                <a:off x="748" y="1565"/>
                <a:ext cx="1587" cy="9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Object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09" y="816936"/>
            <a:ext cx="485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95600" y="1352550"/>
            <a:ext cx="70246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 Box 59"/>
          <p:cNvSpPr txBox="1">
            <a:spLocks noChangeArrowheads="1"/>
          </p:cNvSpPr>
          <p:nvPr/>
        </p:nvSpPr>
        <p:spPr bwMode="auto">
          <a:xfrm>
            <a:off x="5105400" y="742950"/>
            <a:ext cx="131445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số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5148" y="1090225"/>
            <a:ext cx="5941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5148" y="1581150"/>
            <a:ext cx="5941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5029200" y="1224977"/>
            <a:ext cx="196710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702827" y="2419350"/>
            <a:ext cx="7772400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Mẫu số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tự nhiên viết dưới gạch ngang. Mẫu số cho biết hình tròn được chia thành 6 phần bằng nhau.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85800" y="3462342"/>
            <a:ext cx="7696200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Tử 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tự nhiên viết trên gạch ngang. Tử số cho biết 5 phần bằng nhau đã được tô màu.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2190750"/>
            <a:ext cx="4583113" cy="931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Ôn tập về phân số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3048001" y="3998914"/>
            <a:ext cx="5510213" cy="339725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Tx/>
              <a:buNone/>
              <a:defRPr/>
            </a:pPr>
            <a:endParaRPr lang="vi-VN" alt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252" y="1477394"/>
            <a:ext cx="3461782" cy="584775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《MÔN TOÁN 》 </a:t>
            </a:r>
          </a:p>
        </p:txBody>
      </p:sp>
      <p:pic>
        <p:nvPicPr>
          <p:cNvPr id="43014" name="Picture 7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527050"/>
            <a:ext cx="5064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01"/>
            <a:ext cx="2209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34" y="46039"/>
            <a:ext cx="1575566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4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6" descr="saos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20" y="3221831"/>
            <a:ext cx="166211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371851"/>
            <a:ext cx="1253729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4638"/>
            <a:ext cx="742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7"/>
          <p:cNvSpPr>
            <a:spLocks noChangeArrowheads="1" noChangeShapeType="1" noTextEdit="1"/>
          </p:cNvSpPr>
          <p:nvPr/>
        </p:nvSpPr>
        <p:spPr bwMode="auto">
          <a:xfrm>
            <a:off x="1543052" y="1550194"/>
            <a:ext cx="6136481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Khoanh vào chữ đặt trước câu trả lời đúng:</a:t>
            </a:r>
            <a:endParaRPr lang="en-US" sz="2700" kern="1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1485900" y="1885950"/>
          <a:ext cx="342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51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885950"/>
                        <a:ext cx="342900" cy="1028700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WordArt 11"/>
          <p:cNvSpPr>
            <a:spLocks noChangeArrowheads="1" noChangeShapeType="1" noTextEdit="1"/>
          </p:cNvSpPr>
          <p:nvPr/>
        </p:nvSpPr>
        <p:spPr bwMode="auto">
          <a:xfrm>
            <a:off x="1885950" y="2121694"/>
            <a:ext cx="5886450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phân số chỉ phần đã tô màu của hình nào?</a:t>
            </a:r>
          </a:p>
        </p:txBody>
      </p:sp>
      <p:sp>
        <p:nvSpPr>
          <p:cNvPr id="5128" name="WordArt 12"/>
          <p:cNvSpPr>
            <a:spLocks noChangeArrowheads="1" noChangeShapeType="1" noTextEdit="1"/>
          </p:cNvSpPr>
          <p:nvPr/>
        </p:nvSpPr>
        <p:spPr bwMode="auto">
          <a:xfrm>
            <a:off x="1314451" y="3357563"/>
            <a:ext cx="1350169" cy="157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Hình 1</a:t>
            </a:r>
          </a:p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Hình 2</a:t>
            </a:r>
          </a:p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Hình 3</a:t>
            </a:r>
          </a:p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Hình 4</a:t>
            </a:r>
          </a:p>
        </p:txBody>
      </p:sp>
      <p:sp>
        <p:nvSpPr>
          <p:cNvPr id="5129" name="WordArt 13"/>
          <p:cNvSpPr>
            <a:spLocks noChangeArrowheads="1" noChangeShapeType="1" noTextEdit="1"/>
          </p:cNvSpPr>
          <p:nvPr/>
        </p:nvSpPr>
        <p:spPr bwMode="auto">
          <a:xfrm>
            <a:off x="3200400" y="4872038"/>
            <a:ext cx="742950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5130" name="WordArt 14"/>
          <p:cNvSpPr>
            <a:spLocks noChangeArrowheads="1" noChangeShapeType="1" noTextEdit="1"/>
          </p:cNvSpPr>
          <p:nvPr/>
        </p:nvSpPr>
        <p:spPr bwMode="auto">
          <a:xfrm>
            <a:off x="4400550" y="4848226"/>
            <a:ext cx="742950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5131" name="WordArt 17"/>
          <p:cNvSpPr>
            <a:spLocks noChangeArrowheads="1" noChangeShapeType="1" noTextEdit="1"/>
          </p:cNvSpPr>
          <p:nvPr/>
        </p:nvSpPr>
        <p:spPr bwMode="auto">
          <a:xfrm>
            <a:off x="5715000" y="4814888"/>
            <a:ext cx="742950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5132" name="WordArt 18"/>
          <p:cNvSpPr>
            <a:spLocks noChangeArrowheads="1" noChangeShapeType="1" noTextEdit="1"/>
          </p:cNvSpPr>
          <p:nvPr/>
        </p:nvSpPr>
        <p:spPr bwMode="auto">
          <a:xfrm>
            <a:off x="6915150" y="4814888"/>
            <a:ext cx="742950" cy="214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1228725" y="4138613"/>
            <a:ext cx="457200" cy="457200"/>
          </a:xfrm>
          <a:prstGeom prst="ellips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pic>
        <p:nvPicPr>
          <p:cNvPr id="5134" name="Picture 5" descr="Picture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28988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21"/>
          <p:cNvSpPr>
            <a:spLocks noChangeArrowheads="1"/>
          </p:cNvSpPr>
          <p:nvPr/>
        </p:nvSpPr>
        <p:spPr bwMode="auto">
          <a:xfrm>
            <a:off x="3682605" y="3328988"/>
            <a:ext cx="358378" cy="3429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36" name="Rectangle 22"/>
          <p:cNvSpPr>
            <a:spLocks noChangeArrowheads="1"/>
          </p:cNvSpPr>
          <p:nvPr/>
        </p:nvSpPr>
        <p:spPr bwMode="auto">
          <a:xfrm>
            <a:off x="5736431" y="2825354"/>
            <a:ext cx="685800" cy="685800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37" name="Line 23"/>
          <p:cNvSpPr>
            <a:spLocks noChangeShapeType="1"/>
          </p:cNvSpPr>
          <p:nvPr/>
        </p:nvSpPr>
        <p:spPr bwMode="auto">
          <a:xfrm>
            <a:off x="6079331" y="281463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38" name="Line 24"/>
          <p:cNvSpPr>
            <a:spLocks noChangeShapeType="1"/>
          </p:cNvSpPr>
          <p:nvPr/>
        </p:nvSpPr>
        <p:spPr bwMode="auto">
          <a:xfrm>
            <a:off x="5725716" y="31575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39" name="Oval 38"/>
          <p:cNvSpPr>
            <a:spLocks noChangeArrowheads="1"/>
          </p:cNvSpPr>
          <p:nvPr/>
        </p:nvSpPr>
        <p:spPr bwMode="auto">
          <a:xfrm>
            <a:off x="7018735" y="3364706"/>
            <a:ext cx="400050" cy="40005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40" name="Oval 39"/>
          <p:cNvSpPr>
            <a:spLocks noChangeArrowheads="1"/>
          </p:cNvSpPr>
          <p:nvPr/>
        </p:nvSpPr>
        <p:spPr bwMode="auto">
          <a:xfrm>
            <a:off x="7461647" y="3625454"/>
            <a:ext cx="400050" cy="40005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41" name="Line 44"/>
          <p:cNvSpPr>
            <a:spLocks noChangeShapeType="1"/>
          </p:cNvSpPr>
          <p:nvPr/>
        </p:nvSpPr>
        <p:spPr bwMode="auto">
          <a:xfrm>
            <a:off x="6079331" y="3500438"/>
            <a:ext cx="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2" name="Line 51"/>
          <p:cNvSpPr>
            <a:spLocks noChangeShapeType="1"/>
          </p:cNvSpPr>
          <p:nvPr/>
        </p:nvSpPr>
        <p:spPr bwMode="auto">
          <a:xfrm>
            <a:off x="6425804" y="3511154"/>
            <a:ext cx="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3" name="Line 52"/>
          <p:cNvSpPr>
            <a:spLocks noChangeShapeType="1"/>
          </p:cNvSpPr>
          <p:nvPr/>
        </p:nvSpPr>
        <p:spPr bwMode="auto">
          <a:xfrm>
            <a:off x="5736431" y="3500438"/>
            <a:ext cx="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4" name="Line 53"/>
          <p:cNvSpPr>
            <a:spLocks noChangeShapeType="1"/>
          </p:cNvSpPr>
          <p:nvPr/>
        </p:nvSpPr>
        <p:spPr bwMode="auto">
          <a:xfrm>
            <a:off x="5725716" y="386476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5" name="Line 54"/>
          <p:cNvSpPr>
            <a:spLocks noChangeShapeType="1"/>
          </p:cNvSpPr>
          <p:nvPr/>
        </p:nvSpPr>
        <p:spPr bwMode="auto">
          <a:xfrm>
            <a:off x="5725716" y="424338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6" name="Line 55"/>
          <p:cNvSpPr>
            <a:spLocks noChangeShapeType="1"/>
          </p:cNvSpPr>
          <p:nvPr/>
        </p:nvSpPr>
        <p:spPr bwMode="auto">
          <a:xfrm>
            <a:off x="5725716" y="458628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7" name="Line 56"/>
          <p:cNvSpPr>
            <a:spLocks noChangeShapeType="1"/>
          </p:cNvSpPr>
          <p:nvPr/>
        </p:nvSpPr>
        <p:spPr bwMode="auto">
          <a:xfrm>
            <a:off x="3693319" y="3671888"/>
            <a:ext cx="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8" name="Line 57"/>
          <p:cNvSpPr>
            <a:spLocks noChangeShapeType="1"/>
          </p:cNvSpPr>
          <p:nvPr/>
        </p:nvSpPr>
        <p:spPr bwMode="auto">
          <a:xfrm>
            <a:off x="4046935" y="3661172"/>
            <a:ext cx="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49" name="Line 58"/>
          <p:cNvSpPr>
            <a:spLocks noChangeShapeType="1"/>
          </p:cNvSpPr>
          <p:nvPr/>
        </p:nvSpPr>
        <p:spPr bwMode="auto">
          <a:xfrm>
            <a:off x="3693319" y="40147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0" name="Line 59"/>
          <p:cNvSpPr>
            <a:spLocks noChangeShapeType="1"/>
          </p:cNvSpPr>
          <p:nvPr/>
        </p:nvSpPr>
        <p:spPr bwMode="auto">
          <a:xfrm>
            <a:off x="3693319" y="4404122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1" name="Line 60"/>
          <p:cNvSpPr>
            <a:spLocks noChangeShapeType="1"/>
          </p:cNvSpPr>
          <p:nvPr/>
        </p:nvSpPr>
        <p:spPr bwMode="auto">
          <a:xfrm>
            <a:off x="3346847" y="33289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2" name="Line 61"/>
          <p:cNvSpPr>
            <a:spLocks noChangeShapeType="1"/>
          </p:cNvSpPr>
          <p:nvPr/>
        </p:nvSpPr>
        <p:spPr bwMode="auto">
          <a:xfrm>
            <a:off x="3346847" y="36718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3" name="Line 62"/>
          <p:cNvSpPr>
            <a:spLocks noChangeShapeType="1"/>
          </p:cNvSpPr>
          <p:nvPr/>
        </p:nvSpPr>
        <p:spPr bwMode="auto">
          <a:xfrm>
            <a:off x="2982516" y="36718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4" name="Line 63"/>
          <p:cNvSpPr>
            <a:spLocks noChangeShapeType="1"/>
          </p:cNvSpPr>
          <p:nvPr/>
        </p:nvSpPr>
        <p:spPr bwMode="auto">
          <a:xfrm>
            <a:off x="2982516" y="332898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5" name="Line 64"/>
          <p:cNvSpPr>
            <a:spLocks noChangeShapeType="1"/>
          </p:cNvSpPr>
          <p:nvPr/>
        </p:nvSpPr>
        <p:spPr bwMode="auto">
          <a:xfrm>
            <a:off x="2971800" y="3328988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6" name="Line 65"/>
          <p:cNvSpPr>
            <a:spLocks noChangeShapeType="1"/>
          </p:cNvSpPr>
          <p:nvPr/>
        </p:nvSpPr>
        <p:spPr bwMode="auto">
          <a:xfrm>
            <a:off x="3325416" y="3318272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57" name="Oval 66"/>
          <p:cNvSpPr>
            <a:spLocks noChangeArrowheads="1"/>
          </p:cNvSpPr>
          <p:nvPr/>
        </p:nvSpPr>
        <p:spPr bwMode="auto">
          <a:xfrm>
            <a:off x="7361635" y="4107656"/>
            <a:ext cx="40005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58" name="Oval 67"/>
          <p:cNvSpPr>
            <a:spLocks noChangeArrowheads="1"/>
          </p:cNvSpPr>
          <p:nvPr/>
        </p:nvSpPr>
        <p:spPr bwMode="auto">
          <a:xfrm>
            <a:off x="7054454" y="3796904"/>
            <a:ext cx="40005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59" name="Oval 68"/>
          <p:cNvSpPr>
            <a:spLocks noChangeArrowheads="1"/>
          </p:cNvSpPr>
          <p:nvPr/>
        </p:nvSpPr>
        <p:spPr bwMode="auto">
          <a:xfrm>
            <a:off x="6847285" y="4171950"/>
            <a:ext cx="40005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60" name="Oval 69"/>
          <p:cNvSpPr>
            <a:spLocks noChangeArrowheads="1"/>
          </p:cNvSpPr>
          <p:nvPr/>
        </p:nvSpPr>
        <p:spPr bwMode="auto">
          <a:xfrm>
            <a:off x="6629400" y="3732610"/>
            <a:ext cx="400050" cy="40005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400"/>
          </a:p>
        </p:txBody>
      </p:sp>
      <p:sp>
        <p:nvSpPr>
          <p:cNvPr id="5161" name="Line 72"/>
          <p:cNvSpPr>
            <a:spLocks noChangeShapeType="1"/>
          </p:cNvSpPr>
          <p:nvPr/>
        </p:nvSpPr>
        <p:spPr bwMode="auto">
          <a:xfrm flipH="1">
            <a:off x="4561285" y="4061222"/>
            <a:ext cx="17145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62" name="Line 73"/>
          <p:cNvSpPr>
            <a:spLocks noChangeShapeType="1"/>
          </p:cNvSpPr>
          <p:nvPr/>
        </p:nvSpPr>
        <p:spPr bwMode="auto">
          <a:xfrm flipH="1">
            <a:off x="4561285" y="4243388"/>
            <a:ext cx="40005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63" name="Line 74"/>
          <p:cNvSpPr>
            <a:spLocks noChangeShapeType="1"/>
          </p:cNvSpPr>
          <p:nvPr/>
        </p:nvSpPr>
        <p:spPr bwMode="auto">
          <a:xfrm>
            <a:off x="4972050" y="4243388"/>
            <a:ext cx="40005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64" name="Line 75"/>
          <p:cNvSpPr>
            <a:spLocks noChangeShapeType="1"/>
          </p:cNvSpPr>
          <p:nvPr/>
        </p:nvSpPr>
        <p:spPr bwMode="auto">
          <a:xfrm flipH="1" flipV="1">
            <a:off x="5200650" y="4061222"/>
            <a:ext cx="17145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5165" name="Line 76"/>
          <p:cNvSpPr>
            <a:spLocks noChangeShapeType="1"/>
          </p:cNvSpPr>
          <p:nvPr/>
        </p:nvSpPr>
        <p:spPr bwMode="auto">
          <a:xfrm flipV="1">
            <a:off x="4961335" y="3957638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580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1257302" y="1493044"/>
            <a:ext cx="6136481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số thích hợp vào chỗ chấm:</a:t>
            </a: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t="44397" r="26981" b="45798"/>
          <a:stretch>
            <a:fillRect/>
          </a:stretch>
        </p:blipFill>
        <p:spPr bwMode="auto">
          <a:xfrm>
            <a:off x="1210867" y="2171701"/>
            <a:ext cx="672226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2681289" y="3143250"/>
            <a:ext cx="3537347" cy="84534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88553" y="2443214"/>
            <a:ext cx="281327" cy="47700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91438" tIns="45719" rIns="91438" b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0016" y="2441702"/>
            <a:ext cx="281327" cy="47700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91438" tIns="45719" rIns="91438" b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29920" y="2441702"/>
            <a:ext cx="281327" cy="47700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lIns="91438" tIns="45719" rIns="91438" b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19824" y="2441702"/>
            <a:ext cx="281327" cy="47700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lIns="91438" tIns="45719" rIns="91438" b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4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28750" y="1481138"/>
            <a:ext cx="5829300" cy="404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 : Rút gọn các phân số :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657350" y="1953816"/>
          <a:ext cx="80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Microsoft Equation 3.0" r:id="rId3" imgW="291973" imgH="393529" progId="Equation.3">
                  <p:embed/>
                </p:oleObj>
              </mc:Choice>
              <mc:Fallback>
                <p:oleObj name="Microsoft Equation 3.0" r:id="rId3" imgW="291973" imgH="393529" progId="Equation.3">
                  <p:embed/>
                  <p:pic>
                    <p:nvPicPr>
                      <p:cNvPr id="71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953816"/>
                        <a:ext cx="800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3"/>
          <p:cNvGraphicFramePr>
            <a:graphicFrameLocks noChangeAspect="1"/>
          </p:cNvGraphicFramePr>
          <p:nvPr/>
        </p:nvGraphicFramePr>
        <p:xfrm>
          <a:off x="2489598" y="1907381"/>
          <a:ext cx="959644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304536" imgH="393359" progId="Equation.3">
                  <p:embed/>
                </p:oleObj>
              </mc:Choice>
              <mc:Fallback>
                <p:oleObj name="Equation" r:id="rId5" imgW="304536" imgH="393359" progId="Equation.3">
                  <p:embed/>
                  <p:pic>
                    <p:nvPicPr>
                      <p:cNvPr id="717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598" y="1907381"/>
                        <a:ext cx="959644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371850" y="1921670"/>
          <a:ext cx="914400" cy="11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7" imgW="304536" imgH="393359" progId="Equation.3">
                  <p:embed/>
                </p:oleObj>
              </mc:Choice>
              <mc:Fallback>
                <p:oleObj name="Equation" r:id="rId7" imgW="304536" imgH="393359" progId="Equation.3">
                  <p:embed/>
                  <p:pic>
                    <p:nvPicPr>
                      <p:cNvPr id="717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921670"/>
                        <a:ext cx="914400" cy="116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7"/>
          <p:cNvGraphicFramePr>
            <a:graphicFrameLocks noChangeAspect="1"/>
          </p:cNvGraphicFramePr>
          <p:nvPr/>
        </p:nvGraphicFramePr>
        <p:xfrm>
          <a:off x="4343400" y="1921670"/>
          <a:ext cx="914400" cy="11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9" imgW="304536" imgH="393359" progId="Equation.DSMT4">
                  <p:embed/>
                </p:oleObj>
              </mc:Choice>
              <mc:Fallback>
                <p:oleObj name="Equation" r:id="rId9" imgW="304536" imgH="393359" progId="Equation.DSMT4">
                  <p:embed/>
                  <p:pic>
                    <p:nvPicPr>
                      <p:cNvPr id="717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21670"/>
                        <a:ext cx="914400" cy="116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28"/>
          <p:cNvGraphicFramePr>
            <a:graphicFrameLocks noChangeAspect="1"/>
          </p:cNvGraphicFramePr>
          <p:nvPr/>
        </p:nvGraphicFramePr>
        <p:xfrm>
          <a:off x="5314950" y="1921670"/>
          <a:ext cx="914400" cy="116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1" imgW="304536" imgH="393359" progId="Equation.DSMT4">
                  <p:embed/>
                </p:oleObj>
              </mc:Choice>
              <mc:Fallback>
                <p:oleObj name="Equation" r:id="rId11" imgW="304536" imgH="393359" progId="Equation.DSMT4">
                  <p:embed/>
                  <p:pic>
                    <p:nvPicPr>
                      <p:cNvPr id="717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1921670"/>
                        <a:ext cx="914400" cy="116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86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1371600" y="945356"/>
            <a:ext cx="417195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 : Rút gọn các phân số :</a:t>
            </a:r>
          </a:p>
        </p:txBody>
      </p:sp>
      <p:sp>
        <p:nvSpPr>
          <p:cNvPr id="8195" name="Line 20"/>
          <p:cNvSpPr>
            <a:spLocks noChangeShapeType="1"/>
          </p:cNvSpPr>
          <p:nvPr/>
        </p:nvSpPr>
        <p:spPr bwMode="auto">
          <a:xfrm>
            <a:off x="5756672" y="3794524"/>
            <a:ext cx="838200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8196" name="Line 21"/>
          <p:cNvSpPr>
            <a:spLocks noChangeShapeType="1"/>
          </p:cNvSpPr>
          <p:nvPr/>
        </p:nvSpPr>
        <p:spPr bwMode="auto">
          <a:xfrm>
            <a:off x="7166374" y="3819526"/>
            <a:ext cx="310753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8197" name="Line 43"/>
          <p:cNvSpPr>
            <a:spLocks noChangeShapeType="1"/>
          </p:cNvSpPr>
          <p:nvPr/>
        </p:nvSpPr>
        <p:spPr bwMode="auto">
          <a:xfrm>
            <a:off x="5668566" y="5257800"/>
            <a:ext cx="9715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sp>
        <p:nvSpPr>
          <p:cNvPr id="8198" name="Line 44"/>
          <p:cNvSpPr>
            <a:spLocks noChangeShapeType="1"/>
          </p:cNvSpPr>
          <p:nvPr/>
        </p:nvSpPr>
        <p:spPr bwMode="auto">
          <a:xfrm>
            <a:off x="7185422" y="5257800"/>
            <a:ext cx="3429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endParaRPr lang="en-US" sz="1400"/>
          </a:p>
        </p:txBody>
      </p:sp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1406130" y="1402556"/>
          <a:ext cx="73104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3" imgW="266469" imgH="393359" progId="Equation.DSMT4">
                  <p:embed/>
                </p:oleObj>
              </mc:Choice>
              <mc:Fallback>
                <p:oleObj name="Equation" r:id="rId3" imgW="266469" imgH="393359" progId="Equation.DSMT4">
                  <p:embed/>
                  <p:pic>
                    <p:nvPicPr>
                      <p:cNvPr id="310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130" y="1402556"/>
                        <a:ext cx="731044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/>
          <p:cNvGraphicFramePr>
            <a:graphicFrameLocks noChangeAspect="1"/>
          </p:cNvGraphicFramePr>
          <p:nvPr/>
        </p:nvGraphicFramePr>
        <p:xfrm>
          <a:off x="1950245" y="1402556"/>
          <a:ext cx="13573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5" imgW="495085" imgH="393529" progId="Equation.DSMT4">
                  <p:embed/>
                </p:oleObj>
              </mc:Choice>
              <mc:Fallback>
                <p:oleObj name="Equation" r:id="rId5" imgW="495085" imgH="393529" progId="Equation.DSMT4">
                  <p:embed/>
                  <p:pic>
                    <p:nvPicPr>
                      <p:cNvPr id="310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245" y="1402556"/>
                        <a:ext cx="13573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3378995" y="1402556"/>
          <a:ext cx="5572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7" imgW="203112" imgH="393529" progId="Equation.DSMT4">
                  <p:embed/>
                </p:oleObj>
              </mc:Choice>
              <mc:Fallback>
                <p:oleObj name="Equation" r:id="rId7" imgW="203112" imgH="393529" progId="Equation.DSMT4">
                  <p:embed/>
                  <p:pic>
                    <p:nvPicPr>
                      <p:cNvPr id="31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995" y="1402556"/>
                        <a:ext cx="5572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1" name="Object 39"/>
          <p:cNvGraphicFramePr>
            <a:graphicFrameLocks noChangeAspect="1"/>
          </p:cNvGraphicFramePr>
          <p:nvPr/>
        </p:nvGraphicFramePr>
        <p:xfrm>
          <a:off x="4704161" y="1402556"/>
          <a:ext cx="76438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9" imgW="279279" imgH="393529" progId="Equation.DSMT4">
                  <p:embed/>
                </p:oleObj>
              </mc:Choice>
              <mc:Fallback>
                <p:oleObj name="Equation" r:id="rId9" imgW="279279" imgH="393529" progId="Equation.DSMT4">
                  <p:embed/>
                  <p:pic>
                    <p:nvPicPr>
                      <p:cNvPr id="311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161" y="1402556"/>
                        <a:ext cx="76438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" name="Object 40"/>
          <p:cNvGraphicFramePr>
            <a:graphicFrameLocks noChangeAspect="1"/>
          </p:cNvGraphicFramePr>
          <p:nvPr/>
        </p:nvGraphicFramePr>
        <p:xfrm>
          <a:off x="5381625" y="1402556"/>
          <a:ext cx="138946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11" imgW="507780" imgH="393529" progId="Equation.DSMT4">
                  <p:embed/>
                </p:oleObj>
              </mc:Choice>
              <mc:Fallback>
                <p:oleObj name="Equation" r:id="rId11" imgW="507780" imgH="393529" progId="Equation.DSMT4">
                  <p:embed/>
                  <p:pic>
                    <p:nvPicPr>
                      <p:cNvPr id="311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1402556"/>
                        <a:ext cx="138946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" name="Object 41"/>
          <p:cNvGraphicFramePr>
            <a:graphicFrameLocks noChangeAspect="1"/>
          </p:cNvGraphicFramePr>
          <p:nvPr/>
        </p:nvGraphicFramePr>
        <p:xfrm>
          <a:off x="6527008" y="1402556"/>
          <a:ext cx="104179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3" imgW="380835" imgH="393529" progId="Equation.DSMT4">
                  <p:embed/>
                </p:oleObj>
              </mc:Choice>
              <mc:Fallback>
                <p:oleObj name="Equation" r:id="rId13" imgW="380835" imgH="393529" progId="Equation.DSMT4">
                  <p:embed/>
                  <p:pic>
                    <p:nvPicPr>
                      <p:cNvPr id="31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008" y="1402556"/>
                        <a:ext cx="104179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4" name="Object 5"/>
          <p:cNvGraphicFramePr>
            <a:graphicFrameLocks noChangeAspect="1"/>
          </p:cNvGraphicFramePr>
          <p:nvPr/>
        </p:nvGraphicFramePr>
        <p:xfrm>
          <a:off x="1314452" y="2717006"/>
          <a:ext cx="76438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15" imgW="279279" imgH="393529" progId="Equation.DSMT4">
                  <p:embed/>
                </p:oleObj>
              </mc:Choice>
              <mc:Fallback>
                <p:oleObj name="Equation" r:id="rId15" imgW="279279" imgH="393529" progId="Equation.DSMT4">
                  <p:embed/>
                  <p:pic>
                    <p:nvPicPr>
                      <p:cNvPr id="31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2" y="2717006"/>
                        <a:ext cx="76438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5" name="Object 43"/>
          <p:cNvGraphicFramePr>
            <a:graphicFrameLocks noChangeAspect="1"/>
          </p:cNvGraphicFramePr>
          <p:nvPr/>
        </p:nvGraphicFramePr>
        <p:xfrm>
          <a:off x="1744266" y="2717006"/>
          <a:ext cx="13906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7" imgW="507780" imgH="393529" progId="Equation.DSMT4">
                  <p:embed/>
                </p:oleObj>
              </mc:Choice>
              <mc:Fallback>
                <p:oleObj name="Equation" r:id="rId17" imgW="507780" imgH="393529" progId="Equation.DSMT4">
                  <p:embed/>
                  <p:pic>
                    <p:nvPicPr>
                      <p:cNvPr id="31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266" y="2717006"/>
                        <a:ext cx="13906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7" name="Object 45"/>
          <p:cNvGraphicFramePr>
            <a:graphicFrameLocks noChangeAspect="1"/>
          </p:cNvGraphicFramePr>
          <p:nvPr/>
        </p:nvGraphicFramePr>
        <p:xfrm>
          <a:off x="3012283" y="2717006"/>
          <a:ext cx="86915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19" imgW="317225" imgH="393359" progId="Equation.DSMT4">
                  <p:embed/>
                </p:oleObj>
              </mc:Choice>
              <mc:Fallback>
                <p:oleObj name="Equation" r:id="rId19" imgW="317225" imgH="393359" progId="Equation.DSMT4">
                  <p:embed/>
                  <p:pic>
                    <p:nvPicPr>
                      <p:cNvPr id="311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283" y="2717006"/>
                        <a:ext cx="86915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8" name="Object 46"/>
          <p:cNvGraphicFramePr>
            <a:graphicFrameLocks noChangeAspect="1"/>
          </p:cNvGraphicFramePr>
          <p:nvPr/>
        </p:nvGraphicFramePr>
        <p:xfrm>
          <a:off x="4722020" y="2717006"/>
          <a:ext cx="76438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21" imgW="279279" imgH="393529" progId="Equation.DSMT4">
                  <p:embed/>
                </p:oleObj>
              </mc:Choice>
              <mc:Fallback>
                <p:oleObj name="Equation" r:id="rId21" imgW="279279" imgH="393529" progId="Equation.DSMT4">
                  <p:embed/>
                  <p:pic>
                    <p:nvPicPr>
                      <p:cNvPr id="311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020" y="2717006"/>
                        <a:ext cx="76438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5388770" y="2717006"/>
          <a:ext cx="135493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23" imgW="495085" imgH="393529" progId="Equation.DSMT4">
                  <p:embed/>
                </p:oleObj>
              </mc:Choice>
              <mc:Fallback>
                <p:oleObj name="Equation" r:id="rId23" imgW="495085" imgH="393529" progId="Equation.DSMT4">
                  <p:embed/>
                  <p:pic>
                    <p:nvPicPr>
                      <p:cNvPr id="311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770" y="2717006"/>
                        <a:ext cx="135493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0" name="Object 48"/>
          <p:cNvGraphicFramePr>
            <a:graphicFrameLocks noChangeAspect="1"/>
          </p:cNvGraphicFramePr>
          <p:nvPr/>
        </p:nvGraphicFramePr>
        <p:xfrm>
          <a:off x="6805614" y="2717006"/>
          <a:ext cx="86915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25" imgW="317225" imgH="393359" progId="Equation.DSMT4">
                  <p:embed/>
                </p:oleObj>
              </mc:Choice>
              <mc:Fallback>
                <p:oleObj name="Equation" r:id="rId25" imgW="317225" imgH="393359" progId="Equation.DSMT4">
                  <p:embed/>
                  <p:pic>
                    <p:nvPicPr>
                      <p:cNvPr id="312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614" y="2717006"/>
                        <a:ext cx="86915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1" name="Object 49"/>
          <p:cNvGraphicFramePr>
            <a:graphicFrameLocks noChangeAspect="1"/>
          </p:cNvGraphicFramePr>
          <p:nvPr/>
        </p:nvGraphicFramePr>
        <p:xfrm>
          <a:off x="2971802" y="3860006"/>
          <a:ext cx="76438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27" imgW="279279" imgH="393529" progId="Equation.DSMT4">
                  <p:embed/>
                </p:oleObj>
              </mc:Choice>
              <mc:Fallback>
                <p:oleObj name="Equation" r:id="rId27" imgW="279279" imgH="393529" progId="Equation.DSMT4">
                  <p:embed/>
                  <p:pic>
                    <p:nvPicPr>
                      <p:cNvPr id="312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2" y="3860006"/>
                        <a:ext cx="76438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2" name="Object 50"/>
          <p:cNvGraphicFramePr>
            <a:graphicFrameLocks noChangeAspect="1"/>
          </p:cNvGraphicFramePr>
          <p:nvPr/>
        </p:nvGraphicFramePr>
        <p:xfrm>
          <a:off x="3557588" y="3860006"/>
          <a:ext cx="1528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29" imgW="558558" imgH="393529" progId="Equation.DSMT4">
                  <p:embed/>
                </p:oleObj>
              </mc:Choice>
              <mc:Fallback>
                <p:oleObj name="Equation" r:id="rId29" imgW="558558" imgH="393529" progId="Equation.DSMT4">
                  <p:embed/>
                  <p:pic>
                    <p:nvPicPr>
                      <p:cNvPr id="312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3860006"/>
                        <a:ext cx="15287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" name="Object 51"/>
          <p:cNvGraphicFramePr>
            <a:graphicFrameLocks noChangeAspect="1"/>
          </p:cNvGraphicFramePr>
          <p:nvPr/>
        </p:nvGraphicFramePr>
        <p:xfrm>
          <a:off x="5126833" y="3860006"/>
          <a:ext cx="86915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31" imgW="317225" imgH="393359" progId="Equation.DSMT4">
                  <p:embed/>
                </p:oleObj>
              </mc:Choice>
              <mc:Fallback>
                <p:oleObj name="Equation" r:id="rId31" imgW="317225" imgH="393359" progId="Equation.DSMT4">
                  <p:embed/>
                  <p:pic>
                    <p:nvPicPr>
                      <p:cNvPr id="312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833" y="3860006"/>
                        <a:ext cx="869156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4" name="Object 52"/>
          <p:cNvGraphicFramePr>
            <a:graphicFrameLocks noChangeAspect="1"/>
          </p:cNvGraphicFramePr>
          <p:nvPr/>
        </p:nvGraphicFramePr>
        <p:xfrm>
          <a:off x="6088858" y="4173142"/>
          <a:ext cx="659606" cy="51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33" imgW="241091" imgH="177646" progId="Equation.DSMT4">
                  <p:embed/>
                </p:oleObj>
              </mc:Choice>
              <mc:Fallback>
                <p:oleObj name="Equation" r:id="rId33" imgW="241091" imgH="177646" progId="Equation.DSMT4">
                  <p:embed/>
                  <p:pic>
                    <p:nvPicPr>
                      <p:cNvPr id="312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858" y="4173142"/>
                        <a:ext cx="659606" cy="515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2587</TotalTime>
  <Words>496</Words>
  <Application>Microsoft Office PowerPoint</Application>
  <PresentationFormat>On-screen Show (16:9)</PresentationFormat>
  <Paragraphs>135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Georgia</vt:lpstr>
      <vt:lpstr>HP001 4 hàng</vt:lpstr>
      <vt:lpstr>HP001 4H</vt:lpstr>
      <vt:lpstr>SVN-Cheeseburga</vt:lpstr>
      <vt:lpstr>Times New Roman</vt:lpstr>
      <vt:lpstr>Trebuchet MS</vt:lpstr>
      <vt:lpstr>Utm aw</vt:lpstr>
      <vt:lpstr>Wingdings</vt:lpstr>
      <vt:lpstr>Slipstream</vt:lpstr>
      <vt:lpstr>Default Design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Giữ nguyên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Win10Pro</cp:lastModifiedBy>
  <cp:revision>356</cp:revision>
  <dcterms:created xsi:type="dcterms:W3CDTF">2020-08-19T08:40:40Z</dcterms:created>
  <dcterms:modified xsi:type="dcterms:W3CDTF">2022-05-03T14:12:03Z</dcterms:modified>
</cp:coreProperties>
</file>