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4" r:id="rId3"/>
    <p:sldId id="265" r:id="rId4"/>
    <p:sldId id="266" r:id="rId5"/>
    <p:sldId id="262" r:id="rId6"/>
    <p:sldId id="267" r:id="rId7"/>
    <p:sldId id="268" r:id="rId8"/>
    <p:sldId id="261" r:id="rId9"/>
    <p:sldId id="260" r:id="rId10"/>
    <p:sldId id="269" r:id="rId11"/>
    <p:sldId id="259" r:id="rId12"/>
    <p:sldId id="271" r:id="rId13"/>
    <p:sldId id="272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20047-9466-4D45-B208-DFFC43D356E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A2C8B-8C63-4F99-960C-0DC5A0629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6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3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3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3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5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3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6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0BF58-6078-4597-A775-2266D120045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7510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228600" y="2279055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chậu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góp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tục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chăm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sóc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chậu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hằng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497028" y="2441031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Góp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sức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thật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hào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ạ!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 - Bé Thanh Ngân - Video Lyr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78485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-27709" y="3164870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177530" y="1870370"/>
            <a:ext cx="1251470" cy="114300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24514" y="1942680"/>
            <a:ext cx="3242000" cy="94390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1981200" y="213150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2730"/>
          <p:cNvSpPr/>
          <p:nvPr/>
        </p:nvSpPr>
        <p:spPr>
          <a:xfrm>
            <a:off x="331373" y="313659"/>
            <a:ext cx="659227" cy="66309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8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9" y="68233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4" y="212724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inhthangpc.VN\Desktop\z3288929443728_7a9ebd5487c1ea647377a1a738f83d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1" t="11964" r="25310" b="11315"/>
          <a:stretch/>
        </p:blipFill>
        <p:spPr bwMode="auto">
          <a:xfrm rot="16200000">
            <a:off x="3671454" y="-3671454"/>
            <a:ext cx="1801094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9325" y="81333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51820" y="2576945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59325" y="156128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phù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giữ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gìn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331272"/>
            <a:ext cx="9134398" cy="25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>
          <a:xfrm>
            <a:off x="304800" y="228600"/>
            <a:ext cx="7772400" cy="49768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92964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318654" y="753988"/>
            <a:ext cx="8444345" cy="198921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436416" y="2279055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vừa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tiến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phía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vì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tượng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thiên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>
          <a:xfrm>
            <a:off x="152400" y="228600"/>
            <a:ext cx="8444345" cy="198921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z3364066300134_3a404d2a51b1c2ab491ac9c1730bfc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543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2400"/>
            <a:ext cx="4953000" cy="2133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5855" y="699645"/>
            <a:ext cx="28194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1272"/>
            <a:ext cx="4267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230095" y="699626"/>
            <a:ext cx="2926773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52400" y="2438400"/>
            <a:ext cx="3886200" cy="190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2819400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57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97585" y="2712030"/>
            <a:ext cx="35052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Đẹp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4648200"/>
            <a:ext cx="4343400" cy="2133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75855" y="5334000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Chung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Nền Quảng Cáo Cô Gái Màu Hồng Dễ Thương, Nền Quảng Cáo, Hồng, Tươi Hình nền  Vector để tải xuố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648200"/>
            <a:ext cx="434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181600" y="5320145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vứt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327</Words>
  <Application>Microsoft Office PowerPoint</Application>
  <PresentationFormat>On-screen Show (4:3)</PresentationFormat>
  <Paragraphs>36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27</cp:revision>
  <dcterms:created xsi:type="dcterms:W3CDTF">2022-04-24T02:42:09Z</dcterms:created>
  <dcterms:modified xsi:type="dcterms:W3CDTF">2022-04-24T03:16:54Z</dcterms:modified>
</cp:coreProperties>
</file>