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65" r:id="rId3"/>
    <p:sldId id="266" r:id="rId4"/>
    <p:sldId id="267" r:id="rId5"/>
    <p:sldId id="263" r:id="rId6"/>
    <p:sldId id="262" r:id="rId7"/>
    <p:sldId id="261" r:id="rId8"/>
    <p:sldId id="260" r:id="rId9"/>
    <p:sldId id="258" r:id="rId10"/>
    <p:sldId id="259" r:id="rId11"/>
    <p:sldId id="257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86545-A7A4-4A6E-A43A-F0C8546F963D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AAC09-87FD-4A34-A69E-56CDC445F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4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1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20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7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3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6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5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4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2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6A1FF-5BB1-4ABB-93C5-A68D18211034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BEFF5-5BFD-4313-BC52-EEE7ADBF8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4947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nhthangpc.VN\Desktop\chuyen-nganh-ke-toan-e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315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7200" y="5334000"/>
            <a:ext cx="8077200" cy="1066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57200" y="541713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Phong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kế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cẩn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thận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nhthangpc.VN\Desktop\vietnamairlinesthanghangdangcap4s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315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81000" y="5334000"/>
            <a:ext cx="8229600" cy="1066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505695" y="5403275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Khánh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tiép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thiện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nhẫn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7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8" y="-20782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04999"/>
            <a:ext cx="9906000" cy="2895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519546" y="2454366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Nghề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nghiệp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cũng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vất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vả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khó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khăn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nghề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thiết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xã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hội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5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3200401"/>
            <a:ext cx="9144000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36610" y="1870370"/>
            <a:ext cx="1251470" cy="1143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82940" y="1944771"/>
            <a:ext cx="5909000" cy="9439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cha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512570" y="213150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椭圆 2730"/>
          <p:cNvSpPr/>
          <p:nvPr/>
        </p:nvSpPr>
        <p:spPr>
          <a:xfrm>
            <a:off x="331373" y="313659"/>
            <a:ext cx="659227" cy="66309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8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79" y="68233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94" y="212724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inhthangpc.VN\Desktop\z3383376850229_a1176fc66404844c2bda648b0dbff3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3" t="11045" r="24726" b="8074"/>
          <a:stretch/>
        </p:blipFill>
        <p:spPr bwMode="auto">
          <a:xfrm rot="16200000">
            <a:off x="3585399" y="-3586124"/>
            <a:ext cx="1945494" cy="911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3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9325" y="813330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166107" y="2586631"/>
            <a:ext cx="9123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59325" y="1561282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tìm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1726" y="4648200"/>
            <a:ext cx="913439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h Phi Công Ơi - Ca Khúc Vui Nhộn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990600"/>
            <a:ext cx="8001000" cy="5230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00891" y="125152"/>
            <a:ext cx="7716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Anh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phi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Xuân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Giao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8485" y="125152"/>
            <a:ext cx="894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Chia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sẻ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28693" y="545252"/>
            <a:ext cx="10821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nghề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Minhthangpc.VN\Desktop\z3383377398903_cc331d0a02fb7f8f35d268e1d542e62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22365" r="34956" b="18423"/>
          <a:stretch/>
        </p:blipFill>
        <p:spPr bwMode="auto">
          <a:xfrm rot="5400000">
            <a:off x="2419177" y="-95423"/>
            <a:ext cx="4253340" cy="843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730" y="5257800"/>
            <a:ext cx="7613070" cy="1066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inhthangpc.VN\Desktop\cong-viec-chinh-cua-nghe-lai-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0" y="387930"/>
            <a:ext cx="772885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858985" y="525780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lái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tắc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xi.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chịu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thiện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nhthangpc.VN\Desktop\giao-dich-vien-ngan-h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620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2730" y="5618030"/>
            <a:ext cx="7613070" cy="1066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900550" y="570116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thiện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nhthangpc.VN\Desktop\ANH 1ADSC_0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086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6470" y="5368639"/>
            <a:ext cx="8146470" cy="13849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526470" y="5368640"/>
            <a:ext cx="8146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Hùng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mầm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non.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nhẹ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nhàng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281</Words>
  <Application>Microsoft Office PowerPoint</Application>
  <PresentationFormat>On-screen Show (4:3)</PresentationFormat>
  <Paragraphs>25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20</cp:revision>
  <dcterms:created xsi:type="dcterms:W3CDTF">2022-05-02T03:54:28Z</dcterms:created>
  <dcterms:modified xsi:type="dcterms:W3CDTF">2022-05-02T04:21:54Z</dcterms:modified>
</cp:coreProperties>
</file>