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522" r:id="rId3"/>
    <p:sldId id="317" r:id="rId4"/>
    <p:sldId id="318" r:id="rId5"/>
    <p:sldId id="319" r:id="rId6"/>
    <p:sldId id="259" r:id="rId7"/>
    <p:sldId id="272" r:id="rId8"/>
    <p:sldId id="264" r:id="rId9"/>
    <p:sldId id="320" r:id="rId10"/>
    <p:sldId id="260" r:id="rId11"/>
    <p:sldId id="257" r:id="rId12"/>
    <p:sldId id="258" r:id="rId13"/>
    <p:sldId id="279" r:id="rId14"/>
    <p:sldId id="261" r:id="rId15"/>
    <p:sldId id="262" r:id="rId16"/>
    <p:sldId id="263" r:id="rId17"/>
    <p:sldId id="277" r:id="rId18"/>
    <p:sldId id="5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20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54AE-A3C4-45BC-9A20-8A0946FEFFE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129D0-C89E-413B-8626-24A9265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03D90F-DD60-4262-A66D-459745198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C3E75D5-F0ED-4FB6-BB6E-642EE5287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3F57E2F-0989-4ABA-BFF0-0C988949F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CF0A-3D9C-4AB6-9C9C-89B71EB2D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62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44F6A2D-90A6-40FC-9298-625FDC1EF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A1F11CA-8000-4029-A29D-785C57E38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515BCE9-1730-474D-853A-F0CC1728C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1459-EE8B-4355-8EA5-D569B7E06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48231F8-58D4-401E-8CB9-7A1BE8913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55FF057-727E-48AF-B7E0-75C0FF711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B8E98CE-F0C0-4B68-920A-ECEDA5BF6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8919-F7E2-4E7A-AC4B-63E448837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10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DAF346D-32F5-4B9E-A9CC-5465796C1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39B22E6-3679-41C2-8F4A-40148EEC5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4A47EB8-632B-4E13-AA5C-00AC2900D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626A-D601-46A8-AD4F-DC141D90E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8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DCF0128-DA44-45C0-B397-D56FF3333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C172C7B-0F46-42D6-A365-21D253FDE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776310E-1841-4E3C-8E1D-FE241C85B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99C7-98D3-4D46-9F0B-D9CC4BB79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13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6328F1E-57F1-4B9A-BFEA-B5537B405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1808B90-72FC-4DA3-9ED6-79C7A1866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98126A-5C99-44C4-BEEF-08826F995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90B5-FCC2-40BE-880E-E35B6CE29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4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2A9FA9-732E-4CF8-8609-F14A1AAB3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26C015-5EA8-4B39-8D98-626E9382B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91DA44-E7E3-406D-9B15-A36D268CA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45E8-E914-4507-9FD8-0ECB2EA13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0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F2E49D1-5189-4BA3-987C-B159B3030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FEF5B1EE-583D-416A-8F31-EC3BC921E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A3D3615-5182-4445-B376-9EEC91EDA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CDA-AF69-4DC2-87EB-6C1EF02EA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599EF55-1D9F-44BB-BC30-DDD1B8853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74462CB-8333-4D6A-BE87-81BF1B72D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7AF1CA9-F391-4D69-A321-25A2857F6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FE0-AF12-4AA3-8DED-B0F0BA445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51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70D9F1F-18EC-4F4A-9F73-094919773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5DCE112-517A-483B-A085-58DC0FBE1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4812CD7-412A-45E7-9C5F-19DA49A5F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1594-4082-43CA-8981-2C9068483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2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C32AAC-B622-4278-A410-8C4CB329F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AB253B0-6177-44EF-AE82-35DC11832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C33CAD-3433-4195-8BC0-B7DBFCFC9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FBFF-A59C-412B-9E46-4140F47BF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36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2454AF-1B85-4937-B9BE-F89AEE043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D10837-9DFA-4A31-B07C-BACA686DD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D1BE67-4C48-44ED-A873-5028906C2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FB4D-4651-4C07-8AEE-3124CE26C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1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7DFCBEC2-BE04-4564-A6AA-A4644BA52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2AEF854-20C1-474E-8E80-EED1C3660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2217CE9F-7604-445D-8541-9F7297FC29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59B9A97-0C2D-41B3-81B3-0C79DDC29F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A0B7E06-4ED7-402A-BD06-FF1E9E89B3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BE7314B-362F-46D2-B320-BFD47AE21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k00-9">
            <a:extLst>
              <a:ext uri="{FF2B5EF4-FFF2-40B4-BE49-F238E27FC236}">
                <a16:creationId xmlns="" xmlns:a16="http://schemas.microsoft.com/office/drawing/2014/main" id="{9B2E0F41-C161-4CCF-BF25-2A91704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791200"/>
            <a:ext cx="3490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k00-9">
            <a:extLst>
              <a:ext uri="{FF2B5EF4-FFF2-40B4-BE49-F238E27FC236}">
                <a16:creationId xmlns="" xmlns:a16="http://schemas.microsoft.com/office/drawing/2014/main" id="{F66BD939-4178-4B92-92EF-E5C4CF9C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k00-9">
            <a:extLst>
              <a:ext uri="{FF2B5EF4-FFF2-40B4-BE49-F238E27FC236}">
                <a16:creationId xmlns="" xmlns:a16="http://schemas.microsoft.com/office/drawing/2014/main" id="{3AD4B8D5-89FE-4DA7-92DD-9B445EAB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73623" y="528637"/>
            <a:ext cx="8978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en-US" sz="28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pl-PL" altLang="en-US" sz="28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vi-VN" altLang="en-US" sz="28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MỘ 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893" y="2135257"/>
            <a:ext cx="11450860" cy="4267199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BÀI GIẢNG ĐIỆN TỬ LỚP 3</a:t>
            </a:r>
            <a:endParaRPr lang="en-US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647950" y="3429000"/>
            <a:ext cx="7239000" cy="1289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 làm văn</a:t>
            </a:r>
          </a:p>
          <a:p>
            <a:pPr algn="ctr"/>
            <a:r>
              <a:rPr lang="vi-VN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Ghi </a:t>
            </a:r>
            <a:r>
              <a:rPr lang="vi-VN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chép sổ tay</a:t>
            </a:r>
            <a:endParaRPr lang="en-US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22" y="3475796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166359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" y="5167312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89" y="5153025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35" y="137462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648" y="3369025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010-12-20-9-22-51_0tegiac239">
            <a:extLst>
              <a:ext uri="{FF2B5EF4-FFF2-40B4-BE49-F238E27FC236}">
                <a16:creationId xmlns="" xmlns:a16="http://schemas.microsoft.com/office/drawing/2014/main" id="{86DF5DC3-1424-4442-AA98-48BB7EF1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47e70393_leopard1280_1024_resize">
            <a:extLst>
              <a:ext uri="{FF2B5EF4-FFF2-40B4-BE49-F238E27FC236}">
                <a16:creationId xmlns="" xmlns:a16="http://schemas.microsoft.com/office/drawing/2014/main" id="{1D8B2968-2CD7-4A5B-99A8-7ACCEC7D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6323"/>
          <a:stretch>
            <a:fillRect/>
          </a:stretch>
        </p:blipFill>
        <p:spPr bwMode="auto">
          <a:xfrm>
            <a:off x="3886200" y="3614738"/>
            <a:ext cx="4419600" cy="2514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ger">
            <a:extLst>
              <a:ext uri="{FF2B5EF4-FFF2-40B4-BE49-F238E27FC236}">
                <a16:creationId xmlns="" xmlns:a16="http://schemas.microsoft.com/office/drawing/2014/main" id="{A4E65142-35EC-4EFB-AE78-6C9A7903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8588"/>
            <a:ext cx="3962400" cy="276701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AutoShape 7">
            <a:extLst>
              <a:ext uri="{FF2B5EF4-FFF2-40B4-BE49-F238E27FC236}">
                <a16:creationId xmlns="" xmlns:a16="http://schemas.microsoft.com/office/drawing/2014/main" id="{E602346E-F4FA-462A-AC42-29484961A8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299085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 giác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="" xmlns:a16="http://schemas.microsoft.com/office/drawing/2014/main" id="{AE1A9395-7B94-4232-B449-3A7E875BF5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6600" y="29718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="" xmlns:a16="http://schemas.microsoft.com/office/drawing/2014/main" id="{FD8EC203-DE39-405C-ABF5-719C4FEF88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400" y="6172200"/>
            <a:ext cx="25908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 hoa mai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43fcay-ky-huong">
            <a:extLst>
              <a:ext uri="{FF2B5EF4-FFF2-40B4-BE49-F238E27FC236}">
                <a16:creationId xmlns="" xmlns:a16="http://schemas.microsoft.com/office/drawing/2014/main" id="{144534AC-8387-47F7-AA58-434AAE2E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0"/>
            <a:ext cx="3829050" cy="21907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14738691247522280">
            <a:extLst>
              <a:ext uri="{FF2B5EF4-FFF2-40B4-BE49-F238E27FC236}">
                <a16:creationId xmlns="" xmlns:a16="http://schemas.microsoft.com/office/drawing/2014/main" id="{A394AFE7-037F-4379-AC51-44BC9676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5250"/>
            <a:ext cx="4343400" cy="21907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04">
            <a:extLst>
              <a:ext uri="{FF2B5EF4-FFF2-40B4-BE49-F238E27FC236}">
                <a16:creationId xmlns="" xmlns:a16="http://schemas.microsoft.com/office/drawing/2014/main" id="{0E31D451-6ABC-4D35-8870-06370F78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68625"/>
            <a:ext cx="2705100" cy="30035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sam_ngoc_linh">
            <a:extLst>
              <a:ext uri="{FF2B5EF4-FFF2-40B4-BE49-F238E27FC236}">
                <a16:creationId xmlns="" xmlns:a16="http://schemas.microsoft.com/office/drawing/2014/main" id="{618DF5D0-70E4-47D7-8984-DE1A8BE2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2857500" cy="2971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7-4_anh_sam_Ngoc_Linh">
            <a:extLst>
              <a:ext uri="{FF2B5EF4-FFF2-40B4-BE49-F238E27FC236}">
                <a16:creationId xmlns="" xmlns:a16="http://schemas.microsoft.com/office/drawing/2014/main" id="{97ACB79D-B5EB-47EE-9C14-3BABD0CB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0213"/>
            <a:ext cx="2590800" cy="297338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AutoShape 22">
            <a:extLst>
              <a:ext uri="{FF2B5EF4-FFF2-40B4-BE49-F238E27FC236}">
                <a16:creationId xmlns="" xmlns:a16="http://schemas.microsoft.com/office/drawing/2014/main" id="{E56B6880-FA1F-4956-9BB9-96015ADB0A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0800" y="236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Trầm hương</a:t>
            </a:r>
          </a:p>
        </p:txBody>
      </p:sp>
      <p:sp>
        <p:nvSpPr>
          <p:cNvPr id="3095" name="AutoShape 23">
            <a:extLst>
              <a:ext uri="{FF2B5EF4-FFF2-40B4-BE49-F238E27FC236}">
                <a16:creationId xmlns="" xmlns:a16="http://schemas.microsoft.com/office/drawing/2014/main" id="{EC79C4FB-88B4-45C9-86E2-1EA736A3FF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00800" y="236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Trắc</a:t>
            </a:r>
          </a:p>
        </p:txBody>
      </p:sp>
      <p:sp>
        <p:nvSpPr>
          <p:cNvPr id="3096" name="AutoShape 24">
            <a:extLst>
              <a:ext uri="{FF2B5EF4-FFF2-40B4-BE49-F238E27FC236}">
                <a16:creationId xmlns="" xmlns:a16="http://schemas.microsoft.com/office/drawing/2014/main" id="{B14CB4B6-6FC2-4836-9A31-BCD8FA1C1C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33563" y="617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kơ-nia</a:t>
            </a:r>
          </a:p>
        </p:txBody>
      </p:sp>
      <p:sp>
        <p:nvSpPr>
          <p:cNvPr id="3097" name="AutoShape 25">
            <a:extLst>
              <a:ext uri="{FF2B5EF4-FFF2-40B4-BE49-F238E27FC236}">
                <a16:creationId xmlns="" xmlns:a16="http://schemas.microsoft.com/office/drawing/2014/main" id="{939DFF59-3DB6-42DD-987D-CD3E2B02F0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400" y="6172200"/>
            <a:ext cx="251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Sâm ngọc linh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8" name="AutoShape 26">
            <a:extLst>
              <a:ext uri="{FF2B5EF4-FFF2-40B4-BE49-F238E27FC236}">
                <a16:creationId xmlns="" xmlns:a16="http://schemas.microsoft.com/office/drawing/2014/main" id="{4E4B1762-D06E-4660-9549-06CBACCB0B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3800" y="6172200"/>
            <a:ext cx="251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Tam thất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6" grpId="0" animBg="1"/>
      <p:bldP spid="3097" grpId="0" animBg="1"/>
      <p:bldP spid="30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86_1289565731_white-rumped_vulture1">
            <a:extLst>
              <a:ext uri="{FF2B5EF4-FFF2-40B4-BE49-F238E27FC236}">
                <a16:creationId xmlns="" xmlns:a16="http://schemas.microsoft.com/office/drawing/2014/main" id="{B03A16BF-2A79-414C-B279-F2195821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5725"/>
            <a:ext cx="4114800" cy="2667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081223052649-499-934">
            <a:extLst>
              <a:ext uri="{FF2B5EF4-FFF2-40B4-BE49-F238E27FC236}">
                <a16:creationId xmlns="" xmlns:a16="http://schemas.microsoft.com/office/drawing/2014/main" id="{7C15F739-A3D6-4E21-8AF6-DE46A109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5725"/>
            <a:ext cx="4572000" cy="2667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panda2">
            <a:extLst>
              <a:ext uri="{FF2B5EF4-FFF2-40B4-BE49-F238E27FC236}">
                <a16:creationId xmlns="" xmlns:a16="http://schemas.microsoft.com/office/drawing/2014/main" id="{879BDF08-4F10-4B87-BFA2-4A863D36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62338"/>
            <a:ext cx="4286250" cy="2743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AutoShape 13">
            <a:extLst>
              <a:ext uri="{FF2B5EF4-FFF2-40B4-BE49-F238E27FC236}">
                <a16:creationId xmlns="" xmlns:a16="http://schemas.microsoft.com/office/drawing/2014/main" id="{8BDC47C1-13FC-4576-899D-1BB8AD8D1D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400" y="28194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 kền kền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0" name="AutoShape 14">
            <a:extLst>
              <a:ext uri="{FF2B5EF4-FFF2-40B4-BE49-F238E27FC236}">
                <a16:creationId xmlns="" xmlns:a16="http://schemas.microsoft.com/office/drawing/2014/main" id="{EE3613E9-258B-4538-A655-4BF59F829F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0838" y="2867025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 heo xanh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1" name="AutoShape 15">
            <a:extLst>
              <a:ext uri="{FF2B5EF4-FFF2-40B4-BE49-F238E27FC236}">
                <a16:creationId xmlns="" xmlns:a16="http://schemas.microsoft.com/office/drawing/2014/main" id="{3F8CD469-BC0C-422E-82F2-DC0962D0DB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0" y="6248400"/>
            <a:ext cx="3886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trúc Trung Quốc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p-so-tay-lo-xo-a5-hinh-hello-kitty-no-to-mau-trang-dang-yeu-stlxkt002-19cm-x13-2-jpg.jpg">
            <a:extLst>
              <a:ext uri="{FF2B5EF4-FFF2-40B4-BE49-F238E27FC236}">
                <a16:creationId xmlns="" xmlns:a16="http://schemas.microsoft.com/office/drawing/2014/main" id="{EA6FFB43-0770-457E-86F3-BD481930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"/>
            <a:ext cx="6781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E82A5777-A5D7-440D-8E65-42853EEA074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14325"/>
            <a:ext cx="9525000" cy="1200150"/>
            <a:chOff x="170" y="1045"/>
            <a:chExt cx="5972" cy="587"/>
          </a:xfrm>
        </p:grpSpPr>
        <p:sp>
          <p:nvSpPr>
            <p:cNvPr id="19462" name="Text Box 8">
              <a:extLst>
                <a:ext uri="{FF2B5EF4-FFF2-40B4-BE49-F238E27FC236}">
                  <a16:creationId xmlns="" xmlns:a16="http://schemas.microsoft.com/office/drawing/2014/main" id="{D2327674-CBD1-4428-826E-61E64ACC9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" y="1045"/>
              <a:ext cx="5446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Ghi vào sổ tay của em </a:t>
              </a:r>
              <a:r>
                <a:rPr kumimoji="0" lang="en-US" altLang="en-US" sz="3600" b="1" i="1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những ý chính </a:t>
              </a: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trong các câu trả lời của Đô-rê-mon.</a:t>
              </a:r>
            </a:p>
          </p:txBody>
        </p:sp>
        <p:sp>
          <p:nvSpPr>
            <p:cNvPr id="19463" name="Oval 9">
              <a:extLst>
                <a:ext uri="{FF2B5EF4-FFF2-40B4-BE49-F238E27FC236}">
                  <a16:creationId xmlns="" xmlns:a16="http://schemas.microsoft.com/office/drawing/2014/main" id="{0D4A4794-235D-4752-B6CD-1371142B4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1066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7178" name="Text Box 10">
            <a:extLst>
              <a:ext uri="{FF2B5EF4-FFF2-40B4-BE49-F238E27FC236}">
                <a16:creationId xmlns="" xmlns:a16="http://schemas.microsoft.com/office/drawing/2014/main" id="{D24493B3-F4F6-4D9F-8B75-23B40522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68463"/>
            <a:ext cx="868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tuyệt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đỏ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ngựa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,…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hiếm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trầm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hương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nia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sâm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ngọc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linh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tam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,…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="" xmlns:a16="http://schemas.microsoft.com/office/drawing/2014/main" id="{19EF3CF5-A782-4E9C-A9FD-196A30A2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4237038"/>
            <a:ext cx="8686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hiếm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giới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kền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kền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Mĩ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70 con,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xanh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Cực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500 con,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trúc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khoảng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700 con.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="" xmlns:a16="http://schemas.microsoft.com/office/drawing/2014/main" id="{08702D50-4775-411A-90DA-11DA92AB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1589088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>
            <a:extLst>
              <a:ext uri="{FF2B5EF4-FFF2-40B4-BE49-F238E27FC236}">
                <a16:creationId xmlns="" xmlns:a16="http://schemas.microsoft.com/office/drawing/2014/main" id="{996CA630-9E48-4866-AB46-70DCEE54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23950"/>
            <a:ext cx="94488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- Việt Nam: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Động vật: sói đỏ, cáo. Gấu chó, gấu ngựa, hổ, báo hoa mai, tê giác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Thực vật : trầm hương, trắc, kơ- nia, sâm ngọc linh, tam thất,…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Thế giới: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chim kền kền ở Mĩ (70), cá heo xanh Nam Cực (500), gấu trúc Trung Quốc (700).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="" xmlns:a16="http://schemas.microsoft.com/office/drawing/2014/main" id="{3D9615C4-9E30-4343-9FF6-401FC5AF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9088"/>
            <a:ext cx="609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loài trong sách đỏ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="" xmlns:a16="http://schemas.microsoft.com/office/drawing/2014/main" id="{392DDAFC-4D00-4860-A7CC-539C4439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="" xmlns:a16="http://schemas.microsoft.com/office/drawing/2014/main" id="{3EAB95F8-372C-4A43-BFE5-3A5FB9C8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9250"/>
            <a:ext cx="845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loài quý hiếm, có nguy cơ tuyệt chủng</a:t>
            </a:r>
          </a:p>
        </p:txBody>
      </p:sp>
      <p:graphicFrame>
        <p:nvGraphicFramePr>
          <p:cNvPr id="9291" name="Group 75">
            <a:extLst>
              <a:ext uri="{FF2B5EF4-FFF2-40B4-BE49-F238E27FC236}">
                <a16:creationId xmlns="" xmlns:a16="http://schemas.microsoft.com/office/drawing/2014/main" id="{9BC448CA-2F12-423D-A53A-F712A90E96C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295400" y="1143000"/>
          <a:ext cx="9144000" cy="5145184"/>
        </p:xfrm>
        <a:graphic>
          <a:graphicData uri="http://schemas.openxmlformats.org/drawingml/2006/table">
            <a:tbl>
              <a:tblPr/>
              <a:tblGrid>
                <a:gridCol w="1764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7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vực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Thực vật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Việt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Nam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sói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cáo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chó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ngựa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hổ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báo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mai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tê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giác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trầm hương, trắc, kơ- nia, sâm ngọc linh, tam thất,…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giới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chim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kền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kền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(70),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heo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(500),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trúc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Quốc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(700).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86" name="Text Box 70">
            <a:extLst>
              <a:ext uri="{FF2B5EF4-FFF2-40B4-BE49-F238E27FC236}">
                <a16:creationId xmlns="" xmlns:a16="http://schemas.microsoft.com/office/drawing/2014/main" id="{685636F7-3413-48A7-AD52-21D5027A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6713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3: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extLst>
              <a:ext uri="{FF2B5EF4-FFF2-40B4-BE49-F238E27FC236}">
                <a16:creationId xmlns="" xmlns:a16="http://schemas.microsoft.com/office/drawing/2014/main" id="{39EA691B-2B1E-4BBD-A3C6-B4B28E1614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3600" b="0" i="0" u="none" strike="noStrike" kern="10" cap="none" spc="0" normalizeH="0" noProof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3600" b="0" i="0" u="none" strike="noStrike" kern="10" cap="none" spc="0" normalizeH="0" baseline="0" noProof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4" descr="logo 2">
            <a:extLst>
              <a:ext uri="{FF2B5EF4-FFF2-40B4-BE49-F238E27FC236}">
                <a16:creationId xmlns="" xmlns:a16="http://schemas.microsoft.com/office/drawing/2014/main" id="{431FD65E-AB5C-46A0-8F4D-C4D62FC4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91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89C298DD-62A5-42C9-89D2-0A5003C0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1043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HS hoàn thành bài 2 vào vở Tiếng Việt.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Thường xuyên đọc báo và ghi lại những thông tin hay vào sổ tay.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>
            <a:extLst>
              <a:ext uri="{FF2B5EF4-FFF2-40B4-BE49-F238E27FC236}">
                <a16:creationId xmlns="" xmlns:a16="http://schemas.microsoft.com/office/drawing/2014/main" id="{EB0EDE38-79D0-403E-BAA1-CD180C711300}"/>
              </a:ext>
            </a:extLst>
          </p:cNvPr>
          <p:cNvGrpSpPr>
            <a:grpSpLocks/>
          </p:cNvGrpSpPr>
          <p:nvPr/>
        </p:nvGrpSpPr>
        <p:grpSpPr bwMode="auto">
          <a:xfrm>
            <a:off x="94129" y="165847"/>
            <a:ext cx="12263717" cy="6382871"/>
            <a:chOff x="0" y="382905"/>
            <a:chExt cx="9144000" cy="6092190"/>
          </a:xfrm>
        </p:grpSpPr>
        <p:pic>
          <p:nvPicPr>
            <p:cNvPr id="23556" name="Picture 1" descr="bìa.jpg">
              <a:extLst>
                <a:ext uri="{FF2B5EF4-FFF2-40B4-BE49-F238E27FC236}">
                  <a16:creationId xmlns="" xmlns:a16="http://schemas.microsoft.com/office/drawing/2014/main" id="{91023604-7F6B-412A-A18F-DD13F3FC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5B6419E1-5C00-4035-891B-689F81D5A982}"/>
                </a:ext>
              </a:extLst>
            </p:cNvPr>
            <p:cNvSpPr/>
            <p:nvPr/>
          </p:nvSpPr>
          <p:spPr>
            <a:xfrm>
              <a:off x="1829161" y="3250192"/>
              <a:ext cx="5715226" cy="1064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33A895-A6CB-40AC-9F62-8F2BABD7016B}"/>
              </a:ext>
            </a:extLst>
          </p:cNvPr>
          <p:cNvSpPr/>
          <p:nvPr/>
        </p:nvSpPr>
        <p:spPr>
          <a:xfrm>
            <a:off x="880781" y="3357282"/>
            <a:ext cx="1069041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000" b="0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000" b="0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0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4000" b="0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4000" b="0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kumimoji="0" lang="en-US" sz="4000" b="0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>
            <a:extLst>
              <a:ext uri="{FF2B5EF4-FFF2-40B4-BE49-F238E27FC236}">
                <a16:creationId xmlns="" xmlns:a16="http://schemas.microsoft.com/office/drawing/2014/main" id="{14AF7B34-3B30-4B1B-8177-BF715FC944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990600"/>
            <a:ext cx="533400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="" xmlns:a16="http://schemas.microsoft.com/office/drawing/2014/main" id="{5104DDCD-69C9-4FDF-A2AE-3AC5F285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9800"/>
            <a:ext cx="952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Sổ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k00-9">
            <a:extLst>
              <a:ext uri="{FF2B5EF4-FFF2-40B4-BE49-F238E27FC236}">
                <a16:creationId xmlns="" xmlns:a16="http://schemas.microsoft.com/office/drawing/2014/main" id="{646715CA-714A-43C1-BA30-C5FEE85B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791200"/>
            <a:ext cx="3490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k00-9">
            <a:extLst>
              <a:ext uri="{FF2B5EF4-FFF2-40B4-BE49-F238E27FC236}">
                <a16:creationId xmlns="" xmlns:a16="http://schemas.microsoft.com/office/drawing/2014/main" id="{A3DF07B0-9DFD-4F20-B408-5E4A50C6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k00-9">
            <a:extLst>
              <a:ext uri="{FF2B5EF4-FFF2-40B4-BE49-F238E27FC236}">
                <a16:creationId xmlns="" xmlns:a16="http://schemas.microsoft.com/office/drawing/2014/main" id="{30D806C4-DC8B-4491-BC3D-273967AD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>
            <a:extLst>
              <a:ext uri="{FF2B5EF4-FFF2-40B4-BE49-F238E27FC236}">
                <a16:creationId xmlns="" xmlns:a16="http://schemas.microsoft.com/office/drawing/2014/main" id="{8DFB3ABF-5891-48AC-ACD7-D6D3C94C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33400"/>
            <a:ext cx="9829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Sổ ta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endParaRPr kumimoji="0" lang="vi-V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một quyển vở nhỏ, sổ nhỏ có thể dùng bỏ túi sử dụng cho việc ghi chép.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cuốn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sách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 tắt những điều cần nhớ như công thức, bảng số, số liệu... 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 dụ như: Sổ tay toán học,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sổ tay những ý tưởng mới,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sổ tay nội trợ, sổ tay làm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đẹp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BFF035-7069-4B7B-8398-413BF322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81000"/>
            <a:ext cx="480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1A9500-A93D-4CE1-8FAD-1286841A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51689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="" xmlns:a16="http://schemas.microsoft.com/office/drawing/2014/main" id="{344198DE-AA82-46DB-84BA-00248876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51525"/>
            <a:ext cx="883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Sổ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210110-7A06-4ED8-B8F3-480950D2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5372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95FA8E-0AF5-4F19-836F-695DEE6E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5113"/>
            <a:ext cx="5122863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">
            <a:extLst>
              <a:ext uri="{FF2B5EF4-FFF2-40B4-BE49-F238E27FC236}">
                <a16:creationId xmlns="" xmlns:a16="http://schemas.microsoft.com/office/drawing/2014/main" id="{77929D2D-3276-436C-AD90-F6ABDF27CFA0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1665291"/>
            <a:ext cx="10258425" cy="696913"/>
            <a:chOff x="-534" y="2105"/>
            <a:chExt cx="6462" cy="439"/>
          </a:xfrm>
        </p:grpSpPr>
        <p:sp>
          <p:nvSpPr>
            <p:cNvPr id="11269" name="Text Box 7">
              <a:extLst>
                <a:ext uri="{FF2B5EF4-FFF2-40B4-BE49-F238E27FC236}">
                  <a16:creationId xmlns="" xmlns:a16="http://schemas.microsoft.com/office/drawing/2014/main" id="{A4F6C167-1205-454E-88AE-008910B47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137"/>
              <a:ext cx="588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Đọc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bài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báo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 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lô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,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Đô-rê-mon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Thần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thông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đây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1270" name="Oval 8">
              <a:extLst>
                <a:ext uri="{FF2B5EF4-FFF2-40B4-BE49-F238E27FC236}">
                  <a16:creationId xmlns="" xmlns:a16="http://schemas.microsoft.com/office/drawing/2014/main" id="{0A83C62F-15AD-410B-A302-6F206901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4" y="2105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1267" name="TextBox 2">
            <a:extLst>
              <a:ext uri="{FF2B5EF4-FFF2-40B4-BE49-F238E27FC236}">
                <a16:creationId xmlns="" xmlns:a16="http://schemas.microsoft.com/office/drawing/2014/main" id="{66953473-1D16-47C7-BE91-0A17E3BF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E3330C-D000-4B29-BFC8-A0CA67D5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94" y="2456795"/>
            <a:ext cx="10226675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 </a:t>
            </a:r>
            <a:r>
              <a:rPr kumimoji="0" lang="vi-V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     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hay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“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in n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1992.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575" y="156852"/>
            <a:ext cx="106201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chép sổ tay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="" xmlns:a16="http://schemas.microsoft.com/office/drawing/2014/main" id="{D580B89A-CAF3-4BFB-9E76-AEBB8FA5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D4B2D8-B552-4E87-A681-3874B486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8625"/>
            <a:ext cx="10972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 ÁNH D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(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Ở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ngựa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,...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70 con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500 con;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700 con,...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">
            <a:extLst>
              <a:ext uri="{FF2B5EF4-FFF2-40B4-BE49-F238E27FC236}">
                <a16:creationId xmlns="" xmlns:a16="http://schemas.microsoft.com/office/drawing/2014/main" id="{584E39BD-C7A2-48B0-9B99-AA6B42F8B0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3657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Đọc phân vai: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- Tùng Nam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- Ánh Dương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- Đô-rê-mon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5529">
            <a:extLst>
              <a:ext uri="{FF2B5EF4-FFF2-40B4-BE49-F238E27FC236}">
                <a16:creationId xmlns="" xmlns:a16="http://schemas.microsoft.com/office/drawing/2014/main" id="{CBAD0F39-E8F5-4C52-90C3-9E826F5F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4495800" cy="275113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50828369_j1">
            <a:extLst>
              <a:ext uri="{FF2B5EF4-FFF2-40B4-BE49-F238E27FC236}">
                <a16:creationId xmlns="" xmlns:a16="http://schemas.microsoft.com/office/drawing/2014/main" id="{A0C2D7FD-983A-454D-A600-AB35ED0C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4248150" cy="2819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au_ngua">
            <a:extLst>
              <a:ext uri="{FF2B5EF4-FFF2-40B4-BE49-F238E27FC236}">
                <a16:creationId xmlns="" xmlns:a16="http://schemas.microsoft.com/office/drawing/2014/main" id="{D53F5409-2A0A-470A-A31C-295BFFF3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4495800" cy="24860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06Gau-ngua">
            <a:extLst>
              <a:ext uri="{FF2B5EF4-FFF2-40B4-BE49-F238E27FC236}">
                <a16:creationId xmlns="" xmlns:a16="http://schemas.microsoft.com/office/drawing/2014/main" id="{036AF719-B36C-4CB3-9EE4-A246C712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4267200" cy="2438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AutoShape 20">
            <a:extLst>
              <a:ext uri="{FF2B5EF4-FFF2-40B4-BE49-F238E27FC236}">
                <a16:creationId xmlns="" xmlns:a16="http://schemas.microsoft.com/office/drawing/2014/main" id="{D8F6EE67-78EB-434E-B497-2BE06D491A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29337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Sói đỏ</a:t>
            </a:r>
          </a:p>
        </p:txBody>
      </p:sp>
      <p:sp>
        <p:nvSpPr>
          <p:cNvPr id="2077" name="AutoShape 29">
            <a:extLst>
              <a:ext uri="{FF2B5EF4-FFF2-40B4-BE49-F238E27FC236}">
                <a16:creationId xmlns="" xmlns:a16="http://schemas.microsoft.com/office/drawing/2014/main" id="{BC1CE09D-E29F-4D02-B0FB-E333FE9A01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10400" y="28956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</a:p>
        </p:txBody>
      </p:sp>
      <p:sp>
        <p:nvSpPr>
          <p:cNvPr id="2078" name="AutoShape 30">
            <a:extLst>
              <a:ext uri="{FF2B5EF4-FFF2-40B4-BE49-F238E27FC236}">
                <a16:creationId xmlns="" xmlns:a16="http://schemas.microsoft.com/office/drawing/2014/main" id="{69AF3459-EE65-4716-A0E9-8F4F4FEFD2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6257925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chó</a:t>
            </a:r>
          </a:p>
        </p:txBody>
      </p:sp>
      <p:sp>
        <p:nvSpPr>
          <p:cNvPr id="2079" name="AutoShape 31">
            <a:extLst>
              <a:ext uri="{FF2B5EF4-FFF2-40B4-BE49-F238E27FC236}">
                <a16:creationId xmlns="" xmlns:a16="http://schemas.microsoft.com/office/drawing/2014/main" id="{7D5A8ADF-DA70-4098-893C-ED06BAC868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4200" y="622935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77" grpId="0" animBg="1"/>
      <p:bldP spid="2078" grpId="0" animBg="1"/>
      <p:bldP spid="207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773</Words>
  <Application>Microsoft Office PowerPoint</Application>
  <PresentationFormat>Custom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Hướng Thị Kiều Oanh Tiểu học Đức Xuân</dc:creator>
  <cp:lastModifiedBy>BKV</cp:lastModifiedBy>
  <cp:revision>8</cp:revision>
  <dcterms:created xsi:type="dcterms:W3CDTF">2022-03-17T16:37:21Z</dcterms:created>
  <dcterms:modified xsi:type="dcterms:W3CDTF">2022-05-24T01:32:25Z</dcterms:modified>
</cp:coreProperties>
</file>