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6"/>
  </p:notesMasterIdLst>
  <p:sldIdLst>
    <p:sldId id="398" r:id="rId5"/>
    <p:sldId id="365" r:id="rId6"/>
    <p:sldId id="366" r:id="rId7"/>
    <p:sldId id="367" r:id="rId8"/>
    <p:sldId id="401" r:id="rId9"/>
    <p:sldId id="399" r:id="rId10"/>
    <p:sldId id="400" r:id="rId11"/>
    <p:sldId id="276" r:id="rId12"/>
    <p:sldId id="402" r:id="rId13"/>
    <p:sldId id="369" r:id="rId14"/>
    <p:sldId id="3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95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48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51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87" y="39870"/>
            <a:ext cx="11937115" cy="18485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19891" y="-25113"/>
            <a:ext cx="7543741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97041" y="128737"/>
            <a:ext cx="2278847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30943"/>
            <a:ext cx="232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408" y="579405"/>
            <a:ext cx="60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72005" y="240710"/>
            <a:ext cx="1429271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986" y="150784"/>
            <a:ext cx="14292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961603" y="1668189"/>
            <a:ext cx="5816328" cy="10676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 M,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Muôn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10622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45" y="2212930"/>
            <a:ext cx="3662520" cy="2075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24" y="1063256"/>
            <a:ext cx="4904617" cy="2075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62" y="3481077"/>
            <a:ext cx="4850979" cy="21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 M, 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97197" y="87359"/>
            <a:ext cx="2490491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en-US" sz="3200" b="1" kern="1200" dirty="0" smtClean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lang="en-US" sz="3200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886317" y="379998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318913" y="1783657"/>
            <a:ext cx="5516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6318913" y="3556648"/>
            <a:ext cx="5516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Lia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4280DEAA-F9C9-4595-B752-8997D714A1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6880" y="123444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5E12F2CB-A04F-42BF-8BE7-2C87E53BC3B7}"/>
              </a:ext>
            </a:extLst>
          </p:cNvPr>
          <p:cNvSpPr txBox="1"/>
          <p:nvPr/>
        </p:nvSpPr>
        <p:spPr>
          <a:xfrm>
            <a:off x="2703446" y="2715292"/>
            <a:ext cx="1661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kumimoji="0" lang="en-US" altLang="en-US" sz="11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lang="en-US" sz="13200" kern="0" dirty="0">
              <a:solidFill>
                <a:srgbClr val="000000"/>
              </a:solidFill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60054" y="91440"/>
            <a:ext cx="2812643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hữ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J</a:t>
            </a:r>
            <a:endParaRPr lang="en-US" sz="3200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F5E082D9-D0CD-4C4E-A032-3BCEB70B2C18}"/>
              </a:ext>
            </a:extLst>
          </p:cNvPr>
          <p:cNvSpPr/>
          <p:nvPr/>
        </p:nvSpPr>
        <p:spPr>
          <a:xfrm>
            <a:off x="6916356" y="523471"/>
            <a:ext cx="4901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J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矩形 31">
            <a:extLst>
              <a:ext uri="{FF2B5EF4-FFF2-40B4-BE49-F238E27FC236}">
                <a16:creationId xmlns:a16="http://schemas.microsoft.com/office/drawing/2014/main" id="{26EC1693-8490-47C3-95DA-2C44011E6E48}"/>
              </a:ext>
            </a:extLst>
          </p:cNvPr>
          <p:cNvSpPr/>
          <p:nvPr/>
        </p:nvSpPr>
        <p:spPr>
          <a:xfrm>
            <a:off x="6346208" y="1397675"/>
            <a:ext cx="5358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 </a:t>
            </a:r>
            <a:endParaRPr lang="en-US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矩形 31">
            <a:extLst>
              <a:ext uri="{FF2B5EF4-FFF2-40B4-BE49-F238E27FC236}">
                <a16:creationId xmlns:a16="http://schemas.microsoft.com/office/drawing/2014/main" id="{08D2A8E1-C59C-4C1F-962E-E2F5D94E8615}"/>
              </a:ext>
            </a:extLst>
          </p:cNvPr>
          <p:cNvSpPr/>
          <p:nvPr/>
        </p:nvSpPr>
        <p:spPr>
          <a:xfrm>
            <a:off x="6380319" y="3089158"/>
            <a:ext cx="5324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矩形 31">
            <a:extLst>
              <a:ext uri="{FF2B5EF4-FFF2-40B4-BE49-F238E27FC236}">
                <a16:creationId xmlns:a16="http://schemas.microsoft.com/office/drawing/2014/main" id="{F3DC7C6B-CB06-48A1-A99E-293920B610FB}"/>
              </a:ext>
            </a:extLst>
          </p:cNvPr>
          <p:cNvSpPr/>
          <p:nvPr/>
        </p:nvSpPr>
        <p:spPr>
          <a:xfrm>
            <a:off x="6346209" y="3756662"/>
            <a:ext cx="5358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xoắn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64F0BD5-876A-4D3A-B3C9-633FECFEA9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6880" y="123444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5CBC30E-3597-4112-B1E1-AD6654FF01EF}"/>
              </a:ext>
            </a:extLst>
          </p:cNvPr>
          <p:cNvSpPr txBox="1"/>
          <p:nvPr/>
        </p:nvSpPr>
        <p:spPr>
          <a:xfrm>
            <a:off x="2693205" y="276071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10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4346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73256" y="36303"/>
            <a:ext cx="3034618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476099" y="223082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2852E55-9DD5-4F07-9093-D0E791AB0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654" y="1424027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EAB88E2-B1BF-43C1-A167-8AB63C6C46AE}"/>
              </a:ext>
            </a:extLst>
          </p:cNvPr>
          <p:cNvSpPr txBox="1"/>
          <p:nvPr/>
        </p:nvSpPr>
        <p:spPr>
          <a:xfrm>
            <a:off x="2086979" y="2950297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10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W</a:t>
            </a: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id="{BD7CFE57-25C8-4331-B233-CCFD0663282A}"/>
              </a:ext>
            </a:extLst>
          </p:cNvPr>
          <p:cNvSpPr/>
          <p:nvPr/>
        </p:nvSpPr>
        <p:spPr>
          <a:xfrm>
            <a:off x="5732060" y="1614285"/>
            <a:ext cx="6022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矩形 31">
            <a:extLst>
              <a:ext uri="{FF2B5EF4-FFF2-40B4-BE49-F238E27FC236}">
                <a16:creationId xmlns:a16="http://schemas.microsoft.com/office/drawing/2014/main" id="{03A7F9B6-09E1-476C-9DB3-F82C5993DC48}"/>
              </a:ext>
            </a:extLst>
          </p:cNvPr>
          <p:cNvSpPr/>
          <p:nvPr/>
        </p:nvSpPr>
        <p:spPr>
          <a:xfrm>
            <a:off x="5666148" y="4014942"/>
            <a:ext cx="6180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lia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26" y="2811630"/>
            <a:ext cx="12057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840" y="5234156"/>
            <a:ext cx="4918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687" y="3617336"/>
            <a:ext cx="7853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J, h, 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2A2AF531-3BC7-467B-AB1A-AA9CDAC4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341" y="4425746"/>
            <a:ext cx="78533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6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388</Words>
  <Application>Microsoft Office PowerPoint</Application>
  <PresentationFormat>Widescreen</PresentationFormat>
  <Paragraphs>42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HP001 4 hàng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Chữ hoa F</vt:lpstr>
      <vt:lpstr>Chữ hoa J</vt:lpstr>
      <vt:lpstr>Ôn chữ hoa W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112</cp:revision>
  <dcterms:created xsi:type="dcterms:W3CDTF">2021-06-23T00:56:23Z</dcterms:created>
  <dcterms:modified xsi:type="dcterms:W3CDTF">2022-05-07T09:33:03Z</dcterms:modified>
</cp:coreProperties>
</file>