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5" r:id="rId2"/>
    <p:sldId id="2007577174" r:id="rId3"/>
    <p:sldId id="2007577163" r:id="rId4"/>
    <p:sldId id="2007577177" r:id="rId5"/>
    <p:sldId id="2007577178" r:id="rId6"/>
    <p:sldId id="2007577152" r:id="rId7"/>
    <p:sldId id="2007577135" r:id="rId8"/>
    <p:sldId id="2007577175" r:id="rId9"/>
    <p:sldId id="2007577176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4"/>
            <p14:sldId id="2007577163"/>
            <p14:sldId id="2007577177"/>
            <p14:sldId id="2007577178"/>
            <p14:sldId id="2007577152"/>
            <p14:sldId id="2007577135"/>
            <p14:sldId id="2007577175"/>
            <p14:sldId id="2007577176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FB1"/>
    <a:srgbClr val="FF0000"/>
    <a:srgbClr val="009900"/>
    <a:srgbClr val="CC66FF"/>
    <a:srgbClr val="0000CC"/>
    <a:srgbClr val="99FF66"/>
    <a:srgbClr val="CC3300"/>
    <a:srgbClr val="FF6600"/>
    <a:srgbClr val="FF770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1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4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1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1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9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93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900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15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6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65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6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47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1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4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6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36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4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3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4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877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7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46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6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7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800" r:id="rId23"/>
    <p:sldLayoutId id="2147483799" r:id="rId24"/>
    <p:sldLayoutId id="2147483798" r:id="rId25"/>
    <p:sldLayoutId id="2147483797" r:id="rId26"/>
    <p:sldLayoutId id="2147483796" r:id="rId27"/>
    <p:sldLayoutId id="2147483795" r:id="rId28"/>
    <p:sldLayoutId id="2147483794" r:id="rId29"/>
    <p:sldLayoutId id="2147483793" r:id="rId30"/>
    <p:sldLayoutId id="2147483792" r:id="rId31"/>
    <p:sldLayoutId id="2147483791" r:id="rId32"/>
    <p:sldLayoutId id="2147483790" r:id="rId33"/>
    <p:sldLayoutId id="2147483789" r:id="rId34"/>
    <p:sldLayoutId id="2147483788" r:id="rId35"/>
    <p:sldLayoutId id="2147483787" r:id="rId36"/>
    <p:sldLayoutId id="2147483786" r:id="rId37"/>
    <p:sldLayoutId id="2147483785" r:id="rId38"/>
    <p:sldLayoutId id="2147483784" r:id="rId39"/>
    <p:sldLayoutId id="2147483783" r:id="rId40"/>
    <p:sldLayoutId id="2147483782" r:id="rId41"/>
    <p:sldLayoutId id="2147483781" r:id="rId42"/>
    <p:sldLayoutId id="2147483780" r:id="rId43"/>
    <p:sldLayoutId id="2147483779" r:id="rId44"/>
    <p:sldLayoutId id="2147483778" r:id="rId45"/>
    <p:sldLayoutId id="2147483777" r:id="rId46"/>
    <p:sldLayoutId id="2147483776" r:id="rId47"/>
    <p:sldLayoutId id="2147483775" r:id="rId48"/>
    <p:sldLayoutId id="2147483774" r:id="rId49"/>
    <p:sldLayoutId id="2147483773" r:id="rId50"/>
    <p:sldLayoutId id="2147483772" r:id="rId51"/>
    <p:sldLayoutId id="2147483771" r:id="rId52"/>
    <p:sldLayoutId id="2147483770" r:id="rId53"/>
    <p:sldLayoutId id="2147483769" r:id="rId54"/>
    <p:sldLayoutId id="2147483768" r:id="rId55"/>
    <p:sldLayoutId id="2147483767" r:id="rId56"/>
    <p:sldLayoutId id="2147483766" r:id="rId57"/>
    <p:sldLayoutId id="2147483765" r:id="rId58"/>
    <p:sldLayoutId id="2147483764" r:id="rId59"/>
    <p:sldLayoutId id="2147483763" r:id="rId60"/>
    <p:sldLayoutId id="2147483762" r:id="rId61"/>
    <p:sldLayoutId id="2147483761" r:id="rId62"/>
    <p:sldLayoutId id="2147483760" r:id="rId63"/>
    <p:sldLayoutId id="2147483759" r:id="rId64"/>
    <p:sldLayoutId id="2147483758" r:id="rId65"/>
    <p:sldLayoutId id="2147483757" r:id="rId66"/>
    <p:sldLayoutId id="2147483756" r:id="rId67"/>
    <p:sldLayoutId id="2147483755" r:id="rId68"/>
    <p:sldLayoutId id="2147483754" r:id="rId69"/>
    <p:sldLayoutId id="2147483753" r:id="rId70"/>
    <p:sldLayoutId id="2147483752" r:id="rId71"/>
    <p:sldLayoutId id="2147483751" r:id="rId72"/>
    <p:sldLayoutId id="2147483750" r:id="rId73"/>
    <p:sldLayoutId id="2147483749" r:id="rId74"/>
    <p:sldLayoutId id="2147483748" r:id="rId75"/>
    <p:sldLayoutId id="2147483747" r:id="rId76"/>
    <p:sldLayoutId id="2147483746" r:id="rId77"/>
    <p:sldLayoutId id="2147483745" r:id="rId78"/>
    <p:sldLayoutId id="2147483744" r:id="rId79"/>
    <p:sldLayoutId id="2147483743" r:id="rId80"/>
    <p:sldLayoutId id="2147483742" r:id="rId81"/>
    <p:sldLayoutId id="2147483741" r:id="rId82"/>
    <p:sldLayoutId id="2147483740" r:id="rId83"/>
    <p:sldLayoutId id="2147483739" r:id="rId84"/>
    <p:sldLayoutId id="2147483738" r:id="rId85"/>
    <p:sldLayoutId id="2147483737" r:id="rId86"/>
    <p:sldLayoutId id="2147483736" r:id="rId87"/>
    <p:sldLayoutId id="2147483735" r:id="rId88"/>
    <p:sldLayoutId id="2147483724" r:id="rId89"/>
    <p:sldLayoutId id="2147483656" r:id="rId90"/>
    <p:sldLayoutId id="2147483657" r:id="rId91"/>
    <p:sldLayoutId id="2147483658" r:id="rId92"/>
    <p:sldLayoutId id="2147483659" r:id="rId93"/>
    <p:sldLayoutId id="2147483694" r:id="rId94"/>
    <p:sldLayoutId id="2147483806" r:id="rId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85617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(85)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75409" y="63429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477520" y="291084"/>
            <a:ext cx="11236960" cy="591667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307514" y="79889"/>
            <a:ext cx="8242887" cy="707886"/>
            <a:chOff x="1693121" y="165675"/>
            <a:chExt cx="8168835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7965073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0E1639-2389-42D2-BAFE-79C596CDD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75" t="17884" r="15904" b="20603"/>
          <a:stretch/>
        </p:blipFill>
        <p:spPr>
          <a:xfrm>
            <a:off x="2235200" y="1377910"/>
            <a:ext cx="6217276" cy="2921433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B3840D8-6128-4435-AB14-8C11CEBDE736}"/>
              </a:ext>
            </a:extLst>
          </p:cNvPr>
          <p:cNvSpPr/>
          <p:nvPr/>
        </p:nvSpPr>
        <p:spPr>
          <a:xfrm>
            <a:off x="2390989" y="846314"/>
            <a:ext cx="6061487" cy="630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2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452F0E0-6CD2-4056-B4EB-86EE1DC50B07}"/>
              </a:ext>
            </a:extLst>
          </p:cNvPr>
          <p:cNvSpPr/>
          <p:nvPr/>
        </p:nvSpPr>
        <p:spPr>
          <a:xfrm>
            <a:off x="1149394" y="4284727"/>
            <a:ext cx="10442078" cy="1421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2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477520" y="291084"/>
            <a:ext cx="11236960" cy="591667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307514" y="79889"/>
            <a:ext cx="8242887" cy="707886"/>
            <a:chOff x="1693121" y="165675"/>
            <a:chExt cx="8168835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7965073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0E1639-2389-42D2-BAFE-79C596CDD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75" t="17884" r="15904" b="20603"/>
          <a:stretch/>
        </p:blipFill>
        <p:spPr>
          <a:xfrm>
            <a:off x="2235200" y="1377910"/>
            <a:ext cx="6217276" cy="2921433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B3840D8-6128-4435-AB14-8C11CEBDE736}"/>
              </a:ext>
            </a:extLst>
          </p:cNvPr>
          <p:cNvSpPr/>
          <p:nvPr/>
        </p:nvSpPr>
        <p:spPr>
          <a:xfrm>
            <a:off x="2390989" y="846314"/>
            <a:ext cx="6061487" cy="630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452F0E0-6CD2-4056-B4EB-86EE1DC50B07}"/>
              </a:ext>
            </a:extLst>
          </p:cNvPr>
          <p:cNvSpPr/>
          <p:nvPr/>
        </p:nvSpPr>
        <p:spPr>
          <a:xfrm>
            <a:off x="1513122" y="4284727"/>
            <a:ext cx="10078349" cy="64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CFB6A6C-103A-44E2-8E01-B7A2C9345532}"/>
              </a:ext>
            </a:extLst>
          </p:cNvPr>
          <p:cNvSpPr/>
          <p:nvPr/>
        </p:nvSpPr>
        <p:spPr>
          <a:xfrm>
            <a:off x="1828800" y="4910067"/>
            <a:ext cx="8094939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1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477520" y="291084"/>
            <a:ext cx="11236960" cy="591667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307514" y="79889"/>
            <a:ext cx="8242887" cy="707886"/>
            <a:chOff x="1693121" y="165675"/>
            <a:chExt cx="8168835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7965073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0E1639-2389-42D2-BAFE-79C596CDD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5" t="17884" r="15904" b="20603"/>
          <a:stretch/>
        </p:blipFill>
        <p:spPr>
          <a:xfrm>
            <a:off x="2235200" y="1377910"/>
            <a:ext cx="6217276" cy="2921433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B3840D8-6128-4435-AB14-8C11CEBDE736}"/>
              </a:ext>
            </a:extLst>
          </p:cNvPr>
          <p:cNvSpPr/>
          <p:nvPr/>
        </p:nvSpPr>
        <p:spPr>
          <a:xfrm>
            <a:off x="2390989" y="846314"/>
            <a:ext cx="6061487" cy="630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452F0E0-6CD2-4056-B4EB-86EE1DC50B07}"/>
              </a:ext>
            </a:extLst>
          </p:cNvPr>
          <p:cNvSpPr/>
          <p:nvPr/>
        </p:nvSpPr>
        <p:spPr>
          <a:xfrm>
            <a:off x="1513122" y="4284727"/>
            <a:ext cx="10078349" cy="64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CFB6A6C-103A-44E2-8E01-B7A2C9345532}"/>
              </a:ext>
            </a:extLst>
          </p:cNvPr>
          <p:cNvSpPr/>
          <p:nvPr/>
        </p:nvSpPr>
        <p:spPr>
          <a:xfrm>
            <a:off x="1828800" y="4910067"/>
            <a:ext cx="8094939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3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Single Corner Rounded 59">
            <a:extLst>
              <a:ext uri="{FF2B5EF4-FFF2-40B4-BE49-F238E27FC236}">
                <a16:creationId xmlns:a16="http://schemas.microsoft.com/office/drawing/2014/main" id="{6781128C-57DC-4CA5-B431-7B7969E99129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96900" y="469900"/>
            <a:ext cx="11074400" cy="5711444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4165CF-E7DF-40BC-BDA6-9647A109D89D}"/>
              </a:ext>
            </a:extLst>
          </p:cNvPr>
          <p:cNvSpPr/>
          <p:nvPr/>
        </p:nvSpPr>
        <p:spPr>
          <a:xfrm>
            <a:off x="800864" y="270611"/>
            <a:ext cx="11074400" cy="970571"/>
          </a:xfrm>
          <a:prstGeom prst="roundRect">
            <a:avLst>
              <a:gd name="adj" fmla="val 47434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km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9548DF-4DB7-4B28-99DA-25909EF2FA68}"/>
              </a:ext>
            </a:extLst>
          </p:cNvPr>
          <p:cNvGrpSpPr/>
          <p:nvPr/>
        </p:nvGrpSpPr>
        <p:grpSpPr>
          <a:xfrm>
            <a:off x="1645920" y="2629279"/>
            <a:ext cx="8900160" cy="185875"/>
            <a:chOff x="1778000" y="2519680"/>
            <a:chExt cx="8900160" cy="1858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996DB3-8E72-46A4-B45D-013DAE073B81}"/>
                </a:ext>
              </a:extLst>
            </p:cNvPr>
            <p:cNvSpPr/>
            <p:nvPr/>
          </p:nvSpPr>
          <p:spPr>
            <a:xfrm>
              <a:off x="1778000" y="2519680"/>
              <a:ext cx="8900160" cy="18587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B905D5-FDDB-49AB-B5D4-DFEF9A643363}"/>
                </a:ext>
              </a:extLst>
            </p:cNvPr>
            <p:cNvCxnSpPr/>
            <p:nvPr/>
          </p:nvCxnSpPr>
          <p:spPr>
            <a:xfrm>
              <a:off x="1778000" y="2611120"/>
              <a:ext cx="8900160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E324C5-E8C6-496C-BFDB-F2566FC5D7ED}"/>
              </a:ext>
            </a:extLst>
          </p:cNvPr>
          <p:cNvGrpSpPr/>
          <p:nvPr/>
        </p:nvGrpSpPr>
        <p:grpSpPr>
          <a:xfrm>
            <a:off x="9617795" y="1297895"/>
            <a:ext cx="1679863" cy="1454497"/>
            <a:chOff x="9709496" y="1523895"/>
            <a:chExt cx="1679863" cy="145449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294FDD7-054E-4F80-A627-43CC0FCC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192" y="1799621"/>
              <a:ext cx="807336" cy="117877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4FD877-C626-4E08-BD45-B763674F80E7}"/>
                </a:ext>
              </a:extLst>
            </p:cNvPr>
            <p:cNvSpPr txBox="1"/>
            <p:nvPr/>
          </p:nvSpPr>
          <p:spPr>
            <a:xfrm>
              <a:off x="9709496" y="1523895"/>
              <a:ext cx="16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5722B8-674F-4D45-9F81-DFC8AD69DE7A}"/>
              </a:ext>
            </a:extLst>
          </p:cNvPr>
          <p:cNvGrpSpPr/>
          <p:nvPr/>
        </p:nvGrpSpPr>
        <p:grpSpPr>
          <a:xfrm>
            <a:off x="6249904" y="1877635"/>
            <a:ext cx="1419120" cy="783400"/>
            <a:chOff x="6116581" y="2103446"/>
            <a:chExt cx="1419120" cy="7834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82FD6F-7603-4F86-8B29-FF2A31687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42740" r="4754" b="17242"/>
            <a:stretch/>
          </p:blipFill>
          <p:spPr>
            <a:xfrm>
              <a:off x="6116581" y="2389006"/>
              <a:ext cx="896792" cy="4978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D96B80-C174-4079-B2F8-22B7A754E0BF}"/>
                </a:ext>
              </a:extLst>
            </p:cNvPr>
            <p:cNvSpPr txBox="1"/>
            <p:nvPr/>
          </p:nvSpPr>
          <p:spPr>
            <a:xfrm>
              <a:off x="6204741" y="2103446"/>
              <a:ext cx="133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trấn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3148043-E361-42EC-A901-2CA1C6E08633}"/>
              </a:ext>
            </a:extLst>
          </p:cNvPr>
          <p:cNvSpPr txBox="1"/>
          <p:nvPr/>
        </p:nvSpPr>
        <p:spPr>
          <a:xfrm>
            <a:off x="3709091" y="3058637"/>
            <a:ext cx="133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km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75D53B9-B960-430A-85B8-B16BEDD90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256701" y="2703713"/>
            <a:ext cx="5893398" cy="4421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9D6F8F-BC1C-4903-801F-BD2379953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395379" y="2719278"/>
            <a:ext cx="4432300" cy="4421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1162A74-B276-4A57-87BD-A8352433D81F}"/>
              </a:ext>
            </a:extLst>
          </p:cNvPr>
          <p:cNvSpPr txBox="1"/>
          <p:nvPr/>
        </p:nvSpPr>
        <p:spPr>
          <a:xfrm>
            <a:off x="8286835" y="3058637"/>
            <a:ext cx="133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km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0765E3-0CE7-4281-A2BE-F8611770A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1481099" y="2036723"/>
            <a:ext cx="778431" cy="7784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41DC91-98D7-4E5E-968C-D31126D991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1481099" y="2022899"/>
            <a:ext cx="778431" cy="77843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319AF69-F7C7-416B-A43A-23A27B50C0F5}"/>
              </a:ext>
            </a:extLst>
          </p:cNvPr>
          <p:cNvSpPr txBox="1"/>
          <p:nvPr/>
        </p:nvSpPr>
        <p:spPr>
          <a:xfrm>
            <a:off x="3709091" y="3655655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260F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11633B-31EC-4977-A7AD-99B35BAFA3C7}"/>
              </a:ext>
            </a:extLst>
          </p:cNvPr>
          <p:cNvSpPr txBox="1"/>
          <p:nvPr/>
        </p:nvSpPr>
        <p:spPr>
          <a:xfrm>
            <a:off x="4451904" y="4741085"/>
            <a:ext cx="5103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+ 12 = 30 (km)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335440-9977-4526-B809-C1C96441AA72}"/>
              </a:ext>
            </a:extLst>
          </p:cNvPr>
          <p:cNvSpPr txBox="1"/>
          <p:nvPr/>
        </p:nvSpPr>
        <p:spPr>
          <a:xfrm>
            <a:off x="4626833" y="5211937"/>
            <a:ext cx="447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km</a:t>
            </a:r>
            <a:r>
              <a:rPr lang="vi-VN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260F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2D2719-21B8-44B3-B9F9-4585913149D9}"/>
              </a:ext>
            </a:extLst>
          </p:cNvPr>
          <p:cNvSpPr txBox="1"/>
          <p:nvPr/>
        </p:nvSpPr>
        <p:spPr>
          <a:xfrm>
            <a:off x="2671540" y="4178908"/>
            <a:ext cx="8809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6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49309F-49CC-490B-9FE0-DC3498932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959189" y="1861502"/>
            <a:ext cx="10186305" cy="4421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7570B5-7129-4D43-99C7-7F0B09E739EA}"/>
              </a:ext>
            </a:extLst>
          </p:cNvPr>
          <p:cNvSpPr txBox="1"/>
          <p:nvPr/>
        </p:nvSpPr>
        <p:spPr>
          <a:xfrm>
            <a:off x="5531492" y="1520610"/>
            <a:ext cx="133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884F5B-A5D1-43BB-A463-8D23C66ADE89}"/>
              </a:ext>
            </a:extLst>
          </p:cNvPr>
          <p:cNvSpPr/>
          <p:nvPr/>
        </p:nvSpPr>
        <p:spPr>
          <a:xfrm>
            <a:off x="309666" y="180617"/>
            <a:ext cx="778432" cy="7078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39661 -0.0006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1 -0.0007 L 0.67994 -0.00069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56" grpId="0"/>
      <p:bldP spid="57" grpId="0"/>
      <p:bldP spid="58" grpId="0"/>
      <p:bldP spid="5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653949" y="554287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83A2BAA-7942-4E2E-981E-A57DAE79F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8" y="5063099"/>
            <a:ext cx="1216262" cy="1429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07384-C591-4B18-81E0-3C1DEB93A9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604"/>
          <a:stretch/>
        </p:blipFill>
        <p:spPr>
          <a:xfrm>
            <a:off x="2863851" y="1132699"/>
            <a:ext cx="6318250" cy="2974556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EA41F62-587B-4274-ADC9-F57C3F695427}"/>
              </a:ext>
            </a:extLst>
          </p:cNvPr>
          <p:cNvGrpSpPr/>
          <p:nvPr/>
        </p:nvGrpSpPr>
        <p:grpSpPr>
          <a:xfrm>
            <a:off x="901700" y="212406"/>
            <a:ext cx="10217150" cy="707886"/>
            <a:chOff x="1439155" y="477962"/>
            <a:chExt cx="9960180" cy="63976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33DB605-881A-4FAA-9CF5-BBF066A457F1}"/>
                </a:ext>
              </a:extLst>
            </p:cNvPr>
            <p:cNvSpPr/>
            <p:nvPr/>
          </p:nvSpPr>
          <p:spPr>
            <a:xfrm>
              <a:off x="1627959" y="503317"/>
              <a:ext cx="9771376" cy="58905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STEM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E24FA81-9043-4989-8C04-EDDD76F0DAA3}"/>
                </a:ext>
              </a:extLst>
            </p:cNvPr>
            <p:cNvSpPr/>
            <p:nvPr/>
          </p:nvSpPr>
          <p:spPr>
            <a:xfrm>
              <a:off x="1439155" y="477962"/>
              <a:ext cx="705693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" name="Arrow: Up 1">
            <a:extLst>
              <a:ext uri="{FF2B5EF4-FFF2-40B4-BE49-F238E27FC236}">
                <a16:creationId xmlns:a16="http://schemas.microsoft.com/office/drawing/2014/main" id="{7B52BB79-46F2-4AE3-B61A-B76588A16AB7}"/>
              </a:ext>
            </a:extLst>
          </p:cNvPr>
          <p:cNvSpPr/>
          <p:nvPr/>
        </p:nvSpPr>
        <p:spPr>
          <a:xfrm>
            <a:off x="4031065" y="2110759"/>
            <a:ext cx="93784" cy="1119554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21CDCBAA-31C3-434D-927B-D939CB0AB195}"/>
              </a:ext>
            </a:extLst>
          </p:cNvPr>
          <p:cNvSpPr/>
          <p:nvPr/>
        </p:nvSpPr>
        <p:spPr>
          <a:xfrm rot="16200000" flipV="1">
            <a:off x="4847019" y="1455651"/>
            <a:ext cx="108000" cy="12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E9F9EE-1664-4FC1-838E-FF40A08D7D21}"/>
              </a:ext>
            </a:extLst>
          </p:cNvPr>
          <p:cNvSpPr/>
          <p:nvPr/>
        </p:nvSpPr>
        <p:spPr>
          <a:xfrm>
            <a:off x="3201713" y="4232614"/>
            <a:ext cx="432000" cy="4320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C530E-7F42-4AFA-9F7A-59BC4652C6DE}"/>
              </a:ext>
            </a:extLst>
          </p:cNvPr>
          <p:cNvSpPr txBox="1"/>
          <p:nvPr/>
        </p:nvSpPr>
        <p:spPr>
          <a:xfrm>
            <a:off x="3744687" y="4239328"/>
            <a:ext cx="631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m + 300 m + 450 m = 1000 m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5582C3-7F38-486F-9C9B-3192591D4AE8}"/>
              </a:ext>
            </a:extLst>
          </p:cNvPr>
          <p:cNvSpPr/>
          <p:nvPr/>
        </p:nvSpPr>
        <p:spPr>
          <a:xfrm>
            <a:off x="3201713" y="4839528"/>
            <a:ext cx="432000" cy="4320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22478-C733-4E71-852C-C92030EE00A8}"/>
              </a:ext>
            </a:extLst>
          </p:cNvPr>
          <p:cNvSpPr txBox="1"/>
          <p:nvPr/>
        </p:nvSpPr>
        <p:spPr>
          <a:xfrm>
            <a:off x="3744687" y="4846242"/>
            <a:ext cx="631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 + 250 m + 450 m = 1000 m 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DD6A433-AB26-4F0E-AC5D-CF0B443FA0B6}"/>
              </a:ext>
            </a:extLst>
          </p:cNvPr>
          <p:cNvSpPr/>
          <p:nvPr/>
        </p:nvSpPr>
        <p:spPr>
          <a:xfrm rot="16200000" flipV="1">
            <a:off x="6943998" y="1011687"/>
            <a:ext cx="93784" cy="21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01FABE11-4250-41A4-B60A-CB8036FFD056}"/>
              </a:ext>
            </a:extLst>
          </p:cNvPr>
          <p:cNvSpPr/>
          <p:nvPr/>
        </p:nvSpPr>
        <p:spPr>
          <a:xfrm rot="16200000" flipV="1">
            <a:off x="4718849" y="2630303"/>
            <a:ext cx="108000" cy="12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671936B0-5F1E-41ED-9C83-DBFE4401FED2}"/>
              </a:ext>
            </a:extLst>
          </p:cNvPr>
          <p:cNvSpPr/>
          <p:nvPr/>
        </p:nvSpPr>
        <p:spPr>
          <a:xfrm>
            <a:off x="5764720" y="2120152"/>
            <a:ext cx="93784" cy="1119554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F0F083D-0CDF-4FFA-85CD-A879DEC8E03D}"/>
              </a:ext>
            </a:extLst>
          </p:cNvPr>
          <p:cNvSpPr/>
          <p:nvPr/>
        </p:nvSpPr>
        <p:spPr>
          <a:xfrm rot="16200000" flipV="1">
            <a:off x="6943998" y="1022153"/>
            <a:ext cx="93784" cy="21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AA233E6F-FDF2-4469-9089-9BB7E6FF0FE2}"/>
              </a:ext>
            </a:extLst>
          </p:cNvPr>
          <p:cNvSpPr/>
          <p:nvPr/>
        </p:nvSpPr>
        <p:spPr>
          <a:xfrm rot="16200000" flipV="1">
            <a:off x="4758655" y="2607880"/>
            <a:ext cx="108000" cy="12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2C0C8948-527C-4AD6-AD15-5FFEF61CF19C}"/>
              </a:ext>
            </a:extLst>
          </p:cNvPr>
          <p:cNvSpPr/>
          <p:nvPr/>
        </p:nvSpPr>
        <p:spPr>
          <a:xfrm rot="15399080" flipV="1">
            <a:off x="6843882" y="1842579"/>
            <a:ext cx="93784" cy="2196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3E225293-4628-489D-A803-A2FDF363ECE8}"/>
              </a:ext>
            </a:extLst>
          </p:cNvPr>
          <p:cNvSpPr/>
          <p:nvPr/>
        </p:nvSpPr>
        <p:spPr>
          <a:xfrm>
            <a:off x="7967843" y="2038802"/>
            <a:ext cx="93784" cy="684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A99491-8A6C-446D-93D1-66F5C94578C3}"/>
              </a:ext>
            </a:extLst>
          </p:cNvPr>
          <p:cNvSpPr/>
          <p:nvPr/>
        </p:nvSpPr>
        <p:spPr>
          <a:xfrm>
            <a:off x="3201713" y="5509301"/>
            <a:ext cx="432000" cy="4320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8915B8-2383-40D2-B4B2-4A06BF88B3E0}"/>
              </a:ext>
            </a:extLst>
          </p:cNvPr>
          <p:cNvSpPr txBox="1"/>
          <p:nvPr/>
        </p:nvSpPr>
        <p:spPr>
          <a:xfrm>
            <a:off x="3744686" y="5471572"/>
            <a:ext cx="755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 + 470 m + 150 m = 920 m </a:t>
            </a: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3829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829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5" grpId="0" animBg="1"/>
      <p:bldP spid="6" grpId="0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304435"/>
            <a:ext cx="653003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6399" y="581096"/>
            <a:ext cx="11451771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210443" y="1206415"/>
            <a:ext cx="54556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040" y="2319037"/>
            <a:ext cx="9492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4, 5, 6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VBT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441246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353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Toán  Em ôn lại những gì đã học (85)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490</cp:revision>
  <dcterms:created xsi:type="dcterms:W3CDTF">2021-07-12T03:44:38Z</dcterms:created>
  <dcterms:modified xsi:type="dcterms:W3CDTF">2022-05-10T02:27:46Z</dcterms:modified>
</cp:coreProperties>
</file>