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585" r:id="rId2"/>
    <p:sldId id="259" r:id="rId3"/>
    <p:sldId id="2007577160" r:id="rId4"/>
    <p:sldId id="427" r:id="rId5"/>
    <p:sldId id="2007577142" r:id="rId6"/>
    <p:sldId id="2007577174" r:id="rId7"/>
    <p:sldId id="2007577177" r:id="rId8"/>
    <p:sldId id="2007577178" r:id="rId9"/>
    <p:sldId id="2007577179" r:id="rId10"/>
    <p:sldId id="426" r:id="rId11"/>
    <p:sldId id="402" r:id="rId12"/>
    <p:sldId id="2007577175" r:id="rId13"/>
    <p:sldId id="2007577176" r:id="rId14"/>
    <p:sldId id="281" r:id="rId15"/>
    <p:sldId id="417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7707"/>
    <a:srgbClr val="FF6600"/>
    <a:srgbClr val="CC0066"/>
    <a:srgbClr val="000066"/>
    <a:srgbClr val="99FF66"/>
    <a:srgbClr val="00FF00"/>
    <a:srgbClr val="CCFF99"/>
    <a:srgbClr val="CC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41" autoAdjust="0"/>
  </p:normalViewPr>
  <p:slideViewPr>
    <p:cSldViewPr snapToGrid="0">
      <p:cViewPr varScale="1">
        <p:scale>
          <a:sx n="70" d="100"/>
          <a:sy n="70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DEE12-272C-4E9E-86C3-D10EABC30D3B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4178D-D3F9-49A6-B5D1-996E4C1E9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7/5/2022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906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0B6F8-5ED1-4042-BBCD-C7AE2FBA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03519-DF4C-4C30-B796-617EFEFC4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D2190-56CD-45BB-A126-0A20D069E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F99A4B-9A16-4222-B38A-DE1640D60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C315E-7426-4DFF-90ED-EDD515E9F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BA8BE-FC1B-47DD-A387-EEC9346B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FFE2A-322A-43E6-92C9-5D9B0473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473ECC-646F-4873-9BC6-7E593B56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63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29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0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03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82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30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9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62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34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7/5/2022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538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78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25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35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94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899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284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332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083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106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30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22372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928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007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5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895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516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5549-18E4-4FF4-8A4A-464CF835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9EF31-7AE1-4B15-86B7-1B716958A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8D484-EEB1-4CD1-9CA4-8E5E39054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B7A07-75ED-4447-BE96-6A1C6061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69ADA-CFAF-4C06-97FC-0F5ACBBB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E88DF-B673-4429-BE0F-AC1E54DC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88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6D192-60EA-48AE-9A61-F535DD56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B5C7E7-339C-4C5D-81E4-0D145D554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42A9F-8C34-4E20-9AF4-77C4F5C12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BCBD7-AD87-488C-AF74-C9D88CFA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D998-BDFD-4742-926B-FDDE31493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24027-222E-4F59-87E7-76A5F6EA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480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DFC62-57BD-480A-8DC7-FF6D6421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D36E7-B084-4D62-BA1A-AAEFB4F52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DA692-0A8D-4147-B96A-B4F40CAD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32237-B96D-44AF-A747-723472F8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042C2-3EEF-4F9F-B201-27B8183A7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553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F855B9-0274-4205-B8E9-7336EFD56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C6417-A5EF-4B13-839B-1901AFC95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1C464-0ACE-43F8-AB3D-C5F12A6D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ED502-4B1D-4ED1-919D-120AF44A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65CBE-0112-4F92-B978-3FFB5B136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925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7/5/2022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223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7/5/2022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46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1678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88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BB1B3-8FF1-4B8D-BD7D-81804588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B53A4-780B-46C0-9A2A-FE9D9A3D6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D669A-B178-41B8-9E1C-F7A16F87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3C672-4661-400F-B040-A755F972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08A7F-88DC-4A94-B382-1445A27A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4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9F1F6-290B-4DDB-B798-324E44B3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04EA6-41EE-40BD-9CFA-63FEF83A0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B91E3-AF17-426F-B818-F33A900F1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6350A-9F99-46EA-B02E-7216215D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C0129-3A45-4B83-AF95-1058C645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4BDDC-6414-444B-B759-897CA3A5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12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81" r:id="rId13"/>
    <p:sldLayoutId id="2147483680" r:id="rId14"/>
    <p:sldLayoutId id="2147483679" r:id="rId15"/>
    <p:sldLayoutId id="2147483678" r:id="rId16"/>
    <p:sldLayoutId id="2147483677" r:id="rId17"/>
    <p:sldLayoutId id="2147483676" r:id="rId18"/>
    <p:sldLayoutId id="2147483675" r:id="rId19"/>
    <p:sldLayoutId id="2147483674" r:id="rId20"/>
    <p:sldLayoutId id="2147483673" r:id="rId21"/>
    <p:sldLayoutId id="2147483672" r:id="rId22"/>
    <p:sldLayoutId id="2147483671" r:id="rId23"/>
    <p:sldLayoutId id="2147483670" r:id="rId24"/>
    <p:sldLayoutId id="2147483669" r:id="rId25"/>
    <p:sldLayoutId id="2147483668" r:id="rId26"/>
    <p:sldLayoutId id="2147483667" r:id="rId27"/>
    <p:sldLayoutId id="2147483666" r:id="rId28"/>
    <p:sldLayoutId id="2147483665" r:id="rId29"/>
    <p:sldLayoutId id="2147483664" r:id="rId30"/>
    <p:sldLayoutId id="2147483663" r:id="rId31"/>
    <p:sldLayoutId id="2147483662" r:id="rId32"/>
    <p:sldLayoutId id="2147483661" r:id="rId33"/>
    <p:sldLayoutId id="2147483660" r:id="rId34"/>
    <p:sldLayoutId id="2147483656" r:id="rId35"/>
    <p:sldLayoutId id="2147483657" r:id="rId36"/>
    <p:sldLayoutId id="2147483658" r:id="rId37"/>
    <p:sldLayoutId id="2147483659" r:id="rId38"/>
    <p:sldLayoutId id="2147483687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5" Type="http://schemas.openxmlformats.org/officeDocument/2006/relationships/image" Target="../media/image29.png"/><Relationship Id="rId4" Type="http://schemas.openxmlformats.org/officeDocument/2006/relationships/image" Target="../media/image2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521891" y="2618932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5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5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5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5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5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(82)</a:t>
            </a:r>
            <a:r>
              <a:rPr lang="vi-VN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5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5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75409" y="634294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F97DA4-981A-4946-B245-6DC1D707C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61" y="0"/>
            <a:ext cx="12155277" cy="6426200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762983" y="1667964"/>
            <a:ext cx="7607032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8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LUYỆN TẬP </a:t>
            </a:r>
            <a:endParaRPr lang="en-US" sz="8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5811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7AF3B20-BF1E-4122-9A40-EFE8F4AD5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55277" cy="639237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1882011" y="131009"/>
            <a:ext cx="9029997" cy="626040"/>
            <a:chOff x="-253438" y="226569"/>
            <a:chExt cx="8456552" cy="76364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21305" y="226569"/>
              <a:ext cx="8181809" cy="763647"/>
            </a:xfrm>
            <a:prstGeom prst="roundRect">
              <a:avLst>
                <a:gd name="adj" fmla="val 49773"/>
              </a:avLst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32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32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thẻ</a:t>
              </a:r>
              <a:r>
                <a:rPr lang="en-US" sz="32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sz="32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2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32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32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2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32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32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253438" y="311616"/>
              <a:ext cx="549488" cy="67090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415F182-84D5-44BC-AAA7-DCACB83E02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859" t="48297" r="35222" b="3861"/>
          <a:stretch/>
        </p:blipFill>
        <p:spPr>
          <a:xfrm>
            <a:off x="4360697" y="3327402"/>
            <a:ext cx="2997200" cy="2143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EB47D2-FB08-4910-8162-58DC65B1FA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26" t="48297" r="68226" b="3861"/>
          <a:stretch/>
        </p:blipFill>
        <p:spPr>
          <a:xfrm>
            <a:off x="1004542" y="3327402"/>
            <a:ext cx="2825458" cy="2143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022770-F375-4A19-808E-9301C4EE5F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561" t="48297" r="2519" b="3861"/>
          <a:stretch/>
        </p:blipFill>
        <p:spPr>
          <a:xfrm>
            <a:off x="7831304" y="3327402"/>
            <a:ext cx="2997200" cy="2143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E4F662-9448-4FE6-8A19-2409FE2007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87" t="2697" r="67396"/>
          <a:stretch/>
        </p:blipFill>
        <p:spPr>
          <a:xfrm>
            <a:off x="831503" y="1367658"/>
            <a:ext cx="3171537" cy="7329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9F6F76-4D87-4AC7-9967-1E965BC3AB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575" t="-4069" r="33693"/>
          <a:stretch/>
        </p:blipFill>
        <p:spPr>
          <a:xfrm>
            <a:off x="4454132" y="1386838"/>
            <a:ext cx="2926080" cy="7137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CD19F0-FB76-40AF-ACD4-01F29DDA0D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190" t="-3633" r="78" b="-436"/>
          <a:stretch/>
        </p:blipFill>
        <p:spPr>
          <a:xfrm>
            <a:off x="7831304" y="1386838"/>
            <a:ext cx="2926080" cy="71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8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22222E-6 L 0.28424 0.1636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6" y="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-0.28868 0.16203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40" y="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0.00273 0.1680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525DA1-3081-4D7C-83E5-C2FDDA9A2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23" y="0"/>
            <a:ext cx="12155277" cy="639237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1560048" y="290346"/>
            <a:ext cx="9890424" cy="999974"/>
            <a:chOff x="-253437" y="258912"/>
            <a:chExt cx="8747129" cy="121977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253437" y="258912"/>
              <a:ext cx="8747129" cy="1219773"/>
            </a:xfrm>
            <a:prstGeom prst="roundRect">
              <a:avLst>
                <a:gd name="adj" fmla="val 49773"/>
              </a:avLst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32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32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32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2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32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chắc</a:t>
              </a:r>
              <a:r>
                <a:rPr lang="en-US" sz="32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chắn</a:t>
              </a:r>
              <a:r>
                <a:rPr lang="en-US" sz="32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”, “</a:t>
              </a:r>
              <a:r>
                <a:rPr lang="en-US" sz="32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2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”, “</a:t>
              </a:r>
              <a:r>
                <a:rPr lang="en-US" sz="32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2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2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” </a:t>
              </a:r>
              <a:r>
                <a:rPr lang="en-US" sz="32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2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mô</a:t>
              </a:r>
              <a:r>
                <a:rPr lang="en-US" sz="32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tả</a:t>
              </a:r>
              <a:r>
                <a:rPr lang="en-US" sz="32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32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huống</a:t>
              </a:r>
              <a:r>
                <a:rPr lang="en-US" sz="32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bức</a:t>
              </a:r>
              <a:r>
                <a:rPr lang="en-US" sz="32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32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3200" b="1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253437" y="258912"/>
              <a:ext cx="549488" cy="67090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C124893-5A90-440F-B180-E09AE8125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0702" y="1713066"/>
            <a:ext cx="6863446" cy="425085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2253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B18D18-D68B-42E1-A79D-DF2D8A943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61" y="16913"/>
            <a:ext cx="12155277" cy="639237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3114529" y="371626"/>
            <a:ext cx="5602751" cy="695174"/>
            <a:chOff x="-253437" y="258912"/>
            <a:chExt cx="5503577" cy="84797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253437" y="258912"/>
              <a:ext cx="5503577" cy="847977"/>
            </a:xfrm>
            <a:prstGeom prst="roundRect">
              <a:avLst>
                <a:gd name="adj" fmla="val 49773"/>
              </a:avLst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32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32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32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en-US" sz="32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2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tầm</a:t>
              </a:r>
              <a:r>
                <a:rPr lang="en-US" sz="32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vông</a:t>
              </a:r>
              <a:r>
                <a:rPr lang="en-US" sz="32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  <a:endParaRPr lang="en-US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163617" y="347449"/>
              <a:ext cx="549488" cy="67090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388A1F6-EAA5-4181-BDD5-A6DF45E04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032" y="1333331"/>
            <a:ext cx="8372688" cy="4739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509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169503" y="3692624"/>
            <a:ext cx="7346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280254" y="3692624"/>
            <a:ext cx="7346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nhắn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581096"/>
            <a:ext cx="12192000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2409192" y="1466916"/>
            <a:ext cx="545565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DẶN DÒ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7120" y="2410255"/>
            <a:ext cx="92496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1, 2, 3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BT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85,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84.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687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49CDE7-B339-4017-A503-9AC41D0DB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2448266" y="2902550"/>
            <a:ext cx="7295467" cy="157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880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4899972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D56025F-2A1B-4025-B471-10A6AD00332B}"/>
              </a:ext>
            </a:extLst>
          </p:cNvPr>
          <p:cNvSpPr/>
          <p:nvPr/>
        </p:nvSpPr>
        <p:spPr>
          <a:xfrm>
            <a:off x="409569" y="395449"/>
            <a:ext cx="11290976" cy="5916394"/>
          </a:xfrm>
          <a:prstGeom prst="roundRect">
            <a:avLst>
              <a:gd name="adj" fmla="val 9715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4">
            <a:extLst>
              <a:ext uri="{FF2B5EF4-FFF2-40B4-BE49-F238E27FC236}">
                <a16:creationId xmlns:a16="http://schemas.microsoft.com/office/drawing/2014/main" id="{44C6B78A-2343-4A4C-BDB9-8B362A16B5DA}"/>
              </a:ext>
            </a:extLst>
          </p:cNvPr>
          <p:cNvSpPr/>
          <p:nvPr/>
        </p:nvSpPr>
        <p:spPr>
          <a:xfrm>
            <a:off x="4134129" y="728576"/>
            <a:ext cx="3716049" cy="68193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9A7B09-CD55-465E-B7F2-AEB6C003F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0" y="1328117"/>
            <a:ext cx="2461313" cy="513443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BC6AD6A-23E4-4A1E-88D3-C0341F940FCB}"/>
              </a:ext>
            </a:extLst>
          </p:cNvPr>
          <p:cNvSpPr/>
          <p:nvPr/>
        </p:nvSpPr>
        <p:spPr>
          <a:xfrm>
            <a:off x="3570177" y="1743638"/>
            <a:ext cx="622570" cy="1001949"/>
          </a:xfrm>
          <a:prstGeom prst="round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83CD084-DD95-46D4-BB83-A34D91CA9DEB}"/>
              </a:ext>
            </a:extLst>
          </p:cNvPr>
          <p:cNvSpPr/>
          <p:nvPr/>
        </p:nvSpPr>
        <p:spPr>
          <a:xfrm>
            <a:off x="4562356" y="1743638"/>
            <a:ext cx="622570" cy="1001949"/>
          </a:xfrm>
          <a:prstGeom prst="round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F2ABB7-4D94-4BFA-9C0E-37392B9F5B1C}"/>
              </a:ext>
            </a:extLst>
          </p:cNvPr>
          <p:cNvSpPr/>
          <p:nvPr/>
        </p:nvSpPr>
        <p:spPr>
          <a:xfrm>
            <a:off x="5554535" y="1743637"/>
            <a:ext cx="622570" cy="1001949"/>
          </a:xfrm>
          <a:prstGeom prst="round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E792CD0-BD26-46D3-9D8E-B5F6EA52CE9A}"/>
              </a:ext>
            </a:extLst>
          </p:cNvPr>
          <p:cNvSpPr/>
          <p:nvPr/>
        </p:nvSpPr>
        <p:spPr>
          <a:xfrm>
            <a:off x="6546714" y="1743636"/>
            <a:ext cx="622570" cy="1001949"/>
          </a:xfrm>
          <a:prstGeom prst="round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1B8EA5D-01D9-4F7B-A9DF-9760161D4381}"/>
              </a:ext>
            </a:extLst>
          </p:cNvPr>
          <p:cNvSpPr/>
          <p:nvPr/>
        </p:nvSpPr>
        <p:spPr>
          <a:xfrm>
            <a:off x="7538893" y="1743635"/>
            <a:ext cx="622570" cy="1001949"/>
          </a:xfrm>
          <a:prstGeom prst="round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4">
            <a:extLst>
              <a:ext uri="{FF2B5EF4-FFF2-40B4-BE49-F238E27FC236}">
                <a16:creationId xmlns:a16="http://schemas.microsoft.com/office/drawing/2014/main" id="{CCE5C7E0-D92C-490C-BD44-23DB6E0A9C08}"/>
              </a:ext>
            </a:extLst>
          </p:cNvPr>
          <p:cNvSpPr/>
          <p:nvPr/>
        </p:nvSpPr>
        <p:spPr>
          <a:xfrm>
            <a:off x="2709131" y="3353649"/>
            <a:ext cx="6566044" cy="803627"/>
          </a:xfrm>
          <a:prstGeom prst="wedgeRoundRectCallout">
            <a:avLst>
              <a:gd name="adj1" fmla="val -58914"/>
              <a:gd name="adj2" fmla="val -11361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ounded Rectangle 4">
            <a:extLst>
              <a:ext uri="{FF2B5EF4-FFF2-40B4-BE49-F238E27FC236}">
                <a16:creationId xmlns:a16="http://schemas.microsoft.com/office/drawing/2014/main" id="{93AA1191-E6F2-4FE2-AD88-B72C0B17D44D}"/>
              </a:ext>
            </a:extLst>
          </p:cNvPr>
          <p:cNvSpPr/>
          <p:nvPr/>
        </p:nvSpPr>
        <p:spPr>
          <a:xfrm>
            <a:off x="2709131" y="3353646"/>
            <a:ext cx="6566044" cy="803627"/>
          </a:xfrm>
          <a:prstGeom prst="wedgeRoundRectCallout">
            <a:avLst>
              <a:gd name="adj1" fmla="val -62470"/>
              <a:gd name="adj2" fmla="val -4582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65905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D2E14E-BACE-41F7-844D-C48EFD61A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61" y="0"/>
            <a:ext cx="12155277" cy="6426200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724072" y="1922235"/>
            <a:ext cx="760703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72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KHÁM </a:t>
            </a:r>
            <a:r>
              <a:rPr lang="en-US" sz="7200" b="1" dirty="0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PHÁ</a:t>
            </a:r>
            <a:endParaRPr lang="en-US" sz="72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2839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70DBF85-96F5-4EC2-BE4E-E7E62691C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50"/>
            <a:ext cx="12192000" cy="6413499"/>
          </a:xfrm>
          <a:prstGeom prst="rect">
            <a:avLst/>
          </a:prstGeom>
        </p:spPr>
      </p:pic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993A5EBA-F4B0-49BA-B048-33126DF17A4F}"/>
              </a:ext>
            </a:extLst>
          </p:cNvPr>
          <p:cNvSpPr/>
          <p:nvPr/>
        </p:nvSpPr>
        <p:spPr>
          <a:xfrm>
            <a:off x="219456" y="365980"/>
            <a:ext cx="11606784" cy="5916394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91F38C-4CFA-4D5C-AF10-0FAD1C8C3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063" y="1476494"/>
            <a:ext cx="9261568" cy="44926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8692876-9C99-4249-8456-6B8BE15982E9}"/>
              </a:ext>
            </a:extLst>
          </p:cNvPr>
          <p:cNvSpPr/>
          <p:nvPr/>
        </p:nvSpPr>
        <p:spPr>
          <a:xfrm>
            <a:off x="2451580" y="567294"/>
            <a:ext cx="71425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22225">
                  <a:solidFill>
                    <a:srgbClr val="FF0000"/>
                  </a:solidFill>
                  <a:prstDash val="solid"/>
                </a:ln>
                <a:pattFill prst="wdUpDiag">
                  <a:fgClr>
                    <a:srgbClr val="CC0066"/>
                  </a:fgClr>
                  <a:bgClr>
                    <a:srgbClr val="FF6600"/>
                  </a:bgClr>
                </a:patt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cap="none" spc="0" dirty="0">
                <a:ln w="22225">
                  <a:solidFill>
                    <a:srgbClr val="FF0000"/>
                  </a:solidFill>
                  <a:prstDash val="solid"/>
                </a:ln>
                <a:pattFill prst="wdUpDiag">
                  <a:fgClr>
                    <a:srgbClr val="CC0066"/>
                  </a:fgClr>
                  <a:bgClr>
                    <a:srgbClr val="FF6600"/>
                  </a:bgClr>
                </a:patt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22225">
                  <a:solidFill>
                    <a:srgbClr val="FF0000"/>
                  </a:solidFill>
                  <a:prstDash val="solid"/>
                </a:ln>
                <a:pattFill prst="wdUpDiag">
                  <a:fgClr>
                    <a:srgbClr val="CC0066"/>
                  </a:fgClr>
                  <a:bgClr>
                    <a:srgbClr val="FF6600"/>
                  </a:bgClr>
                </a:patt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cap="none" spc="0" dirty="0">
                <a:ln w="22225">
                  <a:solidFill>
                    <a:srgbClr val="FF0000"/>
                  </a:solidFill>
                  <a:prstDash val="solid"/>
                </a:ln>
                <a:pattFill prst="wdUpDiag">
                  <a:fgClr>
                    <a:srgbClr val="CC0066"/>
                  </a:fgClr>
                  <a:bgClr>
                    <a:srgbClr val="FF6600"/>
                  </a:bgClr>
                </a:patt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cap="none" spc="0" dirty="0" err="1">
                <a:ln w="22225">
                  <a:solidFill>
                    <a:srgbClr val="FF0000"/>
                  </a:solidFill>
                  <a:prstDash val="solid"/>
                </a:ln>
                <a:pattFill prst="wdUpDiag">
                  <a:fgClr>
                    <a:srgbClr val="CC0066"/>
                  </a:fgClr>
                  <a:bgClr>
                    <a:srgbClr val="FF6600"/>
                  </a:bgClr>
                </a:patt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BỊT</a:t>
            </a:r>
            <a:r>
              <a:rPr lang="en-US" sz="4000" b="1" cap="none" spc="0" dirty="0">
                <a:ln w="22225">
                  <a:solidFill>
                    <a:srgbClr val="FF0000"/>
                  </a:solidFill>
                  <a:prstDash val="solid"/>
                </a:ln>
                <a:pattFill prst="wdUpDiag">
                  <a:fgClr>
                    <a:srgbClr val="CC0066"/>
                  </a:fgClr>
                  <a:bgClr>
                    <a:srgbClr val="FF6600"/>
                  </a:bgClr>
                </a:patt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22225">
                  <a:solidFill>
                    <a:srgbClr val="FF0000"/>
                  </a:solidFill>
                  <a:prstDash val="solid"/>
                </a:ln>
                <a:pattFill prst="wdUpDiag">
                  <a:fgClr>
                    <a:srgbClr val="CC0066"/>
                  </a:fgClr>
                  <a:bgClr>
                    <a:srgbClr val="FF6600"/>
                  </a:bgClr>
                </a:patt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4000" b="1" cap="none" spc="0" dirty="0">
                <a:ln w="22225">
                  <a:solidFill>
                    <a:srgbClr val="FF0000"/>
                  </a:solidFill>
                  <a:prstDash val="solid"/>
                </a:ln>
                <a:pattFill prst="wdUpDiag">
                  <a:fgClr>
                    <a:srgbClr val="CC0066"/>
                  </a:fgClr>
                  <a:bgClr>
                    <a:srgbClr val="FF6600"/>
                  </a:bgClr>
                </a:patt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22225">
                  <a:solidFill>
                    <a:srgbClr val="FF0000"/>
                  </a:solidFill>
                  <a:prstDash val="solid"/>
                </a:ln>
                <a:pattFill prst="wdUpDiag">
                  <a:fgClr>
                    <a:srgbClr val="CC0066"/>
                  </a:fgClr>
                  <a:bgClr>
                    <a:srgbClr val="FF6600"/>
                  </a:bgClr>
                </a:patt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b="1" cap="none" spc="0" dirty="0">
                <a:ln w="22225">
                  <a:solidFill>
                    <a:srgbClr val="FF0000"/>
                  </a:solidFill>
                  <a:prstDash val="solid"/>
                </a:ln>
                <a:pattFill prst="wdUpDiag">
                  <a:fgClr>
                    <a:srgbClr val="CC0066"/>
                  </a:fgClr>
                  <a:bgClr>
                    <a:srgbClr val="FF6600"/>
                  </a:bgClr>
                </a:patt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BI</a:t>
            </a:r>
          </a:p>
        </p:txBody>
      </p:sp>
    </p:spTree>
    <p:extLst>
      <p:ext uri="{BB962C8B-B14F-4D97-AF65-F5344CB8AC3E}">
        <p14:creationId xmlns:p14="http://schemas.microsoft.com/office/powerpoint/2010/main" val="172670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3D0E882-EDB9-4296-8BCF-F48D44CECB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50"/>
            <a:ext cx="12192000" cy="641349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143EBB5-9017-4AFB-ADC4-F6C4E2B608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34"/>
          <a:stretch/>
        </p:blipFill>
        <p:spPr>
          <a:xfrm>
            <a:off x="6930803" y="939800"/>
            <a:ext cx="3079290" cy="59182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2B6E296-3E72-405B-A128-77EF1E96CBD5}"/>
              </a:ext>
            </a:extLst>
          </p:cNvPr>
          <p:cNvGrpSpPr/>
          <p:nvPr/>
        </p:nvGrpSpPr>
        <p:grpSpPr>
          <a:xfrm>
            <a:off x="2487622" y="4064000"/>
            <a:ext cx="6681778" cy="2115169"/>
            <a:chOff x="2268166" y="2938142"/>
            <a:chExt cx="7655668" cy="32858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0A3A78C-FBA4-4C78-81CA-32463D2594BC}"/>
                </a:ext>
              </a:extLst>
            </p:cNvPr>
            <p:cNvSpPr/>
            <p:nvPr/>
          </p:nvSpPr>
          <p:spPr>
            <a:xfrm>
              <a:off x="2706623" y="4641236"/>
              <a:ext cx="365759" cy="150910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28600"/>
              <a:bevelB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8285805-F173-4B1A-B763-54DDED0D9326}"/>
                </a:ext>
              </a:extLst>
            </p:cNvPr>
            <p:cNvSpPr/>
            <p:nvPr/>
          </p:nvSpPr>
          <p:spPr>
            <a:xfrm>
              <a:off x="9046465" y="4641236"/>
              <a:ext cx="438457" cy="158278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28600"/>
              <a:bevelB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DBC4350-AA41-499E-A392-72D5DFE90CA2}"/>
                </a:ext>
              </a:extLst>
            </p:cNvPr>
            <p:cNvSpPr/>
            <p:nvPr/>
          </p:nvSpPr>
          <p:spPr>
            <a:xfrm>
              <a:off x="5895059" y="5190981"/>
              <a:ext cx="365760" cy="95936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28600"/>
              <a:bevelB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21DC540-765A-43CE-A2F1-2366F63003B5}"/>
                </a:ext>
              </a:extLst>
            </p:cNvPr>
            <p:cNvSpPr/>
            <p:nvPr/>
          </p:nvSpPr>
          <p:spPr>
            <a:xfrm>
              <a:off x="2268166" y="2938142"/>
              <a:ext cx="7655668" cy="2536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2">
                  <a:lumMod val="50000"/>
                </a:schemeClr>
              </a:solidFill>
            </a:ln>
            <a:scene3d>
              <a:camera prst="perspectiveRelaxed"/>
              <a:lightRig rig="threePt" dir="t"/>
            </a:scene3d>
            <a:sp3d>
              <a:bevelT w="63500" h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BF55F07-EF37-4E76-A6D5-A94A8B1398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696" b="90870" l="6920" r="89273">
                        <a14:foregroundMark x1="38754" y1="9565" x2="38754" y2="9565"/>
                        <a14:foregroundMark x1="56401" y1="9130" x2="56401" y2="9130"/>
                        <a14:foregroundMark x1="7266" y1="47826" x2="7266" y2="47826"/>
                        <a14:foregroundMark x1="25606" y1="88696" x2="25606" y2="88696"/>
                        <a14:foregroundMark x1="35294" y1="88261" x2="35294" y2="88261"/>
                        <a14:foregroundMark x1="42215" y1="90870" x2="42215" y2="90870"/>
                        <a14:foregroundMark x1="8997" y1="43913" x2="8997" y2="43913"/>
                        <a14:foregroundMark x1="7266" y1="52174" x2="7266" y2="521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4135" y="3762653"/>
            <a:ext cx="2106431" cy="1676399"/>
          </a:xfrm>
          <a:prstGeom prst="rect">
            <a:avLst/>
          </a:prstGeom>
        </p:spPr>
      </p:pic>
      <p:sp>
        <p:nvSpPr>
          <p:cNvPr id="41" name="Rounded Rectangle 4">
            <a:extLst>
              <a:ext uri="{FF2B5EF4-FFF2-40B4-BE49-F238E27FC236}">
                <a16:creationId xmlns:a16="http://schemas.microsoft.com/office/drawing/2014/main" id="{A2BDD375-00F5-41BD-963C-5C7AAA6DCC1B}"/>
              </a:ext>
            </a:extLst>
          </p:cNvPr>
          <p:cNvSpPr/>
          <p:nvPr/>
        </p:nvSpPr>
        <p:spPr>
          <a:xfrm>
            <a:off x="1677080" y="365666"/>
            <a:ext cx="8590565" cy="1152540"/>
          </a:xfrm>
          <a:prstGeom prst="wedgeRoundRectCallout">
            <a:avLst>
              <a:gd name="adj1" fmla="val -49704"/>
              <a:gd name="adj2" fmla="val -1422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t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2" name="Rounded Rectangle 4">
            <a:extLst>
              <a:ext uri="{FF2B5EF4-FFF2-40B4-BE49-F238E27FC236}">
                <a16:creationId xmlns:a16="http://schemas.microsoft.com/office/drawing/2014/main" id="{D7BA3261-A8EE-451C-99A2-EF9C86B60B06}"/>
              </a:ext>
            </a:extLst>
          </p:cNvPr>
          <p:cNvSpPr/>
          <p:nvPr/>
        </p:nvSpPr>
        <p:spPr>
          <a:xfrm>
            <a:off x="1898136" y="2504036"/>
            <a:ext cx="3914611" cy="1312870"/>
          </a:xfrm>
          <a:prstGeom prst="wedgeRoundRectCallout">
            <a:avLst>
              <a:gd name="adj1" fmla="val 53354"/>
              <a:gd name="adj2" fmla="val 8831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35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5D6E65A-FBC3-4B83-BA59-321483618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50"/>
            <a:ext cx="12192000" cy="64134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2B6E296-3E72-405B-A128-77EF1E96CBD5}"/>
              </a:ext>
            </a:extLst>
          </p:cNvPr>
          <p:cNvGrpSpPr/>
          <p:nvPr/>
        </p:nvGrpSpPr>
        <p:grpSpPr>
          <a:xfrm>
            <a:off x="2487622" y="4064000"/>
            <a:ext cx="6681778" cy="2387600"/>
            <a:chOff x="2268166" y="2938142"/>
            <a:chExt cx="7655668" cy="32858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0A3A78C-FBA4-4C78-81CA-32463D2594BC}"/>
                </a:ext>
              </a:extLst>
            </p:cNvPr>
            <p:cNvSpPr/>
            <p:nvPr/>
          </p:nvSpPr>
          <p:spPr>
            <a:xfrm>
              <a:off x="2706623" y="4641236"/>
              <a:ext cx="365759" cy="150910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28600"/>
              <a:bevelB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8285805-F173-4B1A-B763-54DDED0D9326}"/>
                </a:ext>
              </a:extLst>
            </p:cNvPr>
            <p:cNvSpPr/>
            <p:nvPr/>
          </p:nvSpPr>
          <p:spPr>
            <a:xfrm>
              <a:off x="9046465" y="4641236"/>
              <a:ext cx="438457" cy="158278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28600"/>
              <a:bevelB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DBC4350-AA41-499E-A392-72D5DFE90CA2}"/>
                </a:ext>
              </a:extLst>
            </p:cNvPr>
            <p:cNvSpPr/>
            <p:nvPr/>
          </p:nvSpPr>
          <p:spPr>
            <a:xfrm>
              <a:off x="5895059" y="5190981"/>
              <a:ext cx="365760" cy="95936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28600"/>
              <a:bevelB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21DC540-765A-43CE-A2F1-2366F63003B5}"/>
                </a:ext>
              </a:extLst>
            </p:cNvPr>
            <p:cNvSpPr/>
            <p:nvPr/>
          </p:nvSpPr>
          <p:spPr>
            <a:xfrm>
              <a:off x="2268166" y="2938142"/>
              <a:ext cx="7655668" cy="2536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2">
                  <a:lumMod val="50000"/>
                </a:schemeClr>
              </a:solidFill>
            </a:ln>
            <a:scene3d>
              <a:camera prst="perspectiveRelaxed"/>
              <a:lightRig rig="threePt" dir="t"/>
            </a:scene3d>
            <a:sp3d>
              <a:bevelT w="63500" h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Rounded Rectangle 4">
            <a:extLst>
              <a:ext uri="{FF2B5EF4-FFF2-40B4-BE49-F238E27FC236}">
                <a16:creationId xmlns:a16="http://schemas.microsoft.com/office/drawing/2014/main" id="{A2BDD375-00F5-41BD-963C-5C7AAA6DCC1B}"/>
              </a:ext>
            </a:extLst>
          </p:cNvPr>
          <p:cNvSpPr/>
          <p:nvPr/>
        </p:nvSpPr>
        <p:spPr>
          <a:xfrm>
            <a:off x="1677080" y="316272"/>
            <a:ext cx="8590565" cy="1152540"/>
          </a:xfrm>
          <a:prstGeom prst="wedgeRoundRectCallout">
            <a:avLst>
              <a:gd name="adj1" fmla="val -49704"/>
              <a:gd name="adj2" fmla="val -1422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t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2" name="Rounded Rectangle 4">
            <a:extLst>
              <a:ext uri="{FF2B5EF4-FFF2-40B4-BE49-F238E27FC236}">
                <a16:creationId xmlns:a16="http://schemas.microsoft.com/office/drawing/2014/main" id="{D7BA3261-A8EE-451C-99A2-EF9C86B60B06}"/>
              </a:ext>
            </a:extLst>
          </p:cNvPr>
          <p:cNvSpPr/>
          <p:nvPr/>
        </p:nvSpPr>
        <p:spPr>
          <a:xfrm>
            <a:off x="2487622" y="2208482"/>
            <a:ext cx="3914611" cy="1312870"/>
          </a:xfrm>
          <a:prstGeom prst="wedgeRoundRectCallout">
            <a:avLst>
              <a:gd name="adj1" fmla="val 42648"/>
              <a:gd name="adj2" fmla="val 9218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t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EA9052-2F5E-4C97-BFD4-26416F1375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8" t="11993" b="8583"/>
          <a:stretch/>
        </p:blipFill>
        <p:spPr>
          <a:xfrm>
            <a:off x="7840412" y="1665833"/>
            <a:ext cx="3423336" cy="49969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E0C1F9-3EFA-46E9-9385-4B7474B4F3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860" b="95197" l="10000" r="92500">
                        <a14:foregroundMark x1="33929" y1="16594" x2="51429" y2="16594"/>
                        <a14:foregroundMark x1="51429" y1="16594" x2="72500" y2="22271"/>
                        <a14:foregroundMark x1="37143" y1="31441" x2="74286" y2="30131"/>
                        <a14:foregroundMark x1="60714" y1="10480" x2="70357" y2="12227"/>
                        <a14:foregroundMark x1="70357" y1="12227" x2="76071" y2="15721"/>
                        <a14:foregroundMark x1="92857" y1="55459" x2="92857" y2="55459"/>
                        <a14:foregroundMark x1="36786" y1="91266" x2="78571" y2="86900"/>
                        <a14:foregroundMark x1="48571" y1="95197" x2="70357" y2="90830"/>
                        <a14:foregroundMark x1="70357" y1="90830" x2="71071" y2="90830"/>
                        <a14:foregroundMark x1="45000" y1="7860" x2="45000" y2="7860"/>
                        <a14:foregroundMark x1="45000" y1="7860" x2="45000" y2="7860"/>
                        <a14:foregroundMark x1="48929" y1="8297" x2="48929" y2="82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4053" y="3759495"/>
            <a:ext cx="1996513" cy="163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7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BD96A1C-DB09-4707-A441-50DBE3907F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50"/>
            <a:ext cx="12192000" cy="64134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EA9052-2F5E-4C97-BFD4-26416F1375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6" r="15746"/>
          <a:stretch/>
        </p:blipFill>
        <p:spPr>
          <a:xfrm>
            <a:off x="3788358" y="1527774"/>
            <a:ext cx="3430145" cy="500692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2B6E296-3E72-405B-A128-77EF1E96CBD5}"/>
              </a:ext>
            </a:extLst>
          </p:cNvPr>
          <p:cNvGrpSpPr/>
          <p:nvPr/>
        </p:nvGrpSpPr>
        <p:grpSpPr>
          <a:xfrm>
            <a:off x="2487622" y="4064000"/>
            <a:ext cx="6681778" cy="2387600"/>
            <a:chOff x="2268166" y="2938142"/>
            <a:chExt cx="7655668" cy="32858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0A3A78C-FBA4-4C78-81CA-32463D2594BC}"/>
                </a:ext>
              </a:extLst>
            </p:cNvPr>
            <p:cNvSpPr/>
            <p:nvPr/>
          </p:nvSpPr>
          <p:spPr>
            <a:xfrm>
              <a:off x="2706623" y="4641236"/>
              <a:ext cx="365759" cy="150910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28600"/>
              <a:bevelB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8285805-F173-4B1A-B763-54DDED0D9326}"/>
                </a:ext>
              </a:extLst>
            </p:cNvPr>
            <p:cNvSpPr/>
            <p:nvPr/>
          </p:nvSpPr>
          <p:spPr>
            <a:xfrm>
              <a:off x="9046465" y="4641236"/>
              <a:ext cx="438457" cy="158278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28600"/>
              <a:bevelB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DBC4350-AA41-499E-A392-72D5DFE90CA2}"/>
                </a:ext>
              </a:extLst>
            </p:cNvPr>
            <p:cNvSpPr/>
            <p:nvPr/>
          </p:nvSpPr>
          <p:spPr>
            <a:xfrm>
              <a:off x="5895059" y="5190981"/>
              <a:ext cx="365760" cy="95936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28600"/>
              <a:bevelB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21DC540-765A-43CE-A2F1-2366F63003B5}"/>
                </a:ext>
              </a:extLst>
            </p:cNvPr>
            <p:cNvSpPr/>
            <p:nvPr/>
          </p:nvSpPr>
          <p:spPr>
            <a:xfrm>
              <a:off x="2268166" y="2938142"/>
              <a:ext cx="7655668" cy="2536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accent2">
                  <a:lumMod val="50000"/>
                </a:schemeClr>
              </a:solidFill>
            </a:ln>
            <a:scene3d>
              <a:camera prst="perspectiveRelaxed"/>
              <a:lightRig rig="threePt" dir="t"/>
            </a:scene3d>
            <a:sp3d>
              <a:bevelT w="63500" h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Rounded Rectangle 4">
            <a:extLst>
              <a:ext uri="{FF2B5EF4-FFF2-40B4-BE49-F238E27FC236}">
                <a16:creationId xmlns:a16="http://schemas.microsoft.com/office/drawing/2014/main" id="{A2BDD375-00F5-41BD-963C-5C7AAA6DCC1B}"/>
              </a:ext>
            </a:extLst>
          </p:cNvPr>
          <p:cNvSpPr/>
          <p:nvPr/>
        </p:nvSpPr>
        <p:spPr>
          <a:xfrm>
            <a:off x="1677080" y="375234"/>
            <a:ext cx="8590565" cy="1152540"/>
          </a:xfrm>
          <a:prstGeom prst="wedgeRoundRectCallout">
            <a:avLst>
              <a:gd name="adj1" fmla="val -49704"/>
              <a:gd name="adj2" fmla="val -1422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t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2" name="Rounded Rectangle 4">
            <a:extLst>
              <a:ext uri="{FF2B5EF4-FFF2-40B4-BE49-F238E27FC236}">
                <a16:creationId xmlns:a16="http://schemas.microsoft.com/office/drawing/2014/main" id="{D7BA3261-A8EE-451C-99A2-EF9C86B60B06}"/>
              </a:ext>
            </a:extLst>
          </p:cNvPr>
          <p:cNvSpPr/>
          <p:nvPr/>
        </p:nvSpPr>
        <p:spPr>
          <a:xfrm>
            <a:off x="7672692" y="2638507"/>
            <a:ext cx="3914611" cy="1312870"/>
          </a:xfrm>
          <a:prstGeom prst="wedgeRoundRectCallout">
            <a:avLst>
              <a:gd name="adj1" fmla="val -74794"/>
              <a:gd name="adj2" fmla="val 8735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t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9BC281-2321-4882-B65F-FFBD0F7FBA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90336" l="9898" r="90102">
                        <a14:foregroundMark x1="43003" y1="7563" x2="43003" y2="7563"/>
                        <a14:foregroundMark x1="42321" y1="90756" x2="42321" y2="90756"/>
                        <a14:foregroundMark x1="90102" y1="48739" x2="90102" y2="487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4284" y="3838753"/>
            <a:ext cx="2043432" cy="165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9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77BABF-B5C7-4EE6-A776-492F99F7C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50"/>
            <a:ext cx="12192000" cy="64134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45620D-F1E9-41BB-91B2-1F0E1C765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035" y="1310506"/>
            <a:ext cx="9563929" cy="30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7876957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4646</TotalTime>
  <Words>227</Words>
  <Application>Microsoft Office PowerPoint</Application>
  <PresentationFormat>Widescreen</PresentationFormat>
  <Paragraphs>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Microsoft YaHei</vt:lpstr>
      <vt:lpstr>Arial</vt:lpstr>
      <vt:lpstr>Calibri</vt:lpstr>
      <vt:lpstr>Calibri Light</vt:lpstr>
      <vt:lpstr>Cambria Math</vt:lpstr>
      <vt:lpstr>Times New Roman</vt:lpstr>
      <vt:lpstr>UTM Avo</vt:lpstr>
      <vt:lpstr>Office Theme</vt:lpstr>
      <vt:lpstr>Toán  Chắc chắn - Có thể - Không thể (82)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</cp:lastModifiedBy>
  <cp:revision>601</cp:revision>
  <dcterms:created xsi:type="dcterms:W3CDTF">2021-07-12T03:44:38Z</dcterms:created>
  <dcterms:modified xsi:type="dcterms:W3CDTF">2022-05-07T09:15:27Z</dcterms:modified>
</cp:coreProperties>
</file>