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0"/>
  </p:notesMasterIdLst>
  <p:sldIdLst>
    <p:sldId id="310" r:id="rId2"/>
    <p:sldId id="335" r:id="rId3"/>
    <p:sldId id="256" r:id="rId4"/>
    <p:sldId id="366" r:id="rId5"/>
    <p:sldId id="382" r:id="rId6"/>
    <p:sldId id="321" r:id="rId7"/>
    <p:sldId id="367" r:id="rId8"/>
    <p:sldId id="368" r:id="rId9"/>
    <p:sldId id="350" r:id="rId10"/>
    <p:sldId id="369" r:id="rId11"/>
    <p:sldId id="356" r:id="rId12"/>
    <p:sldId id="370" r:id="rId13"/>
    <p:sldId id="371" r:id="rId14"/>
    <p:sldId id="358" r:id="rId15"/>
    <p:sldId id="312" r:id="rId16"/>
    <p:sldId id="311" r:id="rId17"/>
    <p:sldId id="377" r:id="rId18"/>
    <p:sldId id="360" r:id="rId19"/>
    <p:sldId id="372" r:id="rId20"/>
    <p:sldId id="373" r:id="rId21"/>
    <p:sldId id="379" r:id="rId22"/>
    <p:sldId id="374" r:id="rId23"/>
    <p:sldId id="375" r:id="rId24"/>
    <p:sldId id="380" r:id="rId25"/>
    <p:sldId id="376" r:id="rId26"/>
    <p:sldId id="381" r:id="rId27"/>
    <p:sldId id="364" r:id="rId28"/>
    <p:sldId id="294" r:id="rId29"/>
  </p:sldIdLst>
  <p:sldSz cx="9144000" cy="5143500" type="screen16x9"/>
  <p:notesSz cx="6858000" cy="9144000"/>
  <p:embeddedFontLst>
    <p:embeddedFont>
      <p:font typeface="Fira Sans" panose="020B0604020202020204" charset="0"/>
      <p:regular r:id="rId31"/>
      <p:bold r:id="rId32"/>
      <p:italic r:id="rId33"/>
      <p:boldItalic r:id="rId34"/>
    </p:embeddedFont>
    <p:embeddedFont>
      <p:font typeface="Amatic SC" panose="020B0604020202020204" charset="-79"/>
      <p:regular r:id="rId35"/>
      <p:bold r:id="rId36"/>
    </p:embeddedFont>
    <p:embeddedFont>
      <p:font typeface="Pattaya" panose="020B0604020202020204" charset="0"/>
      <p:regular r:id="rId37"/>
    </p:embeddedFont>
    <p:embeddedFont>
      <p:font typeface="UVF Lobster12" panose="02000506000000020003" charset="0"/>
      <p:italic r:id="rId38"/>
    </p:embeddedFont>
    <p:embeddedFont>
      <p:font typeface="黑体" panose="02010609060101010101" pitchFamily="49" charset="-122"/>
      <p:regular r:id="rId39"/>
    </p:embeddedFont>
    <p:embeddedFont>
      <p:font typeface="Calibri" panose="020F0502020204030204" pitchFamily="34" charset="0"/>
      <p:regular r:id="rId40"/>
      <p:bold r:id="rId41"/>
      <p:italic r:id="rId42"/>
      <p:boldItalic r:id="rId43"/>
    </p:embeddedFont>
    <p:embeddedFont>
      <p:font typeface="Nunito" panose="020B0604020202020204" charset="0"/>
      <p:regular r:id="rId44"/>
      <p:bold r:id="rId45"/>
      <p:italic r:id="rId46"/>
      <p:boldItalic r:id="rId47"/>
    </p:embeddedFont>
    <p:embeddedFont>
      <p:font typeface="Didact Gothic" panose="020B0604020202020204" charset="0"/>
      <p:regular r:id="rId48"/>
    </p:embeddedFont>
    <p:embeddedFont>
      <p:font typeface="宋体" panose="02010600030101010101" pitchFamily="2" charset="-122"/>
      <p:regular r:id="rId49"/>
    </p:embeddedFont>
    <p:embeddedFont>
      <p:font typeface="Baloo 2" panose="020B0604020202020204" charset="0"/>
      <p:regular r:id="rId50"/>
      <p:bold r:id="rId51"/>
    </p:embeddedFont>
  </p:embeddedFontLst>
  <p:custDataLst>
    <p:tags r:id="rId5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2B6C2"/>
    <a:srgbClr val="06A45F"/>
    <a:srgbClr val="FFC6BB"/>
    <a:srgbClr val="00A787"/>
    <a:srgbClr val="DFF1CB"/>
    <a:srgbClr val="FEF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08A37C-EA4D-4A6A-A67F-741291C3E2D2}">
  <a:tblStyle styleId="{D008A37C-EA4D-4A6A-A67F-741291C3E2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snapToGrid="0">
      <p:cViewPr varScale="1">
        <p:scale>
          <a:sx n="83" d="100"/>
          <a:sy n="83" d="100"/>
        </p:scale>
        <p:origin x="-13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92112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982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05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26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B7DEF7-B261-4BB7-B71B-89CADE5018F9}" type="slidenum">
              <a:rPr lang="zh-CN" altLang="en-US" smtClean="0"/>
              <a:t>28</a:t>
            </a:fld>
            <a:endParaRPr lang="zh-CN" altLang="en-US"/>
          </a:p>
        </p:txBody>
      </p:sp>
    </p:spTree>
    <p:extLst>
      <p:ext uri="{BB962C8B-B14F-4D97-AF65-F5344CB8AC3E}">
        <p14:creationId xmlns:p14="http://schemas.microsoft.com/office/powerpoint/2010/main" val="8214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25">
            <a:off x="2392986"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847120">
            <a:off x="7536181" y="807815"/>
            <a:ext cx="515156" cy="50052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67002" y="3579713"/>
            <a:ext cx="1614292" cy="1454243"/>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flipH="1">
            <a:off x="830000" y="137100"/>
            <a:ext cx="1469422" cy="1228432"/>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184780" y="3279159"/>
            <a:ext cx="1214145" cy="735845"/>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19540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796204"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a:off x="184775" y="4068600"/>
            <a:ext cx="581394" cy="933655"/>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492100" y="1547800"/>
            <a:ext cx="442250" cy="453124"/>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rot="4884482">
            <a:off x="26842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0010" y="42374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97475" y="28753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a:off x="1517975" y="4132611"/>
            <a:ext cx="698732" cy="933635"/>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30000" y="2346230"/>
            <a:ext cx="468336" cy="446495"/>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501326"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62925"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97175" y="4475800"/>
            <a:ext cx="308250" cy="434350"/>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rot="8999956">
            <a:off x="8178284" y="72684"/>
            <a:ext cx="581381" cy="933635"/>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a:off x="6412996" y="206415"/>
            <a:ext cx="698711" cy="666171"/>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7409316" y="1960758"/>
            <a:ext cx="1165712" cy="731889"/>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a:off x="7520150" y="30455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637301" y="42347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60060" y="465896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48726"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1" name="Google Shape;141;p2"/>
          <p:cNvSpPr txBox="1">
            <a:spLocks noGrp="1"/>
          </p:cNvSpPr>
          <p:nvPr>
            <p:ph type="subTitle" idx="1"/>
          </p:nvPr>
        </p:nvSpPr>
        <p:spPr>
          <a:xfrm>
            <a:off x="2646600" y="3508675"/>
            <a:ext cx="3807900" cy="50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33548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01205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37172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2665146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774758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832354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ONE_COLUMN_TEXT_3">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407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401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0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rot="25">
            <a:off x="2392986"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847120">
            <a:off x="7536181" y="807815"/>
            <a:ext cx="515156" cy="50052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67002" y="3579713"/>
            <a:ext cx="1614292" cy="1454243"/>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flipH="1">
            <a:off x="830000" y="137100"/>
            <a:ext cx="1469422" cy="1228432"/>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184780" y="3279159"/>
            <a:ext cx="1214145" cy="735845"/>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19540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796204"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a:off x="184775" y="4068600"/>
            <a:ext cx="581394" cy="933655"/>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492100" y="1547800"/>
            <a:ext cx="442250" cy="453124"/>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rot="4884482">
            <a:off x="26842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0010" y="42374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97475" y="28753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a:off x="1517975" y="4132611"/>
            <a:ext cx="698732" cy="933635"/>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30000" y="2346230"/>
            <a:ext cx="468336" cy="446495"/>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501326"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62925"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97175" y="4475800"/>
            <a:ext cx="308250" cy="434350"/>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rot="8999956">
            <a:off x="8178284" y="72684"/>
            <a:ext cx="581381" cy="933635"/>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a:off x="6412996" y="206415"/>
            <a:ext cx="698711" cy="666171"/>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7409316" y="1960758"/>
            <a:ext cx="1165712" cy="731889"/>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a:off x="7520150" y="30455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637301" y="42347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60060" y="465896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48726"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1" name="Google Shape;141;p2"/>
          <p:cNvSpPr txBox="1">
            <a:spLocks noGrp="1"/>
          </p:cNvSpPr>
          <p:nvPr>
            <p:ph type="subTitle" idx="1"/>
          </p:nvPr>
        </p:nvSpPr>
        <p:spPr>
          <a:xfrm>
            <a:off x="2646600" y="3508675"/>
            <a:ext cx="3807900" cy="50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90726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6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633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99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TITLE_ONLY_4_1">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2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113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329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671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8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2116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024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238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743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282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909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7"/>
          <p:cNvSpPr txBox="1">
            <a:spLocks noGrp="1"/>
          </p:cNvSpPr>
          <p:nvPr>
            <p:ph type="subTitle" idx="1"/>
          </p:nvPr>
        </p:nvSpPr>
        <p:spPr>
          <a:xfrm>
            <a:off x="713225" y="2193750"/>
            <a:ext cx="4581300" cy="132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 name="Google Shape;123;p7"/>
          <p:cNvSpPr txBox="1">
            <a:spLocks noGrp="1"/>
          </p:cNvSpPr>
          <p:nvPr>
            <p:ph type="title"/>
          </p:nvPr>
        </p:nvSpPr>
        <p:spPr>
          <a:xfrm>
            <a:off x="713225" y="1621050"/>
            <a:ext cx="4581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4" name="Google Shape;124;p7"/>
          <p:cNvGrpSpPr/>
          <p:nvPr/>
        </p:nvGrpSpPr>
        <p:grpSpPr>
          <a:xfrm rot="233892" flipH="1">
            <a:off x="-1019041" y="3738259"/>
            <a:ext cx="6426138" cy="2281122"/>
            <a:chOff x="5935091" y="4995712"/>
            <a:chExt cx="3772667" cy="1528654"/>
          </a:xfrm>
        </p:grpSpPr>
        <p:sp>
          <p:nvSpPr>
            <p:cNvPr id="125" name="Google Shape;125;p7"/>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7174873" y="5046096"/>
              <a:ext cx="1530837" cy="1256699"/>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6183906" y="5196635"/>
              <a:ext cx="1624121" cy="998382"/>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p:nvPr/>
        </p:nvSpPr>
        <p:spPr>
          <a:xfrm rot="10800000" flipH="1">
            <a:off x="-987423" y="2169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3696250" y="26902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10800000" flipH="1">
            <a:off x="-1213987" y="25448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77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222681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323571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424146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407413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41064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98483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99" r:id="rId2"/>
    <p:sldLayoutId id="2147483654" r:id="rId3"/>
    <p:sldLayoutId id="2147483706" r:id="rId4"/>
    <p:sldLayoutId id="2147483705" r:id="rId5"/>
    <p:sldLayoutId id="2147483704" r:id="rId6"/>
    <p:sldLayoutId id="2147483702" r:id="rId7"/>
    <p:sldLayoutId id="2147483698" r:id="rId8"/>
    <p:sldLayoutId id="2147483696" r:id="rId9"/>
    <p:sldLayoutId id="2147483694" r:id="rId10"/>
    <p:sldLayoutId id="2147483693" r:id="rId11"/>
    <p:sldLayoutId id="2147483692" r:id="rId12"/>
    <p:sldLayoutId id="2147483691" r:id="rId13"/>
    <p:sldLayoutId id="2147483690" r:id="rId14"/>
    <p:sldLayoutId id="2147483689" r:id="rId15"/>
    <p:sldLayoutId id="2147483667" r:id="rId16"/>
    <p:sldLayoutId id="2147483711" r:id="rId17"/>
    <p:sldLayoutId id="2147483710" r:id="rId18"/>
    <p:sldLayoutId id="2147483709" r:id="rId19"/>
    <p:sldLayoutId id="2147483708" r:id="rId20"/>
    <p:sldLayoutId id="2147483707" r:id="rId21"/>
    <p:sldLayoutId id="2147483684" r:id="rId22"/>
    <p:sldLayoutId id="2147483673" r:id="rId23"/>
    <p:sldLayoutId id="2147483713" r:id="rId24"/>
    <p:sldLayoutId id="2147483712" r:id="rId25"/>
    <p:sldLayoutId id="2147483686" r:id="rId26"/>
    <p:sldLayoutId id="2147483685" r:id="rId27"/>
    <p:sldLayoutId id="2147483674" r:id="rId28"/>
    <p:sldLayoutId id="2147483703" r:id="rId29"/>
    <p:sldLayoutId id="2147483701" r:id="rId30"/>
    <p:sldLayoutId id="2147483700" r:id="rId31"/>
    <p:sldLayoutId id="2147483697" r:id="rId32"/>
    <p:sldLayoutId id="2147483695" r:id="rId33"/>
    <p:sldLayoutId id="2147483688" r:id="rId34"/>
    <p:sldLayoutId id="2147483687" r:id="rId35"/>
    <p:sldLayoutId id="2147483714"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emf"/><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g"/><Relationship Id="rId1" Type="http://schemas.openxmlformats.org/officeDocument/2006/relationships/slideLayout" Target="../slideLayouts/slideLayout16.xml"/><Relationship Id="rId5" Type="http://schemas.openxmlformats.org/officeDocument/2006/relationships/image" Target="../media/image3.emf"/><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g"/><Relationship Id="rId1" Type="http://schemas.openxmlformats.org/officeDocument/2006/relationships/slideLayout" Target="../slideLayouts/slideLayout16.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emf"/><Relationship Id="rId1" Type="http://schemas.openxmlformats.org/officeDocument/2006/relationships/slideLayout" Target="../slideLayouts/slideLayout28.xml"/><Relationship Id="rId4" Type="http://schemas.openxmlformats.org/officeDocument/2006/relationships/image" Target="../media/image32.sv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4.wdp"/><Relationship Id="rId7"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8.xml"/><Relationship Id="rId6" Type="http://schemas.openxmlformats.org/officeDocument/2006/relationships/image" Target="../media/image13.png"/><Relationship Id="rId11" Type="http://schemas.openxmlformats.org/officeDocument/2006/relationships/image" Target="../media/image19.sv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image" Target="../media/image15.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2123543" y="853981"/>
            <a:ext cx="5803641" cy="923330"/>
          </a:xfrm>
          <a:prstGeom prst="rect">
            <a:avLst/>
          </a:prstGeom>
          <a:noFill/>
        </p:spPr>
        <p:txBody>
          <a:bodyPr wrap="square" rtlCol="0">
            <a:spAutoFit/>
          </a:bodyPr>
          <a:lstStyle/>
          <a:p>
            <a:pPr algn="ctr"/>
            <a:r>
              <a:rPr lang="en-US" sz="5400" b="1" dirty="0">
                <a:solidFill>
                  <a:schemeClr val="tx1">
                    <a:lumMod val="60000"/>
                    <a:lumOff val="40000"/>
                  </a:schemeClr>
                </a:solidFill>
                <a:latin typeface="Fira Sans" panose="020B0803050000020004" pitchFamily="34" charset="0"/>
                <a:cs typeface="Yuongblood-designed" panose="020B0506030404030204" pitchFamily="34" charset="0"/>
              </a:rPr>
              <a:t>CHÍNH TẢ</a:t>
            </a:r>
          </a:p>
        </p:txBody>
      </p:sp>
      <p:sp>
        <p:nvSpPr>
          <p:cNvPr id="6" name="TextBox 5"/>
          <p:cNvSpPr txBox="1"/>
          <p:nvPr/>
        </p:nvSpPr>
        <p:spPr>
          <a:xfrm>
            <a:off x="1565468" y="1644139"/>
            <a:ext cx="6919789" cy="1015663"/>
          </a:xfrm>
          <a:prstGeom prst="rect">
            <a:avLst/>
          </a:prstGeom>
          <a:noFill/>
        </p:spPr>
        <p:txBody>
          <a:bodyPr wrap="square" rtlCol="0">
            <a:spAutoFit/>
          </a:bodyPr>
          <a:lstStyle/>
          <a:p>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Sang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năm</a:t>
            </a:r>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 con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lên</a:t>
            </a:r>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bảy</a:t>
            </a:r>
            <a:endPar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endParaRPr>
          </a:p>
        </p:txBody>
      </p:sp>
      <p:pic>
        <p:nvPicPr>
          <p:cNvPr id="8" name="Graphic 7">
            <a:extLst>
              <a:ext uri="{FF2B5EF4-FFF2-40B4-BE49-F238E27FC236}">
                <a16:creationId xmlns:a16="http://schemas.microsoft.com/office/drawing/2014/main" xmlns="" id="{A99197A3-D3F5-47D2-8F04-293F0154DC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36921" y="2308088"/>
            <a:ext cx="4433759" cy="2394230"/>
          </a:xfrm>
          <a:prstGeom prst="rect">
            <a:avLst/>
          </a:prstGeom>
        </p:spPr>
      </p:pic>
      <p:grpSp>
        <p:nvGrpSpPr>
          <p:cNvPr id="9" name="组合 83">
            <a:extLst>
              <a:ext uri="{FF2B5EF4-FFF2-40B4-BE49-F238E27FC236}">
                <a16:creationId xmlns:a16="http://schemas.microsoft.com/office/drawing/2014/main" xmlns="" id="{C728239B-C5CB-406C-8BCA-B8B0F1C31540}"/>
              </a:ext>
            </a:extLst>
          </p:cNvPr>
          <p:cNvGrpSpPr/>
          <p:nvPr/>
        </p:nvGrpSpPr>
        <p:grpSpPr>
          <a:xfrm>
            <a:off x="0" y="4438656"/>
            <a:ext cx="9144000" cy="688373"/>
            <a:chOff x="-17585" y="5729324"/>
            <a:chExt cx="12203723" cy="1123362"/>
          </a:xfrm>
        </p:grpSpPr>
        <p:pic>
          <p:nvPicPr>
            <p:cNvPr id="10" name="图片 84">
              <a:extLst>
                <a:ext uri="{FF2B5EF4-FFF2-40B4-BE49-F238E27FC236}">
                  <a16:creationId xmlns:a16="http://schemas.microsoft.com/office/drawing/2014/main" xmlns="" id="{9183E081-C7C1-4C59-9508-C63A36C260E6}"/>
                </a:ext>
              </a:extLst>
            </p:cNvPr>
            <p:cNvPicPr>
              <a:picLocks noChangeAspect="1"/>
            </p:cNvPicPr>
            <p:nvPr/>
          </p:nvPicPr>
          <p:blipFill rotWithShape="1">
            <a:blip r:embed="rId4"/>
            <a:srcRect l="1990"/>
            <a:stretch/>
          </p:blipFill>
          <p:spPr>
            <a:xfrm>
              <a:off x="-17585" y="5729324"/>
              <a:ext cx="8659753" cy="1123362"/>
            </a:xfrm>
            <a:prstGeom prst="rect">
              <a:avLst/>
            </a:prstGeom>
          </p:spPr>
        </p:pic>
        <p:pic>
          <p:nvPicPr>
            <p:cNvPr id="11" name="图片 85">
              <a:extLst>
                <a:ext uri="{FF2B5EF4-FFF2-40B4-BE49-F238E27FC236}">
                  <a16:creationId xmlns:a16="http://schemas.microsoft.com/office/drawing/2014/main" xmlns="" id="{8C5DE8A0-0EF8-4297-8700-0C3239C3AF44}"/>
                </a:ext>
              </a:extLst>
            </p:cNvPr>
            <p:cNvPicPr>
              <a:picLocks noChangeAspect="1"/>
            </p:cNvPicPr>
            <p:nvPr/>
          </p:nvPicPr>
          <p:blipFill rotWithShape="1">
            <a:blip r:embed="rId4"/>
            <a:srcRect r="21459"/>
            <a:stretch/>
          </p:blipFill>
          <p:spPr>
            <a:xfrm>
              <a:off x="5398477" y="5729324"/>
              <a:ext cx="6787661" cy="1123362"/>
            </a:xfrm>
            <a:prstGeom prst="rect">
              <a:avLst/>
            </a:prstGeom>
          </p:spPr>
        </p:pic>
      </p:grpSp>
      <p:sp>
        <p:nvSpPr>
          <p:cNvPr id="2" name="Rectangle 1"/>
          <p:cNvSpPr/>
          <p:nvPr/>
        </p:nvSpPr>
        <p:spPr>
          <a:xfrm>
            <a:off x="1419821" y="91715"/>
            <a:ext cx="7412607" cy="646331"/>
          </a:xfrm>
          <a:prstGeom prst="rect">
            <a:avLst/>
          </a:prstGeom>
          <a:noFill/>
        </p:spPr>
        <p:txBody>
          <a:bodyPr wrap="none" lIns="91440" tIns="45720" rIns="91440" bIns="45720">
            <a:spAutoFit/>
          </a:bodyPr>
          <a:lstStyle/>
          <a:p>
            <a:pPr algn="ctr"/>
            <a:r>
              <a:rPr lang="en-US"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TRƯỜNG TIỂU HỌC ÁI MỘ A</a:t>
            </a:r>
            <a:endParaRPr lang="en-US"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TextBox 2"/>
          <p:cNvSpPr txBox="1"/>
          <p:nvPr/>
        </p:nvSpPr>
        <p:spPr>
          <a:xfrm>
            <a:off x="6355080" y="3027278"/>
            <a:ext cx="2718388" cy="307777"/>
          </a:xfrm>
          <a:prstGeom prst="rect">
            <a:avLst/>
          </a:prstGeom>
          <a:noFill/>
        </p:spPr>
        <p:txBody>
          <a:bodyPr wrap="square" rtlCol="0">
            <a:spAutoFit/>
          </a:bodyPr>
          <a:lstStyle/>
          <a:p>
            <a:r>
              <a:rPr lang="en-US" b="1" dirty="0" err="1" smtClean="0">
                <a:solidFill>
                  <a:srgbClr val="7030A0"/>
                </a:solidFill>
              </a:rPr>
              <a:t>Giáo</a:t>
            </a:r>
            <a:r>
              <a:rPr lang="en-US" b="1" dirty="0" smtClean="0">
                <a:solidFill>
                  <a:srgbClr val="7030A0"/>
                </a:solidFill>
              </a:rPr>
              <a:t> </a:t>
            </a:r>
            <a:r>
              <a:rPr lang="en-US" b="1" dirty="0" err="1" smtClean="0">
                <a:solidFill>
                  <a:srgbClr val="7030A0"/>
                </a:solidFill>
              </a:rPr>
              <a:t>viên</a:t>
            </a:r>
            <a:r>
              <a:rPr lang="en-US" b="1" dirty="0" smtClean="0">
                <a:solidFill>
                  <a:srgbClr val="7030A0"/>
                </a:solidFill>
              </a:rPr>
              <a:t> : </a:t>
            </a:r>
            <a:r>
              <a:rPr lang="en-US" b="1" dirty="0" err="1" smtClean="0">
                <a:solidFill>
                  <a:srgbClr val="7030A0"/>
                </a:solidFill>
              </a:rPr>
              <a:t>Phạm</a:t>
            </a:r>
            <a:r>
              <a:rPr lang="en-US" b="1" dirty="0" smtClean="0">
                <a:solidFill>
                  <a:srgbClr val="7030A0"/>
                </a:solidFill>
              </a:rPr>
              <a:t> </a:t>
            </a:r>
            <a:r>
              <a:rPr lang="en-US" b="1" dirty="0" err="1" smtClean="0">
                <a:solidFill>
                  <a:srgbClr val="7030A0"/>
                </a:solidFill>
              </a:rPr>
              <a:t>Thúy</a:t>
            </a:r>
            <a:r>
              <a:rPr lang="en-US" b="1" dirty="0">
                <a:solidFill>
                  <a:srgbClr val="7030A0"/>
                </a:solidFill>
              </a:rPr>
              <a:t> </a:t>
            </a:r>
            <a:r>
              <a:rPr lang="en-US" b="1" dirty="0" err="1" smtClean="0">
                <a:solidFill>
                  <a:srgbClr val="7030A0"/>
                </a:solidFill>
              </a:rPr>
              <a:t>Hồng</a:t>
            </a:r>
            <a:endParaRPr lang="en-US" b="1" dirty="0">
              <a:solidFill>
                <a:srgbClr val="7030A0"/>
              </a:solidFill>
            </a:endParaRPr>
          </a:p>
        </p:txBody>
      </p:sp>
    </p:spTree>
    <p:extLst>
      <p:ext uri="{BB962C8B-B14F-4D97-AF65-F5344CB8AC3E}">
        <p14:creationId xmlns:p14="http://schemas.microsoft.com/office/powerpoint/2010/main" val="3712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500"/>
                                        <p:tgtEl>
                                          <p:spTgt spid="6"/>
                                        </p:tgtEl>
                                      </p:cBhvr>
                                    </p:animEffect>
                                    <p:anim calcmode="lin" valueType="num">
                                      <p:cBhvr>
                                        <p:cTn id="15" dur="1500" fill="hold"/>
                                        <p:tgtEl>
                                          <p:spTgt spid="6"/>
                                        </p:tgtEl>
                                        <p:attrNameLst>
                                          <p:attrName>ppt_x</p:attrName>
                                        </p:attrNameLst>
                                      </p:cBhvr>
                                      <p:tavLst>
                                        <p:tav tm="0">
                                          <p:val>
                                            <p:strVal val="#ppt_x"/>
                                          </p:val>
                                        </p:tav>
                                        <p:tav tm="100000">
                                          <p:val>
                                            <p:strVal val="#ppt_x"/>
                                          </p:val>
                                        </p:tav>
                                      </p:tavLst>
                                    </p:anim>
                                    <p:anim calcmode="lin" valueType="num">
                                      <p:cBhvr>
                                        <p:cTn id="16"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28319" y="428003"/>
            <a:ext cx="8640147" cy="4507891"/>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altLang="en-US" sz="2400" dirty="0">
                <a:latin typeface="Baloo 2" pitchFamily="2" charset="0"/>
                <a:cs typeface="Baloo 2" pitchFamily="2" charset="0"/>
              </a:rPr>
              <a:t>z</a:t>
            </a:r>
            <a:endParaRPr lang="en-US" altLang="en-US" sz="2400" dirty="0">
              <a:latin typeface="Baloo 2" pitchFamily="2" charset="0"/>
              <a:cs typeface="Baloo 2" pitchFamily="2" charset="0"/>
            </a:endParaRPr>
          </a:p>
        </p:txBody>
      </p:sp>
      <p:sp>
        <p:nvSpPr>
          <p:cNvPr id="13" name="Rounded Rectangle 12"/>
          <p:cNvSpPr/>
          <p:nvPr/>
        </p:nvSpPr>
        <p:spPr>
          <a:xfrm>
            <a:off x="3660610" y="345147"/>
            <a:ext cx="2144905" cy="550666"/>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8" name="Rectangle 7"/>
          <p:cNvSpPr/>
          <p:nvPr/>
        </p:nvSpPr>
        <p:spPr>
          <a:xfrm>
            <a:off x="3932489" y="345147"/>
            <a:ext cx="1431803" cy="646331"/>
          </a:xfrm>
          <a:prstGeom prst="rect">
            <a:avLst/>
          </a:prstGeom>
        </p:spPr>
        <p:txBody>
          <a:bodyPr wrap="none">
            <a:spAutoFit/>
          </a:bodyPr>
          <a:lstStyle/>
          <a:p>
            <a:pPr algn="ctr"/>
            <a:r>
              <a:rPr lang="en-US" altLang="en-US" sz="3600" b="1" dirty="0">
                <a:solidFill>
                  <a:srgbClr val="C00000"/>
                </a:solidFill>
                <a:latin typeface="Fira Sans" panose="020B0803050000020004" pitchFamily="34" charset="0"/>
                <a:cs typeface="Baloo 2" pitchFamily="2" charset="0"/>
              </a:rPr>
              <a:t>LƯU Ý</a:t>
            </a:r>
            <a:endParaRPr lang="en-US" sz="3600" b="1" dirty="0">
              <a:solidFill>
                <a:srgbClr val="C00000"/>
              </a:solidFill>
              <a:latin typeface="Fira Sans" panose="020B0803050000020004" pitchFamily="34" charset="0"/>
            </a:endParaRPr>
          </a:p>
        </p:txBody>
      </p:sp>
      <p:grpSp>
        <p:nvGrpSpPr>
          <p:cNvPr id="9" name="Group 8"/>
          <p:cNvGrpSpPr/>
          <p:nvPr/>
        </p:nvGrpSpPr>
        <p:grpSpPr>
          <a:xfrm>
            <a:off x="7301431" y="1863507"/>
            <a:ext cx="1832132" cy="3063234"/>
            <a:chOff x="6792252" y="1635783"/>
            <a:chExt cx="1482371" cy="2831708"/>
          </a:xfrm>
        </p:grpSpPr>
        <p:pic>
          <p:nvPicPr>
            <p:cNvPr id="10" name="Picture 8" descr="Cute girl character set Royalty Free Vector Image">
              <a:extLst>
                <a:ext uri="{FF2B5EF4-FFF2-40B4-BE49-F238E27FC236}">
                  <a16:creationId xmlns:a16="http://schemas.microsoft.com/office/drawing/2014/main" xmlns="" id="{D5C4EBF1-B32D-4044-8A84-FF41AE92085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6792252" y="1635783"/>
              <a:ext cx="1482371" cy="2831708"/>
            </a:xfrm>
            <a:prstGeom prst="rect">
              <a:avLst/>
            </a:prstGeom>
            <a:noFill/>
            <a:extLst>
              <a:ext uri="{909E8E84-426E-40DD-AFC4-6F175D3DCCD1}">
                <a14:hiddenFill xmlns:a14="http://schemas.microsoft.com/office/drawing/2010/main">
                  <a:solidFill>
                    <a:srgbClr val="FFFFFF"/>
                  </a:solidFill>
                </a14:hiddenFill>
              </a:ext>
            </a:extLst>
          </p:spPr>
        </p:pic>
        <p:sp>
          <p:nvSpPr>
            <p:cNvPr id="11" name="Moon 10"/>
            <p:cNvSpPr/>
            <p:nvPr/>
          </p:nvSpPr>
          <p:spPr>
            <a:xfrm rot="5400000">
              <a:off x="7436320" y="1745232"/>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EFFAE4A7-C839-4DEA-B846-3DE1C9E96680}"/>
              </a:ext>
            </a:extLst>
          </p:cNvPr>
          <p:cNvGrpSpPr/>
          <p:nvPr/>
        </p:nvGrpSpPr>
        <p:grpSpPr>
          <a:xfrm>
            <a:off x="253700" y="1172260"/>
            <a:ext cx="8489049" cy="948042"/>
            <a:chOff x="284778" y="1097621"/>
            <a:chExt cx="7860484" cy="948042"/>
          </a:xfrm>
        </p:grpSpPr>
        <p:sp>
          <p:nvSpPr>
            <p:cNvPr id="18" name="Rounded Rectangle 96">
              <a:extLst>
                <a:ext uri="{FF2B5EF4-FFF2-40B4-BE49-F238E27FC236}">
                  <a16:creationId xmlns:a16="http://schemas.microsoft.com/office/drawing/2014/main" xmlns="" id="{6D668FF7-8EA1-46AC-A29B-0763A91797E1}"/>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400" dirty="0">
                  <a:solidFill>
                    <a:schemeClr val="tx1">
                      <a:lumMod val="60000"/>
                      <a:lumOff val="40000"/>
                    </a:schemeClr>
                  </a:solidFill>
                  <a:latin typeface="Pattaya" panose="00000500000000000000" pitchFamily="2" charset="-34"/>
                  <a:cs typeface="Pattaya" panose="00000500000000000000" pitchFamily="2" charset="-34"/>
                </a:rPr>
                <a:t>Ngồi viết đúng tư thế, trình bày đúng hình thức bài thơ.</a:t>
              </a:r>
              <a:endParaRPr lang="en-US" sz="2400" dirty="0">
                <a:solidFill>
                  <a:schemeClr val="tx1">
                    <a:lumMod val="60000"/>
                    <a:lumOff val="40000"/>
                  </a:schemeClr>
                </a:solidFill>
                <a:latin typeface="Pattaya" panose="00000500000000000000" pitchFamily="2" charset="-34"/>
                <a:cs typeface="Pattaya" panose="00000500000000000000" pitchFamily="2" charset="-34"/>
              </a:endParaRPr>
            </a:p>
          </p:txBody>
        </p:sp>
        <p:pic>
          <p:nvPicPr>
            <p:cNvPr id="19" name="Picture 18">
              <a:extLst>
                <a:ext uri="{FF2B5EF4-FFF2-40B4-BE49-F238E27FC236}">
                  <a16:creationId xmlns:a16="http://schemas.microsoft.com/office/drawing/2014/main" xmlns="" id="{550656F8-2D70-4021-BA66-EDCB24433999}"/>
                </a:ext>
              </a:extLst>
            </p:cNvPr>
            <p:cNvPicPr>
              <a:picLocks noChangeAspect="1"/>
            </p:cNvPicPr>
            <p:nvPr/>
          </p:nvPicPr>
          <p:blipFill rotWithShape="1">
            <a:blip r:embed="rId4"/>
            <a:srcRect t="42388" r="72750"/>
            <a:stretch/>
          </p:blipFill>
          <p:spPr>
            <a:xfrm>
              <a:off x="284778" y="1097621"/>
              <a:ext cx="643995" cy="765886"/>
            </a:xfrm>
            <a:prstGeom prst="rect">
              <a:avLst/>
            </a:prstGeom>
            <a:ln>
              <a:noFill/>
            </a:ln>
          </p:spPr>
        </p:pic>
      </p:grpSp>
      <p:grpSp>
        <p:nvGrpSpPr>
          <p:cNvPr id="20" name="Group 19">
            <a:extLst>
              <a:ext uri="{FF2B5EF4-FFF2-40B4-BE49-F238E27FC236}">
                <a16:creationId xmlns:a16="http://schemas.microsoft.com/office/drawing/2014/main" xmlns="" id="{288E1F38-CCDF-4182-83E6-9B78D634A3E0}"/>
              </a:ext>
            </a:extLst>
          </p:cNvPr>
          <p:cNvGrpSpPr/>
          <p:nvPr/>
        </p:nvGrpSpPr>
        <p:grpSpPr>
          <a:xfrm>
            <a:off x="253700" y="1944609"/>
            <a:ext cx="8489049" cy="948042"/>
            <a:chOff x="284778" y="1097621"/>
            <a:chExt cx="7860484" cy="948042"/>
          </a:xfrm>
        </p:grpSpPr>
        <p:sp>
          <p:nvSpPr>
            <p:cNvPr id="21" name="Rounded Rectangle 96">
              <a:extLst>
                <a:ext uri="{FF2B5EF4-FFF2-40B4-BE49-F238E27FC236}">
                  <a16:creationId xmlns:a16="http://schemas.microsoft.com/office/drawing/2014/main" xmlns="" id="{B74FD34B-5082-4B4A-B4CD-9E1DEEF0B40C}"/>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Pattaya" panose="00000500000000000000" pitchFamily="2" charset="-34"/>
                  <a:cs typeface="Pattaya" panose="00000500000000000000" pitchFamily="2" charset="-34"/>
                </a:rPr>
                <a:t>Viết</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hoa</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chữ</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cái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đầu</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mỗi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dòng</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vi-VN" sz="2400" dirty="0">
                  <a:solidFill>
                    <a:schemeClr val="tx1">
                      <a:lumMod val="60000"/>
                      <a:lumOff val="40000"/>
                    </a:schemeClr>
                  </a:solidFill>
                  <a:latin typeface="Pattaya" panose="00000500000000000000" pitchFamily="2" charset="-34"/>
                  <a:cs typeface="Pattaya" panose="00000500000000000000" pitchFamily="2" charset="-34"/>
                </a:rPr>
                <a:t>thơ.</a:t>
              </a:r>
              <a:endParaRPr lang="en-US" sz="2400" dirty="0">
                <a:solidFill>
                  <a:schemeClr val="tx1">
                    <a:lumMod val="60000"/>
                    <a:lumOff val="40000"/>
                  </a:schemeClr>
                </a:solidFill>
                <a:latin typeface="Pattaya" panose="00000500000000000000" pitchFamily="2" charset="-34"/>
                <a:cs typeface="Pattaya" panose="00000500000000000000" pitchFamily="2" charset="-34"/>
              </a:endParaRPr>
            </a:p>
          </p:txBody>
        </p:sp>
        <p:pic>
          <p:nvPicPr>
            <p:cNvPr id="22" name="Picture 21">
              <a:extLst>
                <a:ext uri="{FF2B5EF4-FFF2-40B4-BE49-F238E27FC236}">
                  <a16:creationId xmlns:a16="http://schemas.microsoft.com/office/drawing/2014/main" xmlns="" id="{34427C07-2CC0-41F6-8B4F-2313021188FD}"/>
                </a:ext>
              </a:extLst>
            </p:cNvPr>
            <p:cNvPicPr>
              <a:picLocks noChangeAspect="1"/>
            </p:cNvPicPr>
            <p:nvPr/>
          </p:nvPicPr>
          <p:blipFill rotWithShape="1">
            <a:blip r:embed="rId4"/>
            <a:srcRect t="42388" r="72750"/>
            <a:stretch/>
          </p:blipFill>
          <p:spPr>
            <a:xfrm>
              <a:off x="284778" y="1097621"/>
              <a:ext cx="643995" cy="765886"/>
            </a:xfrm>
            <a:prstGeom prst="rect">
              <a:avLst/>
            </a:prstGeom>
          </p:spPr>
        </p:pic>
      </p:grpSp>
      <p:grpSp>
        <p:nvGrpSpPr>
          <p:cNvPr id="23" name="Group 22">
            <a:extLst>
              <a:ext uri="{FF2B5EF4-FFF2-40B4-BE49-F238E27FC236}">
                <a16:creationId xmlns:a16="http://schemas.microsoft.com/office/drawing/2014/main" xmlns="" id="{D6E7287C-3195-4F81-BBB9-3B595E194868}"/>
              </a:ext>
            </a:extLst>
          </p:cNvPr>
          <p:cNvGrpSpPr/>
          <p:nvPr/>
        </p:nvGrpSpPr>
        <p:grpSpPr>
          <a:xfrm>
            <a:off x="253700" y="2744927"/>
            <a:ext cx="8489049" cy="948042"/>
            <a:chOff x="284778" y="1097621"/>
            <a:chExt cx="7860484" cy="948042"/>
          </a:xfrm>
        </p:grpSpPr>
        <p:sp>
          <p:nvSpPr>
            <p:cNvPr id="24" name="Rounded Rectangle 96">
              <a:extLst>
                <a:ext uri="{FF2B5EF4-FFF2-40B4-BE49-F238E27FC236}">
                  <a16:creationId xmlns:a16="http://schemas.microsoft.com/office/drawing/2014/main" xmlns="" id="{9577FF60-C73D-4148-A8E4-50F6DEA393D6}"/>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Pattaya" panose="00000500000000000000" pitchFamily="2" charset="-34"/>
                  <a:cs typeface="Pattaya" panose="00000500000000000000" pitchFamily="2" charset="-34"/>
                </a:rPr>
                <a:t>Ghi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dấu</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thanh</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đúng</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vị</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trí</a:t>
              </a:r>
              <a:r>
                <a:rPr lang="vi-VN" sz="2400" dirty="0">
                  <a:solidFill>
                    <a:schemeClr val="tx1">
                      <a:lumMod val="60000"/>
                      <a:lumOff val="40000"/>
                    </a:schemeClr>
                  </a:solidFill>
                  <a:latin typeface="Pattaya" panose="00000500000000000000" pitchFamily="2" charset="-34"/>
                  <a:cs typeface="Pattaya" panose="00000500000000000000" pitchFamily="2" charset="-34"/>
                </a:rPr>
                <a:t>.</a:t>
              </a:r>
              <a:endParaRPr lang="en-US" sz="2400" dirty="0">
                <a:solidFill>
                  <a:schemeClr val="tx1">
                    <a:lumMod val="60000"/>
                    <a:lumOff val="40000"/>
                  </a:schemeClr>
                </a:solidFill>
                <a:latin typeface="Pattaya" panose="00000500000000000000" pitchFamily="2" charset="-34"/>
                <a:cs typeface="Pattaya" panose="00000500000000000000" pitchFamily="2" charset="-34"/>
              </a:endParaRPr>
            </a:p>
          </p:txBody>
        </p:sp>
        <p:pic>
          <p:nvPicPr>
            <p:cNvPr id="25" name="Picture 24">
              <a:extLst>
                <a:ext uri="{FF2B5EF4-FFF2-40B4-BE49-F238E27FC236}">
                  <a16:creationId xmlns:a16="http://schemas.microsoft.com/office/drawing/2014/main" xmlns="" id="{F2F18E8A-666E-4FFA-8763-2F1961D69CEA}"/>
                </a:ext>
              </a:extLst>
            </p:cNvPr>
            <p:cNvPicPr>
              <a:picLocks noChangeAspect="1"/>
            </p:cNvPicPr>
            <p:nvPr/>
          </p:nvPicPr>
          <p:blipFill rotWithShape="1">
            <a:blip r:embed="rId4"/>
            <a:srcRect t="42388" r="72750"/>
            <a:stretch/>
          </p:blipFill>
          <p:spPr>
            <a:xfrm>
              <a:off x="284778" y="1097621"/>
              <a:ext cx="643995" cy="765886"/>
            </a:xfrm>
            <a:prstGeom prst="rect">
              <a:avLst/>
            </a:prstGeom>
          </p:spPr>
        </p:pic>
      </p:grpSp>
      <p:grpSp>
        <p:nvGrpSpPr>
          <p:cNvPr id="26" name="Group 25">
            <a:extLst>
              <a:ext uri="{FF2B5EF4-FFF2-40B4-BE49-F238E27FC236}">
                <a16:creationId xmlns:a16="http://schemas.microsoft.com/office/drawing/2014/main" xmlns="" id="{4641F35C-9332-49C4-9FBB-FC607E4C32C4}"/>
              </a:ext>
            </a:extLst>
          </p:cNvPr>
          <p:cNvGrpSpPr/>
          <p:nvPr/>
        </p:nvGrpSpPr>
        <p:grpSpPr>
          <a:xfrm>
            <a:off x="253700" y="3665000"/>
            <a:ext cx="8489049" cy="948042"/>
            <a:chOff x="284778" y="1097621"/>
            <a:chExt cx="7860484" cy="948042"/>
          </a:xfrm>
        </p:grpSpPr>
        <p:sp>
          <p:nvSpPr>
            <p:cNvPr id="27" name="Rounded Rectangle 96">
              <a:extLst>
                <a:ext uri="{FF2B5EF4-FFF2-40B4-BE49-F238E27FC236}">
                  <a16:creationId xmlns:a16="http://schemas.microsoft.com/office/drawing/2014/main" xmlns="" id="{A07890BD-E06A-4490-907D-1D8137590293}"/>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Pattaya" panose="00000500000000000000" pitchFamily="2" charset="-34"/>
                  <a:cs typeface="Pattaya" panose="00000500000000000000" pitchFamily="2" charset="-34"/>
                </a:rPr>
                <a:t>Đọc</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lại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bài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kiểm</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tra</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lỗi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chính</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tả</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p>
          </p:txBody>
        </p:sp>
        <p:pic>
          <p:nvPicPr>
            <p:cNvPr id="28" name="Picture 27">
              <a:extLst>
                <a:ext uri="{FF2B5EF4-FFF2-40B4-BE49-F238E27FC236}">
                  <a16:creationId xmlns:a16="http://schemas.microsoft.com/office/drawing/2014/main" xmlns="" id="{9BB02CF1-5B92-4D46-9197-22541E28F2A9}"/>
                </a:ext>
              </a:extLst>
            </p:cNvPr>
            <p:cNvPicPr>
              <a:picLocks noChangeAspect="1"/>
            </p:cNvPicPr>
            <p:nvPr/>
          </p:nvPicPr>
          <p:blipFill rotWithShape="1">
            <a:blip r:embed="rId4"/>
            <a:srcRect t="42388" r="72750"/>
            <a:stretch/>
          </p:blipFill>
          <p:spPr>
            <a:xfrm>
              <a:off x="284778" y="1097621"/>
              <a:ext cx="643995" cy="765886"/>
            </a:xfrm>
            <a:prstGeom prst="rect">
              <a:avLst/>
            </a:prstGeom>
          </p:spPr>
        </p:pic>
      </p:grpSp>
    </p:spTree>
    <p:extLst>
      <p:ext uri="{BB962C8B-B14F-4D97-AF65-F5344CB8AC3E}">
        <p14:creationId xmlns:p14="http://schemas.microsoft.com/office/powerpoint/2010/main" val="182830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6" presetClass="emph" presetSubtype="0" fill="hold" nodeType="afterEffect">
                                  <p:stCondLst>
                                    <p:cond delay="0"/>
                                  </p:stCondLst>
                                  <p:childTnLst>
                                    <p:animEffect transition="out" filter="fade">
                                      <p:cBhvr>
                                        <p:cTn id="21" dur="500" tmFilter="0, 0; .2, .5; .8, .5; 1, 0"/>
                                        <p:tgtEl>
                                          <p:spTgt spid="20"/>
                                        </p:tgtEl>
                                      </p:cBhvr>
                                    </p:animEffect>
                                    <p:animScale>
                                      <p:cBhvr>
                                        <p:cTn id="22" dur="250" autoRev="1" fill="hold"/>
                                        <p:tgtEl>
                                          <p:spTgt spid="2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6" presetClass="emph" presetSubtype="0" fill="hold" nodeType="afterEffect">
                                  <p:stCondLst>
                                    <p:cond delay="0"/>
                                  </p:stCondLst>
                                  <p:childTnLst>
                                    <p:animEffect transition="out" filter="fade">
                                      <p:cBhvr>
                                        <p:cTn id="31" dur="500" tmFilter="0, 0; .2, .5; .8, .5; 1, 0"/>
                                        <p:tgtEl>
                                          <p:spTgt spid="23"/>
                                        </p:tgtEl>
                                      </p:cBhvr>
                                    </p:animEffect>
                                    <p:animScale>
                                      <p:cBhvr>
                                        <p:cTn id="32" dur="250" autoRev="1" fill="hold"/>
                                        <p:tgtEl>
                                          <p:spTgt spid="23"/>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6" presetClass="emph" presetSubtype="0" fill="hold" nodeType="afterEffect">
                                  <p:stCondLst>
                                    <p:cond delay="0"/>
                                  </p:stCondLst>
                                  <p:childTnLst>
                                    <p:animEffect transition="out" filter="fade">
                                      <p:cBhvr>
                                        <p:cTn id="41" dur="500" tmFilter="0, 0; .2, .5; .8, .5; 1, 0"/>
                                        <p:tgtEl>
                                          <p:spTgt spid="26"/>
                                        </p:tgtEl>
                                      </p:cBhvr>
                                    </p:animEffect>
                                    <p:animScale>
                                      <p:cBhvr>
                                        <p:cTn id="42"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ounded Rectangle 9"/>
          <p:cNvSpPr/>
          <p:nvPr/>
        </p:nvSpPr>
        <p:spPr>
          <a:xfrm>
            <a:off x="328319" y="428003"/>
            <a:ext cx="8640147" cy="4507891"/>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dirty="0" err="1">
                <a:latin typeface="Baloo 2" pitchFamily="2" charset="0"/>
                <a:cs typeface="Baloo 2" pitchFamily="2" charset="0"/>
              </a:rPr>
              <a:t>Nghì</a:t>
            </a:r>
            <a:r>
              <a:rPr lang="en-US" altLang="en-US" sz="2400" b="1" dirty="0">
                <a:latin typeface="Baloo 2" pitchFamily="2" charset="0"/>
                <a:cs typeface="Baloo 2" pitchFamily="2" charset="0"/>
              </a:rPr>
              <a:t> :</a:t>
            </a:r>
            <a:r>
              <a:rPr lang="vi-VN" altLang="en-US" sz="2400" dirty="0">
                <a:latin typeface="Baloo 2" pitchFamily="2" charset="0"/>
                <a:cs typeface="Baloo 2" pitchFamily="2" charset="0"/>
              </a:rPr>
              <a:t>.z</a:t>
            </a:r>
            <a:endParaRPr lang="en-US" altLang="en-US" sz="2400" dirty="0">
              <a:latin typeface="Baloo 2" pitchFamily="2" charset="0"/>
              <a:cs typeface="Baloo 2" pitchFamily="2" charset="0"/>
            </a:endParaRPr>
          </a:p>
        </p:txBody>
      </p:sp>
      <p:sp>
        <p:nvSpPr>
          <p:cNvPr id="11" name="Rounded Rectangle 10"/>
          <p:cNvSpPr/>
          <p:nvPr/>
        </p:nvSpPr>
        <p:spPr>
          <a:xfrm>
            <a:off x="3335311" y="991135"/>
            <a:ext cx="4579496" cy="1242597"/>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pic>
        <p:nvPicPr>
          <p:cNvPr id="4" name="Picture 2" descr="Little Boy Cartoon Images – Browse 240,121 Stock Photos, Vectors, and Video  | Adobe Stock">
            <a:extLst>
              <a:ext uri="{FF2B5EF4-FFF2-40B4-BE49-F238E27FC236}">
                <a16:creationId xmlns:a16="http://schemas.microsoft.com/office/drawing/2014/main" xmlns="" id="{C9318FEC-A7CE-4EC0-A3AA-E8AA187AA05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00" b="94722" l="65942" r="96377">
                        <a14:foregroundMark x1="75000" y1="35556" x2="79348" y2="33889"/>
                        <a14:foregroundMark x1="84239" y1="35278" x2="89130" y2="36111"/>
                        <a14:foregroundMark x1="88949" y1="38611" x2="89674" y2="38611"/>
                        <a14:foregroundMark x1="79348" y1="45278" x2="84783" y2="47778"/>
                        <a14:foregroundMark x1="79710" y1="8889" x2="88043" y2="7500"/>
                        <a14:foregroundMark x1="67572" y1="48611" x2="69384" y2="52222"/>
                        <a14:foregroundMark x1="69022" y1="47222" x2="69746" y2="51944"/>
                        <a14:foregroundMark x1="66304" y1="47778" x2="68297" y2="50000"/>
                        <a14:foregroundMark x1="73007" y1="53889" x2="75906" y2="56389"/>
                        <a14:foregroundMark x1="75725" y1="53333" x2="78080" y2="59722"/>
                        <a14:foregroundMark x1="72645" y1="93333" x2="77717" y2="86944"/>
                        <a14:foregroundMark x1="86413" y1="94722" x2="85507" y2="84722"/>
                        <a14:foregroundMark x1="87319" y1="92222" x2="86594" y2="88611"/>
                        <a14:foregroundMark x1="73370" y1="93611" x2="78080" y2="92500"/>
                        <a14:foregroundMark x1="73188" y1="94444" x2="81159" y2="92222"/>
                      </a14:backgroundRemoval>
                    </a14:imgEffect>
                  </a14:imgLayer>
                </a14:imgProps>
              </a:ext>
              <a:ext uri="{28A0092B-C50C-407E-A947-70E740481C1C}">
                <a14:useLocalDpi xmlns:a14="http://schemas.microsoft.com/office/drawing/2010/main" val="0"/>
              </a:ext>
            </a:extLst>
          </a:blip>
          <a:srcRect l="63880" t="3696"/>
          <a:stretch/>
        </p:blipFill>
        <p:spPr bwMode="auto">
          <a:xfrm>
            <a:off x="143668" y="1995916"/>
            <a:ext cx="1899547" cy="33030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61247" y="1073824"/>
            <a:ext cx="5727623" cy="1077218"/>
          </a:xfrm>
          <a:prstGeom prst="rect">
            <a:avLst/>
          </a:prstGeom>
        </p:spPr>
        <p:txBody>
          <a:bodyPr wrap="square">
            <a:spAutoFit/>
          </a:bodyPr>
          <a:lstStyle/>
          <a:p>
            <a:pPr algn="ctr"/>
            <a:r>
              <a:rPr lang="en-US" altLang="en-US" sz="3200" b="1" dirty="0">
                <a:solidFill>
                  <a:srgbClr val="C00000"/>
                </a:solidFill>
                <a:latin typeface="UVN Mot Moi" panose="02070606050705020204" pitchFamily="18" charset="0"/>
                <a:cs typeface="Baloo 2" pitchFamily="2" charset="0"/>
              </a:rPr>
              <a:t>NHỚ VIẾT </a:t>
            </a:r>
          </a:p>
          <a:p>
            <a:pPr algn="ctr"/>
            <a:r>
              <a:rPr lang="en-US" sz="3200" b="1" dirty="0">
                <a:solidFill>
                  <a:srgbClr val="C00000"/>
                </a:solidFill>
                <a:latin typeface="Fira Sans" panose="020B0803050000020004" pitchFamily="34" charset="0"/>
                <a:cs typeface="Baloo 2" pitchFamily="2" charset="0"/>
              </a:rPr>
              <a:t>SANG NĂM CON LÊN BẢY</a:t>
            </a:r>
            <a:endParaRPr lang="en-US" sz="3200" b="1" dirty="0">
              <a:solidFill>
                <a:srgbClr val="C00000"/>
              </a:solidFill>
              <a:latin typeface="Fira Sans" panose="020B0803050000020004" pitchFamily="34" charset="0"/>
            </a:endParaRPr>
          </a:p>
        </p:txBody>
      </p:sp>
      <p:sp>
        <p:nvSpPr>
          <p:cNvPr id="14" name="Rounded Rectangle 96">
            <a:extLst>
              <a:ext uri="{FF2B5EF4-FFF2-40B4-BE49-F238E27FC236}">
                <a16:creationId xmlns:a16="http://schemas.microsoft.com/office/drawing/2014/main" xmlns="" id="{1858A657-9F42-426E-82C7-63AE0FC62539}"/>
              </a:ext>
            </a:extLst>
          </p:cNvPr>
          <p:cNvSpPr/>
          <p:nvPr/>
        </p:nvSpPr>
        <p:spPr>
          <a:xfrm>
            <a:off x="3001091" y="2571750"/>
            <a:ext cx="6142909" cy="850161"/>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i="1"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Từ</a:t>
            </a:r>
            <a:r>
              <a:rPr lang="en-US" sz="2400" i="1" dirty="0">
                <a:solidFill>
                  <a:schemeClr val="tx1">
                    <a:lumMod val="60000"/>
                    <a:lumOff val="40000"/>
                  </a:schemeClr>
                </a:solidFill>
                <a:latin typeface="Pattaya" panose="00000500000000000000" pitchFamily="2" charset="-34"/>
                <a:cs typeface="Pattaya" panose="00000500000000000000" pitchFamily="2" charset="-34"/>
              </a:rPr>
              <a:t> Mai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rồi</a:t>
            </a:r>
            <a:r>
              <a:rPr lang="en-US" sz="2400" i="1" dirty="0">
                <a:solidFill>
                  <a:schemeClr val="tx1">
                    <a:lumMod val="60000"/>
                    <a:lumOff val="40000"/>
                  </a:schemeClr>
                </a:solidFill>
                <a:latin typeface="Pattaya" panose="00000500000000000000" pitchFamily="2" charset="-34"/>
                <a:cs typeface="Pattaya" panose="00000500000000000000" pitchFamily="2" charset="-34"/>
              </a:rPr>
              <a:t> con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lớn</a:t>
            </a:r>
            <a:r>
              <a:rPr lang="en-US" sz="2400" i="1" dirty="0">
                <a:solidFill>
                  <a:schemeClr val="tx1">
                    <a:lumMod val="60000"/>
                    <a:lumOff val="40000"/>
                  </a:schemeClr>
                </a:solidFill>
                <a:latin typeface="Pattaya" panose="00000500000000000000" pitchFamily="2" charset="-34"/>
                <a:cs typeface="Pattaya" panose="00000500000000000000" pitchFamily="2" charset="-34"/>
              </a:rPr>
              <a:t>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khôn</a:t>
            </a:r>
            <a:r>
              <a:rPr lang="en-US" sz="2400" i="1" dirty="0">
                <a:solidFill>
                  <a:schemeClr val="tx1">
                    <a:lumMod val="60000"/>
                    <a:lumOff val="40000"/>
                  </a:schemeClr>
                </a:solidFill>
                <a:latin typeface="Pattaya" panose="00000500000000000000" pitchFamily="2" charset="-34"/>
                <a:cs typeface="Pattaya" panose="00000500000000000000" pitchFamily="2" charset="-34"/>
              </a:rPr>
              <a:t> … </a:t>
            </a:r>
            <a:r>
              <a:rPr lang="en-US" sz="2400" dirty="0" err="1">
                <a:solidFill>
                  <a:schemeClr val="tx1">
                    <a:lumMod val="60000"/>
                    <a:lumOff val="40000"/>
                  </a:schemeClr>
                </a:solidFill>
                <a:latin typeface="Pattaya" panose="00000500000000000000" pitchFamily="2" charset="-34"/>
                <a:cs typeface="Pattaya" panose="00000500000000000000" pitchFamily="2" charset="-34"/>
              </a:rPr>
              <a:t>đến</a:t>
            </a:r>
            <a:r>
              <a:rPr lang="en-US" sz="2400" i="1" dirty="0">
                <a:solidFill>
                  <a:schemeClr val="tx1">
                    <a:lumMod val="60000"/>
                    <a:lumOff val="40000"/>
                  </a:schemeClr>
                </a:solidFill>
                <a:latin typeface="Pattaya" panose="00000500000000000000" pitchFamily="2" charset="-34"/>
                <a:cs typeface="Pattaya" panose="00000500000000000000" pitchFamily="2" charset="-34"/>
              </a:rPr>
              <a:t>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hết</a:t>
            </a:r>
            <a:r>
              <a:rPr lang="en-US" sz="2400" i="1" dirty="0">
                <a:solidFill>
                  <a:schemeClr val="tx1">
                    <a:lumMod val="60000"/>
                    <a:lumOff val="40000"/>
                  </a:schemeClr>
                </a:solidFill>
                <a:latin typeface="Pattaya" panose="00000500000000000000" pitchFamily="2" charset="-34"/>
                <a:cs typeface="Pattaya" panose="00000500000000000000" pitchFamily="2" charset="-34"/>
              </a:rPr>
              <a:t> ). </a:t>
            </a:r>
          </a:p>
        </p:txBody>
      </p:sp>
    </p:spTree>
    <p:extLst>
      <p:ext uri="{BB962C8B-B14F-4D97-AF65-F5344CB8AC3E}">
        <p14:creationId xmlns:p14="http://schemas.microsoft.com/office/powerpoint/2010/main" val="371620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8" name="Text Box 413">
            <a:extLst>
              <a:ext uri="{FF2B5EF4-FFF2-40B4-BE49-F238E27FC236}">
                <a16:creationId xmlns:a16="http://schemas.microsoft.com/office/drawing/2014/main" xmlns="" id="{B44B75E5-E10E-4177-AE7A-EFA8607D4965}"/>
              </a:ext>
            </a:extLst>
          </p:cNvPr>
          <p:cNvSpPr txBox="1">
            <a:spLocks noChangeArrowheads="1"/>
          </p:cNvSpPr>
          <p:nvPr/>
        </p:nvSpPr>
        <p:spPr bwMode="auto">
          <a:xfrm>
            <a:off x="1892414" y="90670"/>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Fira Sans" panose="020B0803050000020004" pitchFamily="34" charset="0"/>
              </a:rPr>
              <a:t>Sang </a:t>
            </a:r>
            <a:r>
              <a:rPr lang="en-US" altLang="en-US" b="1" dirty="0" err="1">
                <a:solidFill>
                  <a:srgbClr val="CC0000"/>
                </a:solidFill>
                <a:latin typeface="Fira Sans" panose="020B0803050000020004" pitchFamily="34" charset="0"/>
              </a:rPr>
              <a:t>năm</a:t>
            </a:r>
            <a:r>
              <a:rPr lang="en-US" altLang="en-US" b="1" dirty="0">
                <a:solidFill>
                  <a:srgbClr val="CC0000"/>
                </a:solidFill>
                <a:latin typeface="Fira Sans" panose="020B0803050000020004" pitchFamily="34" charset="0"/>
              </a:rPr>
              <a:t> con </a:t>
            </a:r>
            <a:r>
              <a:rPr lang="en-US" altLang="en-US" b="1" dirty="0" err="1">
                <a:solidFill>
                  <a:srgbClr val="CC0000"/>
                </a:solidFill>
                <a:latin typeface="Fira Sans" panose="020B0803050000020004" pitchFamily="34" charset="0"/>
              </a:rPr>
              <a:t>lên</a:t>
            </a:r>
            <a:r>
              <a:rPr lang="en-US" altLang="en-US" b="1" dirty="0">
                <a:solidFill>
                  <a:srgbClr val="CC0000"/>
                </a:solidFill>
                <a:latin typeface="Fira Sans" panose="020B0803050000020004" pitchFamily="34" charset="0"/>
              </a:rPr>
              <a:t> </a:t>
            </a:r>
            <a:r>
              <a:rPr lang="en-US" altLang="en-US" b="1" dirty="0" err="1">
                <a:solidFill>
                  <a:srgbClr val="CC0000"/>
                </a:solidFill>
                <a:latin typeface="Fira Sans" panose="020B0803050000020004" pitchFamily="34" charset="0"/>
              </a:rPr>
              <a:t>bảy</a:t>
            </a:r>
            <a:endParaRPr lang="en-US" altLang="en-US" b="1" dirty="0">
              <a:solidFill>
                <a:srgbClr val="CC0000"/>
              </a:solidFill>
              <a:latin typeface="Fira Sans" panose="020B0803050000020004" pitchFamily="34" charset="0"/>
            </a:endParaRPr>
          </a:p>
        </p:txBody>
      </p:sp>
      <p:sp>
        <p:nvSpPr>
          <p:cNvPr id="19" name="Text Box 8">
            <a:extLst>
              <a:ext uri="{FF2B5EF4-FFF2-40B4-BE49-F238E27FC236}">
                <a16:creationId xmlns:a16="http://schemas.microsoft.com/office/drawing/2014/main" xmlns="" id="{6516C4EA-C04A-4AD9-B332-00A3D43E5DE5}"/>
              </a:ext>
            </a:extLst>
          </p:cNvPr>
          <p:cNvSpPr txBox="1">
            <a:spLocks noChangeArrowheads="1"/>
          </p:cNvSpPr>
          <p:nvPr/>
        </p:nvSpPr>
        <p:spPr bwMode="auto">
          <a:xfrm>
            <a:off x="1143850" y="692217"/>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0" name="Text Box 8">
            <a:extLst>
              <a:ext uri="{FF2B5EF4-FFF2-40B4-BE49-F238E27FC236}">
                <a16:creationId xmlns:a16="http://schemas.microsoft.com/office/drawing/2014/main" xmlns="" id="{FDC16E37-79D2-4B41-9185-745FBCF1F749}"/>
              </a:ext>
            </a:extLst>
          </p:cNvPr>
          <p:cNvSpPr txBox="1">
            <a:spLocks noChangeArrowheads="1"/>
          </p:cNvSpPr>
          <p:nvPr/>
        </p:nvSpPr>
        <p:spPr bwMode="auto">
          <a:xfrm>
            <a:off x="4796152" y="798400"/>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qua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ấu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thơ</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a:solidFill>
                  <a:schemeClr val="accent1">
                    <a:lumMod val="10000"/>
                  </a:schemeClr>
                </a:solidFill>
                <a:latin typeface="Calibri" panose="020F0502020204030204" pitchFamily="34" charset="0"/>
                <a:cs typeface="Calibri" panose="020F0502020204030204" pitchFamily="34" charset="0"/>
              </a:rPr>
              <a:t>Bao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bay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mất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trong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thật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Tiếng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người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với</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Hạnh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phúc</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khăn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hơn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Mọi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đã</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Nhưng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giành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Từ</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hai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tay</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2" name="Text Box 413">
            <a:extLst>
              <a:ext uri="{FF2B5EF4-FFF2-40B4-BE49-F238E27FC236}">
                <a16:creationId xmlns:a16="http://schemas.microsoft.com/office/drawing/2014/main" xmlns="" id="{50113AE3-4CD2-41F6-9B07-F4D435B1C2DB}"/>
              </a:ext>
            </a:extLst>
          </p:cNvPr>
          <p:cNvSpPr txBox="1">
            <a:spLocks noChangeArrowheads="1"/>
          </p:cNvSpPr>
          <p:nvPr/>
        </p:nvSpPr>
        <p:spPr bwMode="auto">
          <a:xfrm>
            <a:off x="4263259" y="4119308"/>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Calibri" panose="020F0502020204030204" pitchFamily="34" charset="0"/>
                <a:cs typeface="Calibri" panose="020F0502020204030204" pitchFamily="34" charset="0"/>
              </a:rPr>
              <a:t>Vũ</a:t>
            </a:r>
            <a:r>
              <a:rPr lang="en-US" altLang="en-US" sz="2000" b="1" i="1" dirty="0">
                <a:solidFill>
                  <a:schemeClr val="tx1">
                    <a:lumMod val="50000"/>
                  </a:schemeClr>
                </a:solidFill>
                <a:latin typeface="Calibri" panose="020F0502020204030204" pitchFamily="34" charset="0"/>
                <a:cs typeface="Calibri" panose="020F0502020204030204" pitchFamily="34" charset="0"/>
              </a:rPr>
              <a:t> </a:t>
            </a:r>
            <a:r>
              <a:rPr lang="en-US" altLang="en-US" sz="2000" b="1" i="1" dirty="0" err="1">
                <a:solidFill>
                  <a:schemeClr val="tx1">
                    <a:lumMod val="50000"/>
                  </a:schemeClr>
                </a:solidFill>
                <a:latin typeface="Calibri" panose="020F0502020204030204" pitchFamily="34" charset="0"/>
                <a:cs typeface="Calibri" panose="020F0502020204030204" pitchFamily="34" charset="0"/>
              </a:rPr>
              <a:t>Đình</a:t>
            </a:r>
            <a:r>
              <a:rPr lang="en-US" altLang="en-US" sz="2000" b="1" i="1" dirty="0">
                <a:solidFill>
                  <a:schemeClr val="tx1">
                    <a:lumMod val="50000"/>
                  </a:schemeClr>
                </a:solidFill>
                <a:latin typeface="Calibri" panose="020F0502020204030204" pitchFamily="34" charset="0"/>
                <a:cs typeface="Calibri" panose="020F0502020204030204" pitchFamily="34" charset="0"/>
              </a:rPr>
              <a:t> Minh</a:t>
            </a:r>
          </a:p>
        </p:txBody>
      </p:sp>
      <p:grpSp>
        <p:nvGrpSpPr>
          <p:cNvPr id="11" name="Group 10">
            <a:extLst>
              <a:ext uri="{FF2B5EF4-FFF2-40B4-BE49-F238E27FC236}">
                <a16:creationId xmlns:a16="http://schemas.microsoft.com/office/drawing/2014/main" xmlns="" id="{6DD6FB4B-48A5-4F7B-9CEB-539AE35DC7A7}"/>
              </a:ext>
            </a:extLst>
          </p:cNvPr>
          <p:cNvGrpSpPr/>
          <p:nvPr/>
        </p:nvGrpSpPr>
        <p:grpSpPr>
          <a:xfrm>
            <a:off x="81496" y="25880"/>
            <a:ext cx="2467976" cy="506489"/>
            <a:chOff x="506033" y="188602"/>
            <a:chExt cx="11198288" cy="903486"/>
          </a:xfrm>
        </p:grpSpPr>
        <p:sp>
          <p:nvSpPr>
            <p:cNvPr id="12" name="Arrow: Chevron 11">
              <a:extLst>
                <a:ext uri="{FF2B5EF4-FFF2-40B4-BE49-F238E27FC236}">
                  <a16:creationId xmlns:a16="http://schemas.microsoft.com/office/drawing/2014/main" xmlns="" id="{C4CA48E1-0CA9-4E05-8095-2CFB4382AEB0}"/>
                </a:ext>
              </a:extLst>
            </p:cNvPr>
            <p:cNvSpPr/>
            <p:nvPr/>
          </p:nvSpPr>
          <p:spPr>
            <a:xfrm>
              <a:off x="506033" y="188602"/>
              <a:ext cx="11198288" cy="903486"/>
            </a:xfrm>
            <a:prstGeom prst="chevron">
              <a:avLst/>
            </a:prstGeom>
            <a:solidFill>
              <a:srgbClr val="FF8369"/>
            </a:solidFill>
            <a:ln>
              <a:solidFill>
                <a:srgbClr val="FF8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a:ln w="22225">
                  <a:solidFill>
                    <a:srgbClr val="ED7D31"/>
                  </a:solidFill>
                  <a:prstDash val="solid"/>
                </a:ln>
                <a:solidFill>
                  <a:srgbClr val="ED7D31">
                    <a:lumMod val="40000"/>
                    <a:lumOff val="60000"/>
                  </a:srgbClr>
                </a:solidFill>
              </a:endParaRPr>
            </a:p>
          </p:txBody>
        </p:sp>
        <p:sp>
          <p:nvSpPr>
            <p:cNvPr id="13" name="Arrow: Chevron 12">
              <a:extLst>
                <a:ext uri="{FF2B5EF4-FFF2-40B4-BE49-F238E27FC236}">
                  <a16:creationId xmlns:a16="http://schemas.microsoft.com/office/drawing/2014/main" xmlns="" id="{402DE9CC-D395-4617-AD4A-6931ADC1765C}"/>
                </a:ext>
              </a:extLst>
            </p:cNvPr>
            <p:cNvSpPr/>
            <p:nvPr/>
          </p:nvSpPr>
          <p:spPr>
            <a:xfrm>
              <a:off x="806077" y="259665"/>
              <a:ext cx="10743457" cy="746208"/>
            </a:xfrm>
            <a:prstGeom prst="chevr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a:ln w="22225">
                  <a:solidFill>
                    <a:srgbClr val="ED7D31"/>
                  </a:solidFill>
                  <a:prstDash val="solid"/>
                </a:ln>
                <a:solidFill>
                  <a:srgbClr val="ED7D31">
                    <a:lumMod val="40000"/>
                    <a:lumOff val="60000"/>
                  </a:srgbClr>
                </a:solidFill>
              </a:endParaRPr>
            </a:p>
          </p:txBody>
        </p:sp>
      </p:grpSp>
      <p:sp>
        <p:nvSpPr>
          <p:cNvPr id="17" name="TextBox 16">
            <a:extLst>
              <a:ext uri="{FF2B5EF4-FFF2-40B4-BE49-F238E27FC236}">
                <a16:creationId xmlns:a16="http://schemas.microsoft.com/office/drawing/2014/main" xmlns="" id="{227B453A-F2DB-470A-8126-5681C3B4BE73}"/>
              </a:ext>
            </a:extLst>
          </p:cNvPr>
          <p:cNvSpPr txBox="1"/>
          <p:nvPr/>
        </p:nvSpPr>
        <p:spPr>
          <a:xfrm>
            <a:off x="421299" y="98673"/>
            <a:ext cx="3120064" cy="369332"/>
          </a:xfrm>
          <a:prstGeom prst="rect">
            <a:avLst/>
          </a:prstGeom>
          <a:noFill/>
          <a:ln>
            <a:noFill/>
          </a:ln>
        </p:spPr>
        <p:txBody>
          <a:bodyPr wrap="square" rtlCol="0">
            <a:spAutoFit/>
          </a:bodyPr>
          <a:lstStyle/>
          <a:p>
            <a:r>
              <a:rPr lang="en-US" sz="1800" b="1" kern="0" dirty="0" err="1">
                <a:solidFill>
                  <a:schemeClr val="bg1"/>
                </a:solidFill>
                <a:latin typeface="Nunito" pitchFamily="2" charset="0"/>
                <a:sym typeface="Arial"/>
              </a:rPr>
              <a:t>Soát</a:t>
            </a:r>
            <a:r>
              <a:rPr lang="en-US" sz="1800" b="1" kern="0" dirty="0">
                <a:solidFill>
                  <a:schemeClr val="bg1"/>
                </a:solidFill>
                <a:latin typeface="Nunito" pitchFamily="2" charset="0"/>
                <a:sym typeface="Arial"/>
              </a:rPr>
              <a:t> </a:t>
            </a:r>
            <a:r>
              <a:rPr lang="en-US" sz="1800" b="1" kern="0" dirty="0" err="1">
                <a:solidFill>
                  <a:schemeClr val="bg1"/>
                </a:solidFill>
                <a:latin typeface="Nunito" pitchFamily="2" charset="0"/>
                <a:sym typeface="Arial"/>
              </a:rPr>
              <a:t>lỗi</a:t>
            </a:r>
            <a:r>
              <a:rPr lang="en-US" sz="1800" b="1" kern="0" dirty="0">
                <a:solidFill>
                  <a:schemeClr val="bg1"/>
                </a:solidFill>
                <a:latin typeface="Nunito" pitchFamily="2" charset="0"/>
                <a:sym typeface="Arial"/>
              </a:rPr>
              <a:t> </a:t>
            </a:r>
            <a:r>
              <a:rPr lang="en-US" sz="1800" b="1" kern="0" dirty="0" err="1">
                <a:solidFill>
                  <a:schemeClr val="bg1"/>
                </a:solidFill>
                <a:latin typeface="Nunito" pitchFamily="2" charset="0"/>
                <a:sym typeface="Arial"/>
              </a:rPr>
              <a:t>chính</a:t>
            </a:r>
            <a:r>
              <a:rPr lang="en-US" sz="1800" b="1" kern="0" dirty="0">
                <a:solidFill>
                  <a:schemeClr val="bg1"/>
                </a:solidFill>
                <a:latin typeface="Nunito" pitchFamily="2" charset="0"/>
                <a:sym typeface="Arial"/>
              </a:rPr>
              <a:t> </a:t>
            </a:r>
            <a:r>
              <a:rPr lang="en-US" sz="1800" b="1" kern="0" dirty="0" err="1">
                <a:solidFill>
                  <a:schemeClr val="bg1"/>
                </a:solidFill>
                <a:latin typeface="Nunito" pitchFamily="2" charset="0"/>
                <a:sym typeface="Arial"/>
              </a:rPr>
              <a:t>tả</a:t>
            </a:r>
            <a:r>
              <a:rPr lang="en-US" sz="1800" b="1" kern="0" dirty="0">
                <a:solidFill>
                  <a:schemeClr val="bg1"/>
                </a:solidFill>
                <a:latin typeface="Nunito" pitchFamily="2" charset="0"/>
                <a:sym typeface="Arial"/>
              </a:rPr>
              <a:t> :</a:t>
            </a:r>
            <a:endParaRPr lang="en-US" sz="1800" b="1" dirty="0">
              <a:solidFill>
                <a:schemeClr val="bg1"/>
              </a:solidFill>
              <a:latin typeface="Nunito" pitchFamily="2" charset="0"/>
            </a:endParaRPr>
          </a:p>
        </p:txBody>
      </p:sp>
    </p:spTree>
    <p:extLst>
      <p:ext uri="{BB962C8B-B14F-4D97-AF65-F5344CB8AC3E}">
        <p14:creationId xmlns:p14="http://schemas.microsoft.com/office/powerpoint/2010/main" val="35755365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4" name="Rectangle 3"/>
          <p:cNvSpPr/>
          <p:nvPr/>
        </p:nvSpPr>
        <p:spPr>
          <a:xfrm>
            <a:off x="2039904" y="1364602"/>
            <a:ext cx="4886325"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883057" y="217825"/>
            <a:ext cx="5747710" cy="4302602"/>
            <a:chOff x="2285947" y="400027"/>
            <a:chExt cx="4837350" cy="4019686"/>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47838" b="90000" l="65811" r="95946">
                          <a14:foregroundMark x1="70946" y1="88514" x2="72568" y2="86622"/>
                          <a14:foregroundMark x1="90270" y1="87432" x2="90270" y2="89324"/>
                        </a14:backgroundRemoval>
                      </a14:imgEffect>
                    </a14:imgLayer>
                  </a14:imgProps>
                </a:ext>
              </a:extLst>
            </a:blip>
            <a:srcRect l="64396" t="48144"/>
            <a:stretch/>
          </p:blipFill>
          <p:spPr>
            <a:xfrm rot="1013487">
              <a:off x="5291692" y="400027"/>
              <a:ext cx="1831605" cy="2667684"/>
            </a:xfrm>
            <a:prstGeom prst="rect">
              <a:avLst/>
            </a:prstGeom>
          </p:spPr>
        </p:pic>
        <p:pic>
          <p:nvPicPr>
            <p:cNvPr id="10" name="Picture 9"/>
            <p:cNvPicPr>
              <a:picLocks noChangeAspect="1"/>
            </p:cNvPicPr>
            <p:nvPr/>
          </p:nvPicPr>
          <p:blipFill rotWithShape="1">
            <a:blip r:embed="rId5"/>
            <a:srcRect l="79201"/>
            <a:stretch/>
          </p:blipFill>
          <p:spPr>
            <a:xfrm rot="20977888">
              <a:off x="2285947" y="451355"/>
              <a:ext cx="1245189" cy="2322777"/>
            </a:xfrm>
            <a:prstGeom prst="rect">
              <a:avLst/>
            </a:prstGeom>
          </p:spPr>
        </p:pic>
        <p:pic>
          <p:nvPicPr>
            <p:cNvPr id="11" name="Picture 10"/>
            <p:cNvPicPr>
              <a:picLocks noChangeAspect="1"/>
            </p:cNvPicPr>
            <p:nvPr/>
          </p:nvPicPr>
          <p:blipFill rotWithShape="1">
            <a:blip r:embed="rId5"/>
            <a:srcRect r="75867"/>
            <a:stretch/>
          </p:blipFill>
          <p:spPr>
            <a:xfrm>
              <a:off x="4002961" y="544444"/>
              <a:ext cx="1444786" cy="2322777"/>
            </a:xfrm>
            <a:prstGeom prst="rect">
              <a:avLst/>
            </a:prstGeom>
          </p:spPr>
        </p:pic>
        <p:sp>
          <p:nvSpPr>
            <p:cNvPr id="13" name="Cloud 12"/>
            <p:cNvSpPr/>
            <p:nvPr/>
          </p:nvSpPr>
          <p:spPr>
            <a:xfrm rot="213604">
              <a:off x="2438832" y="1746204"/>
              <a:ext cx="4381663" cy="2673509"/>
            </a:xfrm>
            <a:prstGeom prst="cloud">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2816040" y="2449689"/>
            <a:ext cx="4848254" cy="1015663"/>
          </a:xfrm>
          <a:prstGeom prst="rect">
            <a:avLst/>
          </a:prstGeom>
          <a:noFill/>
        </p:spPr>
        <p:txBody>
          <a:bodyPr wrap="square" rtlCol="0">
            <a:spAutoFit/>
          </a:bodyPr>
          <a:lstStyle/>
          <a:p>
            <a:r>
              <a:rPr lang="en-US" sz="6000" b="1" dirty="0">
                <a:ln>
                  <a:solidFill>
                    <a:schemeClr val="bg1"/>
                  </a:solidFill>
                </a:ln>
                <a:solidFill>
                  <a:srgbClr val="FF0000"/>
                </a:solidFill>
                <a:effectLst>
                  <a:glow rad="228600">
                    <a:schemeClr val="accent6">
                      <a:satMod val="175000"/>
                      <a:alpha val="40000"/>
                    </a:schemeClr>
                  </a:glow>
                </a:effectLst>
                <a:latin typeface="Fira Sans" panose="020B0803050000020004" pitchFamily="34" charset="0"/>
                <a:cs typeface="Calibri" panose="020F0502020204030204" pitchFamily="34" charset="0"/>
              </a:rPr>
              <a:t>LUYỆN TẬP</a:t>
            </a:r>
          </a:p>
        </p:txBody>
      </p:sp>
    </p:spTree>
    <p:extLst>
      <p:ext uri="{BB962C8B-B14F-4D97-AF65-F5344CB8AC3E}">
        <p14:creationId xmlns:p14="http://schemas.microsoft.com/office/powerpoint/2010/main" val="3456937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 name="Rounded Rectangle 8"/>
          <p:cNvSpPr/>
          <p:nvPr/>
        </p:nvSpPr>
        <p:spPr>
          <a:xfrm>
            <a:off x="242594" y="559836"/>
            <a:ext cx="8640147" cy="4254759"/>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grpSp>
        <p:nvGrpSpPr>
          <p:cNvPr id="15" name="Group 14"/>
          <p:cNvGrpSpPr/>
          <p:nvPr/>
        </p:nvGrpSpPr>
        <p:grpSpPr>
          <a:xfrm>
            <a:off x="1598665" y="1009347"/>
            <a:ext cx="7001325" cy="2243139"/>
            <a:chOff x="1408922" y="-12141"/>
            <a:chExt cx="6839339" cy="1701561"/>
          </a:xfrm>
        </p:grpSpPr>
        <p:sp>
          <p:nvSpPr>
            <p:cNvPr id="6" name="Google Shape;1651;p46">
              <a:extLst>
                <a:ext uri="{FF2B5EF4-FFF2-40B4-BE49-F238E27FC236}">
                  <a16:creationId xmlns:a16="http://schemas.microsoft.com/office/drawing/2014/main" xmlns="" id="{C5BD9438-A9D8-44AD-8BD5-147B6553734A}"/>
                </a:ext>
              </a:extLst>
            </p:cNvPr>
            <p:cNvSpPr/>
            <p:nvPr/>
          </p:nvSpPr>
          <p:spPr>
            <a:xfrm>
              <a:off x="1408922" y="-12141"/>
              <a:ext cx="6839339" cy="1295314"/>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solidFill>
            <a:ln>
              <a:noFill/>
            </a:ln>
          </p:spPr>
          <p:txBody>
            <a:bodyPr spcFirstLastPara="1" wrap="square" lIns="68569" tIns="68569" rIns="68569" bIns="68569" anchor="ctr" anchorCtr="0">
              <a:noAutofit/>
            </a:bodyPr>
            <a:lstStyle/>
            <a:p>
              <a:pPr algn="ctr"/>
              <a:endParaRPr sz="2400" b="1" dirty="0">
                <a:solidFill>
                  <a:schemeClr val="accent2">
                    <a:lumMod val="10000"/>
                  </a:schemeClr>
                </a:solidFill>
                <a:latin typeface="Baloo 2" pitchFamily="2" charset="0"/>
                <a:ea typeface="Patrick Hand"/>
                <a:cs typeface="Baloo 2" pitchFamily="2" charset="0"/>
                <a:sym typeface="Patrick Hand"/>
              </a:endParaRPr>
            </a:p>
          </p:txBody>
        </p:sp>
        <p:sp>
          <p:nvSpPr>
            <p:cNvPr id="5" name="Rectangle 4"/>
            <p:cNvSpPr/>
            <p:nvPr/>
          </p:nvSpPr>
          <p:spPr>
            <a:xfrm>
              <a:off x="1875541" y="119760"/>
              <a:ext cx="6246112" cy="1569660"/>
            </a:xfrm>
            <a:prstGeom prst="rect">
              <a:avLst/>
            </a:prstGeom>
          </p:spPr>
          <p:txBody>
            <a:bodyPr wrap="square">
              <a:spAutoFit/>
            </a:bodyPr>
            <a:lstStyle/>
            <a:p>
              <a:r>
                <a:rPr lang="en-US" altLang="en-US" sz="3200" dirty="0" err="1">
                  <a:solidFill>
                    <a:schemeClr val="bg1"/>
                  </a:solidFill>
                  <a:latin typeface="UVF Lobster12" panose="02000506000000020003" pitchFamily="2" charset="0"/>
                  <a:cs typeface="Baloo 2" pitchFamily="2" charset="0"/>
                </a:rPr>
                <a:t>Bài</a:t>
              </a:r>
              <a:r>
                <a:rPr lang="en-US" altLang="en-US" sz="3200" dirty="0">
                  <a:solidFill>
                    <a:schemeClr val="bg1"/>
                  </a:solidFill>
                  <a:latin typeface="UVF Lobster12" panose="02000506000000020003" pitchFamily="2" charset="0"/>
                  <a:cs typeface="Baloo 2" pitchFamily="2" charset="0"/>
                </a:rPr>
                <a:t> 2 : </a:t>
              </a:r>
              <a:r>
                <a:rPr lang="en-US" altLang="en-US" sz="3200" dirty="0" err="1">
                  <a:solidFill>
                    <a:schemeClr val="bg1"/>
                  </a:solidFill>
                  <a:latin typeface="UVF Lobster12" panose="02000506000000020003" pitchFamily="2" charset="0"/>
                  <a:cs typeface="Baloo 2" pitchFamily="2" charset="0"/>
                </a:rPr>
                <a:t>Tìm</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tên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các</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cơ</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quan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tổ</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chức</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trong</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đoạn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văn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sau</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Viết</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lại</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các</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tên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ấy</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cho</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đúng</a:t>
              </a:r>
              <a:r>
                <a:rPr lang="en-US" altLang="en-US" sz="2800" dirty="0">
                  <a:solidFill>
                    <a:schemeClr val="bg1"/>
                  </a:solidFill>
                  <a:latin typeface="UVF Lobster12" panose="02000506000000020003" pitchFamily="2" charset="0"/>
                  <a:cs typeface="Baloo 2" pitchFamily="2" charset="0"/>
                </a:rPr>
                <a:t>. </a:t>
              </a:r>
            </a:p>
          </p:txBody>
        </p:sp>
      </p:gr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148688" y="1752502"/>
            <a:ext cx="1812667" cy="3226546"/>
          </a:xfrm>
          <a:prstGeom prst="rect">
            <a:avLst/>
          </a:prstGeom>
        </p:spPr>
      </p:pic>
      <p:grpSp>
        <p:nvGrpSpPr>
          <p:cNvPr id="10" name="组合 83"/>
          <p:cNvGrpSpPr/>
          <p:nvPr/>
        </p:nvGrpSpPr>
        <p:grpSpPr>
          <a:xfrm>
            <a:off x="0" y="4049486"/>
            <a:ext cx="9144000" cy="1094013"/>
            <a:chOff x="-17585" y="5729324"/>
            <a:chExt cx="12203723" cy="1123362"/>
          </a:xfrm>
        </p:grpSpPr>
        <p:pic>
          <p:nvPicPr>
            <p:cNvPr id="11" name="图片 84"/>
            <p:cNvPicPr>
              <a:picLocks noChangeAspect="1"/>
            </p:cNvPicPr>
            <p:nvPr/>
          </p:nvPicPr>
          <p:blipFill rotWithShape="1">
            <a:blip r:embed="rId4"/>
            <a:srcRect l="1990"/>
            <a:stretch/>
          </p:blipFill>
          <p:spPr>
            <a:xfrm>
              <a:off x="-17585" y="5729324"/>
              <a:ext cx="8659753" cy="1123362"/>
            </a:xfrm>
            <a:prstGeom prst="rect">
              <a:avLst/>
            </a:prstGeom>
          </p:spPr>
        </p:pic>
        <p:pic>
          <p:nvPicPr>
            <p:cNvPr id="12" name="图片 85"/>
            <p:cNvPicPr>
              <a:picLocks noChangeAspect="1"/>
            </p:cNvPicPr>
            <p:nvPr/>
          </p:nvPicPr>
          <p:blipFill rotWithShape="1">
            <a:blip r:embed="rId4"/>
            <a:srcRect r="21459"/>
            <a:stretch/>
          </p:blipFill>
          <p:spPr>
            <a:xfrm>
              <a:off x="5398477" y="5729324"/>
              <a:ext cx="6787661" cy="1123362"/>
            </a:xfrm>
            <a:prstGeom prst="rect">
              <a:avLst/>
            </a:prstGeom>
          </p:spPr>
        </p:pic>
      </p:grpSp>
    </p:spTree>
    <p:extLst>
      <p:ext uri="{BB962C8B-B14F-4D97-AF65-F5344CB8AC3E}">
        <p14:creationId xmlns:p14="http://schemas.microsoft.com/office/powerpoint/2010/main" val="1065106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3443" y="0"/>
            <a:ext cx="8897113" cy="5011838"/>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altLang="en-US" sz="2400" dirty="0">
                <a:latin typeface="Baloo 2" pitchFamily="2" charset="0"/>
                <a:cs typeface="Baloo 2" pitchFamily="2" charset="0"/>
              </a:rPr>
              <a:t>.</a:t>
            </a:r>
            <a:endParaRPr lang="en-US" altLang="en-US" sz="2400" dirty="0">
              <a:latin typeface="Baloo 2" pitchFamily="2" charset="0"/>
              <a:cs typeface="Baloo 2" pitchFamily="2" charset="0"/>
            </a:endParaRPr>
          </a:p>
        </p:txBody>
      </p:sp>
      <p:sp>
        <p:nvSpPr>
          <p:cNvPr id="13" name="Rectangle 12">
            <a:extLst>
              <a:ext uri="{FF2B5EF4-FFF2-40B4-BE49-F238E27FC236}">
                <a16:creationId xmlns:a16="http://schemas.microsoft.com/office/drawing/2014/main" xmlns="" id="{B6440984-CB6B-4236-9696-C2D8C520C9E4}"/>
              </a:ext>
            </a:extLst>
          </p:cNvPr>
          <p:cNvSpPr/>
          <p:nvPr/>
        </p:nvSpPr>
        <p:spPr>
          <a:xfrm>
            <a:off x="223796" y="151428"/>
            <a:ext cx="8796760" cy="4708981"/>
          </a:xfrm>
          <a:prstGeom prst="rect">
            <a:avLst/>
          </a:prstGeom>
        </p:spPr>
        <p:txBody>
          <a:bodyPr wrap="square">
            <a:spAutoFit/>
          </a:bodyPr>
          <a:lstStyle/>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Ngay sau khi kí Công ước về quyền trẻ em, Chính phủ nước ta đã tổ chức Hội nghị quốc gia vì trẻ em Việt Nam, thông qua Chương trình hành động vì trẻ em 1991-2000, thành lập Uỷ ban Bảo vệ và chăm sóc trẻ em Việt Nam. Chính phủ phân công trách nhiệm cho các bộ, ngành cụ thể như sau :</a:t>
            </a:r>
            <a:endParaRPr lang="en-US" sz="2000" dirty="0">
              <a:effectLst/>
              <a:latin typeface="Arial" pitchFamily="34" charset="0"/>
              <a:cs typeface="Arial" pitchFamily="34" charset="0"/>
            </a:endParaRP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Uỷ ban bảo vệ và Chăm sóc trẻ em Việt Nam chỉ đạo, phối hợp hành động, tổ chức thực hiện, theo dõi, kiểm tra việc thực hiện Chuơng trình.</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Bộ y tế tổ chức thực hiện các nhiệm vụ chăm sóc và bảo vệ sức khoẻ cho trẻ em.</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Bộ giáo dục và Đào tạo thực hiện các nhiệm vụ về phổ cập giáo dục tiểu học, xoá mù chữ cho trẻ em.</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Bộ lao động - Thương binh và Xã hội chịu </a:t>
            </a:r>
            <a:r>
              <a:rPr lang="vi-VN" sz="2000" dirty="0" err="1">
                <a:effectLst/>
                <a:latin typeface="Arial" pitchFamily="34" charset="0"/>
                <a:cs typeface="Arial" pitchFamily="34" charset="0"/>
              </a:rPr>
              <a:t>trách</a:t>
            </a:r>
            <a:r>
              <a:rPr lang="vi-VN" sz="2000" dirty="0">
                <a:effectLst/>
                <a:latin typeface="Arial" pitchFamily="34" charset="0"/>
                <a:cs typeface="Arial" pitchFamily="34" charset="0"/>
              </a:rPr>
              <a:t> </a:t>
            </a:r>
            <a:r>
              <a:rPr lang="vi-VN" sz="2000" dirty="0" err="1">
                <a:effectLst/>
                <a:latin typeface="Arial" pitchFamily="34" charset="0"/>
                <a:cs typeface="Arial" pitchFamily="34" charset="0"/>
              </a:rPr>
              <a:t>nhiệm</a:t>
            </a:r>
            <a:r>
              <a:rPr lang="en-US" sz="2000" dirty="0">
                <a:effectLst/>
                <a:latin typeface="Arial" pitchFamily="34" charset="0"/>
                <a:cs typeface="Arial" pitchFamily="34" charset="0"/>
              </a:rPr>
              <a:t> </a:t>
            </a:r>
            <a:r>
              <a:rPr lang="vi-VN" sz="2000" dirty="0" err="1">
                <a:effectLst/>
                <a:latin typeface="Arial" pitchFamily="34" charset="0"/>
                <a:cs typeface="Arial" pitchFamily="34" charset="0"/>
              </a:rPr>
              <a:t>về</a:t>
            </a:r>
            <a:r>
              <a:rPr lang="vi-VN" sz="2000" dirty="0">
                <a:effectLst/>
                <a:latin typeface="Arial" pitchFamily="34" charset="0"/>
                <a:cs typeface="Arial" pitchFamily="34" charset="0"/>
              </a:rPr>
              <a:t> chăm sóc trẻ em có hoàn cảnh đặc biệt khó khăn.</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Hội liên hiệp phụ nữ Việt Nam phối hợp với các bộ, ngành,</a:t>
            </a:r>
            <a:r>
              <a:rPr lang="en-US" sz="2000" dirty="0">
                <a:effectLst/>
                <a:latin typeface="Arial" pitchFamily="34" charset="0"/>
                <a:cs typeface="Arial" pitchFamily="34" charset="0"/>
              </a:rPr>
              <a:t> </a:t>
            </a:r>
            <a:r>
              <a:rPr lang="vi-VN" sz="2000" dirty="0">
                <a:effectLst/>
                <a:latin typeface="Arial" pitchFamily="34" charset="0"/>
                <a:cs typeface="Arial" pitchFamily="34" charset="0"/>
              </a:rPr>
              <a:t>đoàn thể có liên quan tổ chức dịch vụ kế hoạch hoá gia đình, chăm sóc sức khoẻ bà mẹ, hướng dẫn cha mẹ nuôi dạy con.</a:t>
            </a:r>
          </a:p>
        </p:txBody>
      </p:sp>
      <p:sp>
        <p:nvSpPr>
          <p:cNvPr id="5" name="Rectangle 4">
            <a:extLst>
              <a:ext uri="{FF2B5EF4-FFF2-40B4-BE49-F238E27FC236}">
                <a16:creationId xmlns:a16="http://schemas.microsoft.com/office/drawing/2014/main" xmlns="" id="{B2687854-2535-49DE-9F94-66772A919276}"/>
              </a:ext>
            </a:extLst>
          </p:cNvPr>
          <p:cNvSpPr/>
          <p:nvPr/>
        </p:nvSpPr>
        <p:spPr>
          <a:xfrm>
            <a:off x="3631757" y="818530"/>
            <a:ext cx="519850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6" name="Rectangle 5">
            <a:extLst>
              <a:ext uri="{FF2B5EF4-FFF2-40B4-BE49-F238E27FC236}">
                <a16:creationId xmlns:a16="http://schemas.microsoft.com/office/drawing/2014/main" xmlns="" id="{7D173C6D-2B28-4BA3-BEC1-0421F4FD26B0}"/>
              </a:ext>
            </a:extLst>
          </p:cNvPr>
          <p:cNvSpPr/>
          <p:nvPr/>
        </p:nvSpPr>
        <p:spPr>
          <a:xfrm>
            <a:off x="430134" y="1431985"/>
            <a:ext cx="519850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7" name="Rectangle 6">
            <a:extLst>
              <a:ext uri="{FF2B5EF4-FFF2-40B4-BE49-F238E27FC236}">
                <a16:creationId xmlns:a16="http://schemas.microsoft.com/office/drawing/2014/main" xmlns="" id="{2184BEFE-F764-4407-9284-E8D3644077C5}"/>
              </a:ext>
            </a:extLst>
          </p:cNvPr>
          <p:cNvSpPr/>
          <p:nvPr/>
        </p:nvSpPr>
        <p:spPr>
          <a:xfrm>
            <a:off x="430134" y="2045440"/>
            <a:ext cx="94146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8" name="Rectangle 7">
            <a:extLst>
              <a:ext uri="{FF2B5EF4-FFF2-40B4-BE49-F238E27FC236}">
                <a16:creationId xmlns:a16="http://schemas.microsoft.com/office/drawing/2014/main" xmlns="" id="{5F2941B7-43B1-4BBD-9498-A80587DBC950}"/>
              </a:ext>
            </a:extLst>
          </p:cNvPr>
          <p:cNvSpPr/>
          <p:nvPr/>
        </p:nvSpPr>
        <p:spPr>
          <a:xfrm>
            <a:off x="453868" y="2658895"/>
            <a:ext cx="2817652"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9" name="Rectangle 8">
            <a:extLst>
              <a:ext uri="{FF2B5EF4-FFF2-40B4-BE49-F238E27FC236}">
                <a16:creationId xmlns:a16="http://schemas.microsoft.com/office/drawing/2014/main" xmlns="" id="{D1E7B053-63F2-4099-B801-6806CE9C94C8}"/>
              </a:ext>
            </a:extLst>
          </p:cNvPr>
          <p:cNvSpPr/>
          <p:nvPr/>
        </p:nvSpPr>
        <p:spPr>
          <a:xfrm>
            <a:off x="453868" y="3243995"/>
            <a:ext cx="4209572" cy="284065"/>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0" name="Rectangle 9">
            <a:extLst>
              <a:ext uri="{FF2B5EF4-FFF2-40B4-BE49-F238E27FC236}">
                <a16:creationId xmlns:a16="http://schemas.microsoft.com/office/drawing/2014/main" xmlns="" id="{BB801C1F-D102-4B40-BB35-87A88B86B9F1}"/>
              </a:ext>
            </a:extLst>
          </p:cNvPr>
          <p:cNvSpPr/>
          <p:nvPr/>
        </p:nvSpPr>
        <p:spPr>
          <a:xfrm>
            <a:off x="524988" y="3870474"/>
            <a:ext cx="3569492" cy="284065"/>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Tree>
    <p:extLst>
      <p:ext uri="{BB962C8B-B14F-4D97-AF65-F5344CB8AC3E}">
        <p14:creationId xmlns:p14="http://schemas.microsoft.com/office/powerpoint/2010/main" val="419774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67509" y="1506527"/>
            <a:ext cx="7371241" cy="2034094"/>
            <a:chOff x="1176528" y="231402"/>
            <a:chExt cx="6990921" cy="1868794"/>
          </a:xfrm>
        </p:grpSpPr>
        <p:sp>
          <p:nvSpPr>
            <p:cNvPr id="8" name="Rounded Rectangle 7"/>
            <p:cNvSpPr/>
            <p:nvPr/>
          </p:nvSpPr>
          <p:spPr>
            <a:xfrm>
              <a:off x="1176528" y="231402"/>
              <a:ext cx="6990921" cy="1868794"/>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5" name="Rectangle 4"/>
            <p:cNvSpPr/>
            <p:nvPr/>
          </p:nvSpPr>
          <p:spPr>
            <a:xfrm>
              <a:off x="1176528" y="318776"/>
              <a:ext cx="6990921" cy="1781420"/>
            </a:xfrm>
            <a:prstGeom prst="rect">
              <a:avLst/>
            </a:prstGeom>
          </p:spPr>
          <p:txBody>
            <a:bodyPr wrap="square">
              <a:spAutoFit/>
            </a:bodyPr>
            <a:lstStyle/>
            <a:p>
              <a:pPr algn="ctr"/>
              <a:r>
                <a:rPr lang="en-US" altLang="en-US" sz="4000" dirty="0" err="1">
                  <a:solidFill>
                    <a:schemeClr val="accent1">
                      <a:lumMod val="75000"/>
                    </a:schemeClr>
                  </a:solidFill>
                  <a:latin typeface="UVF Lobster12" panose="02000506000000020003" pitchFamily="2" charset="0"/>
                  <a:cs typeface="Baloo 2" pitchFamily="2" charset="0"/>
                </a:rPr>
                <a:t>Các</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em</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hãy</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viết</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lại</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tên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các</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cơ</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quan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tổ</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chức</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trong</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đoạn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văn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trên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cho</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đúng</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nhé</a:t>
              </a:r>
              <a:r>
                <a:rPr lang="en-US" altLang="en-US" sz="4000" dirty="0">
                  <a:solidFill>
                    <a:schemeClr val="accent1">
                      <a:lumMod val="75000"/>
                    </a:schemeClr>
                  </a:solidFill>
                  <a:latin typeface="UVF Lobster12" panose="02000506000000020003" pitchFamily="2" charset="0"/>
                  <a:cs typeface="Baloo 2" pitchFamily="2" charset="0"/>
                </a:rPr>
                <a:t> !</a:t>
              </a:r>
              <a:endParaRPr lang="en-US" altLang="en-US" sz="4000" b="1" dirty="0">
                <a:solidFill>
                  <a:schemeClr val="accent1">
                    <a:lumMod val="75000"/>
                  </a:schemeClr>
                </a:solidFill>
                <a:latin typeface="Baloo 2" pitchFamily="2" charset="0"/>
                <a:cs typeface="Baloo 2" pitchFamily="2" charset="0"/>
              </a:endParaRPr>
            </a:p>
          </p:txBody>
        </p:sp>
      </p:grpSp>
      <p:pic>
        <p:nvPicPr>
          <p:cNvPr id="14" name="图片 3" descr="图片包含 玩具&#10;&#10;描述已自动生成">
            <a:extLst>
              <a:ext uri="{FF2B5EF4-FFF2-40B4-BE49-F238E27FC236}">
                <a16:creationId xmlns:a16="http://schemas.microsoft.com/office/drawing/2014/main" xmlns="" id="{C2AC68DE-0AA3-47C7-B3C8-FF478E787E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390" y="1402723"/>
            <a:ext cx="3572236" cy="3498836"/>
          </a:xfrm>
          <a:prstGeom prst="rect">
            <a:avLst/>
          </a:prstGeom>
        </p:spPr>
      </p:pic>
    </p:spTree>
    <p:extLst>
      <p:ext uri="{BB962C8B-B14F-4D97-AF65-F5344CB8AC3E}">
        <p14:creationId xmlns:p14="http://schemas.microsoft.com/office/powerpoint/2010/main" val="750396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97331" y="487104"/>
            <a:ext cx="7312049" cy="456962"/>
            <a:chOff x="1021866" y="408902"/>
            <a:chExt cx="6990921" cy="1126841"/>
          </a:xfrm>
        </p:grpSpPr>
        <p:sp>
          <p:nvSpPr>
            <p:cNvPr id="8" name="Rounded Rectangle 7"/>
            <p:cNvSpPr/>
            <p:nvPr/>
          </p:nvSpPr>
          <p:spPr>
            <a:xfrm>
              <a:off x="1021866" y="408902"/>
              <a:ext cx="6990921" cy="1126841"/>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5" name="Rectangle 4"/>
            <p:cNvSpPr/>
            <p:nvPr/>
          </p:nvSpPr>
          <p:spPr>
            <a:xfrm>
              <a:off x="1248734" y="408902"/>
              <a:ext cx="6681595" cy="461666"/>
            </a:xfrm>
            <a:prstGeom prst="rect">
              <a:avLst/>
            </a:prstGeom>
          </p:spPr>
          <p:txBody>
            <a:bodyPr wrap="square">
              <a:spAutoFit/>
            </a:bodyPr>
            <a:lstStyle/>
            <a:p>
              <a:pPr algn="ctr"/>
              <a:r>
                <a:rPr lang="vi-VN" sz="2400" b="1" dirty="0">
                  <a:solidFill>
                    <a:schemeClr val="tx1">
                      <a:lumMod val="60000"/>
                      <a:lumOff val="40000"/>
                    </a:schemeClr>
                  </a:solidFill>
                  <a:effectLst/>
                  <a:latin typeface="Arial" pitchFamily="34" charset="0"/>
                  <a:cs typeface="Arial" pitchFamily="34" charset="0"/>
                </a:rPr>
                <a:t>Uỷ ban Bảo vệ và chăm sóc trẻ em Việt Nam</a:t>
              </a:r>
              <a:endParaRPr lang="en-ID" sz="2400" b="1" dirty="0">
                <a:solidFill>
                  <a:schemeClr val="tx1">
                    <a:lumMod val="60000"/>
                    <a:lumOff val="40000"/>
                  </a:schemeClr>
                </a:solidFill>
              </a:endParaRPr>
            </a:p>
          </p:txBody>
        </p:sp>
      </p:grpSp>
      <p:grpSp>
        <p:nvGrpSpPr>
          <p:cNvPr id="2" name="Group 1">
            <a:extLst>
              <a:ext uri="{FF2B5EF4-FFF2-40B4-BE49-F238E27FC236}">
                <a16:creationId xmlns:a16="http://schemas.microsoft.com/office/drawing/2014/main" xmlns="" id="{125EBB5F-6EFF-489C-BACB-4CB1A36331B1}"/>
              </a:ext>
            </a:extLst>
          </p:cNvPr>
          <p:cNvGrpSpPr/>
          <p:nvPr/>
        </p:nvGrpSpPr>
        <p:grpSpPr>
          <a:xfrm>
            <a:off x="-102207" y="1199578"/>
            <a:ext cx="4370143" cy="461665"/>
            <a:chOff x="-102207" y="1199578"/>
            <a:chExt cx="4370143" cy="461665"/>
          </a:xfrm>
        </p:grpSpPr>
        <p:sp>
          <p:nvSpPr>
            <p:cNvPr id="11" name="Rectangle 10">
              <a:extLst>
                <a:ext uri="{FF2B5EF4-FFF2-40B4-BE49-F238E27FC236}">
                  <a16:creationId xmlns:a16="http://schemas.microsoft.com/office/drawing/2014/main" xmlns="" id="{D28C3392-C48A-4C72-8980-DB6D34B84571}"/>
                </a:ext>
              </a:extLst>
            </p:cNvPr>
            <p:cNvSpPr/>
            <p:nvPr/>
          </p:nvSpPr>
          <p:spPr>
            <a:xfrm>
              <a:off x="-102207" y="1199578"/>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13" name="箭头: 右 8">
              <a:extLst>
                <a:ext uri="{FF2B5EF4-FFF2-40B4-BE49-F238E27FC236}">
                  <a16:creationId xmlns:a16="http://schemas.microsoft.com/office/drawing/2014/main" xmlns="" id="{447796BB-B96E-4D33-9E3D-CF0C7ED0CBF6}"/>
                </a:ext>
              </a:extLst>
            </p:cNvPr>
            <p:cNvSpPr/>
            <p:nvPr/>
          </p:nvSpPr>
          <p:spPr>
            <a:xfrm>
              <a:off x="435503" y="1213214"/>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sp>
        <p:nvSpPr>
          <p:cNvPr id="14" name="Rectangle 13">
            <a:extLst>
              <a:ext uri="{FF2B5EF4-FFF2-40B4-BE49-F238E27FC236}">
                <a16:creationId xmlns:a16="http://schemas.microsoft.com/office/drawing/2014/main" xmlns="" id="{747DBDA3-3693-4482-BE21-FFC0337707C6}"/>
              </a:ext>
            </a:extLst>
          </p:cNvPr>
          <p:cNvSpPr/>
          <p:nvPr/>
        </p:nvSpPr>
        <p:spPr>
          <a:xfrm>
            <a:off x="1014300" y="1741261"/>
            <a:ext cx="8149918" cy="523220"/>
          </a:xfrm>
          <a:prstGeom prst="rect">
            <a:avLst/>
          </a:prstGeom>
        </p:spPr>
        <p:txBody>
          <a:bodyPr wrap="square">
            <a:spAutoFit/>
          </a:bodyPr>
          <a:lstStyle/>
          <a:p>
            <a:r>
              <a:rPr lang="vi-VN" sz="2800" b="1" dirty="0">
                <a:latin typeface="Calibri" panose="020F0502020204030204" pitchFamily="34" charset="0"/>
                <a:cs typeface="Calibri" panose="020F0502020204030204" pitchFamily="34" charset="0"/>
              </a:rPr>
              <a:t>Ủy ban Bảo vệ và </a:t>
            </a:r>
            <a:r>
              <a:rPr lang="vi-VN" sz="2800" b="1" dirty="0">
                <a:solidFill>
                  <a:srgbClr val="FF0000"/>
                </a:solidFill>
                <a:latin typeface="Calibri" panose="020F0502020204030204" pitchFamily="34" charset="0"/>
                <a:cs typeface="Calibri" panose="020F0502020204030204" pitchFamily="34" charset="0"/>
              </a:rPr>
              <a:t>C</a:t>
            </a:r>
            <a:r>
              <a:rPr lang="vi-VN" sz="2800" b="1" dirty="0">
                <a:latin typeface="Calibri" panose="020F0502020204030204" pitchFamily="34" charset="0"/>
                <a:cs typeface="Calibri" panose="020F0502020204030204" pitchFamily="34" charset="0"/>
              </a:rPr>
              <a:t>hăm sóc trẻ em Việt Nam</a:t>
            </a:r>
          </a:p>
        </p:txBody>
      </p:sp>
      <p:pic>
        <p:nvPicPr>
          <p:cNvPr id="15" name="Picture 14">
            <a:extLst>
              <a:ext uri="{FF2B5EF4-FFF2-40B4-BE49-F238E27FC236}">
                <a16:creationId xmlns:a16="http://schemas.microsoft.com/office/drawing/2014/main" xmlns="" id="{D7D4565B-9659-4076-9075-65FF6F9338E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188608" y="1985729"/>
            <a:ext cx="1610744" cy="2867123"/>
          </a:xfrm>
          <a:prstGeom prst="rect">
            <a:avLst/>
          </a:prstGeom>
        </p:spPr>
      </p:pic>
      <p:grpSp>
        <p:nvGrpSpPr>
          <p:cNvPr id="16" name="Group 15">
            <a:extLst>
              <a:ext uri="{FF2B5EF4-FFF2-40B4-BE49-F238E27FC236}">
                <a16:creationId xmlns:a16="http://schemas.microsoft.com/office/drawing/2014/main" xmlns="" id="{5EFCD44E-F750-4000-96B3-347DD0673FAC}"/>
              </a:ext>
            </a:extLst>
          </p:cNvPr>
          <p:cNvGrpSpPr/>
          <p:nvPr/>
        </p:nvGrpSpPr>
        <p:grpSpPr>
          <a:xfrm>
            <a:off x="1643343" y="2604714"/>
            <a:ext cx="7312049" cy="461665"/>
            <a:chOff x="1021866" y="408902"/>
            <a:chExt cx="6990921" cy="1138438"/>
          </a:xfrm>
          <a:solidFill>
            <a:schemeClr val="tx1">
              <a:lumMod val="20000"/>
              <a:lumOff val="80000"/>
            </a:schemeClr>
          </a:solidFill>
        </p:grpSpPr>
        <p:sp>
          <p:nvSpPr>
            <p:cNvPr id="17" name="Rounded Rectangle 7">
              <a:extLst>
                <a:ext uri="{FF2B5EF4-FFF2-40B4-BE49-F238E27FC236}">
                  <a16:creationId xmlns:a16="http://schemas.microsoft.com/office/drawing/2014/main" xmlns="" id="{EDA62182-8EE3-4DE6-A198-837DDB278C10}"/>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18" name="Rectangle 17">
              <a:extLst>
                <a:ext uri="{FF2B5EF4-FFF2-40B4-BE49-F238E27FC236}">
                  <a16:creationId xmlns:a16="http://schemas.microsoft.com/office/drawing/2014/main" xmlns="" id="{E9A85AC5-141D-4AD4-A062-33EDD5514D86}"/>
                </a:ext>
              </a:extLst>
            </p:cNvPr>
            <p:cNvSpPr/>
            <p:nvPr/>
          </p:nvSpPr>
          <p:spPr>
            <a:xfrm>
              <a:off x="1171023" y="408902"/>
              <a:ext cx="6681595" cy="1138438"/>
            </a:xfrm>
            <a:prstGeom prst="rect">
              <a:avLst/>
            </a:prstGeom>
            <a:grpFill/>
            <a:ln>
              <a:solidFill>
                <a:schemeClr val="tx1">
                  <a:lumMod val="20000"/>
                  <a:lumOff val="80000"/>
                </a:schemeClr>
              </a:solidFill>
            </a:ln>
          </p:spPr>
          <p:txBody>
            <a:bodyPr wrap="square">
              <a:spAutoFit/>
            </a:bodyPr>
            <a:lstStyle/>
            <a:p>
              <a:pPr algn="ctr"/>
              <a:r>
                <a:rPr lang="vi-VN" sz="2400" b="1" dirty="0">
                  <a:solidFill>
                    <a:srgbClr val="7030A0"/>
                  </a:solidFill>
                  <a:effectLst/>
                  <a:latin typeface="Arial" pitchFamily="34" charset="0"/>
                  <a:cs typeface="Arial" pitchFamily="34" charset="0"/>
                </a:rPr>
                <a:t>Uỷ ban </a:t>
              </a:r>
              <a:r>
                <a:rPr lang="en-US" sz="2400" b="1" dirty="0">
                  <a:solidFill>
                    <a:srgbClr val="7030A0"/>
                  </a:solidFill>
                  <a:effectLst/>
                  <a:latin typeface="Arial" pitchFamily="34" charset="0"/>
                  <a:cs typeface="Arial" pitchFamily="34" charset="0"/>
                </a:rPr>
                <a:t>b</a:t>
              </a:r>
              <a:r>
                <a:rPr lang="vi-VN" sz="2400" b="1" dirty="0">
                  <a:solidFill>
                    <a:srgbClr val="7030A0"/>
                  </a:solidFill>
                  <a:effectLst/>
                  <a:latin typeface="Arial" pitchFamily="34" charset="0"/>
                  <a:cs typeface="Arial" pitchFamily="34" charset="0"/>
                </a:rPr>
                <a:t>ảo vệ và </a:t>
              </a:r>
              <a:r>
                <a:rPr lang="en-US" sz="2400" b="1" dirty="0">
                  <a:solidFill>
                    <a:srgbClr val="7030A0"/>
                  </a:solidFill>
                  <a:effectLst/>
                  <a:latin typeface="Arial" pitchFamily="34" charset="0"/>
                  <a:cs typeface="Arial" pitchFamily="34" charset="0"/>
                </a:rPr>
                <a:t>C</a:t>
              </a:r>
              <a:r>
                <a:rPr lang="vi-VN" sz="2400" b="1" dirty="0">
                  <a:solidFill>
                    <a:srgbClr val="7030A0"/>
                  </a:solidFill>
                  <a:effectLst/>
                  <a:latin typeface="Arial" pitchFamily="34" charset="0"/>
                  <a:cs typeface="Arial" pitchFamily="34" charset="0"/>
                </a:rPr>
                <a:t>hăm sóc trẻ em Việt Nam</a:t>
              </a:r>
              <a:endParaRPr lang="en-ID" sz="2400" b="1" dirty="0">
                <a:solidFill>
                  <a:srgbClr val="7030A0"/>
                </a:solidFill>
              </a:endParaRPr>
            </a:p>
          </p:txBody>
        </p:sp>
      </p:grpSp>
      <p:grpSp>
        <p:nvGrpSpPr>
          <p:cNvPr id="9" name="Group 8">
            <a:extLst>
              <a:ext uri="{FF2B5EF4-FFF2-40B4-BE49-F238E27FC236}">
                <a16:creationId xmlns:a16="http://schemas.microsoft.com/office/drawing/2014/main" xmlns="" id="{37FEB67B-5620-4337-90E0-65DF0C0A6366}"/>
              </a:ext>
            </a:extLst>
          </p:cNvPr>
          <p:cNvGrpSpPr/>
          <p:nvPr/>
        </p:nvGrpSpPr>
        <p:grpSpPr>
          <a:xfrm>
            <a:off x="923465" y="3306144"/>
            <a:ext cx="4370143" cy="461665"/>
            <a:chOff x="923465" y="3306144"/>
            <a:chExt cx="4370143" cy="461665"/>
          </a:xfrm>
        </p:grpSpPr>
        <p:sp>
          <p:nvSpPr>
            <p:cNvPr id="19" name="Rectangle 18">
              <a:extLst>
                <a:ext uri="{FF2B5EF4-FFF2-40B4-BE49-F238E27FC236}">
                  <a16:creationId xmlns:a16="http://schemas.microsoft.com/office/drawing/2014/main" xmlns="" id="{CEED059B-DF69-4C7B-B5AD-05ED3B72F48F}"/>
                </a:ext>
              </a:extLst>
            </p:cNvPr>
            <p:cNvSpPr/>
            <p:nvPr/>
          </p:nvSpPr>
          <p:spPr>
            <a:xfrm>
              <a:off x="923465" y="3306144"/>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20" name="箭头: 右 8">
              <a:extLst>
                <a:ext uri="{FF2B5EF4-FFF2-40B4-BE49-F238E27FC236}">
                  <a16:creationId xmlns:a16="http://schemas.microsoft.com/office/drawing/2014/main" xmlns="" id="{DBC799E3-3418-4F1A-AABB-F40DBCD865B0}"/>
                </a:ext>
              </a:extLst>
            </p:cNvPr>
            <p:cNvSpPr/>
            <p:nvPr/>
          </p:nvSpPr>
          <p:spPr>
            <a:xfrm>
              <a:off x="1461175" y="3319780"/>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sp>
        <p:nvSpPr>
          <p:cNvPr id="21" name="Rectangle 20">
            <a:extLst>
              <a:ext uri="{FF2B5EF4-FFF2-40B4-BE49-F238E27FC236}">
                <a16:creationId xmlns:a16="http://schemas.microsoft.com/office/drawing/2014/main" xmlns="" id="{F3A2DEE3-42E4-4800-B4BB-33C11DAD6C12}"/>
              </a:ext>
            </a:extLst>
          </p:cNvPr>
          <p:cNvSpPr/>
          <p:nvPr/>
        </p:nvSpPr>
        <p:spPr>
          <a:xfrm>
            <a:off x="1643343" y="3941737"/>
            <a:ext cx="8149918" cy="523220"/>
          </a:xfrm>
          <a:prstGeom prst="rect">
            <a:avLst/>
          </a:prstGeom>
        </p:spPr>
        <p:txBody>
          <a:bodyPr wrap="square">
            <a:spAutoFit/>
          </a:bodyPr>
          <a:lstStyle/>
          <a:p>
            <a:r>
              <a:rPr lang="vi-VN" sz="2800" b="1" dirty="0">
                <a:latin typeface="Calibri" panose="020F0502020204030204" pitchFamily="34" charset="0"/>
                <a:cs typeface="Calibri" panose="020F0502020204030204" pitchFamily="34" charset="0"/>
              </a:rPr>
              <a:t>Ủy ban </a:t>
            </a:r>
            <a:r>
              <a:rPr lang="vi-VN" sz="2800" b="1" dirty="0">
                <a:solidFill>
                  <a:srgbClr val="FF0000"/>
                </a:solidFill>
                <a:latin typeface="Calibri" panose="020F0502020204030204" pitchFamily="34" charset="0"/>
                <a:cs typeface="Calibri" panose="020F0502020204030204" pitchFamily="34" charset="0"/>
              </a:rPr>
              <a:t>B</a:t>
            </a:r>
            <a:r>
              <a:rPr lang="vi-VN" sz="2800" b="1" dirty="0">
                <a:latin typeface="Calibri" panose="020F0502020204030204" pitchFamily="34" charset="0"/>
                <a:cs typeface="Calibri" panose="020F0502020204030204" pitchFamily="34" charset="0"/>
              </a:rPr>
              <a:t>ảo vệ và Chăm sóc trẻ em Việt Nam</a:t>
            </a:r>
          </a:p>
        </p:txBody>
      </p:sp>
    </p:spTree>
    <p:extLst>
      <p:ext uri="{BB962C8B-B14F-4D97-AF65-F5344CB8AC3E}">
        <p14:creationId xmlns:p14="http://schemas.microsoft.com/office/powerpoint/2010/main" val="20824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842" y="4233422"/>
            <a:ext cx="8149918" cy="584775"/>
          </a:xfrm>
          <a:prstGeom prst="rect">
            <a:avLst/>
          </a:prstGeom>
        </p:spPr>
        <p:txBody>
          <a:bodyPr wrap="square">
            <a:spAutoFit/>
          </a:bodyPr>
          <a:lstStyle/>
          <a:p>
            <a:r>
              <a:rPr lang="vi-VN" sz="3200" b="1" dirty="0">
                <a:solidFill>
                  <a:schemeClr val="tx1">
                    <a:lumMod val="60000"/>
                    <a:lumOff val="40000"/>
                  </a:schemeClr>
                </a:solidFill>
                <a:latin typeface="Calibri" panose="020F0502020204030204" pitchFamily="34" charset="0"/>
                <a:cs typeface="Calibri" panose="020F0502020204030204" pitchFamily="34" charset="0"/>
              </a:rPr>
              <a:t>Ủy ban Bảo vệ và Chăm sóc trẻ em Việt Nam</a:t>
            </a:r>
          </a:p>
        </p:txBody>
      </p:sp>
      <p:pic>
        <p:nvPicPr>
          <p:cNvPr id="13" name="Picture 2">
            <a:extLst>
              <a:ext uri="{FF2B5EF4-FFF2-40B4-BE49-F238E27FC236}">
                <a16:creationId xmlns:a16="http://schemas.microsoft.com/office/drawing/2014/main" xmlns="" id="{C4E0E025-21AE-45B6-9D14-41F1CFD11B91}"/>
              </a:ext>
            </a:extLst>
          </p:cNvPr>
          <p:cNvPicPr>
            <a:picLocks noChangeAspect="1" noChangeArrowheads="1"/>
          </p:cNvPicPr>
          <p:nvPr/>
        </p:nvPicPr>
        <p:blipFill>
          <a:blip r:embed="rId2"/>
          <a:srcRect/>
          <a:stretch/>
        </p:blipFill>
        <p:spPr bwMode="auto">
          <a:xfrm>
            <a:off x="2061073" y="648170"/>
            <a:ext cx="5344305"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665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6" y="50284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grpSp>
        <p:nvGrpSpPr>
          <p:cNvPr id="9" name="组合 83"/>
          <p:cNvGrpSpPr/>
          <p:nvPr/>
        </p:nvGrpSpPr>
        <p:grpSpPr>
          <a:xfrm>
            <a:off x="0" y="4565979"/>
            <a:ext cx="9144000" cy="688373"/>
            <a:chOff x="-17585" y="5729324"/>
            <a:chExt cx="12203723" cy="1123362"/>
          </a:xfrm>
        </p:grpSpPr>
        <p:pic>
          <p:nvPicPr>
            <p:cNvPr id="10" name="图片 84"/>
            <p:cNvPicPr>
              <a:picLocks noChangeAspect="1"/>
            </p:cNvPicPr>
            <p:nvPr/>
          </p:nvPicPr>
          <p:blipFill rotWithShape="1">
            <a:blip r:embed="rId2"/>
            <a:srcRect l="1990"/>
            <a:stretch/>
          </p:blipFill>
          <p:spPr>
            <a:xfrm>
              <a:off x="-17585" y="5729324"/>
              <a:ext cx="8659753" cy="1123362"/>
            </a:xfrm>
            <a:prstGeom prst="rect">
              <a:avLst/>
            </a:prstGeom>
          </p:spPr>
        </p:pic>
        <p:pic>
          <p:nvPicPr>
            <p:cNvPr id="11" name="图片 85"/>
            <p:cNvPicPr>
              <a:picLocks noChangeAspect="1"/>
            </p:cNvPicPr>
            <p:nvPr/>
          </p:nvPicPr>
          <p:blipFill rotWithShape="1">
            <a:blip r:embed="rId2"/>
            <a:srcRect r="21459"/>
            <a:stretch/>
          </p:blipFill>
          <p:spPr>
            <a:xfrm>
              <a:off x="5398477" y="5729324"/>
              <a:ext cx="6787661" cy="1123362"/>
            </a:xfrm>
            <a:prstGeom prst="rect">
              <a:avLst/>
            </a:prstGeom>
          </p:spPr>
        </p:pic>
      </p:grpSp>
      <p:pic>
        <p:nvPicPr>
          <p:cNvPr id="13" name="Picture 2">
            <a:extLst>
              <a:ext uri="{FF2B5EF4-FFF2-40B4-BE49-F238E27FC236}">
                <a16:creationId xmlns:a16="http://schemas.microsoft.com/office/drawing/2014/main" xmlns="" id="{C4E0E025-21AE-45B6-9D14-41F1CFD11B91}"/>
              </a:ext>
            </a:extLst>
          </p:cNvPr>
          <p:cNvPicPr>
            <a:picLocks noChangeAspect="1" noChangeArrowheads="1"/>
          </p:cNvPicPr>
          <p:nvPr/>
        </p:nvPicPr>
        <p:blipFill>
          <a:blip r:embed="rId3"/>
          <a:srcRect/>
          <a:stretch/>
        </p:blipFill>
        <p:spPr bwMode="auto">
          <a:xfrm rot="21126907">
            <a:off x="518521" y="1291788"/>
            <a:ext cx="4268788" cy="26626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xmlns="" id="{A9E9CC6A-5EF1-49A0-AB76-CC9332C32E8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7333421" y="1759077"/>
            <a:ext cx="2034046" cy="3451313"/>
          </a:xfrm>
          <a:prstGeom prst="rect">
            <a:avLst/>
          </a:prstGeom>
        </p:spPr>
      </p:pic>
      <p:grpSp>
        <p:nvGrpSpPr>
          <p:cNvPr id="5" name="Group 4">
            <a:extLst>
              <a:ext uri="{FF2B5EF4-FFF2-40B4-BE49-F238E27FC236}">
                <a16:creationId xmlns:a16="http://schemas.microsoft.com/office/drawing/2014/main" xmlns="" id="{B144EB73-D133-49B4-9694-8AE92F861487}"/>
              </a:ext>
            </a:extLst>
          </p:cNvPr>
          <p:cNvGrpSpPr/>
          <p:nvPr/>
        </p:nvGrpSpPr>
        <p:grpSpPr>
          <a:xfrm>
            <a:off x="4601902" y="1470647"/>
            <a:ext cx="4370143" cy="461665"/>
            <a:chOff x="4601902" y="1470647"/>
            <a:chExt cx="4370143" cy="461665"/>
          </a:xfrm>
        </p:grpSpPr>
        <p:sp>
          <p:nvSpPr>
            <p:cNvPr id="16" name="Rectangle 15">
              <a:extLst>
                <a:ext uri="{FF2B5EF4-FFF2-40B4-BE49-F238E27FC236}">
                  <a16:creationId xmlns:a16="http://schemas.microsoft.com/office/drawing/2014/main" xmlns="" id="{86C20715-96F0-42CD-9D76-9C8ADB3992D6}"/>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17" name="箭头: 右 8">
              <a:extLst>
                <a:ext uri="{FF2B5EF4-FFF2-40B4-BE49-F238E27FC236}">
                  <a16:creationId xmlns:a16="http://schemas.microsoft.com/office/drawing/2014/main" xmlns="" id="{97B46EFC-AA7B-47BC-804B-3279CF7926BB}"/>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grpSp>
        <p:nvGrpSpPr>
          <p:cNvPr id="21" name="Group 20">
            <a:extLst>
              <a:ext uri="{FF2B5EF4-FFF2-40B4-BE49-F238E27FC236}">
                <a16:creationId xmlns:a16="http://schemas.microsoft.com/office/drawing/2014/main" xmlns="" id="{8D4CB34F-7C23-411A-A2A5-15DDE8955A41}"/>
              </a:ext>
            </a:extLst>
          </p:cNvPr>
          <p:cNvGrpSpPr/>
          <p:nvPr/>
        </p:nvGrpSpPr>
        <p:grpSpPr>
          <a:xfrm>
            <a:off x="5567807" y="710701"/>
            <a:ext cx="2336673" cy="621722"/>
            <a:chOff x="1021866" y="408902"/>
            <a:chExt cx="6990921" cy="1126841"/>
          </a:xfrm>
          <a:solidFill>
            <a:schemeClr val="tx1">
              <a:lumMod val="20000"/>
              <a:lumOff val="80000"/>
            </a:schemeClr>
          </a:solidFill>
        </p:grpSpPr>
        <p:sp>
          <p:nvSpPr>
            <p:cNvPr id="22" name="Rounded Rectangle 7">
              <a:extLst>
                <a:ext uri="{FF2B5EF4-FFF2-40B4-BE49-F238E27FC236}">
                  <a16:creationId xmlns:a16="http://schemas.microsoft.com/office/drawing/2014/main" xmlns="" id="{B3FAAC2A-8216-4EE1-863F-0197D162F501}"/>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23" name="Rectangle 22">
              <a:extLst>
                <a:ext uri="{FF2B5EF4-FFF2-40B4-BE49-F238E27FC236}">
                  <a16:creationId xmlns:a16="http://schemas.microsoft.com/office/drawing/2014/main" xmlns="" id="{276E5A56-635A-4E7A-8839-59E7517A86B9}"/>
                </a:ext>
              </a:extLst>
            </p:cNvPr>
            <p:cNvSpPr/>
            <p:nvPr/>
          </p:nvSpPr>
          <p:spPr>
            <a:xfrm>
              <a:off x="1171021" y="408902"/>
              <a:ext cx="6681596" cy="1059876"/>
            </a:xfrm>
            <a:prstGeom prst="rect">
              <a:avLst/>
            </a:prstGeom>
            <a:grpFill/>
            <a:ln>
              <a:solidFill>
                <a:schemeClr val="tx1">
                  <a:lumMod val="20000"/>
                  <a:lumOff val="80000"/>
                </a:schemeClr>
              </a:solidFill>
            </a:ln>
          </p:spPr>
          <p:txBody>
            <a:bodyPr wrap="square">
              <a:spAutoFit/>
            </a:bodyPr>
            <a:lstStyle/>
            <a:p>
              <a:pPr algn="ctr"/>
              <a:r>
                <a:rPr lang="en-US" sz="3200" b="1" dirty="0" err="1">
                  <a:solidFill>
                    <a:srgbClr val="7030A0"/>
                  </a:solidFill>
                  <a:effectLst/>
                  <a:latin typeface="Arial" pitchFamily="34" charset="0"/>
                  <a:cs typeface="Arial" pitchFamily="34" charset="0"/>
                </a:rPr>
                <a:t>Bộ</a:t>
              </a:r>
              <a:r>
                <a:rPr lang="en-US" sz="3200" b="1" dirty="0">
                  <a:solidFill>
                    <a:srgbClr val="7030A0"/>
                  </a:solidFill>
                  <a:effectLst/>
                  <a:latin typeface="Arial" pitchFamily="34" charset="0"/>
                  <a:cs typeface="Arial" pitchFamily="34" charset="0"/>
                </a:rPr>
                <a:t> y </a:t>
              </a:r>
              <a:r>
                <a:rPr lang="en-US" sz="3200" b="1" dirty="0" err="1">
                  <a:solidFill>
                    <a:srgbClr val="7030A0"/>
                  </a:solidFill>
                  <a:effectLst/>
                  <a:latin typeface="Arial" pitchFamily="34" charset="0"/>
                  <a:cs typeface="Arial" pitchFamily="34" charset="0"/>
                </a:rPr>
                <a:t>tế</a:t>
              </a:r>
              <a:endParaRPr lang="en-ID" sz="3200" b="1" dirty="0">
                <a:solidFill>
                  <a:srgbClr val="7030A0"/>
                </a:solidFill>
              </a:endParaRPr>
            </a:p>
          </p:txBody>
        </p:sp>
      </p:grpSp>
      <p:sp>
        <p:nvSpPr>
          <p:cNvPr id="24" name="Rectangle 23">
            <a:extLst>
              <a:ext uri="{FF2B5EF4-FFF2-40B4-BE49-F238E27FC236}">
                <a16:creationId xmlns:a16="http://schemas.microsoft.com/office/drawing/2014/main" xmlns="" id="{03D01E80-AB8A-4840-ADD0-27DC3C949AA5}"/>
              </a:ext>
            </a:extLst>
          </p:cNvPr>
          <p:cNvSpPr/>
          <p:nvPr/>
        </p:nvSpPr>
        <p:spPr>
          <a:xfrm>
            <a:off x="5819980" y="2056728"/>
            <a:ext cx="8149918" cy="646331"/>
          </a:xfrm>
          <a:prstGeom prst="rect">
            <a:avLst/>
          </a:prstGeom>
        </p:spPr>
        <p:txBody>
          <a:bodyPr wrap="square">
            <a:spAutoFit/>
          </a:bodyPr>
          <a:lstStyle/>
          <a:p>
            <a:r>
              <a:rPr lang="en-US" sz="3600" b="1" dirty="0" err="1">
                <a:latin typeface="Calibri" panose="020F0502020204030204" pitchFamily="34" charset="0"/>
                <a:cs typeface="Calibri" panose="020F0502020204030204" pitchFamily="34" charset="0"/>
              </a:rPr>
              <a:t>Bộ</a:t>
            </a:r>
            <a:r>
              <a:rPr lang="en-US" sz="3600" b="1" dirty="0">
                <a:latin typeface="Calibri" panose="020F0502020204030204" pitchFamily="34" charset="0"/>
                <a:cs typeface="Calibri" panose="020F0502020204030204" pitchFamily="34" charset="0"/>
              </a:rPr>
              <a:t> </a:t>
            </a:r>
            <a:r>
              <a:rPr lang="en-US" sz="3600" b="1" dirty="0">
                <a:solidFill>
                  <a:schemeClr val="accent1">
                    <a:lumMod val="75000"/>
                  </a:schemeClr>
                </a:solidFill>
                <a:latin typeface="Calibri" panose="020F0502020204030204" pitchFamily="34" charset="0"/>
                <a:cs typeface="Calibri" panose="020F0502020204030204" pitchFamily="34" charset="0"/>
              </a:rPr>
              <a:t>Y</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tế</a:t>
            </a:r>
            <a:endParaRPr lang="vi-VN"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23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 name="Group 4"/>
          <p:cNvGrpSpPr/>
          <p:nvPr/>
        </p:nvGrpSpPr>
        <p:grpSpPr>
          <a:xfrm>
            <a:off x="2825285" y="114497"/>
            <a:ext cx="5006178" cy="931698"/>
            <a:chOff x="2825285" y="114497"/>
            <a:chExt cx="5006178" cy="931698"/>
          </a:xfrm>
        </p:grpSpPr>
        <p:pic>
          <p:nvPicPr>
            <p:cNvPr id="11" name="Picture 10">
              <a:extLst>
                <a:ext uri="{FF2B5EF4-FFF2-40B4-BE49-F238E27FC236}">
                  <a16:creationId xmlns:a16="http://schemas.microsoft.com/office/drawing/2014/main" xmlns="" id="{D91BCFFA-712C-4E31-8075-C7CDD08166D3}"/>
                </a:ext>
              </a:extLst>
            </p:cNvPr>
            <p:cNvPicPr>
              <a:picLocks noChangeAspect="1"/>
            </p:cNvPicPr>
            <p:nvPr/>
          </p:nvPicPr>
          <p:blipFill>
            <a:blip r:embed="rId2"/>
            <a:stretch>
              <a:fillRect/>
            </a:stretch>
          </p:blipFill>
          <p:spPr>
            <a:xfrm>
              <a:off x="2825285" y="114497"/>
              <a:ext cx="3088335" cy="931698"/>
            </a:xfrm>
            <a:prstGeom prst="rect">
              <a:avLst/>
            </a:prstGeom>
          </p:spPr>
        </p:pic>
        <p:sp>
          <p:nvSpPr>
            <p:cNvPr id="2" name="TextBox 1"/>
            <p:cNvSpPr txBox="1"/>
            <p:nvPr/>
          </p:nvSpPr>
          <p:spPr>
            <a:xfrm>
              <a:off x="3206946" y="220814"/>
              <a:ext cx="4624517" cy="707886"/>
            </a:xfrm>
            <a:prstGeom prst="rect">
              <a:avLst/>
            </a:prstGeom>
            <a:noFill/>
          </p:spPr>
          <p:txBody>
            <a:bodyPr wrap="square" rtlCol="0">
              <a:spAutoFit/>
            </a:bodyPr>
            <a:lstStyle/>
            <a:p>
              <a:r>
                <a:rPr lang="vi-VN" sz="4000" b="1" dirty="0">
                  <a:solidFill>
                    <a:schemeClr val="bg1"/>
                  </a:solidFill>
                  <a:latin typeface="#Li-N SVN-Cookies" panose="02040603050506020204" pitchFamily="18" charset="0"/>
                </a:rPr>
                <a:t>MỤC TIÊU</a:t>
              </a:r>
              <a:endParaRPr lang="en-US" sz="4000" b="1" dirty="0">
                <a:solidFill>
                  <a:schemeClr val="bg1"/>
                </a:solidFill>
                <a:latin typeface="#Li-N SVN-Cookies" panose="02040603050506020204" pitchFamily="18" charset="0"/>
              </a:endParaRPr>
            </a:p>
          </p:txBody>
        </p:sp>
      </p:grpSp>
      <p:sp>
        <p:nvSpPr>
          <p:cNvPr id="3" name="Rectangle: Rounded Corners 9">
            <a:extLst>
              <a:ext uri="{FF2B5EF4-FFF2-40B4-BE49-F238E27FC236}">
                <a16:creationId xmlns:a16="http://schemas.microsoft.com/office/drawing/2014/main" xmlns="" id="{054771C9-63B6-4C54-95D0-8848127DD5C8}"/>
              </a:ext>
            </a:extLst>
          </p:cNvPr>
          <p:cNvSpPr/>
          <p:nvPr/>
        </p:nvSpPr>
        <p:spPr>
          <a:xfrm>
            <a:off x="962925" y="1407679"/>
            <a:ext cx="7534098" cy="1077780"/>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xmlns="" sd="1817362886">
                  <a:custGeom>
                    <a:avLst/>
                    <a:gdLst>
                      <a:gd name="connsiteX0" fmla="*/ 0 w 7534098"/>
                      <a:gd name="connsiteY0" fmla="*/ 179633 h 1077780"/>
                      <a:gd name="connsiteX1" fmla="*/ 218324 w 7534098"/>
                      <a:gd name="connsiteY1" fmla="*/ 0 h 1077780"/>
                      <a:gd name="connsiteX2" fmla="*/ 792573 w 7534098"/>
                      <a:gd name="connsiteY2" fmla="*/ 0 h 1077780"/>
                      <a:gd name="connsiteX3" fmla="*/ 1224872 w 7534098"/>
                      <a:gd name="connsiteY3" fmla="*/ 0 h 1077780"/>
                      <a:gd name="connsiteX4" fmla="*/ 1657170 w 7534098"/>
                      <a:gd name="connsiteY4" fmla="*/ 0 h 1077780"/>
                      <a:gd name="connsiteX5" fmla="*/ 2089469 w 7534098"/>
                      <a:gd name="connsiteY5" fmla="*/ 0 h 1077780"/>
                      <a:gd name="connsiteX6" fmla="*/ 2663718 w 7534098"/>
                      <a:gd name="connsiteY6" fmla="*/ 0 h 1077780"/>
                      <a:gd name="connsiteX7" fmla="*/ 3379915 w 7534098"/>
                      <a:gd name="connsiteY7" fmla="*/ 0 h 1077780"/>
                      <a:gd name="connsiteX8" fmla="*/ 4096112 w 7534098"/>
                      <a:gd name="connsiteY8" fmla="*/ 0 h 1077780"/>
                      <a:gd name="connsiteX9" fmla="*/ 4528411 w 7534098"/>
                      <a:gd name="connsiteY9" fmla="*/ 0 h 1077780"/>
                      <a:gd name="connsiteX10" fmla="*/ 5031684 w 7534098"/>
                      <a:gd name="connsiteY10" fmla="*/ 0 h 1077780"/>
                      <a:gd name="connsiteX11" fmla="*/ 5747882 w 7534098"/>
                      <a:gd name="connsiteY11" fmla="*/ 0 h 1077780"/>
                      <a:gd name="connsiteX12" fmla="*/ 6464079 w 7534098"/>
                      <a:gd name="connsiteY12" fmla="*/ 0 h 1077780"/>
                      <a:gd name="connsiteX13" fmla="*/ 7315773 w 7534098"/>
                      <a:gd name="connsiteY13" fmla="*/ 0 h 1077780"/>
                      <a:gd name="connsiteX14" fmla="*/ 7534098 w 7534098"/>
                      <a:gd name="connsiteY14" fmla="*/ 179633 h 1077780"/>
                      <a:gd name="connsiteX15" fmla="*/ 7534098 w 7534098"/>
                      <a:gd name="connsiteY15" fmla="*/ 531704 h 1077780"/>
                      <a:gd name="connsiteX16" fmla="*/ 7534098 w 7534098"/>
                      <a:gd name="connsiteY16" fmla="*/ 898146 h 1077780"/>
                      <a:gd name="connsiteX17" fmla="*/ 7315773 w 7534098"/>
                      <a:gd name="connsiteY17" fmla="*/ 1077780 h 1077780"/>
                      <a:gd name="connsiteX18" fmla="*/ 6670550 w 7534098"/>
                      <a:gd name="connsiteY18" fmla="*/ 1077780 h 1077780"/>
                      <a:gd name="connsiteX19" fmla="*/ 6167277 w 7534098"/>
                      <a:gd name="connsiteY19" fmla="*/ 1077780 h 1077780"/>
                      <a:gd name="connsiteX20" fmla="*/ 5380105 w 7534098"/>
                      <a:gd name="connsiteY20" fmla="*/ 1077780 h 1077780"/>
                      <a:gd name="connsiteX21" fmla="*/ 4734883 w 7534098"/>
                      <a:gd name="connsiteY21" fmla="*/ 1077780 h 1077780"/>
                      <a:gd name="connsiteX22" fmla="*/ 3947710 w 7534098"/>
                      <a:gd name="connsiteY22" fmla="*/ 1077780 h 1077780"/>
                      <a:gd name="connsiteX23" fmla="*/ 3160539 w 7534098"/>
                      <a:gd name="connsiteY23" fmla="*/ 1077780 h 1077780"/>
                      <a:gd name="connsiteX24" fmla="*/ 2657266 w 7534098"/>
                      <a:gd name="connsiteY24" fmla="*/ 1077780 h 1077780"/>
                      <a:gd name="connsiteX25" fmla="*/ 2224967 w 7534098"/>
                      <a:gd name="connsiteY25" fmla="*/ 1077780 h 1077780"/>
                      <a:gd name="connsiteX26" fmla="*/ 1792668 w 7534098"/>
                      <a:gd name="connsiteY26" fmla="*/ 1077780 h 1077780"/>
                      <a:gd name="connsiteX27" fmla="*/ 1005495 w 7534098"/>
                      <a:gd name="connsiteY27" fmla="*/ 1077780 h 1077780"/>
                      <a:gd name="connsiteX28" fmla="*/ 218324 w 7534098"/>
                      <a:gd name="connsiteY28" fmla="*/ 1077780 h 1077780"/>
                      <a:gd name="connsiteX29" fmla="*/ 0 w 7534098"/>
                      <a:gd name="connsiteY29" fmla="*/ 898146 h 1077780"/>
                      <a:gd name="connsiteX30" fmla="*/ 0 w 7534098"/>
                      <a:gd name="connsiteY30" fmla="*/ 560445 h 1077780"/>
                      <a:gd name="connsiteX31" fmla="*/ 0 w 7534098"/>
                      <a:gd name="connsiteY31" fmla="*/ 179633 h 107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34098" h="1077780" fill="none" extrusionOk="0">
                        <a:moveTo>
                          <a:pt x="0" y="179633"/>
                        </a:moveTo>
                        <a:cubicBezTo>
                          <a:pt x="-29730" y="99146"/>
                          <a:pt x="71712" y="2877"/>
                          <a:pt x="218324" y="0"/>
                        </a:cubicBezTo>
                        <a:cubicBezTo>
                          <a:pt x="431999" y="-55580"/>
                          <a:pt x="589276" y="-3037"/>
                          <a:pt x="792573" y="0"/>
                        </a:cubicBezTo>
                        <a:cubicBezTo>
                          <a:pt x="1009457" y="-11756"/>
                          <a:pt x="1087560" y="1100"/>
                          <a:pt x="1224872" y="0"/>
                        </a:cubicBezTo>
                        <a:cubicBezTo>
                          <a:pt x="1353413" y="-12867"/>
                          <a:pt x="1538043" y="27905"/>
                          <a:pt x="1657170" y="0"/>
                        </a:cubicBezTo>
                        <a:cubicBezTo>
                          <a:pt x="1834037" y="-28761"/>
                          <a:pt x="1996589" y="18363"/>
                          <a:pt x="2089469" y="0"/>
                        </a:cubicBezTo>
                        <a:cubicBezTo>
                          <a:pt x="2188925" y="-42944"/>
                          <a:pt x="2469585" y="44567"/>
                          <a:pt x="2663718" y="0"/>
                        </a:cubicBezTo>
                        <a:cubicBezTo>
                          <a:pt x="2864061" y="-56902"/>
                          <a:pt x="3172871" y="12552"/>
                          <a:pt x="3379915" y="0"/>
                        </a:cubicBezTo>
                        <a:cubicBezTo>
                          <a:pt x="3580715" y="26000"/>
                          <a:pt x="3929685" y="41476"/>
                          <a:pt x="4096112" y="0"/>
                        </a:cubicBezTo>
                        <a:cubicBezTo>
                          <a:pt x="4273703" y="-15761"/>
                          <a:pt x="4420074" y="-7487"/>
                          <a:pt x="4528411" y="0"/>
                        </a:cubicBezTo>
                        <a:cubicBezTo>
                          <a:pt x="4639386" y="-12832"/>
                          <a:pt x="4848220" y="23105"/>
                          <a:pt x="5031684" y="0"/>
                        </a:cubicBezTo>
                        <a:cubicBezTo>
                          <a:pt x="5126919" y="13345"/>
                          <a:pt x="5486315" y="31911"/>
                          <a:pt x="5747882" y="0"/>
                        </a:cubicBezTo>
                        <a:cubicBezTo>
                          <a:pt x="6077744" y="-30400"/>
                          <a:pt x="6155432" y="-8912"/>
                          <a:pt x="6464079" y="0"/>
                        </a:cubicBezTo>
                        <a:cubicBezTo>
                          <a:pt x="6802410" y="-36105"/>
                          <a:pt x="6900670" y="43156"/>
                          <a:pt x="7315773" y="0"/>
                        </a:cubicBezTo>
                        <a:cubicBezTo>
                          <a:pt x="7425272" y="24141"/>
                          <a:pt x="7522077" y="104928"/>
                          <a:pt x="7534098" y="179633"/>
                        </a:cubicBezTo>
                        <a:cubicBezTo>
                          <a:pt x="7547528" y="296377"/>
                          <a:pt x="7533164" y="381012"/>
                          <a:pt x="7534098" y="531704"/>
                        </a:cubicBezTo>
                        <a:cubicBezTo>
                          <a:pt x="7554109" y="697749"/>
                          <a:pt x="7516676" y="723623"/>
                          <a:pt x="7534098" y="898146"/>
                        </a:cubicBezTo>
                        <a:cubicBezTo>
                          <a:pt x="7484850" y="1009047"/>
                          <a:pt x="7430976" y="1091425"/>
                          <a:pt x="7315773" y="1077780"/>
                        </a:cubicBezTo>
                        <a:cubicBezTo>
                          <a:pt x="7046305" y="1064496"/>
                          <a:pt x="6931401" y="1092814"/>
                          <a:pt x="6670550" y="1077780"/>
                        </a:cubicBezTo>
                        <a:cubicBezTo>
                          <a:pt x="6402577" y="1073137"/>
                          <a:pt x="6401274" y="1052077"/>
                          <a:pt x="6167277" y="1077780"/>
                        </a:cubicBezTo>
                        <a:cubicBezTo>
                          <a:pt x="5910881" y="1049163"/>
                          <a:pt x="5657941" y="1088148"/>
                          <a:pt x="5380105" y="1077780"/>
                        </a:cubicBezTo>
                        <a:cubicBezTo>
                          <a:pt x="5123829" y="1148893"/>
                          <a:pt x="4877086" y="1022344"/>
                          <a:pt x="4734883" y="1077780"/>
                        </a:cubicBezTo>
                        <a:cubicBezTo>
                          <a:pt x="4590283" y="1111551"/>
                          <a:pt x="4124591" y="1083325"/>
                          <a:pt x="3947710" y="1077780"/>
                        </a:cubicBezTo>
                        <a:cubicBezTo>
                          <a:pt x="3770012" y="1104722"/>
                          <a:pt x="3315412" y="1069217"/>
                          <a:pt x="3160539" y="1077780"/>
                        </a:cubicBezTo>
                        <a:cubicBezTo>
                          <a:pt x="2987686" y="1140660"/>
                          <a:pt x="2771779" y="1039980"/>
                          <a:pt x="2657266" y="1077780"/>
                        </a:cubicBezTo>
                        <a:cubicBezTo>
                          <a:pt x="2521952" y="1136272"/>
                          <a:pt x="2436850" y="1033185"/>
                          <a:pt x="2224967" y="1077780"/>
                        </a:cubicBezTo>
                        <a:cubicBezTo>
                          <a:pt x="2036702" y="1131947"/>
                          <a:pt x="1907732" y="1049395"/>
                          <a:pt x="1792668" y="1077780"/>
                        </a:cubicBezTo>
                        <a:cubicBezTo>
                          <a:pt x="1643444" y="1068592"/>
                          <a:pt x="1329971" y="957083"/>
                          <a:pt x="1005495" y="1077780"/>
                        </a:cubicBezTo>
                        <a:cubicBezTo>
                          <a:pt x="610391" y="1141715"/>
                          <a:pt x="401688" y="1061901"/>
                          <a:pt x="218324" y="1077780"/>
                        </a:cubicBezTo>
                        <a:cubicBezTo>
                          <a:pt x="82679" y="1090943"/>
                          <a:pt x="-14440" y="1030770"/>
                          <a:pt x="0" y="898146"/>
                        </a:cubicBezTo>
                        <a:cubicBezTo>
                          <a:pt x="-1324" y="777044"/>
                          <a:pt x="19361" y="639281"/>
                          <a:pt x="0" y="560445"/>
                        </a:cubicBezTo>
                        <a:cubicBezTo>
                          <a:pt x="-29587" y="464580"/>
                          <a:pt x="26762" y="281732"/>
                          <a:pt x="0" y="179633"/>
                        </a:cubicBezTo>
                        <a:close/>
                      </a:path>
                      <a:path w="7534098" h="1077780" stroke="0" extrusionOk="0">
                        <a:moveTo>
                          <a:pt x="0" y="179633"/>
                        </a:moveTo>
                        <a:cubicBezTo>
                          <a:pt x="-29190" y="109708"/>
                          <a:pt x="81205" y="-20495"/>
                          <a:pt x="218324" y="0"/>
                        </a:cubicBezTo>
                        <a:cubicBezTo>
                          <a:pt x="465156" y="-55595"/>
                          <a:pt x="581001" y="17727"/>
                          <a:pt x="792573" y="0"/>
                        </a:cubicBezTo>
                        <a:cubicBezTo>
                          <a:pt x="998066" y="-5981"/>
                          <a:pt x="1097578" y="38227"/>
                          <a:pt x="1224872" y="0"/>
                        </a:cubicBezTo>
                        <a:cubicBezTo>
                          <a:pt x="1359680" y="4016"/>
                          <a:pt x="1484448" y="23842"/>
                          <a:pt x="1657170" y="0"/>
                        </a:cubicBezTo>
                        <a:cubicBezTo>
                          <a:pt x="1806638" y="-14578"/>
                          <a:pt x="2018934" y="47320"/>
                          <a:pt x="2089469" y="0"/>
                        </a:cubicBezTo>
                        <a:cubicBezTo>
                          <a:pt x="2165749" y="-66232"/>
                          <a:pt x="2461538" y="35016"/>
                          <a:pt x="2663718" y="0"/>
                        </a:cubicBezTo>
                        <a:cubicBezTo>
                          <a:pt x="2900546" y="-29551"/>
                          <a:pt x="3229010" y="-5601"/>
                          <a:pt x="3379915" y="0"/>
                        </a:cubicBezTo>
                        <a:cubicBezTo>
                          <a:pt x="3518518" y="-45670"/>
                          <a:pt x="3926550" y="15463"/>
                          <a:pt x="4096112" y="0"/>
                        </a:cubicBezTo>
                        <a:cubicBezTo>
                          <a:pt x="4318705" y="-46746"/>
                          <a:pt x="4428557" y="24129"/>
                          <a:pt x="4528411" y="0"/>
                        </a:cubicBezTo>
                        <a:cubicBezTo>
                          <a:pt x="4635057" y="29396"/>
                          <a:pt x="4883026" y="22197"/>
                          <a:pt x="5031684" y="0"/>
                        </a:cubicBezTo>
                        <a:cubicBezTo>
                          <a:pt x="5223336" y="-18410"/>
                          <a:pt x="5432737" y="42560"/>
                          <a:pt x="5747882" y="0"/>
                        </a:cubicBezTo>
                        <a:cubicBezTo>
                          <a:pt x="6054881" y="-17190"/>
                          <a:pt x="6140400" y="9569"/>
                          <a:pt x="6464079" y="0"/>
                        </a:cubicBezTo>
                        <a:cubicBezTo>
                          <a:pt x="6778031" y="-10887"/>
                          <a:pt x="6907589" y="72225"/>
                          <a:pt x="7315773" y="0"/>
                        </a:cubicBezTo>
                        <a:cubicBezTo>
                          <a:pt x="7421654" y="-2264"/>
                          <a:pt x="7508569" y="114675"/>
                          <a:pt x="7534098" y="179633"/>
                        </a:cubicBezTo>
                        <a:cubicBezTo>
                          <a:pt x="7551813" y="292519"/>
                          <a:pt x="7544039" y="380720"/>
                          <a:pt x="7534098" y="531704"/>
                        </a:cubicBezTo>
                        <a:cubicBezTo>
                          <a:pt x="7553630" y="700048"/>
                          <a:pt x="7501153" y="732506"/>
                          <a:pt x="7534098" y="898146"/>
                        </a:cubicBezTo>
                        <a:cubicBezTo>
                          <a:pt x="7518116" y="989967"/>
                          <a:pt x="7429732" y="1069050"/>
                          <a:pt x="7315773" y="1077780"/>
                        </a:cubicBezTo>
                        <a:cubicBezTo>
                          <a:pt x="7113689" y="1112052"/>
                          <a:pt x="6948717" y="1099624"/>
                          <a:pt x="6670550" y="1077780"/>
                        </a:cubicBezTo>
                        <a:cubicBezTo>
                          <a:pt x="6400900" y="1079048"/>
                          <a:pt x="6399887" y="1057935"/>
                          <a:pt x="6167277" y="1077780"/>
                        </a:cubicBezTo>
                        <a:cubicBezTo>
                          <a:pt x="5952040" y="1145686"/>
                          <a:pt x="5667743" y="1120694"/>
                          <a:pt x="5380105" y="1077780"/>
                        </a:cubicBezTo>
                        <a:cubicBezTo>
                          <a:pt x="5139073" y="1074237"/>
                          <a:pt x="4901988" y="1075152"/>
                          <a:pt x="4734883" y="1077780"/>
                        </a:cubicBezTo>
                        <a:cubicBezTo>
                          <a:pt x="4539505" y="1086476"/>
                          <a:pt x="4131319" y="1062642"/>
                          <a:pt x="3947710" y="1077780"/>
                        </a:cubicBezTo>
                        <a:cubicBezTo>
                          <a:pt x="3777614" y="1084334"/>
                          <a:pt x="3315173" y="1054433"/>
                          <a:pt x="3160539" y="1077780"/>
                        </a:cubicBezTo>
                        <a:cubicBezTo>
                          <a:pt x="3010635" y="1098989"/>
                          <a:pt x="2755420" y="1011719"/>
                          <a:pt x="2657266" y="1077780"/>
                        </a:cubicBezTo>
                        <a:cubicBezTo>
                          <a:pt x="2491529" y="1128180"/>
                          <a:pt x="2454723" y="1061568"/>
                          <a:pt x="2224967" y="1077780"/>
                        </a:cubicBezTo>
                        <a:cubicBezTo>
                          <a:pt x="2019157" y="1117277"/>
                          <a:pt x="1895865" y="1061739"/>
                          <a:pt x="1792668" y="1077780"/>
                        </a:cubicBezTo>
                        <a:cubicBezTo>
                          <a:pt x="1607341" y="1110014"/>
                          <a:pt x="1450695" y="1015843"/>
                          <a:pt x="1005495" y="1077780"/>
                        </a:cubicBezTo>
                        <a:cubicBezTo>
                          <a:pt x="676100" y="1173676"/>
                          <a:pt x="400367" y="1031198"/>
                          <a:pt x="218324" y="1077780"/>
                        </a:cubicBezTo>
                        <a:cubicBezTo>
                          <a:pt x="62412" y="1105468"/>
                          <a:pt x="-5323" y="1036337"/>
                          <a:pt x="0" y="898146"/>
                        </a:cubicBezTo>
                        <a:cubicBezTo>
                          <a:pt x="18341" y="800398"/>
                          <a:pt x="51773" y="659055"/>
                          <a:pt x="0" y="560445"/>
                        </a:cubicBezTo>
                        <a:cubicBezTo>
                          <a:pt x="-32382" y="479983"/>
                          <a:pt x="40036" y="264819"/>
                          <a:pt x="0" y="17963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Nhớ</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2 </a:t>
            </a:r>
            <a:r>
              <a:rPr lang="en-US" sz="2600" dirty="0" err="1">
                <a:solidFill>
                  <a:srgbClr val="002060"/>
                </a:solidFill>
                <a:latin typeface="Baloo 2" pitchFamily="2" charset="0"/>
                <a:cs typeface="Baloo 2" pitchFamily="2" charset="0"/>
              </a:rPr>
              <a:t>khổ</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cuối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trình</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bày</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hình</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thức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thơ</a:t>
            </a:r>
            <a:r>
              <a:rPr lang="en-US" sz="2600" dirty="0">
                <a:solidFill>
                  <a:srgbClr val="002060"/>
                </a:solidFill>
                <a:latin typeface="Baloo 2" pitchFamily="2" charset="0"/>
                <a:cs typeface="Baloo 2" pitchFamily="2" charset="0"/>
              </a:rPr>
              <a:t> 5 </a:t>
            </a:r>
            <a:r>
              <a:rPr lang="en-US" sz="2600" dirty="0" err="1">
                <a:solidFill>
                  <a:srgbClr val="002060"/>
                </a:solidFill>
                <a:latin typeface="Baloo 2" pitchFamily="2" charset="0"/>
                <a:cs typeface="Baloo 2" pitchFamily="2" charset="0"/>
              </a:rPr>
              <a:t>tiếng</a:t>
            </a:r>
            <a:r>
              <a:rPr lang="en-US" sz="2600" dirty="0">
                <a:solidFill>
                  <a:srgbClr val="002060"/>
                </a:solidFill>
                <a:latin typeface="Baloo 2" pitchFamily="2" charset="0"/>
                <a:cs typeface="Baloo 2" pitchFamily="2" charset="0"/>
              </a:rPr>
              <a:t>. </a:t>
            </a:r>
            <a:endParaRPr lang="vi-VN" sz="2600" dirty="0">
              <a:solidFill>
                <a:srgbClr val="002060"/>
              </a:solidFill>
              <a:latin typeface="Baloo 2" pitchFamily="2" charset="0"/>
              <a:cs typeface="Baloo 2" pitchFamily="2" charset="0"/>
            </a:endParaRPr>
          </a:p>
        </p:txBody>
      </p:sp>
      <p:sp>
        <p:nvSpPr>
          <p:cNvPr id="4" name="Rectangle: Rounded Corners 9">
            <a:extLst>
              <a:ext uri="{FF2B5EF4-FFF2-40B4-BE49-F238E27FC236}">
                <a16:creationId xmlns:a16="http://schemas.microsoft.com/office/drawing/2014/main" xmlns="" id="{054771C9-63B6-4C54-95D0-8848127DD5C8}"/>
              </a:ext>
            </a:extLst>
          </p:cNvPr>
          <p:cNvSpPr/>
          <p:nvPr/>
        </p:nvSpPr>
        <p:spPr>
          <a:xfrm>
            <a:off x="925182" y="2815414"/>
            <a:ext cx="7458613" cy="1015916"/>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xmlns="" sd="1817362886">
                  <a:custGeom>
                    <a:avLst/>
                    <a:gdLst>
                      <a:gd name="connsiteX0" fmla="*/ 0 w 7458613"/>
                      <a:gd name="connsiteY0" fmla="*/ 169322 h 1015916"/>
                      <a:gd name="connsiteX1" fmla="*/ 216137 w 7458613"/>
                      <a:gd name="connsiteY1" fmla="*/ 0 h 1015916"/>
                      <a:gd name="connsiteX2" fmla="*/ 784632 w 7458613"/>
                      <a:gd name="connsiteY2" fmla="*/ 0 h 1015916"/>
                      <a:gd name="connsiteX3" fmla="*/ 1212600 w 7458613"/>
                      <a:gd name="connsiteY3" fmla="*/ 0 h 1015916"/>
                      <a:gd name="connsiteX4" fmla="*/ 1640567 w 7458613"/>
                      <a:gd name="connsiteY4" fmla="*/ 0 h 1015916"/>
                      <a:gd name="connsiteX5" fmla="*/ 2068535 w 7458613"/>
                      <a:gd name="connsiteY5" fmla="*/ 0 h 1015916"/>
                      <a:gd name="connsiteX6" fmla="*/ 2637030 w 7458613"/>
                      <a:gd name="connsiteY6" fmla="*/ 0 h 1015916"/>
                      <a:gd name="connsiteX7" fmla="*/ 3346051 w 7458613"/>
                      <a:gd name="connsiteY7" fmla="*/ 0 h 1015916"/>
                      <a:gd name="connsiteX8" fmla="*/ 4055072 w 7458613"/>
                      <a:gd name="connsiteY8" fmla="*/ 0 h 1015916"/>
                      <a:gd name="connsiteX9" fmla="*/ 4483040 w 7458613"/>
                      <a:gd name="connsiteY9" fmla="*/ 0 h 1015916"/>
                      <a:gd name="connsiteX10" fmla="*/ 4981271 w 7458613"/>
                      <a:gd name="connsiteY10" fmla="*/ 0 h 1015916"/>
                      <a:gd name="connsiteX11" fmla="*/ 5690294 w 7458613"/>
                      <a:gd name="connsiteY11" fmla="*/ 0 h 1015916"/>
                      <a:gd name="connsiteX12" fmla="*/ 6399315 w 7458613"/>
                      <a:gd name="connsiteY12" fmla="*/ 0 h 1015916"/>
                      <a:gd name="connsiteX13" fmla="*/ 7242475 w 7458613"/>
                      <a:gd name="connsiteY13" fmla="*/ 0 h 1015916"/>
                      <a:gd name="connsiteX14" fmla="*/ 7458613 w 7458613"/>
                      <a:gd name="connsiteY14" fmla="*/ 169322 h 1015916"/>
                      <a:gd name="connsiteX15" fmla="*/ 7458613 w 7458613"/>
                      <a:gd name="connsiteY15" fmla="*/ 501185 h 1015916"/>
                      <a:gd name="connsiteX16" fmla="*/ 7458613 w 7458613"/>
                      <a:gd name="connsiteY16" fmla="*/ 846593 h 1015916"/>
                      <a:gd name="connsiteX17" fmla="*/ 7242475 w 7458613"/>
                      <a:gd name="connsiteY17" fmla="*/ 1015916 h 1015916"/>
                      <a:gd name="connsiteX18" fmla="*/ 6603717 w 7458613"/>
                      <a:gd name="connsiteY18" fmla="*/ 1015916 h 1015916"/>
                      <a:gd name="connsiteX19" fmla="*/ 6105486 w 7458613"/>
                      <a:gd name="connsiteY19" fmla="*/ 1015916 h 1015916"/>
                      <a:gd name="connsiteX20" fmla="*/ 5326202 w 7458613"/>
                      <a:gd name="connsiteY20" fmla="*/ 1015916 h 1015916"/>
                      <a:gd name="connsiteX21" fmla="*/ 4687443 w 7458613"/>
                      <a:gd name="connsiteY21" fmla="*/ 1015916 h 1015916"/>
                      <a:gd name="connsiteX22" fmla="*/ 3908158 w 7458613"/>
                      <a:gd name="connsiteY22" fmla="*/ 1015916 h 1015916"/>
                      <a:gd name="connsiteX23" fmla="*/ 3128874 w 7458613"/>
                      <a:gd name="connsiteY23" fmla="*/ 1015916 h 1015916"/>
                      <a:gd name="connsiteX24" fmla="*/ 2630643 w 7458613"/>
                      <a:gd name="connsiteY24" fmla="*/ 1015916 h 1015916"/>
                      <a:gd name="connsiteX25" fmla="*/ 2202675 w 7458613"/>
                      <a:gd name="connsiteY25" fmla="*/ 1015916 h 1015916"/>
                      <a:gd name="connsiteX26" fmla="*/ 1774707 w 7458613"/>
                      <a:gd name="connsiteY26" fmla="*/ 1015916 h 1015916"/>
                      <a:gd name="connsiteX27" fmla="*/ 995421 w 7458613"/>
                      <a:gd name="connsiteY27" fmla="*/ 1015916 h 1015916"/>
                      <a:gd name="connsiteX28" fmla="*/ 216137 w 7458613"/>
                      <a:gd name="connsiteY28" fmla="*/ 1015916 h 1015916"/>
                      <a:gd name="connsiteX29" fmla="*/ 0 w 7458613"/>
                      <a:gd name="connsiteY29" fmla="*/ 846593 h 1015916"/>
                      <a:gd name="connsiteX30" fmla="*/ 0 w 7458613"/>
                      <a:gd name="connsiteY30" fmla="*/ 528276 h 1015916"/>
                      <a:gd name="connsiteX31" fmla="*/ 0 w 7458613"/>
                      <a:gd name="connsiteY31" fmla="*/ 169322 h 101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58613" h="1015916" fill="none" extrusionOk="0">
                        <a:moveTo>
                          <a:pt x="0" y="169322"/>
                        </a:moveTo>
                        <a:cubicBezTo>
                          <a:pt x="-57782" y="93223"/>
                          <a:pt x="72375" y="1724"/>
                          <a:pt x="216137" y="0"/>
                        </a:cubicBezTo>
                        <a:cubicBezTo>
                          <a:pt x="425251" y="-53258"/>
                          <a:pt x="595955" y="-23611"/>
                          <a:pt x="784632" y="0"/>
                        </a:cubicBezTo>
                        <a:cubicBezTo>
                          <a:pt x="1006955" y="-16998"/>
                          <a:pt x="1073716" y="-9473"/>
                          <a:pt x="1212600" y="0"/>
                        </a:cubicBezTo>
                        <a:cubicBezTo>
                          <a:pt x="1326492" y="-14530"/>
                          <a:pt x="1498997" y="24443"/>
                          <a:pt x="1640567" y="0"/>
                        </a:cubicBezTo>
                        <a:cubicBezTo>
                          <a:pt x="1804048" y="-24858"/>
                          <a:pt x="1970499" y="4003"/>
                          <a:pt x="2068535" y="0"/>
                        </a:cubicBezTo>
                        <a:cubicBezTo>
                          <a:pt x="2168787" y="-43327"/>
                          <a:pt x="2456948" y="58911"/>
                          <a:pt x="2637030" y="0"/>
                        </a:cubicBezTo>
                        <a:cubicBezTo>
                          <a:pt x="2830962" y="-72926"/>
                          <a:pt x="3149752" y="12289"/>
                          <a:pt x="3346051" y="0"/>
                        </a:cubicBezTo>
                        <a:cubicBezTo>
                          <a:pt x="3529592" y="4354"/>
                          <a:pt x="3879447" y="35794"/>
                          <a:pt x="4055072" y="0"/>
                        </a:cubicBezTo>
                        <a:cubicBezTo>
                          <a:pt x="4239466" y="-20022"/>
                          <a:pt x="4375849" y="-7565"/>
                          <a:pt x="4483040" y="0"/>
                        </a:cubicBezTo>
                        <a:cubicBezTo>
                          <a:pt x="4631421" y="-21846"/>
                          <a:pt x="4801363" y="20895"/>
                          <a:pt x="4981271" y="0"/>
                        </a:cubicBezTo>
                        <a:cubicBezTo>
                          <a:pt x="5101178" y="6792"/>
                          <a:pt x="5390551" y="30259"/>
                          <a:pt x="5690294" y="0"/>
                        </a:cubicBezTo>
                        <a:cubicBezTo>
                          <a:pt x="6009686" y="-29191"/>
                          <a:pt x="6092903" y="-7250"/>
                          <a:pt x="6399315" y="0"/>
                        </a:cubicBezTo>
                        <a:cubicBezTo>
                          <a:pt x="6723560" y="-23264"/>
                          <a:pt x="6831021" y="38101"/>
                          <a:pt x="7242475" y="0"/>
                        </a:cubicBezTo>
                        <a:cubicBezTo>
                          <a:pt x="7350782" y="31802"/>
                          <a:pt x="7442070" y="98466"/>
                          <a:pt x="7458613" y="169322"/>
                        </a:cubicBezTo>
                        <a:cubicBezTo>
                          <a:pt x="7463076" y="274313"/>
                          <a:pt x="7460994" y="360687"/>
                          <a:pt x="7458613" y="501185"/>
                        </a:cubicBezTo>
                        <a:cubicBezTo>
                          <a:pt x="7471916" y="648744"/>
                          <a:pt x="7442931" y="683159"/>
                          <a:pt x="7458613" y="846593"/>
                        </a:cubicBezTo>
                        <a:cubicBezTo>
                          <a:pt x="7417442" y="950296"/>
                          <a:pt x="7356513" y="1029890"/>
                          <a:pt x="7242475" y="1015916"/>
                        </a:cubicBezTo>
                        <a:cubicBezTo>
                          <a:pt x="7007385" y="1015361"/>
                          <a:pt x="6857136" y="1047079"/>
                          <a:pt x="6603717" y="1015916"/>
                        </a:cubicBezTo>
                        <a:cubicBezTo>
                          <a:pt x="6340117" y="1016603"/>
                          <a:pt x="6338142" y="988882"/>
                          <a:pt x="6105486" y="1015916"/>
                        </a:cubicBezTo>
                        <a:cubicBezTo>
                          <a:pt x="5870484" y="1028731"/>
                          <a:pt x="5596160" y="1012520"/>
                          <a:pt x="5326202" y="1015916"/>
                        </a:cubicBezTo>
                        <a:cubicBezTo>
                          <a:pt x="5068184" y="1062288"/>
                          <a:pt x="4830840" y="975672"/>
                          <a:pt x="4687443" y="1015916"/>
                        </a:cubicBezTo>
                        <a:cubicBezTo>
                          <a:pt x="4555461" y="1062147"/>
                          <a:pt x="4083350" y="1021713"/>
                          <a:pt x="3908158" y="1015916"/>
                        </a:cubicBezTo>
                        <a:cubicBezTo>
                          <a:pt x="3735164" y="1017902"/>
                          <a:pt x="3288518" y="990474"/>
                          <a:pt x="3128874" y="1015916"/>
                        </a:cubicBezTo>
                        <a:cubicBezTo>
                          <a:pt x="2958312" y="1074099"/>
                          <a:pt x="2744579" y="980450"/>
                          <a:pt x="2630643" y="1015916"/>
                        </a:cubicBezTo>
                        <a:cubicBezTo>
                          <a:pt x="2498190" y="1066689"/>
                          <a:pt x="2422591" y="958571"/>
                          <a:pt x="2202675" y="1015916"/>
                        </a:cubicBezTo>
                        <a:cubicBezTo>
                          <a:pt x="2010664" y="1057104"/>
                          <a:pt x="1891257" y="1004091"/>
                          <a:pt x="1774707" y="1015916"/>
                        </a:cubicBezTo>
                        <a:cubicBezTo>
                          <a:pt x="1619514" y="1002767"/>
                          <a:pt x="1319427" y="902477"/>
                          <a:pt x="995421" y="1015916"/>
                        </a:cubicBezTo>
                        <a:cubicBezTo>
                          <a:pt x="597014" y="1070773"/>
                          <a:pt x="398758" y="1004871"/>
                          <a:pt x="216137" y="1015916"/>
                        </a:cubicBezTo>
                        <a:cubicBezTo>
                          <a:pt x="61842" y="1026208"/>
                          <a:pt x="-5232" y="961606"/>
                          <a:pt x="0" y="846593"/>
                        </a:cubicBezTo>
                        <a:cubicBezTo>
                          <a:pt x="-1196" y="758245"/>
                          <a:pt x="19516" y="601908"/>
                          <a:pt x="0" y="528276"/>
                        </a:cubicBezTo>
                        <a:cubicBezTo>
                          <a:pt x="-33513" y="436970"/>
                          <a:pt x="42120" y="254612"/>
                          <a:pt x="0" y="169322"/>
                        </a:cubicBezTo>
                        <a:close/>
                      </a:path>
                      <a:path w="7458613" h="1015916" stroke="0" extrusionOk="0">
                        <a:moveTo>
                          <a:pt x="0" y="169322"/>
                        </a:moveTo>
                        <a:cubicBezTo>
                          <a:pt x="-42203" y="119103"/>
                          <a:pt x="71468" y="-32371"/>
                          <a:pt x="216137" y="0"/>
                        </a:cubicBezTo>
                        <a:cubicBezTo>
                          <a:pt x="473586" y="-56076"/>
                          <a:pt x="570431" y="37207"/>
                          <a:pt x="784632" y="0"/>
                        </a:cubicBezTo>
                        <a:cubicBezTo>
                          <a:pt x="988651" y="-5601"/>
                          <a:pt x="1082115" y="20082"/>
                          <a:pt x="1212600" y="0"/>
                        </a:cubicBezTo>
                        <a:cubicBezTo>
                          <a:pt x="1346853" y="23347"/>
                          <a:pt x="1450308" y="21425"/>
                          <a:pt x="1640567" y="0"/>
                        </a:cubicBezTo>
                        <a:cubicBezTo>
                          <a:pt x="1794388" y="-20742"/>
                          <a:pt x="1990350" y="36593"/>
                          <a:pt x="2068535" y="0"/>
                        </a:cubicBezTo>
                        <a:cubicBezTo>
                          <a:pt x="2151745" y="-39435"/>
                          <a:pt x="2463445" y="73790"/>
                          <a:pt x="2637030" y="0"/>
                        </a:cubicBezTo>
                        <a:cubicBezTo>
                          <a:pt x="2864689" y="-27255"/>
                          <a:pt x="3191746" y="-1638"/>
                          <a:pt x="3346051" y="0"/>
                        </a:cubicBezTo>
                        <a:cubicBezTo>
                          <a:pt x="3486760" y="-41341"/>
                          <a:pt x="3892439" y="11250"/>
                          <a:pt x="4055072" y="0"/>
                        </a:cubicBezTo>
                        <a:cubicBezTo>
                          <a:pt x="4258151" y="-32838"/>
                          <a:pt x="4388776" y="33931"/>
                          <a:pt x="4483040" y="0"/>
                        </a:cubicBezTo>
                        <a:cubicBezTo>
                          <a:pt x="4587524" y="-5124"/>
                          <a:pt x="4848742" y="36719"/>
                          <a:pt x="4981271" y="0"/>
                        </a:cubicBezTo>
                        <a:cubicBezTo>
                          <a:pt x="5164342" y="-14546"/>
                          <a:pt x="5366447" y="63480"/>
                          <a:pt x="5690294" y="0"/>
                        </a:cubicBezTo>
                        <a:cubicBezTo>
                          <a:pt x="5995227" y="-21007"/>
                          <a:pt x="6059647" y="119"/>
                          <a:pt x="6399315" y="0"/>
                        </a:cubicBezTo>
                        <a:cubicBezTo>
                          <a:pt x="6703320" y="-6620"/>
                          <a:pt x="6838219" y="73723"/>
                          <a:pt x="7242475" y="0"/>
                        </a:cubicBezTo>
                        <a:cubicBezTo>
                          <a:pt x="7347172" y="-3727"/>
                          <a:pt x="7437972" y="106395"/>
                          <a:pt x="7458613" y="169322"/>
                        </a:cubicBezTo>
                        <a:cubicBezTo>
                          <a:pt x="7477438" y="277972"/>
                          <a:pt x="7450804" y="355636"/>
                          <a:pt x="7458613" y="501185"/>
                        </a:cubicBezTo>
                        <a:cubicBezTo>
                          <a:pt x="7472715" y="650582"/>
                          <a:pt x="7429474" y="680986"/>
                          <a:pt x="7458613" y="846593"/>
                        </a:cubicBezTo>
                        <a:cubicBezTo>
                          <a:pt x="7443984" y="928710"/>
                          <a:pt x="7360015" y="1028260"/>
                          <a:pt x="7242475" y="1015916"/>
                        </a:cubicBezTo>
                        <a:cubicBezTo>
                          <a:pt x="7020172" y="1022571"/>
                          <a:pt x="6876886" y="1033342"/>
                          <a:pt x="6603717" y="1015916"/>
                        </a:cubicBezTo>
                        <a:cubicBezTo>
                          <a:pt x="6339064" y="1017494"/>
                          <a:pt x="6335780" y="997293"/>
                          <a:pt x="6105486" y="1015916"/>
                        </a:cubicBezTo>
                        <a:cubicBezTo>
                          <a:pt x="5881132" y="1054125"/>
                          <a:pt x="5602749" y="1034297"/>
                          <a:pt x="5326202" y="1015916"/>
                        </a:cubicBezTo>
                        <a:cubicBezTo>
                          <a:pt x="5075155" y="1029527"/>
                          <a:pt x="4841005" y="998170"/>
                          <a:pt x="4687443" y="1015916"/>
                        </a:cubicBezTo>
                        <a:cubicBezTo>
                          <a:pt x="4517896" y="1033882"/>
                          <a:pt x="4086565" y="983927"/>
                          <a:pt x="3908158" y="1015916"/>
                        </a:cubicBezTo>
                        <a:cubicBezTo>
                          <a:pt x="3737549" y="1028446"/>
                          <a:pt x="3292816" y="973369"/>
                          <a:pt x="3128874" y="1015916"/>
                        </a:cubicBezTo>
                        <a:cubicBezTo>
                          <a:pt x="2980578" y="1034228"/>
                          <a:pt x="2732399" y="955166"/>
                          <a:pt x="2630643" y="1015916"/>
                        </a:cubicBezTo>
                        <a:cubicBezTo>
                          <a:pt x="2477157" y="1062947"/>
                          <a:pt x="2416773" y="995267"/>
                          <a:pt x="2202675" y="1015916"/>
                        </a:cubicBezTo>
                        <a:cubicBezTo>
                          <a:pt x="1990141" y="1072930"/>
                          <a:pt x="1877455" y="1000699"/>
                          <a:pt x="1774707" y="1015916"/>
                        </a:cubicBezTo>
                        <a:cubicBezTo>
                          <a:pt x="1588924" y="1048440"/>
                          <a:pt x="1449247" y="961093"/>
                          <a:pt x="995421" y="1015916"/>
                        </a:cubicBezTo>
                        <a:cubicBezTo>
                          <a:pt x="637434" y="1094100"/>
                          <a:pt x="413035" y="979542"/>
                          <a:pt x="216137" y="1015916"/>
                        </a:cubicBezTo>
                        <a:cubicBezTo>
                          <a:pt x="75044" y="1035837"/>
                          <a:pt x="3502" y="953041"/>
                          <a:pt x="0" y="846593"/>
                        </a:cubicBezTo>
                        <a:cubicBezTo>
                          <a:pt x="24406" y="752073"/>
                          <a:pt x="58346" y="620415"/>
                          <a:pt x="0" y="528276"/>
                        </a:cubicBezTo>
                        <a:cubicBezTo>
                          <a:pt x="-31592" y="454140"/>
                          <a:pt x="24415" y="265409"/>
                          <a:pt x="0" y="16932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Tìm</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các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quan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tổ</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chức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trong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đoạn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văn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và</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hoa</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các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riêng</a:t>
            </a:r>
            <a:r>
              <a:rPr lang="en-US" sz="2600" dirty="0">
                <a:solidFill>
                  <a:srgbClr val="002060"/>
                </a:solidFill>
                <a:latin typeface="Baloo 2" pitchFamily="2" charset="0"/>
                <a:cs typeface="Baloo 2" pitchFamily="2" charset="0"/>
              </a:rPr>
              <a:t>. </a:t>
            </a:r>
            <a:endParaRPr lang="vi-VN" sz="2600" dirty="0">
              <a:solidFill>
                <a:srgbClr val="002060"/>
              </a:solidFill>
              <a:latin typeface="Baloo 2" pitchFamily="2" charset="0"/>
              <a:cs typeface="Baloo 2" pitchFamily="2" charset="0"/>
            </a:endParaRPr>
          </a:p>
        </p:txBody>
      </p:sp>
      <p:pic>
        <p:nvPicPr>
          <p:cNvPr id="9" name="图片 108">
            <a:extLst>
              <a:ext uri="{FF2B5EF4-FFF2-40B4-BE49-F238E27FC236}">
                <a16:creationId xmlns:a16="http://schemas.microsoft.com/office/drawing/2014/main" xmlns="" id="{34CB4528-34C5-4D75-BDD2-4A0669C246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364652" y="1531145"/>
            <a:ext cx="522788" cy="796523"/>
          </a:xfrm>
          <a:prstGeom prst="rect">
            <a:avLst/>
          </a:prstGeom>
        </p:spPr>
      </p:pic>
      <p:pic>
        <p:nvPicPr>
          <p:cNvPr id="10" name="图片 107">
            <a:extLst>
              <a:ext uri="{FF2B5EF4-FFF2-40B4-BE49-F238E27FC236}">
                <a16:creationId xmlns:a16="http://schemas.microsoft.com/office/drawing/2014/main" xmlns="" id="{A73F0174-BAAA-4390-BF40-49BEBB554C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186256" y="2911372"/>
            <a:ext cx="701184" cy="632507"/>
          </a:xfrm>
          <a:prstGeom prst="rect">
            <a:avLst/>
          </a:prstGeom>
        </p:spPr>
      </p:pic>
      <p:pic>
        <p:nvPicPr>
          <p:cNvPr id="13" name="图片 106">
            <a:extLst>
              <a:ext uri="{FF2B5EF4-FFF2-40B4-BE49-F238E27FC236}">
                <a16:creationId xmlns:a16="http://schemas.microsoft.com/office/drawing/2014/main" xmlns="" id="{4D78ADF8-016A-47CD-8DEB-521324BEDC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951" r="30052" b="67495"/>
          <a:stretch>
            <a:fillRect/>
          </a:stretch>
        </p:blipFill>
        <p:spPr>
          <a:xfrm>
            <a:off x="145983" y="4127583"/>
            <a:ext cx="611986" cy="695666"/>
          </a:xfrm>
          <a:prstGeom prst="rect">
            <a:avLst/>
          </a:prstGeom>
          <a:ln>
            <a:noFill/>
          </a:ln>
        </p:spPr>
      </p:pic>
      <p:sp>
        <p:nvSpPr>
          <p:cNvPr id="14" name="Rectangle: Rounded Corners 9">
            <a:extLst>
              <a:ext uri="{FF2B5EF4-FFF2-40B4-BE49-F238E27FC236}">
                <a16:creationId xmlns:a16="http://schemas.microsoft.com/office/drawing/2014/main" xmlns="" id="{6A61DF01-D4CB-4D72-9456-F0282BCBDE8E}"/>
              </a:ext>
            </a:extLst>
          </p:cNvPr>
          <p:cNvSpPr/>
          <p:nvPr/>
        </p:nvSpPr>
        <p:spPr>
          <a:xfrm>
            <a:off x="887440" y="4013087"/>
            <a:ext cx="7534098" cy="1015916"/>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xmlns="" sd="1817362886">
                  <a:custGeom>
                    <a:avLst/>
                    <a:gdLst>
                      <a:gd name="connsiteX0" fmla="*/ 0 w 7534098"/>
                      <a:gd name="connsiteY0" fmla="*/ 169322 h 1015916"/>
                      <a:gd name="connsiteX1" fmla="*/ 218324 w 7534098"/>
                      <a:gd name="connsiteY1" fmla="*/ 0 h 1015916"/>
                      <a:gd name="connsiteX2" fmla="*/ 792573 w 7534098"/>
                      <a:gd name="connsiteY2" fmla="*/ 0 h 1015916"/>
                      <a:gd name="connsiteX3" fmla="*/ 1224872 w 7534098"/>
                      <a:gd name="connsiteY3" fmla="*/ 0 h 1015916"/>
                      <a:gd name="connsiteX4" fmla="*/ 1657170 w 7534098"/>
                      <a:gd name="connsiteY4" fmla="*/ 0 h 1015916"/>
                      <a:gd name="connsiteX5" fmla="*/ 2089469 w 7534098"/>
                      <a:gd name="connsiteY5" fmla="*/ 0 h 1015916"/>
                      <a:gd name="connsiteX6" fmla="*/ 2663718 w 7534098"/>
                      <a:gd name="connsiteY6" fmla="*/ 0 h 1015916"/>
                      <a:gd name="connsiteX7" fmla="*/ 3379915 w 7534098"/>
                      <a:gd name="connsiteY7" fmla="*/ 0 h 1015916"/>
                      <a:gd name="connsiteX8" fmla="*/ 4096112 w 7534098"/>
                      <a:gd name="connsiteY8" fmla="*/ 0 h 1015916"/>
                      <a:gd name="connsiteX9" fmla="*/ 4528411 w 7534098"/>
                      <a:gd name="connsiteY9" fmla="*/ 0 h 1015916"/>
                      <a:gd name="connsiteX10" fmla="*/ 5031684 w 7534098"/>
                      <a:gd name="connsiteY10" fmla="*/ 0 h 1015916"/>
                      <a:gd name="connsiteX11" fmla="*/ 5747882 w 7534098"/>
                      <a:gd name="connsiteY11" fmla="*/ 0 h 1015916"/>
                      <a:gd name="connsiteX12" fmla="*/ 6464079 w 7534098"/>
                      <a:gd name="connsiteY12" fmla="*/ 0 h 1015916"/>
                      <a:gd name="connsiteX13" fmla="*/ 7315773 w 7534098"/>
                      <a:gd name="connsiteY13" fmla="*/ 0 h 1015916"/>
                      <a:gd name="connsiteX14" fmla="*/ 7534098 w 7534098"/>
                      <a:gd name="connsiteY14" fmla="*/ 169322 h 1015916"/>
                      <a:gd name="connsiteX15" fmla="*/ 7534098 w 7534098"/>
                      <a:gd name="connsiteY15" fmla="*/ 501185 h 1015916"/>
                      <a:gd name="connsiteX16" fmla="*/ 7534098 w 7534098"/>
                      <a:gd name="connsiteY16" fmla="*/ 846593 h 1015916"/>
                      <a:gd name="connsiteX17" fmla="*/ 7315773 w 7534098"/>
                      <a:gd name="connsiteY17" fmla="*/ 1015916 h 1015916"/>
                      <a:gd name="connsiteX18" fmla="*/ 6670550 w 7534098"/>
                      <a:gd name="connsiteY18" fmla="*/ 1015916 h 1015916"/>
                      <a:gd name="connsiteX19" fmla="*/ 6167277 w 7534098"/>
                      <a:gd name="connsiteY19" fmla="*/ 1015916 h 1015916"/>
                      <a:gd name="connsiteX20" fmla="*/ 5380105 w 7534098"/>
                      <a:gd name="connsiteY20" fmla="*/ 1015916 h 1015916"/>
                      <a:gd name="connsiteX21" fmla="*/ 4734883 w 7534098"/>
                      <a:gd name="connsiteY21" fmla="*/ 1015916 h 1015916"/>
                      <a:gd name="connsiteX22" fmla="*/ 3947710 w 7534098"/>
                      <a:gd name="connsiteY22" fmla="*/ 1015916 h 1015916"/>
                      <a:gd name="connsiteX23" fmla="*/ 3160539 w 7534098"/>
                      <a:gd name="connsiteY23" fmla="*/ 1015916 h 1015916"/>
                      <a:gd name="connsiteX24" fmla="*/ 2657266 w 7534098"/>
                      <a:gd name="connsiteY24" fmla="*/ 1015916 h 1015916"/>
                      <a:gd name="connsiteX25" fmla="*/ 2224967 w 7534098"/>
                      <a:gd name="connsiteY25" fmla="*/ 1015916 h 1015916"/>
                      <a:gd name="connsiteX26" fmla="*/ 1792668 w 7534098"/>
                      <a:gd name="connsiteY26" fmla="*/ 1015916 h 1015916"/>
                      <a:gd name="connsiteX27" fmla="*/ 1005495 w 7534098"/>
                      <a:gd name="connsiteY27" fmla="*/ 1015916 h 1015916"/>
                      <a:gd name="connsiteX28" fmla="*/ 218324 w 7534098"/>
                      <a:gd name="connsiteY28" fmla="*/ 1015916 h 1015916"/>
                      <a:gd name="connsiteX29" fmla="*/ 0 w 7534098"/>
                      <a:gd name="connsiteY29" fmla="*/ 846593 h 1015916"/>
                      <a:gd name="connsiteX30" fmla="*/ 0 w 7534098"/>
                      <a:gd name="connsiteY30" fmla="*/ 528276 h 1015916"/>
                      <a:gd name="connsiteX31" fmla="*/ 0 w 7534098"/>
                      <a:gd name="connsiteY31" fmla="*/ 169322 h 101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34098" h="1015916" fill="none" extrusionOk="0">
                        <a:moveTo>
                          <a:pt x="0" y="169322"/>
                        </a:moveTo>
                        <a:cubicBezTo>
                          <a:pt x="-41381" y="93357"/>
                          <a:pt x="72213" y="3069"/>
                          <a:pt x="218324" y="0"/>
                        </a:cubicBezTo>
                        <a:cubicBezTo>
                          <a:pt x="433503" y="-52235"/>
                          <a:pt x="599013" y="-19099"/>
                          <a:pt x="792573" y="0"/>
                        </a:cubicBezTo>
                        <a:cubicBezTo>
                          <a:pt x="1021063" y="-20013"/>
                          <a:pt x="1086011" y="-4839"/>
                          <a:pt x="1224872" y="0"/>
                        </a:cubicBezTo>
                        <a:cubicBezTo>
                          <a:pt x="1329192" y="-16454"/>
                          <a:pt x="1535062" y="26236"/>
                          <a:pt x="1657170" y="0"/>
                        </a:cubicBezTo>
                        <a:cubicBezTo>
                          <a:pt x="1836603" y="-27887"/>
                          <a:pt x="1992856" y="8849"/>
                          <a:pt x="2089469" y="0"/>
                        </a:cubicBezTo>
                        <a:cubicBezTo>
                          <a:pt x="2210908" y="-68029"/>
                          <a:pt x="2489953" y="70039"/>
                          <a:pt x="2663718" y="0"/>
                        </a:cubicBezTo>
                        <a:cubicBezTo>
                          <a:pt x="2864633" y="-53071"/>
                          <a:pt x="3201444" y="13559"/>
                          <a:pt x="3379915" y="0"/>
                        </a:cubicBezTo>
                        <a:cubicBezTo>
                          <a:pt x="3578236" y="23258"/>
                          <a:pt x="3923159" y="37442"/>
                          <a:pt x="4096112" y="0"/>
                        </a:cubicBezTo>
                        <a:cubicBezTo>
                          <a:pt x="4290957" y="-25785"/>
                          <a:pt x="4418873" y="-15772"/>
                          <a:pt x="4528411" y="0"/>
                        </a:cubicBezTo>
                        <a:cubicBezTo>
                          <a:pt x="4677501" y="-21758"/>
                          <a:pt x="4855779" y="15140"/>
                          <a:pt x="5031684" y="0"/>
                        </a:cubicBezTo>
                        <a:cubicBezTo>
                          <a:pt x="5188539" y="-2367"/>
                          <a:pt x="5488820" y="30055"/>
                          <a:pt x="5747882" y="0"/>
                        </a:cubicBezTo>
                        <a:cubicBezTo>
                          <a:pt x="6062613" y="-29861"/>
                          <a:pt x="6153373" y="-4425"/>
                          <a:pt x="6464079" y="0"/>
                        </a:cubicBezTo>
                        <a:cubicBezTo>
                          <a:pt x="6803208" y="-36271"/>
                          <a:pt x="6901035" y="40543"/>
                          <a:pt x="7315773" y="0"/>
                        </a:cubicBezTo>
                        <a:cubicBezTo>
                          <a:pt x="7425276" y="22725"/>
                          <a:pt x="7518977" y="98597"/>
                          <a:pt x="7534098" y="169322"/>
                        </a:cubicBezTo>
                        <a:cubicBezTo>
                          <a:pt x="7538965" y="274415"/>
                          <a:pt x="7542767" y="363253"/>
                          <a:pt x="7534098" y="501185"/>
                        </a:cubicBezTo>
                        <a:cubicBezTo>
                          <a:pt x="7552148" y="655459"/>
                          <a:pt x="7514571" y="681312"/>
                          <a:pt x="7534098" y="846593"/>
                        </a:cubicBezTo>
                        <a:cubicBezTo>
                          <a:pt x="7495802" y="949885"/>
                          <a:pt x="7430170" y="1020533"/>
                          <a:pt x="7315773" y="1015916"/>
                        </a:cubicBezTo>
                        <a:cubicBezTo>
                          <a:pt x="7081654" y="1016671"/>
                          <a:pt x="6931220" y="1031671"/>
                          <a:pt x="6670550" y="1015916"/>
                        </a:cubicBezTo>
                        <a:cubicBezTo>
                          <a:pt x="6403665" y="1014626"/>
                          <a:pt x="6401035" y="992207"/>
                          <a:pt x="6167277" y="1015916"/>
                        </a:cubicBezTo>
                        <a:cubicBezTo>
                          <a:pt x="5917801" y="1001485"/>
                          <a:pt x="5656398" y="1023470"/>
                          <a:pt x="5380105" y="1015916"/>
                        </a:cubicBezTo>
                        <a:cubicBezTo>
                          <a:pt x="5120696" y="1068852"/>
                          <a:pt x="4875173" y="952589"/>
                          <a:pt x="4734883" y="1015916"/>
                        </a:cubicBezTo>
                        <a:cubicBezTo>
                          <a:pt x="4604256" y="1065756"/>
                          <a:pt x="4125383" y="1008962"/>
                          <a:pt x="3947710" y="1015916"/>
                        </a:cubicBezTo>
                        <a:cubicBezTo>
                          <a:pt x="3773974" y="1009681"/>
                          <a:pt x="3321357" y="992086"/>
                          <a:pt x="3160539" y="1015916"/>
                        </a:cubicBezTo>
                        <a:cubicBezTo>
                          <a:pt x="2981493" y="1092995"/>
                          <a:pt x="2767819" y="983327"/>
                          <a:pt x="2657266" y="1015916"/>
                        </a:cubicBezTo>
                        <a:cubicBezTo>
                          <a:pt x="2520238" y="1077116"/>
                          <a:pt x="2436187" y="973941"/>
                          <a:pt x="2224967" y="1015916"/>
                        </a:cubicBezTo>
                        <a:cubicBezTo>
                          <a:pt x="2038189" y="1071333"/>
                          <a:pt x="1907816" y="988393"/>
                          <a:pt x="1792668" y="1015916"/>
                        </a:cubicBezTo>
                        <a:cubicBezTo>
                          <a:pt x="1666497" y="1017991"/>
                          <a:pt x="1344009" y="911736"/>
                          <a:pt x="1005495" y="1015916"/>
                        </a:cubicBezTo>
                        <a:cubicBezTo>
                          <a:pt x="588247" y="1060837"/>
                          <a:pt x="393313" y="987270"/>
                          <a:pt x="218324" y="1015916"/>
                        </a:cubicBezTo>
                        <a:cubicBezTo>
                          <a:pt x="68644" y="1026823"/>
                          <a:pt x="-9421" y="966805"/>
                          <a:pt x="0" y="846593"/>
                        </a:cubicBezTo>
                        <a:cubicBezTo>
                          <a:pt x="-1245" y="749452"/>
                          <a:pt x="25016" y="606267"/>
                          <a:pt x="0" y="528276"/>
                        </a:cubicBezTo>
                        <a:cubicBezTo>
                          <a:pt x="-32106" y="437457"/>
                          <a:pt x="38904" y="256975"/>
                          <a:pt x="0" y="169322"/>
                        </a:cubicBezTo>
                        <a:close/>
                      </a:path>
                      <a:path w="7534098" h="1015916" stroke="0" extrusionOk="0">
                        <a:moveTo>
                          <a:pt x="0" y="169322"/>
                        </a:moveTo>
                        <a:cubicBezTo>
                          <a:pt x="-37386" y="113373"/>
                          <a:pt x="68057" y="-38480"/>
                          <a:pt x="218324" y="0"/>
                        </a:cubicBezTo>
                        <a:cubicBezTo>
                          <a:pt x="458733" y="-50960"/>
                          <a:pt x="582085" y="12846"/>
                          <a:pt x="792573" y="0"/>
                        </a:cubicBezTo>
                        <a:cubicBezTo>
                          <a:pt x="986686" y="-6610"/>
                          <a:pt x="1097220" y="36167"/>
                          <a:pt x="1224872" y="0"/>
                        </a:cubicBezTo>
                        <a:cubicBezTo>
                          <a:pt x="1360117" y="15023"/>
                          <a:pt x="1458532" y="21068"/>
                          <a:pt x="1657170" y="0"/>
                        </a:cubicBezTo>
                        <a:cubicBezTo>
                          <a:pt x="1799248" y="-3717"/>
                          <a:pt x="2013151" y="39515"/>
                          <a:pt x="2089469" y="0"/>
                        </a:cubicBezTo>
                        <a:cubicBezTo>
                          <a:pt x="2165070" y="-66758"/>
                          <a:pt x="2479160" y="60281"/>
                          <a:pt x="2663718" y="0"/>
                        </a:cubicBezTo>
                        <a:cubicBezTo>
                          <a:pt x="2877723" y="-25514"/>
                          <a:pt x="3236466" y="-13442"/>
                          <a:pt x="3379915" y="0"/>
                        </a:cubicBezTo>
                        <a:cubicBezTo>
                          <a:pt x="3520151" y="-43340"/>
                          <a:pt x="3944907" y="4498"/>
                          <a:pt x="4096112" y="0"/>
                        </a:cubicBezTo>
                        <a:cubicBezTo>
                          <a:pt x="4310737" y="-39480"/>
                          <a:pt x="4428915" y="24299"/>
                          <a:pt x="4528411" y="0"/>
                        </a:cubicBezTo>
                        <a:cubicBezTo>
                          <a:pt x="4634426" y="9992"/>
                          <a:pt x="4887942" y="26945"/>
                          <a:pt x="5031684" y="0"/>
                        </a:cubicBezTo>
                        <a:cubicBezTo>
                          <a:pt x="5215133" y="-13883"/>
                          <a:pt x="5413085" y="78612"/>
                          <a:pt x="5747882" y="0"/>
                        </a:cubicBezTo>
                        <a:cubicBezTo>
                          <a:pt x="6055363" y="-17975"/>
                          <a:pt x="6141771" y="9472"/>
                          <a:pt x="6464079" y="0"/>
                        </a:cubicBezTo>
                        <a:cubicBezTo>
                          <a:pt x="6754521" y="2147"/>
                          <a:pt x="6907128" y="83519"/>
                          <a:pt x="7315773" y="0"/>
                        </a:cubicBezTo>
                        <a:cubicBezTo>
                          <a:pt x="7422113" y="-808"/>
                          <a:pt x="7518618" y="103995"/>
                          <a:pt x="7534098" y="169322"/>
                        </a:cubicBezTo>
                        <a:cubicBezTo>
                          <a:pt x="7554681" y="281137"/>
                          <a:pt x="7534371" y="357236"/>
                          <a:pt x="7534098" y="501185"/>
                        </a:cubicBezTo>
                        <a:cubicBezTo>
                          <a:pt x="7552055" y="657632"/>
                          <a:pt x="7502446" y="687509"/>
                          <a:pt x="7534098" y="846593"/>
                        </a:cubicBezTo>
                        <a:cubicBezTo>
                          <a:pt x="7519744" y="927206"/>
                          <a:pt x="7432102" y="1018148"/>
                          <a:pt x="7315773" y="1015916"/>
                        </a:cubicBezTo>
                        <a:cubicBezTo>
                          <a:pt x="7107574" y="1042521"/>
                          <a:pt x="6957021" y="1053979"/>
                          <a:pt x="6670550" y="1015916"/>
                        </a:cubicBezTo>
                        <a:cubicBezTo>
                          <a:pt x="6398307" y="1016606"/>
                          <a:pt x="6400191" y="995468"/>
                          <a:pt x="6167277" y="1015916"/>
                        </a:cubicBezTo>
                        <a:cubicBezTo>
                          <a:pt x="5941025" y="1055211"/>
                          <a:pt x="5649917" y="1005086"/>
                          <a:pt x="5380105" y="1015916"/>
                        </a:cubicBezTo>
                        <a:cubicBezTo>
                          <a:pt x="5120501" y="1038363"/>
                          <a:pt x="4891692" y="1000650"/>
                          <a:pt x="4734883" y="1015916"/>
                        </a:cubicBezTo>
                        <a:cubicBezTo>
                          <a:pt x="4569659" y="1036506"/>
                          <a:pt x="4133296" y="1014137"/>
                          <a:pt x="3947710" y="1015916"/>
                        </a:cubicBezTo>
                        <a:cubicBezTo>
                          <a:pt x="3777808" y="1019519"/>
                          <a:pt x="3308587" y="1008921"/>
                          <a:pt x="3160539" y="1015916"/>
                        </a:cubicBezTo>
                        <a:cubicBezTo>
                          <a:pt x="2997762" y="1055172"/>
                          <a:pt x="2784470" y="967504"/>
                          <a:pt x="2657266" y="1015916"/>
                        </a:cubicBezTo>
                        <a:cubicBezTo>
                          <a:pt x="2500276" y="1063062"/>
                          <a:pt x="2435536" y="992787"/>
                          <a:pt x="2224967" y="1015916"/>
                        </a:cubicBezTo>
                        <a:cubicBezTo>
                          <a:pt x="2010526" y="1072694"/>
                          <a:pt x="1893963" y="999021"/>
                          <a:pt x="1792668" y="1015916"/>
                        </a:cubicBezTo>
                        <a:cubicBezTo>
                          <a:pt x="1633463" y="1037575"/>
                          <a:pt x="1421888" y="952159"/>
                          <a:pt x="1005495" y="1015916"/>
                        </a:cubicBezTo>
                        <a:cubicBezTo>
                          <a:pt x="645394" y="1094775"/>
                          <a:pt x="398795" y="971806"/>
                          <a:pt x="218324" y="1015916"/>
                        </a:cubicBezTo>
                        <a:cubicBezTo>
                          <a:pt x="76354" y="1035623"/>
                          <a:pt x="-2561" y="970595"/>
                          <a:pt x="0" y="846593"/>
                        </a:cubicBezTo>
                        <a:cubicBezTo>
                          <a:pt x="1675" y="759618"/>
                          <a:pt x="56716" y="620639"/>
                          <a:pt x="0" y="528276"/>
                        </a:cubicBezTo>
                        <a:cubicBezTo>
                          <a:pt x="-37017" y="445503"/>
                          <a:pt x="32867" y="256330"/>
                          <a:pt x="0" y="16932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được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một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quan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xí</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nghiệp</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công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ti</a:t>
            </a:r>
            <a:r>
              <a:rPr lang="en-US" sz="2600" dirty="0">
                <a:solidFill>
                  <a:srgbClr val="002060"/>
                </a:solidFill>
                <a:latin typeface="Baloo 2" pitchFamily="2" charset="0"/>
                <a:cs typeface="Baloo 2" pitchFamily="2" charset="0"/>
              </a:rPr>
              <a:t>,… ở </a:t>
            </a:r>
            <a:r>
              <a:rPr lang="en-US" sz="2600" dirty="0" err="1">
                <a:solidFill>
                  <a:srgbClr val="002060"/>
                </a:solidFill>
                <a:latin typeface="Baloo 2" pitchFamily="2" charset="0"/>
                <a:cs typeface="Baloo 2" pitchFamily="2" charset="0"/>
              </a:rPr>
              <a:t>địa</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phương</a:t>
            </a:r>
            <a:r>
              <a:rPr lang="en-US" sz="2600" dirty="0">
                <a:solidFill>
                  <a:srgbClr val="002060"/>
                </a:solidFill>
                <a:latin typeface="Baloo 2" pitchFamily="2" charset="0"/>
                <a:cs typeface="Baloo 2" pitchFamily="2" charset="0"/>
              </a:rPr>
              <a:t>.</a:t>
            </a:r>
            <a:endParaRPr lang="vi-VN" sz="2600" dirty="0">
              <a:solidFill>
                <a:srgbClr val="002060"/>
              </a:solidFill>
              <a:latin typeface="Baloo 2" pitchFamily="2" charset="0"/>
              <a:cs typeface="Baloo 2" pitchFamily="2" charset="0"/>
            </a:endParaRPr>
          </a:p>
        </p:txBody>
      </p:sp>
    </p:spTree>
    <p:extLst>
      <p:ext uri="{BB962C8B-B14F-4D97-AF65-F5344CB8AC3E}">
        <p14:creationId xmlns:p14="http://schemas.microsoft.com/office/powerpoint/2010/main" val="3082964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6" y="50284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sp>
        <p:nvSpPr>
          <p:cNvPr id="2" name="Rectangle 1"/>
          <p:cNvSpPr/>
          <p:nvPr/>
        </p:nvSpPr>
        <p:spPr>
          <a:xfrm>
            <a:off x="495886" y="2155194"/>
            <a:ext cx="6415725" cy="584775"/>
          </a:xfrm>
          <a:prstGeom prst="rect">
            <a:avLst/>
          </a:prstGeom>
        </p:spPr>
        <p:txBody>
          <a:bodyPr wrap="square">
            <a:spAutoFit/>
          </a:bodyPr>
          <a:lstStyle/>
          <a:p>
            <a:r>
              <a:rPr lang="vi-VN" sz="3200" dirty="0">
                <a:latin typeface="Calibri" panose="020F0502020204030204" pitchFamily="34" charset="0"/>
                <a:cs typeface="Calibri" panose="020F0502020204030204" pitchFamily="34" charset="0"/>
              </a:rPr>
              <a:t>Bộ </a:t>
            </a:r>
            <a:r>
              <a:rPr lang="vi-VN" sz="3200" b="1" dirty="0">
                <a:solidFill>
                  <a:srgbClr val="C00000"/>
                </a:solidFill>
                <a:latin typeface="Calibri" panose="020F0502020204030204" pitchFamily="34" charset="0"/>
                <a:cs typeface="Calibri" panose="020F0502020204030204" pitchFamily="34" charset="0"/>
              </a:rPr>
              <a:t>G</a:t>
            </a:r>
            <a:r>
              <a:rPr lang="vi-VN" sz="3200" dirty="0">
                <a:latin typeface="Calibri" panose="020F0502020204030204" pitchFamily="34" charset="0"/>
                <a:cs typeface="Calibri" panose="020F0502020204030204" pitchFamily="34" charset="0"/>
              </a:rPr>
              <a:t>iáo dục và Đào tạo</a:t>
            </a:r>
          </a:p>
        </p:txBody>
      </p:sp>
      <p:pic>
        <p:nvPicPr>
          <p:cNvPr id="13" name="Picture 2">
            <a:extLst>
              <a:ext uri="{FF2B5EF4-FFF2-40B4-BE49-F238E27FC236}">
                <a16:creationId xmlns:a16="http://schemas.microsoft.com/office/drawing/2014/main" xmlns="" id="{C4E0E025-21AE-45B6-9D14-41F1CFD11B91}"/>
              </a:ext>
            </a:extLst>
          </p:cNvPr>
          <p:cNvPicPr>
            <a:picLocks noChangeAspect="1" noChangeArrowheads="1"/>
          </p:cNvPicPr>
          <p:nvPr/>
        </p:nvPicPr>
        <p:blipFill>
          <a:blip r:embed="rId2"/>
          <a:srcRect t="3189" b="3189"/>
          <a:stretch/>
        </p:blipFill>
        <p:spPr bwMode="auto">
          <a:xfrm rot="293828">
            <a:off x="4551767" y="1283683"/>
            <a:ext cx="4163417" cy="25969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xmlns="" id="{A95F1B96-CA38-4D16-A7ED-77F28795D4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2702558" y="2347400"/>
            <a:ext cx="1498287" cy="2666949"/>
          </a:xfrm>
          <a:prstGeom prst="rect">
            <a:avLst/>
          </a:prstGeom>
        </p:spPr>
      </p:pic>
      <p:grpSp>
        <p:nvGrpSpPr>
          <p:cNvPr id="12" name="Group 11">
            <a:extLst>
              <a:ext uri="{FF2B5EF4-FFF2-40B4-BE49-F238E27FC236}">
                <a16:creationId xmlns:a16="http://schemas.microsoft.com/office/drawing/2014/main" xmlns="" id="{28F89A6E-2745-4F47-A0FB-AD7A843C6876}"/>
              </a:ext>
            </a:extLst>
          </p:cNvPr>
          <p:cNvGrpSpPr/>
          <p:nvPr/>
        </p:nvGrpSpPr>
        <p:grpSpPr>
          <a:xfrm>
            <a:off x="645299" y="693695"/>
            <a:ext cx="3781505" cy="523220"/>
            <a:chOff x="1021866" y="408902"/>
            <a:chExt cx="6990921" cy="1126841"/>
          </a:xfrm>
          <a:solidFill>
            <a:schemeClr val="tx1">
              <a:lumMod val="20000"/>
              <a:lumOff val="80000"/>
            </a:schemeClr>
          </a:solidFill>
        </p:grpSpPr>
        <p:sp>
          <p:nvSpPr>
            <p:cNvPr id="16" name="Rounded Rectangle 7">
              <a:extLst>
                <a:ext uri="{FF2B5EF4-FFF2-40B4-BE49-F238E27FC236}">
                  <a16:creationId xmlns:a16="http://schemas.microsoft.com/office/drawing/2014/main" xmlns="" id="{6122F064-85A5-41C6-ADCC-1DEB70712538}"/>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17" name="Rectangle 16">
              <a:extLst>
                <a:ext uri="{FF2B5EF4-FFF2-40B4-BE49-F238E27FC236}">
                  <a16:creationId xmlns:a16="http://schemas.microsoft.com/office/drawing/2014/main" xmlns="" id="{3B0C2188-1DA8-4492-A3ED-8CF9EC6AD5A8}"/>
                </a:ext>
              </a:extLst>
            </p:cNvPr>
            <p:cNvSpPr/>
            <p:nvPr/>
          </p:nvSpPr>
          <p:spPr>
            <a:xfrm>
              <a:off x="1171020" y="408902"/>
              <a:ext cx="6681596" cy="994272"/>
            </a:xfrm>
            <a:prstGeom prst="rect">
              <a:avLst/>
            </a:prstGeom>
            <a:grpFill/>
            <a:ln>
              <a:solidFill>
                <a:schemeClr val="tx1">
                  <a:lumMod val="20000"/>
                  <a:lumOff val="80000"/>
                </a:schemeClr>
              </a:solidFill>
            </a:ln>
          </p:spPr>
          <p:txBody>
            <a:bodyPr wrap="square">
              <a:spAutoFit/>
            </a:bodyPr>
            <a:lstStyle/>
            <a:p>
              <a:pPr algn="ctr"/>
              <a:r>
                <a:rPr lang="en-US" sz="2400" b="1" dirty="0" err="1">
                  <a:solidFill>
                    <a:srgbClr val="7030A0"/>
                  </a:solidFill>
                  <a:effectLst/>
                  <a:latin typeface="Arial" pitchFamily="34" charset="0"/>
                  <a:cs typeface="Arial" pitchFamily="34" charset="0"/>
                </a:rPr>
                <a:t>Bộ</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giáo</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dục</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và</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Đào</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tạo</a:t>
              </a:r>
              <a:endParaRPr lang="en-ID" sz="2400" b="1" dirty="0">
                <a:solidFill>
                  <a:srgbClr val="7030A0"/>
                </a:solidFill>
              </a:endParaRPr>
            </a:p>
          </p:txBody>
        </p:sp>
      </p:grpSp>
      <p:grpSp>
        <p:nvGrpSpPr>
          <p:cNvPr id="18" name="Group 17">
            <a:extLst>
              <a:ext uri="{FF2B5EF4-FFF2-40B4-BE49-F238E27FC236}">
                <a16:creationId xmlns:a16="http://schemas.microsoft.com/office/drawing/2014/main" xmlns="" id="{41B75BBE-D641-4862-B29D-094E083FA0DD}"/>
              </a:ext>
            </a:extLst>
          </p:cNvPr>
          <p:cNvGrpSpPr/>
          <p:nvPr/>
        </p:nvGrpSpPr>
        <p:grpSpPr>
          <a:xfrm>
            <a:off x="92016" y="1510984"/>
            <a:ext cx="4370143" cy="461665"/>
            <a:chOff x="4601902" y="1470647"/>
            <a:chExt cx="4370143" cy="461665"/>
          </a:xfrm>
        </p:grpSpPr>
        <p:sp>
          <p:nvSpPr>
            <p:cNvPr id="19" name="Rectangle 18">
              <a:extLst>
                <a:ext uri="{FF2B5EF4-FFF2-40B4-BE49-F238E27FC236}">
                  <a16:creationId xmlns:a16="http://schemas.microsoft.com/office/drawing/2014/main" xmlns="" id="{C1A8CC66-B7B2-4F93-84AE-E7EE5D437A22}"/>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20" name="箭头: 右 8">
              <a:extLst>
                <a:ext uri="{FF2B5EF4-FFF2-40B4-BE49-F238E27FC236}">
                  <a16:creationId xmlns:a16="http://schemas.microsoft.com/office/drawing/2014/main" xmlns="" id="{2C38D507-A8EF-450A-BAAB-313501899B1C}"/>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grpSp>
        <p:nvGrpSpPr>
          <p:cNvPr id="21" name="组合 83">
            <a:extLst>
              <a:ext uri="{FF2B5EF4-FFF2-40B4-BE49-F238E27FC236}">
                <a16:creationId xmlns:a16="http://schemas.microsoft.com/office/drawing/2014/main" xmlns="" id="{EA2D9D6B-17CD-4DEA-B16A-CA842AE724CD}"/>
              </a:ext>
            </a:extLst>
          </p:cNvPr>
          <p:cNvGrpSpPr/>
          <p:nvPr/>
        </p:nvGrpSpPr>
        <p:grpSpPr>
          <a:xfrm>
            <a:off x="40411" y="4437869"/>
            <a:ext cx="9144000" cy="688373"/>
            <a:chOff x="-17585" y="5729324"/>
            <a:chExt cx="12203723" cy="1123362"/>
          </a:xfrm>
        </p:grpSpPr>
        <p:pic>
          <p:nvPicPr>
            <p:cNvPr id="22" name="图片 84">
              <a:extLst>
                <a:ext uri="{FF2B5EF4-FFF2-40B4-BE49-F238E27FC236}">
                  <a16:creationId xmlns:a16="http://schemas.microsoft.com/office/drawing/2014/main" xmlns="" id="{2567945E-6566-47CC-9E70-9543EA84C0D3}"/>
                </a:ext>
              </a:extLst>
            </p:cNvPr>
            <p:cNvPicPr>
              <a:picLocks noChangeAspect="1"/>
            </p:cNvPicPr>
            <p:nvPr/>
          </p:nvPicPr>
          <p:blipFill rotWithShape="1">
            <a:blip r:embed="rId5"/>
            <a:srcRect l="1990"/>
            <a:stretch/>
          </p:blipFill>
          <p:spPr>
            <a:xfrm>
              <a:off x="-17585" y="5729324"/>
              <a:ext cx="8659753" cy="1123362"/>
            </a:xfrm>
            <a:prstGeom prst="rect">
              <a:avLst/>
            </a:prstGeom>
          </p:spPr>
        </p:pic>
        <p:pic>
          <p:nvPicPr>
            <p:cNvPr id="23" name="图片 85">
              <a:extLst>
                <a:ext uri="{FF2B5EF4-FFF2-40B4-BE49-F238E27FC236}">
                  <a16:creationId xmlns:a16="http://schemas.microsoft.com/office/drawing/2014/main" xmlns="" id="{D45A8141-4BC6-4552-AD0B-5F27960E4798}"/>
                </a:ext>
              </a:extLst>
            </p:cNvPr>
            <p:cNvPicPr>
              <a:picLocks noChangeAspect="1"/>
            </p:cNvPicPr>
            <p:nvPr/>
          </p:nvPicPr>
          <p:blipFill rotWithShape="1">
            <a:blip r:embed="rId5"/>
            <a:srcRect r="21459"/>
            <a:stretch/>
          </p:blipFill>
          <p:spPr>
            <a:xfrm>
              <a:off x="5398477" y="5729324"/>
              <a:ext cx="6787661" cy="1123362"/>
            </a:xfrm>
            <a:prstGeom prst="rect">
              <a:avLst/>
            </a:prstGeom>
          </p:spPr>
        </p:pic>
      </p:grpSp>
    </p:spTree>
    <p:extLst>
      <p:ext uri="{BB962C8B-B14F-4D97-AF65-F5344CB8AC3E}">
        <p14:creationId xmlns:p14="http://schemas.microsoft.com/office/powerpoint/2010/main" val="396825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4" y="48951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dirty="0" err="1">
                <a:latin typeface="Baloo 2" pitchFamily="2" charset="0"/>
                <a:cs typeface="Baloo 2" pitchFamily="2" charset="0"/>
              </a:rPr>
              <a:t>Nghì</a:t>
            </a:r>
            <a:r>
              <a:rPr lang="en-US" altLang="en-US" sz="2400" b="1" dirty="0">
                <a:latin typeface="Baloo 2" pitchFamily="2" charset="0"/>
                <a:cs typeface="Baloo 2" pitchFamily="2" charset="0"/>
              </a:rPr>
              <a:t> :</a:t>
            </a:r>
            <a:r>
              <a:rPr lang="vi-VN" altLang="en-US" sz="2400" dirty="0">
                <a:latin typeface="Baloo 2" pitchFamily="2" charset="0"/>
                <a:cs typeface="Baloo 2" pitchFamily="2" charset="0"/>
              </a:rPr>
              <a:t>.</a:t>
            </a:r>
            <a:endParaRPr lang="en-US" altLang="en-US" sz="2400" dirty="0">
              <a:latin typeface="Baloo 2" pitchFamily="2" charset="0"/>
              <a:cs typeface="Baloo 2" pitchFamily="2" charset="0"/>
            </a:endParaRPr>
          </a:p>
        </p:txBody>
      </p:sp>
      <p:sp>
        <p:nvSpPr>
          <p:cNvPr id="2" name="Rectangle 1"/>
          <p:cNvSpPr/>
          <p:nvPr/>
        </p:nvSpPr>
        <p:spPr>
          <a:xfrm>
            <a:off x="1823586" y="1677894"/>
            <a:ext cx="8149918" cy="523220"/>
          </a:xfrm>
          <a:prstGeom prst="rect">
            <a:avLst/>
          </a:prstGeom>
        </p:spPr>
        <p:txBody>
          <a:bodyPr wrap="square">
            <a:spAutoFit/>
          </a:bodyPr>
          <a:lstStyle/>
          <a:p>
            <a:pPr algn="ctr"/>
            <a:r>
              <a:rPr lang="vi-VN" sz="2800" dirty="0">
                <a:latin typeface="Calibri" panose="020F0502020204030204" pitchFamily="34" charset="0"/>
                <a:cs typeface="Calibri" panose="020F0502020204030204" pitchFamily="34" charset="0"/>
              </a:rPr>
              <a:t>Bộ </a:t>
            </a:r>
            <a:r>
              <a:rPr lang="vi-VN" sz="2800" b="1" dirty="0">
                <a:solidFill>
                  <a:srgbClr val="C00000"/>
                </a:solidFill>
                <a:latin typeface="Calibri" panose="020F0502020204030204" pitchFamily="34" charset="0"/>
                <a:cs typeface="Calibri" panose="020F0502020204030204" pitchFamily="34" charset="0"/>
              </a:rPr>
              <a:t>L</a:t>
            </a:r>
            <a:r>
              <a:rPr lang="vi-VN" sz="2800" dirty="0">
                <a:latin typeface="Calibri" panose="020F0502020204030204" pitchFamily="34" charset="0"/>
                <a:cs typeface="Calibri" panose="020F0502020204030204" pitchFamily="34" charset="0"/>
              </a:rPr>
              <a:t>ao động – Thương binh và Xã hội</a:t>
            </a:r>
          </a:p>
        </p:txBody>
      </p:sp>
      <p:grpSp>
        <p:nvGrpSpPr>
          <p:cNvPr id="6" name="Group 5">
            <a:extLst>
              <a:ext uri="{FF2B5EF4-FFF2-40B4-BE49-F238E27FC236}">
                <a16:creationId xmlns:a16="http://schemas.microsoft.com/office/drawing/2014/main" xmlns="" id="{1CD44EBF-1B48-4DEE-AD5E-8071F80E76C4}"/>
              </a:ext>
            </a:extLst>
          </p:cNvPr>
          <p:cNvGrpSpPr/>
          <p:nvPr/>
        </p:nvGrpSpPr>
        <p:grpSpPr>
          <a:xfrm>
            <a:off x="1450222" y="969851"/>
            <a:ext cx="6243549" cy="454519"/>
            <a:chOff x="1021866" y="408902"/>
            <a:chExt cx="6990921" cy="1138438"/>
          </a:xfrm>
        </p:grpSpPr>
        <p:sp>
          <p:nvSpPr>
            <p:cNvPr id="7" name="Rounded Rectangle 7">
              <a:extLst>
                <a:ext uri="{FF2B5EF4-FFF2-40B4-BE49-F238E27FC236}">
                  <a16:creationId xmlns:a16="http://schemas.microsoft.com/office/drawing/2014/main" xmlns="" id="{AFE9EAFC-E18D-40C1-9DF4-10E5C95128B2}"/>
                </a:ext>
              </a:extLst>
            </p:cNvPr>
            <p:cNvSpPr/>
            <p:nvPr/>
          </p:nvSpPr>
          <p:spPr>
            <a:xfrm>
              <a:off x="1021866" y="408902"/>
              <a:ext cx="6990921" cy="1126841"/>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8" name="Rectangle 7">
              <a:extLst>
                <a:ext uri="{FF2B5EF4-FFF2-40B4-BE49-F238E27FC236}">
                  <a16:creationId xmlns:a16="http://schemas.microsoft.com/office/drawing/2014/main" xmlns="" id="{6676541F-326F-4373-A071-1CFE84BB7BF9}"/>
                </a:ext>
              </a:extLst>
            </p:cNvPr>
            <p:cNvSpPr/>
            <p:nvPr/>
          </p:nvSpPr>
          <p:spPr>
            <a:xfrm>
              <a:off x="1248734" y="408902"/>
              <a:ext cx="6681595" cy="1138438"/>
            </a:xfrm>
            <a:prstGeom prst="rect">
              <a:avLst/>
            </a:prstGeom>
          </p:spPr>
          <p:txBody>
            <a:bodyPr wrap="square">
              <a:spAutoFit/>
            </a:bodyPr>
            <a:lstStyle/>
            <a:p>
              <a:pPr algn="ctr"/>
              <a:r>
                <a:rPr lang="en-US" sz="2400" b="1" dirty="0" err="1">
                  <a:solidFill>
                    <a:srgbClr val="0070C0"/>
                  </a:solidFill>
                  <a:effectLst/>
                  <a:latin typeface="Arial" pitchFamily="34" charset="0"/>
                  <a:cs typeface="Arial" pitchFamily="34" charset="0"/>
                </a:rPr>
                <a:t>Bộ</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lao</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động</a:t>
              </a:r>
              <a:r>
                <a:rPr lang="en-US" sz="2400" b="1" dirty="0">
                  <a:solidFill>
                    <a:srgbClr val="0070C0"/>
                  </a:solidFill>
                  <a:effectLst/>
                  <a:latin typeface="Arial" pitchFamily="34" charset="0"/>
                  <a:cs typeface="Arial" pitchFamily="34" charset="0"/>
                </a:rPr>
                <a:t> – </a:t>
              </a:r>
              <a:r>
                <a:rPr lang="en-US" sz="2400" b="1" dirty="0" err="1">
                  <a:solidFill>
                    <a:srgbClr val="0070C0"/>
                  </a:solidFill>
                  <a:effectLst/>
                  <a:latin typeface="Arial" pitchFamily="34" charset="0"/>
                  <a:cs typeface="Arial" pitchFamily="34" charset="0"/>
                </a:rPr>
                <a:t>Thương</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binh</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và</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Xã</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hội</a:t>
              </a:r>
              <a:endParaRPr lang="en-ID" sz="2400" b="1" dirty="0">
                <a:solidFill>
                  <a:srgbClr val="0070C0"/>
                </a:solidFill>
              </a:endParaRPr>
            </a:p>
          </p:txBody>
        </p:sp>
      </p:grpSp>
      <p:grpSp>
        <p:nvGrpSpPr>
          <p:cNvPr id="9" name="Group 8">
            <a:extLst>
              <a:ext uri="{FF2B5EF4-FFF2-40B4-BE49-F238E27FC236}">
                <a16:creationId xmlns:a16="http://schemas.microsoft.com/office/drawing/2014/main" xmlns="" id="{38909BAF-DB3F-4057-A0DF-B40A24D0E2E0}"/>
              </a:ext>
            </a:extLst>
          </p:cNvPr>
          <p:cNvGrpSpPr/>
          <p:nvPr/>
        </p:nvGrpSpPr>
        <p:grpSpPr>
          <a:xfrm>
            <a:off x="109400" y="2262494"/>
            <a:ext cx="1482371" cy="2444456"/>
            <a:chOff x="2976883" y="2163131"/>
            <a:chExt cx="1482371" cy="2444456"/>
          </a:xfrm>
        </p:grpSpPr>
        <p:pic>
          <p:nvPicPr>
            <p:cNvPr id="10" name="Picture 8" descr="Cute girl character set Royalty Free Vector Image">
              <a:extLst>
                <a:ext uri="{FF2B5EF4-FFF2-40B4-BE49-F238E27FC236}">
                  <a16:creationId xmlns:a16="http://schemas.microsoft.com/office/drawing/2014/main" xmlns="" id="{76929C73-CA88-4F9F-A669-F7EAB889CE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2976883" y="2163131"/>
              <a:ext cx="1482371" cy="2444456"/>
            </a:xfrm>
            <a:prstGeom prst="rect">
              <a:avLst/>
            </a:prstGeom>
            <a:noFill/>
            <a:extLst>
              <a:ext uri="{909E8E84-426E-40DD-AFC4-6F175D3DCCD1}">
                <a14:hiddenFill xmlns:a14="http://schemas.microsoft.com/office/drawing/2010/main">
                  <a:solidFill>
                    <a:srgbClr val="FFFFFF"/>
                  </a:solidFill>
                </a14:hiddenFill>
              </a:ext>
            </a:extLst>
          </p:spPr>
        </p:pic>
        <p:sp>
          <p:nvSpPr>
            <p:cNvPr id="11" name="Moon 10">
              <a:extLst>
                <a:ext uri="{FF2B5EF4-FFF2-40B4-BE49-F238E27FC236}">
                  <a16:creationId xmlns:a16="http://schemas.microsoft.com/office/drawing/2014/main" xmlns="" id="{EA369CA6-9BF4-459D-8E31-89733DDCA84F}"/>
                </a:ext>
              </a:extLst>
            </p:cNvPr>
            <p:cNvSpPr/>
            <p:nvPr/>
          </p:nvSpPr>
          <p:spPr>
            <a:xfrm rot="5400000">
              <a:off x="3630219" y="2210987"/>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12611126-A03C-4B78-8479-24D96F77E413}"/>
              </a:ext>
            </a:extLst>
          </p:cNvPr>
          <p:cNvGrpSpPr/>
          <p:nvPr/>
        </p:nvGrpSpPr>
        <p:grpSpPr>
          <a:xfrm>
            <a:off x="-153875" y="1739449"/>
            <a:ext cx="4370143" cy="461665"/>
            <a:chOff x="4601902" y="1470647"/>
            <a:chExt cx="4370143" cy="461665"/>
          </a:xfrm>
        </p:grpSpPr>
        <p:sp>
          <p:nvSpPr>
            <p:cNvPr id="14" name="Rectangle 13">
              <a:extLst>
                <a:ext uri="{FF2B5EF4-FFF2-40B4-BE49-F238E27FC236}">
                  <a16:creationId xmlns:a16="http://schemas.microsoft.com/office/drawing/2014/main" xmlns="" id="{9D8993BA-3B8F-45F0-8F2E-86EED092D162}"/>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16" name="箭头: 右 8">
              <a:extLst>
                <a:ext uri="{FF2B5EF4-FFF2-40B4-BE49-F238E27FC236}">
                  <a16:creationId xmlns:a16="http://schemas.microsoft.com/office/drawing/2014/main" xmlns="" id="{F646AEF3-D62E-45F1-8072-F07346D5BF6A}"/>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grpSp>
        <p:nvGrpSpPr>
          <p:cNvPr id="17" name="Group 16">
            <a:extLst>
              <a:ext uri="{FF2B5EF4-FFF2-40B4-BE49-F238E27FC236}">
                <a16:creationId xmlns:a16="http://schemas.microsoft.com/office/drawing/2014/main" xmlns="" id="{1754D693-E207-47A1-8CD9-BCA8E9030D97}"/>
              </a:ext>
            </a:extLst>
          </p:cNvPr>
          <p:cNvGrpSpPr/>
          <p:nvPr/>
        </p:nvGrpSpPr>
        <p:grpSpPr>
          <a:xfrm>
            <a:off x="1450222" y="2810137"/>
            <a:ext cx="6244526" cy="523220"/>
            <a:chOff x="1021866" y="408902"/>
            <a:chExt cx="6990921" cy="1138438"/>
          </a:xfrm>
          <a:solidFill>
            <a:schemeClr val="tx1">
              <a:lumMod val="20000"/>
              <a:lumOff val="80000"/>
            </a:schemeClr>
          </a:solidFill>
        </p:grpSpPr>
        <p:sp>
          <p:nvSpPr>
            <p:cNvPr id="19" name="Rounded Rectangle 7">
              <a:extLst>
                <a:ext uri="{FF2B5EF4-FFF2-40B4-BE49-F238E27FC236}">
                  <a16:creationId xmlns:a16="http://schemas.microsoft.com/office/drawing/2014/main" xmlns="" id="{73EE6C49-CE46-4C61-A9DA-1324515DD474}"/>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20" name="Rectangle 19">
              <a:extLst>
                <a:ext uri="{FF2B5EF4-FFF2-40B4-BE49-F238E27FC236}">
                  <a16:creationId xmlns:a16="http://schemas.microsoft.com/office/drawing/2014/main" xmlns="" id="{A802E85E-B6FD-4C17-95E0-84A0668DFDEE}"/>
                </a:ext>
              </a:extLst>
            </p:cNvPr>
            <p:cNvSpPr/>
            <p:nvPr/>
          </p:nvSpPr>
          <p:spPr>
            <a:xfrm>
              <a:off x="1171023" y="408902"/>
              <a:ext cx="6681595" cy="1138438"/>
            </a:xfrm>
            <a:prstGeom prst="rect">
              <a:avLst/>
            </a:prstGeom>
            <a:grpFill/>
            <a:ln>
              <a:solidFill>
                <a:schemeClr val="tx1">
                  <a:lumMod val="20000"/>
                  <a:lumOff val="80000"/>
                </a:schemeClr>
              </a:solidFill>
            </a:ln>
          </p:spPr>
          <p:txBody>
            <a:bodyPr wrap="square">
              <a:spAutoFit/>
            </a:bodyPr>
            <a:lstStyle/>
            <a:p>
              <a:pPr algn="ctr"/>
              <a:r>
                <a:rPr lang="en-US" sz="2400" b="1" dirty="0" err="1">
                  <a:solidFill>
                    <a:srgbClr val="7030A0"/>
                  </a:solidFill>
                  <a:latin typeface="Arial" pitchFamily="34" charset="0"/>
                  <a:cs typeface="Arial" pitchFamily="34" charset="0"/>
                </a:rPr>
                <a:t>Hội</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liên</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hiệp</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phụ</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nữ</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Việt</a:t>
              </a:r>
              <a:r>
                <a:rPr lang="en-US" sz="2400" b="1" dirty="0">
                  <a:solidFill>
                    <a:srgbClr val="7030A0"/>
                  </a:solidFill>
                  <a:latin typeface="Arial" pitchFamily="34" charset="0"/>
                  <a:cs typeface="Arial" pitchFamily="34" charset="0"/>
                </a:rPr>
                <a:t> Nam</a:t>
              </a:r>
              <a:endParaRPr lang="en-ID" sz="2400" b="1" dirty="0">
                <a:solidFill>
                  <a:srgbClr val="7030A0"/>
                </a:solidFill>
              </a:endParaRPr>
            </a:p>
          </p:txBody>
        </p:sp>
      </p:grpSp>
      <p:grpSp>
        <p:nvGrpSpPr>
          <p:cNvPr id="21" name="Group 20">
            <a:extLst>
              <a:ext uri="{FF2B5EF4-FFF2-40B4-BE49-F238E27FC236}">
                <a16:creationId xmlns:a16="http://schemas.microsoft.com/office/drawing/2014/main" xmlns="" id="{6319D3BF-CDD4-4324-9CEA-054ADC62949D}"/>
              </a:ext>
            </a:extLst>
          </p:cNvPr>
          <p:cNvGrpSpPr/>
          <p:nvPr/>
        </p:nvGrpSpPr>
        <p:grpSpPr>
          <a:xfrm>
            <a:off x="932730" y="3625657"/>
            <a:ext cx="4370143" cy="461665"/>
            <a:chOff x="4601902" y="1470647"/>
            <a:chExt cx="4370143" cy="461665"/>
          </a:xfrm>
        </p:grpSpPr>
        <p:sp>
          <p:nvSpPr>
            <p:cNvPr id="22" name="Rectangle 21">
              <a:extLst>
                <a:ext uri="{FF2B5EF4-FFF2-40B4-BE49-F238E27FC236}">
                  <a16:creationId xmlns:a16="http://schemas.microsoft.com/office/drawing/2014/main" xmlns="" id="{FFFF204C-0A54-45B0-B03C-99A121D2201F}"/>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23" name="箭头: 右 8">
              <a:extLst>
                <a:ext uri="{FF2B5EF4-FFF2-40B4-BE49-F238E27FC236}">
                  <a16:creationId xmlns:a16="http://schemas.microsoft.com/office/drawing/2014/main" xmlns="" id="{F80AA17B-26BB-42D8-B474-3CF7844070BC}"/>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sp>
        <p:nvSpPr>
          <p:cNvPr id="24" name="Rectangle 23">
            <a:extLst>
              <a:ext uri="{FF2B5EF4-FFF2-40B4-BE49-F238E27FC236}">
                <a16:creationId xmlns:a16="http://schemas.microsoft.com/office/drawing/2014/main" xmlns="" id="{938A4A31-B4AD-448A-8C69-E85ECE3A5D8B}"/>
              </a:ext>
            </a:extLst>
          </p:cNvPr>
          <p:cNvSpPr/>
          <p:nvPr/>
        </p:nvSpPr>
        <p:spPr>
          <a:xfrm>
            <a:off x="4118115" y="3644514"/>
            <a:ext cx="6415725" cy="523220"/>
          </a:xfrm>
          <a:prstGeom prst="rect">
            <a:avLst/>
          </a:prstGeom>
        </p:spPr>
        <p:txBody>
          <a:bodyPr wrap="square">
            <a:spAutoFit/>
          </a:bodyPr>
          <a:lstStyle/>
          <a:p>
            <a:r>
              <a:rPr lang="vi-VN" sz="2800" dirty="0">
                <a:latin typeface="Calibri" panose="020F0502020204030204" pitchFamily="34" charset="0"/>
                <a:cs typeface="Calibri" panose="020F0502020204030204" pitchFamily="34" charset="0"/>
              </a:rPr>
              <a:t>Hội </a:t>
            </a:r>
            <a:r>
              <a:rPr lang="vi-VN" sz="2800" b="1" dirty="0">
                <a:solidFill>
                  <a:srgbClr val="C00000"/>
                </a:solidFill>
                <a:latin typeface="Calibri" panose="020F0502020204030204" pitchFamily="34" charset="0"/>
                <a:cs typeface="Calibri" panose="020F0502020204030204" pitchFamily="34" charset="0"/>
              </a:rPr>
              <a:t>L</a:t>
            </a:r>
            <a:r>
              <a:rPr lang="vi-VN" sz="2800" dirty="0">
                <a:latin typeface="Calibri" panose="020F0502020204030204" pitchFamily="34" charset="0"/>
                <a:cs typeface="Calibri" panose="020F0502020204030204" pitchFamily="34" charset="0"/>
              </a:rPr>
              <a:t>iên hiệp </a:t>
            </a:r>
            <a:r>
              <a:rPr lang="vi-VN" sz="2800" b="1" dirty="0">
                <a:solidFill>
                  <a:srgbClr val="C00000"/>
                </a:solidFill>
                <a:latin typeface="Calibri" panose="020F0502020204030204" pitchFamily="34" charset="0"/>
                <a:cs typeface="Calibri" panose="020F0502020204030204" pitchFamily="34" charset="0"/>
              </a:rPr>
              <a:t>P</a:t>
            </a:r>
            <a:r>
              <a:rPr lang="vi-VN" sz="2800" dirty="0">
                <a:latin typeface="Calibri" panose="020F0502020204030204" pitchFamily="34" charset="0"/>
                <a:cs typeface="Calibri" panose="020F0502020204030204" pitchFamily="34" charset="0"/>
              </a:rPr>
              <a:t>hụ nữ Việt Nam</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3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4" y="48951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sp>
        <p:nvSpPr>
          <p:cNvPr id="2" name="Rectangle 1"/>
          <p:cNvSpPr/>
          <p:nvPr/>
        </p:nvSpPr>
        <p:spPr>
          <a:xfrm>
            <a:off x="983080" y="3954184"/>
            <a:ext cx="8149918" cy="584775"/>
          </a:xfrm>
          <a:prstGeom prst="rect">
            <a:avLst/>
          </a:prstGeom>
        </p:spPr>
        <p:txBody>
          <a:bodyPr wrap="square">
            <a:spAutoFit/>
          </a:bodyPr>
          <a:lstStyle/>
          <a:p>
            <a:pPr algn="ctr"/>
            <a:r>
              <a:rPr lang="vi-VN" sz="3200" b="1" dirty="0">
                <a:solidFill>
                  <a:schemeClr val="tx1">
                    <a:lumMod val="60000"/>
                    <a:lumOff val="40000"/>
                  </a:schemeClr>
                </a:solidFill>
                <a:latin typeface="Calibri" panose="020F0502020204030204" pitchFamily="34" charset="0"/>
                <a:cs typeface="Calibri" panose="020F0502020204030204" pitchFamily="34" charset="0"/>
              </a:rPr>
              <a:t>Bộ Lao động – Thương binh và Xã hội</a:t>
            </a:r>
          </a:p>
        </p:txBody>
      </p:sp>
      <p:pic>
        <p:nvPicPr>
          <p:cNvPr id="13" name="Picture 2">
            <a:extLst>
              <a:ext uri="{FF2B5EF4-FFF2-40B4-BE49-F238E27FC236}">
                <a16:creationId xmlns:a16="http://schemas.microsoft.com/office/drawing/2014/main" xmlns="" id="{C4E0E025-21AE-45B6-9D14-41F1CFD11B91}"/>
              </a:ext>
            </a:extLst>
          </p:cNvPr>
          <p:cNvPicPr>
            <a:picLocks noChangeAspect="1" noChangeArrowheads="1"/>
          </p:cNvPicPr>
          <p:nvPr/>
        </p:nvPicPr>
        <p:blipFill>
          <a:blip r:embed="rId2"/>
          <a:srcRect/>
          <a:stretch/>
        </p:blipFill>
        <p:spPr bwMode="auto">
          <a:xfrm>
            <a:off x="2448994" y="693395"/>
            <a:ext cx="4642685" cy="3095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xmlns="" id="{B1675057-0354-4F74-940B-52B6A6CE072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497039" y="1398020"/>
            <a:ext cx="1706841" cy="3038176"/>
          </a:xfrm>
          <a:prstGeom prst="rect">
            <a:avLst/>
          </a:prstGeom>
        </p:spPr>
      </p:pic>
    </p:spTree>
    <p:extLst>
      <p:ext uri="{BB962C8B-B14F-4D97-AF65-F5344CB8AC3E}">
        <p14:creationId xmlns:p14="http://schemas.microsoft.com/office/powerpoint/2010/main" val="362424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6" y="50284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grpSp>
        <p:nvGrpSpPr>
          <p:cNvPr id="9" name="组合 83"/>
          <p:cNvGrpSpPr/>
          <p:nvPr/>
        </p:nvGrpSpPr>
        <p:grpSpPr>
          <a:xfrm>
            <a:off x="0" y="4565979"/>
            <a:ext cx="9144000" cy="688373"/>
            <a:chOff x="-17585" y="5729324"/>
            <a:chExt cx="12203723" cy="1123362"/>
          </a:xfrm>
        </p:grpSpPr>
        <p:pic>
          <p:nvPicPr>
            <p:cNvPr id="10" name="图片 84"/>
            <p:cNvPicPr>
              <a:picLocks noChangeAspect="1"/>
            </p:cNvPicPr>
            <p:nvPr/>
          </p:nvPicPr>
          <p:blipFill rotWithShape="1">
            <a:blip r:embed="rId2"/>
            <a:srcRect l="1990"/>
            <a:stretch/>
          </p:blipFill>
          <p:spPr>
            <a:xfrm>
              <a:off x="-17585" y="5729324"/>
              <a:ext cx="8659753" cy="1123362"/>
            </a:xfrm>
            <a:prstGeom prst="rect">
              <a:avLst/>
            </a:prstGeom>
          </p:spPr>
        </p:pic>
        <p:pic>
          <p:nvPicPr>
            <p:cNvPr id="11" name="图片 85"/>
            <p:cNvPicPr>
              <a:picLocks noChangeAspect="1"/>
            </p:cNvPicPr>
            <p:nvPr/>
          </p:nvPicPr>
          <p:blipFill rotWithShape="1">
            <a:blip r:embed="rId2"/>
            <a:srcRect r="21459"/>
            <a:stretch/>
          </p:blipFill>
          <p:spPr>
            <a:xfrm>
              <a:off x="5398477" y="5729324"/>
              <a:ext cx="6787661" cy="1123362"/>
            </a:xfrm>
            <a:prstGeom prst="rect">
              <a:avLst/>
            </a:prstGeom>
          </p:spPr>
        </p:pic>
      </p:grpSp>
      <p:sp>
        <p:nvSpPr>
          <p:cNvPr id="2" name="Rectangle 1"/>
          <p:cNvSpPr/>
          <p:nvPr/>
        </p:nvSpPr>
        <p:spPr>
          <a:xfrm>
            <a:off x="1647838" y="3886302"/>
            <a:ext cx="6415725" cy="584775"/>
          </a:xfrm>
          <a:prstGeom prst="rect">
            <a:avLst/>
          </a:prstGeom>
        </p:spPr>
        <p:txBody>
          <a:bodyPr wrap="square">
            <a:spAutoFit/>
          </a:bodyPr>
          <a:lstStyle/>
          <a:p>
            <a:r>
              <a:rPr lang="vi-VN" sz="3200" b="1" dirty="0">
                <a:solidFill>
                  <a:schemeClr val="tx1">
                    <a:lumMod val="60000"/>
                    <a:lumOff val="40000"/>
                  </a:schemeClr>
                </a:solidFill>
                <a:latin typeface="Calibri" panose="020F0502020204030204" pitchFamily="34" charset="0"/>
                <a:cs typeface="Calibri" panose="020F0502020204030204" pitchFamily="34" charset="0"/>
              </a:rPr>
              <a:t>Hội Liên hiệp Phụ nữ Việt Nam</a:t>
            </a:r>
            <a:endParaRPr lang="en-US" sz="3200" b="1" dirty="0">
              <a:solidFill>
                <a:schemeClr val="tx1">
                  <a:lumMod val="60000"/>
                  <a:lumOff val="4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A1D7F615-FB48-42B2-9905-6A8F17871F2D}"/>
              </a:ext>
            </a:extLst>
          </p:cNvPr>
          <p:cNvPicPr>
            <a:picLocks noChangeAspect="1"/>
          </p:cNvPicPr>
          <p:nvPr/>
        </p:nvPicPr>
        <p:blipFill>
          <a:blip r:embed="rId3"/>
          <a:stretch>
            <a:fillRect/>
          </a:stretch>
        </p:blipFill>
        <p:spPr>
          <a:xfrm>
            <a:off x="2542929" y="525604"/>
            <a:ext cx="3741747" cy="3159015"/>
          </a:xfrm>
          <a:prstGeom prst="rect">
            <a:avLst/>
          </a:prstGeom>
        </p:spPr>
      </p:pic>
      <p:pic>
        <p:nvPicPr>
          <p:cNvPr id="13" name="Picture 12">
            <a:extLst>
              <a:ext uri="{FF2B5EF4-FFF2-40B4-BE49-F238E27FC236}">
                <a16:creationId xmlns:a16="http://schemas.microsoft.com/office/drawing/2014/main" xmlns="" id="{3372147B-F93C-419F-8570-9E3E5382394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6601072" y="1114666"/>
            <a:ext cx="2034046" cy="3451313"/>
          </a:xfrm>
          <a:prstGeom prst="rect">
            <a:avLst/>
          </a:prstGeom>
        </p:spPr>
      </p:pic>
    </p:spTree>
    <p:extLst>
      <p:ext uri="{BB962C8B-B14F-4D97-AF65-F5344CB8AC3E}">
        <p14:creationId xmlns:p14="http://schemas.microsoft.com/office/powerpoint/2010/main" val="14420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42594" y="559836"/>
            <a:ext cx="8640147" cy="4254759"/>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Baloo 2" pitchFamily="2" charset="0"/>
                <a:cs typeface="Baloo 2" pitchFamily="2" charset="0"/>
              </a:rPr>
              <a:t>Nghì : </a:t>
            </a:r>
            <a:r>
              <a:rPr lang="en-US" altLang="en-US" sz="2400">
                <a:latin typeface="Baloo 2" pitchFamily="2" charset="0"/>
                <a:cs typeface="Baloo 2" pitchFamily="2" charset="0"/>
              </a:rPr>
              <a:t>nghĩa, tình nghĩa</a:t>
            </a:r>
            <a:r>
              <a:rPr lang="vi-VN" altLang="en-US" sz="2400">
                <a:latin typeface="Baloo 2" pitchFamily="2" charset="0"/>
                <a:cs typeface="Baloo 2" pitchFamily="2" charset="0"/>
              </a:rPr>
              <a:t>.</a:t>
            </a:r>
            <a:endParaRPr lang="en-US" altLang="en-US" sz="2400" dirty="0">
              <a:latin typeface="Baloo 2" pitchFamily="2" charset="0"/>
              <a:cs typeface="Baloo 2" pitchFamily="2" charset="0"/>
            </a:endParaRPr>
          </a:p>
        </p:txBody>
      </p:sp>
      <p:grpSp>
        <p:nvGrpSpPr>
          <p:cNvPr id="13" name="Group 12">
            <a:extLst>
              <a:ext uri="{FF2B5EF4-FFF2-40B4-BE49-F238E27FC236}">
                <a16:creationId xmlns:a16="http://schemas.microsoft.com/office/drawing/2014/main" xmlns="" id="{9889211B-2783-4641-9D89-4AFEE97A6E62}"/>
              </a:ext>
            </a:extLst>
          </p:cNvPr>
          <p:cNvGrpSpPr/>
          <p:nvPr/>
        </p:nvGrpSpPr>
        <p:grpSpPr>
          <a:xfrm>
            <a:off x="449465" y="533141"/>
            <a:ext cx="8245069" cy="1126841"/>
            <a:chOff x="1021866" y="408902"/>
            <a:chExt cx="6990921" cy="1126841"/>
          </a:xfrm>
        </p:grpSpPr>
        <p:sp>
          <p:nvSpPr>
            <p:cNvPr id="14" name="Rounded Rectangle 7">
              <a:extLst>
                <a:ext uri="{FF2B5EF4-FFF2-40B4-BE49-F238E27FC236}">
                  <a16:creationId xmlns:a16="http://schemas.microsoft.com/office/drawing/2014/main" xmlns="" id="{E9D64ED7-9902-4B4C-A5DE-56CA85FB7402}"/>
                </a:ext>
              </a:extLst>
            </p:cNvPr>
            <p:cNvSpPr/>
            <p:nvPr/>
          </p:nvSpPr>
          <p:spPr>
            <a:xfrm>
              <a:off x="1021866" y="408902"/>
              <a:ext cx="6990921" cy="1126841"/>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16" name="Rectangle 15">
              <a:extLst>
                <a:ext uri="{FF2B5EF4-FFF2-40B4-BE49-F238E27FC236}">
                  <a16:creationId xmlns:a16="http://schemas.microsoft.com/office/drawing/2014/main" xmlns="" id="{977A40A8-D3C2-4770-8194-DCF703BACD9C}"/>
                </a:ext>
              </a:extLst>
            </p:cNvPr>
            <p:cNvSpPr/>
            <p:nvPr/>
          </p:nvSpPr>
          <p:spPr>
            <a:xfrm>
              <a:off x="1176530" y="573838"/>
              <a:ext cx="6681595" cy="954107"/>
            </a:xfrm>
            <a:prstGeom prst="rect">
              <a:avLst/>
            </a:prstGeom>
          </p:spPr>
          <p:txBody>
            <a:bodyPr wrap="square">
              <a:spAutoFit/>
            </a:bodyPr>
            <a:lstStyle/>
            <a:p>
              <a:r>
                <a:rPr lang="en-US" altLang="en-US" sz="2800" dirty="0" err="1">
                  <a:solidFill>
                    <a:schemeClr val="tx1">
                      <a:lumMod val="60000"/>
                      <a:lumOff val="40000"/>
                    </a:schemeClr>
                  </a:solidFill>
                  <a:latin typeface="UVF Lobster12" panose="02000506000000020003" pitchFamily="2" charset="0"/>
                  <a:cs typeface="Baloo 2" pitchFamily="2" charset="0"/>
                </a:rPr>
                <a:t>Bài</a:t>
              </a:r>
              <a:r>
                <a:rPr lang="en-US" altLang="en-US" sz="2800" dirty="0">
                  <a:solidFill>
                    <a:schemeClr val="tx1">
                      <a:lumMod val="60000"/>
                      <a:lumOff val="40000"/>
                    </a:schemeClr>
                  </a:solidFill>
                  <a:latin typeface="UVF Lobster12" panose="02000506000000020003" pitchFamily="2" charset="0"/>
                  <a:cs typeface="Baloo 2" pitchFamily="2" charset="0"/>
                </a:rPr>
                <a:t> 3 : </a:t>
              </a:r>
              <a:r>
                <a:rPr lang="en-US" altLang="en-US" sz="2800" dirty="0" err="1">
                  <a:solidFill>
                    <a:schemeClr val="tx1">
                      <a:lumMod val="60000"/>
                      <a:lumOff val="40000"/>
                    </a:schemeClr>
                  </a:solidFill>
                  <a:latin typeface="UVF Lobster12" panose="02000506000000020003" pitchFamily="2" charset="0"/>
                  <a:cs typeface="Baloo 2" pitchFamily="2" charset="0"/>
                </a:rPr>
                <a:t>Hãy</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viết</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tên</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một</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cơ</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quan</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xí</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nghiệp</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công</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ti</a:t>
              </a:r>
              <a:r>
                <a:rPr lang="en-US" altLang="en-US" sz="2800" b="1" i="1" dirty="0">
                  <a:solidFill>
                    <a:schemeClr val="tx1">
                      <a:lumMod val="60000"/>
                      <a:lumOff val="40000"/>
                    </a:schemeClr>
                  </a:solidFill>
                  <a:latin typeface="UVF Lobster12" panose="02000506000000020003" pitchFamily="2" charset="0"/>
                  <a:cs typeface="Baloo 2" pitchFamily="2" charset="0"/>
                </a:rPr>
                <a:t>,… ở</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địa</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phương</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em</a:t>
              </a:r>
              <a:r>
                <a:rPr lang="en-US" altLang="en-US" sz="2800" dirty="0">
                  <a:solidFill>
                    <a:schemeClr val="tx1">
                      <a:lumMod val="60000"/>
                      <a:lumOff val="40000"/>
                    </a:schemeClr>
                  </a:solidFill>
                  <a:latin typeface="UVF Lobster12" panose="02000506000000020003" pitchFamily="2" charset="0"/>
                  <a:cs typeface="Baloo 2" pitchFamily="2" charset="0"/>
                </a:rPr>
                <a:t>. </a:t>
              </a:r>
              <a:endParaRPr lang="en-US" altLang="en-US" sz="2400" dirty="0">
                <a:solidFill>
                  <a:schemeClr val="tx1">
                    <a:lumMod val="60000"/>
                    <a:lumOff val="40000"/>
                  </a:schemeClr>
                </a:solidFill>
                <a:latin typeface="UVF Lobster12" panose="02000506000000020003" pitchFamily="2" charset="0"/>
                <a:cs typeface="Baloo 2" pitchFamily="2" charset="0"/>
              </a:endParaRPr>
            </a:p>
          </p:txBody>
        </p:sp>
      </p:grpSp>
      <p:pic>
        <p:nvPicPr>
          <p:cNvPr id="17" name="Picture 16">
            <a:extLst>
              <a:ext uri="{FF2B5EF4-FFF2-40B4-BE49-F238E27FC236}">
                <a16:creationId xmlns:a16="http://schemas.microsoft.com/office/drawing/2014/main" xmlns="" id="{1849A0C2-30A6-4B47-BBDE-7CED0D11FC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1889" y1="10625" x2="66000" y2="4792"/>
                        <a14:foregroundMark x1="61000" y1="44375" x2="61667" y2="56042"/>
                        <a14:foregroundMark x1="57111" y1="65625" x2="61556" y2="65625"/>
                        <a14:foregroundMark x1="73111" y1="71875" x2="78000" y2="88333"/>
                        <a14:foregroundMark x1="85444" y1="51458" x2="86667" y2="54167"/>
                        <a14:foregroundMark x1="27889" y1="64167" x2="34889" y2="65625"/>
                        <a14:foregroundMark x1="20111" y1="70000" x2="18667" y2="83125"/>
                        <a14:foregroundMark x1="18222" y1="83333" x2="19778" y2="86458"/>
                        <a14:foregroundMark x1="37667" y1="86875" x2="57000" y2="94583"/>
                        <a14:foregroundMark x1="46000" y1="72708" x2="68556" y2="90625"/>
                        <a14:foregroundMark x1="72889" y1="63958" x2="76889" y2="62917"/>
                        <a14:foregroundMark x1="59222" y1="60208" x2="64111" y2="61875"/>
                        <a14:foregroundMark x1="19556" y1="61875" x2="24778" y2="66042"/>
                      </a14:backgroundRemoval>
                    </a14:imgEffect>
                  </a14:imgLayer>
                </a14:imgProps>
              </a:ext>
            </a:extLst>
          </a:blip>
          <a:stretch>
            <a:fillRect/>
          </a:stretch>
        </p:blipFill>
        <p:spPr>
          <a:xfrm>
            <a:off x="2089041" y="2086915"/>
            <a:ext cx="5114399" cy="2727680"/>
          </a:xfrm>
          <a:prstGeom prst="rect">
            <a:avLst/>
          </a:prstGeom>
        </p:spPr>
      </p:pic>
    </p:spTree>
    <p:extLst>
      <p:ext uri="{BB962C8B-B14F-4D97-AF65-F5344CB8AC3E}">
        <p14:creationId xmlns:p14="http://schemas.microsoft.com/office/powerpoint/2010/main" val="3471857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4">
            <a:extLst>
              <a:ext uri="{FF2B5EF4-FFF2-40B4-BE49-F238E27FC236}">
                <a16:creationId xmlns:a16="http://schemas.microsoft.com/office/drawing/2014/main" xmlns="" id="{28654529-E89D-49A5-9D1D-DD56B610A37C}"/>
              </a:ext>
            </a:extLst>
          </p:cNvPr>
          <p:cNvSpPr/>
          <p:nvPr/>
        </p:nvSpPr>
        <p:spPr>
          <a:xfrm>
            <a:off x="251926" y="463031"/>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sz="2400"/>
              <a:t>Trường Tiểu học Vô Tranh</a:t>
            </a:r>
            <a:endParaRPr lang="vi-VN" sz="2400" dirty="0"/>
          </a:p>
        </p:txBody>
      </p:sp>
      <p:sp>
        <p:nvSpPr>
          <p:cNvPr id="13" name="Rectangle 12">
            <a:extLst>
              <a:ext uri="{FF2B5EF4-FFF2-40B4-BE49-F238E27FC236}">
                <a16:creationId xmlns:a16="http://schemas.microsoft.com/office/drawing/2014/main" xmlns="" id="{B59F2D87-FD0D-437E-9EBA-2ECC37896D1B}"/>
              </a:ext>
            </a:extLst>
          </p:cNvPr>
          <p:cNvSpPr/>
          <p:nvPr/>
        </p:nvSpPr>
        <p:spPr>
          <a:xfrm>
            <a:off x="621678" y="624942"/>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Trường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Tiểu</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học</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Đinh</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Tiên</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Hoàng</a:t>
            </a:r>
            <a:endParaRPr lang="en-US" sz="3200" b="1" dirty="0">
              <a:solidFill>
                <a:schemeClr val="tx1">
                  <a:lumMod val="60000"/>
                  <a:lumOff val="40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xmlns="" id="{DF81FE69-3DAC-49A0-BCFB-1CA56FFB7C1F}"/>
              </a:ext>
            </a:extLst>
          </p:cNvPr>
          <p:cNvSpPr/>
          <p:nvPr/>
        </p:nvSpPr>
        <p:spPr>
          <a:xfrm>
            <a:off x="593194" y="1371628"/>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Trường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Mầm</a:t>
            </a:r>
            <a:r>
              <a:rPr lang="en-US" sz="3200" b="1" dirty="0">
                <a:solidFill>
                  <a:schemeClr val="tx1">
                    <a:lumMod val="60000"/>
                    <a:lumOff val="40000"/>
                  </a:schemeClr>
                </a:solidFill>
                <a:latin typeface="Calibri" panose="020F0502020204030204" pitchFamily="34" charset="0"/>
                <a:cs typeface="Calibri" panose="020F0502020204030204" pitchFamily="34" charset="0"/>
              </a:rPr>
              <a:t> non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Họa</a:t>
            </a:r>
            <a:r>
              <a:rPr lang="en-US" sz="3200" b="1" dirty="0">
                <a:solidFill>
                  <a:schemeClr val="tx1">
                    <a:lumMod val="60000"/>
                    <a:lumOff val="40000"/>
                  </a:schemeClr>
                </a:solidFill>
                <a:latin typeface="Calibri" panose="020F0502020204030204" pitchFamily="34" charset="0"/>
                <a:cs typeface="Calibri" panose="020F0502020204030204" pitchFamily="34" charset="0"/>
              </a:rPr>
              <a:t> Mi</a:t>
            </a:r>
          </a:p>
        </p:txBody>
      </p:sp>
      <p:sp>
        <p:nvSpPr>
          <p:cNvPr id="15" name="Rectangle 14">
            <a:extLst>
              <a:ext uri="{FF2B5EF4-FFF2-40B4-BE49-F238E27FC236}">
                <a16:creationId xmlns:a16="http://schemas.microsoft.com/office/drawing/2014/main" xmlns="" id="{E16170D5-2D74-403C-BD4B-85F48A396A15}"/>
              </a:ext>
            </a:extLst>
          </p:cNvPr>
          <p:cNvSpPr/>
          <p:nvPr/>
        </p:nvSpPr>
        <p:spPr>
          <a:xfrm>
            <a:off x="593193" y="2118314"/>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Trung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tâm</a:t>
            </a:r>
            <a:r>
              <a:rPr lang="en-US" sz="3200" b="1" dirty="0">
                <a:solidFill>
                  <a:schemeClr val="tx1">
                    <a:lumMod val="60000"/>
                    <a:lumOff val="40000"/>
                  </a:schemeClr>
                </a:solidFill>
                <a:latin typeface="Calibri" panose="020F0502020204030204" pitchFamily="34" charset="0"/>
                <a:cs typeface="Calibri" panose="020F0502020204030204" pitchFamily="34" charset="0"/>
              </a:rPr>
              <a:t> Y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tế</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Quận</a:t>
            </a:r>
            <a:r>
              <a:rPr lang="en-US" sz="3200" b="1" dirty="0">
                <a:solidFill>
                  <a:schemeClr val="tx1">
                    <a:lumMod val="60000"/>
                    <a:lumOff val="40000"/>
                  </a:schemeClr>
                </a:solidFill>
                <a:latin typeface="Calibri" panose="020F0502020204030204" pitchFamily="34" charset="0"/>
                <a:cs typeface="Calibri" panose="020F0502020204030204" pitchFamily="34" charset="0"/>
              </a:rPr>
              <a:t> 10</a:t>
            </a:r>
          </a:p>
        </p:txBody>
      </p:sp>
      <p:sp>
        <p:nvSpPr>
          <p:cNvPr id="16" name="Rectangle 15">
            <a:extLst>
              <a:ext uri="{FF2B5EF4-FFF2-40B4-BE49-F238E27FC236}">
                <a16:creationId xmlns:a16="http://schemas.microsoft.com/office/drawing/2014/main" xmlns="" id="{B0552C98-8758-442E-822C-04FD25DA7DB6}"/>
              </a:ext>
            </a:extLst>
          </p:cNvPr>
          <p:cNvSpPr/>
          <p:nvPr/>
        </p:nvSpPr>
        <p:spPr>
          <a:xfrm>
            <a:off x="593193" y="2865000"/>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Trường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Trung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học</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cơ</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sở</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Hồng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Bàng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p>
        </p:txBody>
      </p:sp>
      <p:sp>
        <p:nvSpPr>
          <p:cNvPr id="17" name="Rectangle 16">
            <a:extLst>
              <a:ext uri="{FF2B5EF4-FFF2-40B4-BE49-F238E27FC236}">
                <a16:creationId xmlns:a16="http://schemas.microsoft.com/office/drawing/2014/main" xmlns="" id="{E0B15E65-2F03-4143-AEFA-DA6404A55948}"/>
              </a:ext>
            </a:extLst>
          </p:cNvPr>
          <p:cNvSpPr/>
          <p:nvPr/>
        </p:nvSpPr>
        <p:spPr>
          <a:xfrm>
            <a:off x="3866838" y="3606412"/>
            <a:ext cx="1410322" cy="584775"/>
          </a:xfrm>
          <a:prstGeom prst="rect">
            <a:avLst/>
          </a:prstGeom>
        </p:spPr>
        <p:txBody>
          <a:bodyPr wrap="square">
            <a:spAutoFit/>
          </a:bodyPr>
          <a:lstStyle/>
          <a:p>
            <a:pPr algn="ctr"/>
            <a:r>
              <a:rPr lang="en-US" sz="3200" b="1" dirty="0">
                <a:solidFill>
                  <a:schemeClr val="tx1">
                    <a:lumMod val="60000"/>
                    <a:lumOff val="4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474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52582" y="165018"/>
            <a:ext cx="5836939" cy="799903"/>
            <a:chOff x="3006268" y="173342"/>
            <a:chExt cx="5072414" cy="931698"/>
          </a:xfrm>
        </p:grpSpPr>
        <p:pic>
          <p:nvPicPr>
            <p:cNvPr id="11" name="Picture 10">
              <a:extLst>
                <a:ext uri="{FF2B5EF4-FFF2-40B4-BE49-F238E27FC236}">
                  <a16:creationId xmlns:a16="http://schemas.microsoft.com/office/drawing/2014/main" xmlns="" id="{D91BCFFA-712C-4E31-8075-C7CDD08166D3}"/>
                </a:ext>
              </a:extLst>
            </p:cNvPr>
            <p:cNvPicPr>
              <a:picLocks noChangeAspect="1"/>
            </p:cNvPicPr>
            <p:nvPr/>
          </p:nvPicPr>
          <p:blipFill>
            <a:blip r:embed="rId2"/>
            <a:stretch>
              <a:fillRect/>
            </a:stretch>
          </p:blipFill>
          <p:spPr>
            <a:xfrm>
              <a:off x="3006268" y="173342"/>
              <a:ext cx="4825195" cy="931698"/>
            </a:xfrm>
            <a:prstGeom prst="rect">
              <a:avLst/>
            </a:prstGeom>
          </p:spPr>
        </p:pic>
        <p:sp>
          <p:nvSpPr>
            <p:cNvPr id="2" name="TextBox 1"/>
            <p:cNvSpPr txBox="1"/>
            <p:nvPr/>
          </p:nvSpPr>
          <p:spPr>
            <a:xfrm>
              <a:off x="3454165" y="217107"/>
              <a:ext cx="4624517" cy="707886"/>
            </a:xfrm>
            <a:prstGeom prst="rect">
              <a:avLst/>
            </a:prstGeom>
            <a:noFill/>
          </p:spPr>
          <p:txBody>
            <a:bodyPr wrap="square" rtlCol="0">
              <a:spAutoFit/>
            </a:bodyPr>
            <a:lstStyle/>
            <a:p>
              <a:r>
                <a:rPr lang="en-US" sz="4000" b="1" dirty="0">
                  <a:solidFill>
                    <a:schemeClr val="bg1"/>
                  </a:solidFill>
                  <a:latin typeface="#Li-N SVN-Cookies" panose="02040603050506020204" pitchFamily="18" charset="0"/>
                </a:rPr>
                <a:t>ĐÁNH GIÁ </a:t>
              </a:r>
              <a:r>
                <a:rPr lang="vi-VN" sz="4000" b="1" dirty="0">
                  <a:solidFill>
                    <a:schemeClr val="bg1"/>
                  </a:solidFill>
                  <a:latin typeface="#Li-N SVN-Cookies" panose="02040603050506020204" pitchFamily="18" charset="0"/>
                </a:rPr>
                <a:t>MỤC TIÊU</a:t>
              </a:r>
              <a:endParaRPr lang="en-US" sz="4000" b="1" dirty="0">
                <a:solidFill>
                  <a:schemeClr val="bg1"/>
                </a:solidFill>
                <a:latin typeface="#Li-N SVN-Cookies" panose="02040603050506020204" pitchFamily="18" charset="0"/>
              </a:endParaRPr>
            </a:p>
          </p:txBody>
        </p:sp>
      </p:grpSp>
      <p:sp>
        <p:nvSpPr>
          <p:cNvPr id="3" name="Rectangle: Rounded Corners 9">
            <a:extLst>
              <a:ext uri="{FF2B5EF4-FFF2-40B4-BE49-F238E27FC236}">
                <a16:creationId xmlns:a16="http://schemas.microsoft.com/office/drawing/2014/main" xmlns="" id="{054771C9-63B6-4C54-95D0-8848127DD5C8}"/>
              </a:ext>
            </a:extLst>
          </p:cNvPr>
          <p:cNvSpPr/>
          <p:nvPr/>
        </p:nvSpPr>
        <p:spPr>
          <a:xfrm>
            <a:off x="962925" y="1407679"/>
            <a:ext cx="7534098" cy="1077780"/>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xmlns="" sd="1817362886">
                  <a:custGeom>
                    <a:avLst/>
                    <a:gdLst>
                      <a:gd name="connsiteX0" fmla="*/ 0 w 7534098"/>
                      <a:gd name="connsiteY0" fmla="*/ 179633 h 1077780"/>
                      <a:gd name="connsiteX1" fmla="*/ 218324 w 7534098"/>
                      <a:gd name="connsiteY1" fmla="*/ 0 h 1077780"/>
                      <a:gd name="connsiteX2" fmla="*/ 792573 w 7534098"/>
                      <a:gd name="connsiteY2" fmla="*/ 0 h 1077780"/>
                      <a:gd name="connsiteX3" fmla="*/ 1224872 w 7534098"/>
                      <a:gd name="connsiteY3" fmla="*/ 0 h 1077780"/>
                      <a:gd name="connsiteX4" fmla="*/ 1657170 w 7534098"/>
                      <a:gd name="connsiteY4" fmla="*/ 0 h 1077780"/>
                      <a:gd name="connsiteX5" fmla="*/ 2089469 w 7534098"/>
                      <a:gd name="connsiteY5" fmla="*/ 0 h 1077780"/>
                      <a:gd name="connsiteX6" fmla="*/ 2663718 w 7534098"/>
                      <a:gd name="connsiteY6" fmla="*/ 0 h 1077780"/>
                      <a:gd name="connsiteX7" fmla="*/ 3379915 w 7534098"/>
                      <a:gd name="connsiteY7" fmla="*/ 0 h 1077780"/>
                      <a:gd name="connsiteX8" fmla="*/ 4096112 w 7534098"/>
                      <a:gd name="connsiteY8" fmla="*/ 0 h 1077780"/>
                      <a:gd name="connsiteX9" fmla="*/ 4528411 w 7534098"/>
                      <a:gd name="connsiteY9" fmla="*/ 0 h 1077780"/>
                      <a:gd name="connsiteX10" fmla="*/ 5031684 w 7534098"/>
                      <a:gd name="connsiteY10" fmla="*/ 0 h 1077780"/>
                      <a:gd name="connsiteX11" fmla="*/ 5747882 w 7534098"/>
                      <a:gd name="connsiteY11" fmla="*/ 0 h 1077780"/>
                      <a:gd name="connsiteX12" fmla="*/ 6464079 w 7534098"/>
                      <a:gd name="connsiteY12" fmla="*/ 0 h 1077780"/>
                      <a:gd name="connsiteX13" fmla="*/ 7315773 w 7534098"/>
                      <a:gd name="connsiteY13" fmla="*/ 0 h 1077780"/>
                      <a:gd name="connsiteX14" fmla="*/ 7534098 w 7534098"/>
                      <a:gd name="connsiteY14" fmla="*/ 179633 h 1077780"/>
                      <a:gd name="connsiteX15" fmla="*/ 7534098 w 7534098"/>
                      <a:gd name="connsiteY15" fmla="*/ 531704 h 1077780"/>
                      <a:gd name="connsiteX16" fmla="*/ 7534098 w 7534098"/>
                      <a:gd name="connsiteY16" fmla="*/ 898146 h 1077780"/>
                      <a:gd name="connsiteX17" fmla="*/ 7315773 w 7534098"/>
                      <a:gd name="connsiteY17" fmla="*/ 1077780 h 1077780"/>
                      <a:gd name="connsiteX18" fmla="*/ 6670550 w 7534098"/>
                      <a:gd name="connsiteY18" fmla="*/ 1077780 h 1077780"/>
                      <a:gd name="connsiteX19" fmla="*/ 6167277 w 7534098"/>
                      <a:gd name="connsiteY19" fmla="*/ 1077780 h 1077780"/>
                      <a:gd name="connsiteX20" fmla="*/ 5380105 w 7534098"/>
                      <a:gd name="connsiteY20" fmla="*/ 1077780 h 1077780"/>
                      <a:gd name="connsiteX21" fmla="*/ 4734883 w 7534098"/>
                      <a:gd name="connsiteY21" fmla="*/ 1077780 h 1077780"/>
                      <a:gd name="connsiteX22" fmla="*/ 3947710 w 7534098"/>
                      <a:gd name="connsiteY22" fmla="*/ 1077780 h 1077780"/>
                      <a:gd name="connsiteX23" fmla="*/ 3160539 w 7534098"/>
                      <a:gd name="connsiteY23" fmla="*/ 1077780 h 1077780"/>
                      <a:gd name="connsiteX24" fmla="*/ 2657266 w 7534098"/>
                      <a:gd name="connsiteY24" fmla="*/ 1077780 h 1077780"/>
                      <a:gd name="connsiteX25" fmla="*/ 2224967 w 7534098"/>
                      <a:gd name="connsiteY25" fmla="*/ 1077780 h 1077780"/>
                      <a:gd name="connsiteX26" fmla="*/ 1792668 w 7534098"/>
                      <a:gd name="connsiteY26" fmla="*/ 1077780 h 1077780"/>
                      <a:gd name="connsiteX27" fmla="*/ 1005495 w 7534098"/>
                      <a:gd name="connsiteY27" fmla="*/ 1077780 h 1077780"/>
                      <a:gd name="connsiteX28" fmla="*/ 218324 w 7534098"/>
                      <a:gd name="connsiteY28" fmla="*/ 1077780 h 1077780"/>
                      <a:gd name="connsiteX29" fmla="*/ 0 w 7534098"/>
                      <a:gd name="connsiteY29" fmla="*/ 898146 h 1077780"/>
                      <a:gd name="connsiteX30" fmla="*/ 0 w 7534098"/>
                      <a:gd name="connsiteY30" fmla="*/ 560445 h 1077780"/>
                      <a:gd name="connsiteX31" fmla="*/ 0 w 7534098"/>
                      <a:gd name="connsiteY31" fmla="*/ 179633 h 107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34098" h="1077780" fill="none" extrusionOk="0">
                        <a:moveTo>
                          <a:pt x="0" y="179633"/>
                        </a:moveTo>
                        <a:cubicBezTo>
                          <a:pt x="-29730" y="99146"/>
                          <a:pt x="71712" y="2877"/>
                          <a:pt x="218324" y="0"/>
                        </a:cubicBezTo>
                        <a:cubicBezTo>
                          <a:pt x="431999" y="-55580"/>
                          <a:pt x="589276" y="-3037"/>
                          <a:pt x="792573" y="0"/>
                        </a:cubicBezTo>
                        <a:cubicBezTo>
                          <a:pt x="1009457" y="-11756"/>
                          <a:pt x="1087560" y="1100"/>
                          <a:pt x="1224872" y="0"/>
                        </a:cubicBezTo>
                        <a:cubicBezTo>
                          <a:pt x="1353413" y="-12867"/>
                          <a:pt x="1538043" y="27905"/>
                          <a:pt x="1657170" y="0"/>
                        </a:cubicBezTo>
                        <a:cubicBezTo>
                          <a:pt x="1834037" y="-28761"/>
                          <a:pt x="1996589" y="18363"/>
                          <a:pt x="2089469" y="0"/>
                        </a:cubicBezTo>
                        <a:cubicBezTo>
                          <a:pt x="2188925" y="-42944"/>
                          <a:pt x="2469585" y="44567"/>
                          <a:pt x="2663718" y="0"/>
                        </a:cubicBezTo>
                        <a:cubicBezTo>
                          <a:pt x="2864061" y="-56902"/>
                          <a:pt x="3172871" y="12552"/>
                          <a:pt x="3379915" y="0"/>
                        </a:cubicBezTo>
                        <a:cubicBezTo>
                          <a:pt x="3580715" y="26000"/>
                          <a:pt x="3929685" y="41476"/>
                          <a:pt x="4096112" y="0"/>
                        </a:cubicBezTo>
                        <a:cubicBezTo>
                          <a:pt x="4273703" y="-15761"/>
                          <a:pt x="4420074" y="-7487"/>
                          <a:pt x="4528411" y="0"/>
                        </a:cubicBezTo>
                        <a:cubicBezTo>
                          <a:pt x="4639386" y="-12832"/>
                          <a:pt x="4848220" y="23105"/>
                          <a:pt x="5031684" y="0"/>
                        </a:cubicBezTo>
                        <a:cubicBezTo>
                          <a:pt x="5126919" y="13345"/>
                          <a:pt x="5486315" y="31911"/>
                          <a:pt x="5747882" y="0"/>
                        </a:cubicBezTo>
                        <a:cubicBezTo>
                          <a:pt x="6077744" y="-30400"/>
                          <a:pt x="6155432" y="-8912"/>
                          <a:pt x="6464079" y="0"/>
                        </a:cubicBezTo>
                        <a:cubicBezTo>
                          <a:pt x="6802410" y="-36105"/>
                          <a:pt x="6900670" y="43156"/>
                          <a:pt x="7315773" y="0"/>
                        </a:cubicBezTo>
                        <a:cubicBezTo>
                          <a:pt x="7425272" y="24141"/>
                          <a:pt x="7522077" y="104928"/>
                          <a:pt x="7534098" y="179633"/>
                        </a:cubicBezTo>
                        <a:cubicBezTo>
                          <a:pt x="7547528" y="296377"/>
                          <a:pt x="7533164" y="381012"/>
                          <a:pt x="7534098" y="531704"/>
                        </a:cubicBezTo>
                        <a:cubicBezTo>
                          <a:pt x="7554109" y="697749"/>
                          <a:pt x="7516676" y="723623"/>
                          <a:pt x="7534098" y="898146"/>
                        </a:cubicBezTo>
                        <a:cubicBezTo>
                          <a:pt x="7484850" y="1009047"/>
                          <a:pt x="7430976" y="1091425"/>
                          <a:pt x="7315773" y="1077780"/>
                        </a:cubicBezTo>
                        <a:cubicBezTo>
                          <a:pt x="7046305" y="1064496"/>
                          <a:pt x="6931401" y="1092814"/>
                          <a:pt x="6670550" y="1077780"/>
                        </a:cubicBezTo>
                        <a:cubicBezTo>
                          <a:pt x="6402577" y="1073137"/>
                          <a:pt x="6401274" y="1052077"/>
                          <a:pt x="6167277" y="1077780"/>
                        </a:cubicBezTo>
                        <a:cubicBezTo>
                          <a:pt x="5910881" y="1049163"/>
                          <a:pt x="5657941" y="1088148"/>
                          <a:pt x="5380105" y="1077780"/>
                        </a:cubicBezTo>
                        <a:cubicBezTo>
                          <a:pt x="5123829" y="1148893"/>
                          <a:pt x="4877086" y="1022344"/>
                          <a:pt x="4734883" y="1077780"/>
                        </a:cubicBezTo>
                        <a:cubicBezTo>
                          <a:pt x="4590283" y="1111551"/>
                          <a:pt x="4124591" y="1083325"/>
                          <a:pt x="3947710" y="1077780"/>
                        </a:cubicBezTo>
                        <a:cubicBezTo>
                          <a:pt x="3770012" y="1104722"/>
                          <a:pt x="3315412" y="1069217"/>
                          <a:pt x="3160539" y="1077780"/>
                        </a:cubicBezTo>
                        <a:cubicBezTo>
                          <a:pt x="2987686" y="1140660"/>
                          <a:pt x="2771779" y="1039980"/>
                          <a:pt x="2657266" y="1077780"/>
                        </a:cubicBezTo>
                        <a:cubicBezTo>
                          <a:pt x="2521952" y="1136272"/>
                          <a:pt x="2436850" y="1033185"/>
                          <a:pt x="2224967" y="1077780"/>
                        </a:cubicBezTo>
                        <a:cubicBezTo>
                          <a:pt x="2036702" y="1131947"/>
                          <a:pt x="1907732" y="1049395"/>
                          <a:pt x="1792668" y="1077780"/>
                        </a:cubicBezTo>
                        <a:cubicBezTo>
                          <a:pt x="1643444" y="1068592"/>
                          <a:pt x="1329971" y="957083"/>
                          <a:pt x="1005495" y="1077780"/>
                        </a:cubicBezTo>
                        <a:cubicBezTo>
                          <a:pt x="610391" y="1141715"/>
                          <a:pt x="401688" y="1061901"/>
                          <a:pt x="218324" y="1077780"/>
                        </a:cubicBezTo>
                        <a:cubicBezTo>
                          <a:pt x="82679" y="1090943"/>
                          <a:pt x="-14440" y="1030770"/>
                          <a:pt x="0" y="898146"/>
                        </a:cubicBezTo>
                        <a:cubicBezTo>
                          <a:pt x="-1324" y="777044"/>
                          <a:pt x="19361" y="639281"/>
                          <a:pt x="0" y="560445"/>
                        </a:cubicBezTo>
                        <a:cubicBezTo>
                          <a:pt x="-29587" y="464580"/>
                          <a:pt x="26762" y="281732"/>
                          <a:pt x="0" y="179633"/>
                        </a:cubicBezTo>
                        <a:close/>
                      </a:path>
                      <a:path w="7534098" h="1077780" stroke="0" extrusionOk="0">
                        <a:moveTo>
                          <a:pt x="0" y="179633"/>
                        </a:moveTo>
                        <a:cubicBezTo>
                          <a:pt x="-29190" y="109708"/>
                          <a:pt x="81205" y="-20495"/>
                          <a:pt x="218324" y="0"/>
                        </a:cubicBezTo>
                        <a:cubicBezTo>
                          <a:pt x="465156" y="-55595"/>
                          <a:pt x="581001" y="17727"/>
                          <a:pt x="792573" y="0"/>
                        </a:cubicBezTo>
                        <a:cubicBezTo>
                          <a:pt x="998066" y="-5981"/>
                          <a:pt x="1097578" y="38227"/>
                          <a:pt x="1224872" y="0"/>
                        </a:cubicBezTo>
                        <a:cubicBezTo>
                          <a:pt x="1359680" y="4016"/>
                          <a:pt x="1484448" y="23842"/>
                          <a:pt x="1657170" y="0"/>
                        </a:cubicBezTo>
                        <a:cubicBezTo>
                          <a:pt x="1806638" y="-14578"/>
                          <a:pt x="2018934" y="47320"/>
                          <a:pt x="2089469" y="0"/>
                        </a:cubicBezTo>
                        <a:cubicBezTo>
                          <a:pt x="2165749" y="-66232"/>
                          <a:pt x="2461538" y="35016"/>
                          <a:pt x="2663718" y="0"/>
                        </a:cubicBezTo>
                        <a:cubicBezTo>
                          <a:pt x="2900546" y="-29551"/>
                          <a:pt x="3229010" y="-5601"/>
                          <a:pt x="3379915" y="0"/>
                        </a:cubicBezTo>
                        <a:cubicBezTo>
                          <a:pt x="3518518" y="-45670"/>
                          <a:pt x="3926550" y="15463"/>
                          <a:pt x="4096112" y="0"/>
                        </a:cubicBezTo>
                        <a:cubicBezTo>
                          <a:pt x="4318705" y="-46746"/>
                          <a:pt x="4428557" y="24129"/>
                          <a:pt x="4528411" y="0"/>
                        </a:cubicBezTo>
                        <a:cubicBezTo>
                          <a:pt x="4635057" y="29396"/>
                          <a:pt x="4883026" y="22197"/>
                          <a:pt x="5031684" y="0"/>
                        </a:cubicBezTo>
                        <a:cubicBezTo>
                          <a:pt x="5223336" y="-18410"/>
                          <a:pt x="5432737" y="42560"/>
                          <a:pt x="5747882" y="0"/>
                        </a:cubicBezTo>
                        <a:cubicBezTo>
                          <a:pt x="6054881" y="-17190"/>
                          <a:pt x="6140400" y="9569"/>
                          <a:pt x="6464079" y="0"/>
                        </a:cubicBezTo>
                        <a:cubicBezTo>
                          <a:pt x="6778031" y="-10887"/>
                          <a:pt x="6907589" y="72225"/>
                          <a:pt x="7315773" y="0"/>
                        </a:cubicBezTo>
                        <a:cubicBezTo>
                          <a:pt x="7421654" y="-2264"/>
                          <a:pt x="7508569" y="114675"/>
                          <a:pt x="7534098" y="179633"/>
                        </a:cubicBezTo>
                        <a:cubicBezTo>
                          <a:pt x="7551813" y="292519"/>
                          <a:pt x="7544039" y="380720"/>
                          <a:pt x="7534098" y="531704"/>
                        </a:cubicBezTo>
                        <a:cubicBezTo>
                          <a:pt x="7553630" y="700048"/>
                          <a:pt x="7501153" y="732506"/>
                          <a:pt x="7534098" y="898146"/>
                        </a:cubicBezTo>
                        <a:cubicBezTo>
                          <a:pt x="7518116" y="989967"/>
                          <a:pt x="7429732" y="1069050"/>
                          <a:pt x="7315773" y="1077780"/>
                        </a:cubicBezTo>
                        <a:cubicBezTo>
                          <a:pt x="7113689" y="1112052"/>
                          <a:pt x="6948717" y="1099624"/>
                          <a:pt x="6670550" y="1077780"/>
                        </a:cubicBezTo>
                        <a:cubicBezTo>
                          <a:pt x="6400900" y="1079048"/>
                          <a:pt x="6399887" y="1057935"/>
                          <a:pt x="6167277" y="1077780"/>
                        </a:cubicBezTo>
                        <a:cubicBezTo>
                          <a:pt x="5952040" y="1145686"/>
                          <a:pt x="5667743" y="1120694"/>
                          <a:pt x="5380105" y="1077780"/>
                        </a:cubicBezTo>
                        <a:cubicBezTo>
                          <a:pt x="5139073" y="1074237"/>
                          <a:pt x="4901988" y="1075152"/>
                          <a:pt x="4734883" y="1077780"/>
                        </a:cubicBezTo>
                        <a:cubicBezTo>
                          <a:pt x="4539505" y="1086476"/>
                          <a:pt x="4131319" y="1062642"/>
                          <a:pt x="3947710" y="1077780"/>
                        </a:cubicBezTo>
                        <a:cubicBezTo>
                          <a:pt x="3777614" y="1084334"/>
                          <a:pt x="3315173" y="1054433"/>
                          <a:pt x="3160539" y="1077780"/>
                        </a:cubicBezTo>
                        <a:cubicBezTo>
                          <a:pt x="3010635" y="1098989"/>
                          <a:pt x="2755420" y="1011719"/>
                          <a:pt x="2657266" y="1077780"/>
                        </a:cubicBezTo>
                        <a:cubicBezTo>
                          <a:pt x="2491529" y="1128180"/>
                          <a:pt x="2454723" y="1061568"/>
                          <a:pt x="2224967" y="1077780"/>
                        </a:cubicBezTo>
                        <a:cubicBezTo>
                          <a:pt x="2019157" y="1117277"/>
                          <a:pt x="1895865" y="1061739"/>
                          <a:pt x="1792668" y="1077780"/>
                        </a:cubicBezTo>
                        <a:cubicBezTo>
                          <a:pt x="1607341" y="1110014"/>
                          <a:pt x="1450695" y="1015843"/>
                          <a:pt x="1005495" y="1077780"/>
                        </a:cubicBezTo>
                        <a:cubicBezTo>
                          <a:pt x="676100" y="1173676"/>
                          <a:pt x="400367" y="1031198"/>
                          <a:pt x="218324" y="1077780"/>
                        </a:cubicBezTo>
                        <a:cubicBezTo>
                          <a:pt x="62412" y="1105468"/>
                          <a:pt x="-5323" y="1036337"/>
                          <a:pt x="0" y="898146"/>
                        </a:cubicBezTo>
                        <a:cubicBezTo>
                          <a:pt x="18341" y="800398"/>
                          <a:pt x="51773" y="659055"/>
                          <a:pt x="0" y="560445"/>
                        </a:cubicBezTo>
                        <a:cubicBezTo>
                          <a:pt x="-32382" y="479983"/>
                          <a:pt x="40036" y="264819"/>
                          <a:pt x="0" y="17963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Nhớ</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2 </a:t>
            </a:r>
            <a:r>
              <a:rPr lang="en-US" sz="2600" dirty="0" err="1">
                <a:solidFill>
                  <a:srgbClr val="002060"/>
                </a:solidFill>
                <a:latin typeface="Baloo 2" pitchFamily="2" charset="0"/>
                <a:cs typeface="Baloo 2" pitchFamily="2" charset="0"/>
              </a:rPr>
              <a:t>khổ</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cuối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trình</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bày</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hình</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thức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bài</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thơ</a:t>
            </a:r>
            <a:r>
              <a:rPr lang="en-US" sz="2600" dirty="0">
                <a:solidFill>
                  <a:srgbClr val="002060"/>
                </a:solidFill>
                <a:latin typeface="Baloo 2" pitchFamily="2" charset="0"/>
                <a:cs typeface="Baloo 2" pitchFamily="2" charset="0"/>
              </a:rPr>
              <a:t> 5 </a:t>
            </a:r>
            <a:r>
              <a:rPr lang="en-US" sz="2600" dirty="0" err="1">
                <a:solidFill>
                  <a:srgbClr val="002060"/>
                </a:solidFill>
                <a:latin typeface="Baloo 2" pitchFamily="2" charset="0"/>
                <a:cs typeface="Baloo 2" pitchFamily="2" charset="0"/>
              </a:rPr>
              <a:t>tiếng</a:t>
            </a:r>
            <a:r>
              <a:rPr lang="en-US" sz="2600" dirty="0">
                <a:solidFill>
                  <a:srgbClr val="002060"/>
                </a:solidFill>
                <a:latin typeface="Baloo 2" pitchFamily="2" charset="0"/>
                <a:cs typeface="Baloo 2" pitchFamily="2" charset="0"/>
              </a:rPr>
              <a:t>. </a:t>
            </a:r>
            <a:endParaRPr lang="vi-VN" sz="2600" dirty="0">
              <a:solidFill>
                <a:srgbClr val="002060"/>
              </a:solidFill>
              <a:latin typeface="Baloo 2" pitchFamily="2" charset="0"/>
              <a:cs typeface="Baloo 2" pitchFamily="2" charset="0"/>
            </a:endParaRPr>
          </a:p>
        </p:txBody>
      </p:sp>
      <p:sp>
        <p:nvSpPr>
          <p:cNvPr id="4" name="Rectangle: Rounded Corners 9">
            <a:extLst>
              <a:ext uri="{FF2B5EF4-FFF2-40B4-BE49-F238E27FC236}">
                <a16:creationId xmlns:a16="http://schemas.microsoft.com/office/drawing/2014/main" xmlns="" id="{054771C9-63B6-4C54-95D0-8848127DD5C8}"/>
              </a:ext>
            </a:extLst>
          </p:cNvPr>
          <p:cNvSpPr/>
          <p:nvPr/>
        </p:nvSpPr>
        <p:spPr>
          <a:xfrm>
            <a:off x="925182" y="2815414"/>
            <a:ext cx="7458613" cy="1015916"/>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xmlns="" sd="1817362886">
                  <a:custGeom>
                    <a:avLst/>
                    <a:gdLst>
                      <a:gd name="connsiteX0" fmla="*/ 0 w 7458613"/>
                      <a:gd name="connsiteY0" fmla="*/ 169322 h 1015916"/>
                      <a:gd name="connsiteX1" fmla="*/ 216137 w 7458613"/>
                      <a:gd name="connsiteY1" fmla="*/ 0 h 1015916"/>
                      <a:gd name="connsiteX2" fmla="*/ 784632 w 7458613"/>
                      <a:gd name="connsiteY2" fmla="*/ 0 h 1015916"/>
                      <a:gd name="connsiteX3" fmla="*/ 1212600 w 7458613"/>
                      <a:gd name="connsiteY3" fmla="*/ 0 h 1015916"/>
                      <a:gd name="connsiteX4" fmla="*/ 1640567 w 7458613"/>
                      <a:gd name="connsiteY4" fmla="*/ 0 h 1015916"/>
                      <a:gd name="connsiteX5" fmla="*/ 2068535 w 7458613"/>
                      <a:gd name="connsiteY5" fmla="*/ 0 h 1015916"/>
                      <a:gd name="connsiteX6" fmla="*/ 2637030 w 7458613"/>
                      <a:gd name="connsiteY6" fmla="*/ 0 h 1015916"/>
                      <a:gd name="connsiteX7" fmla="*/ 3346051 w 7458613"/>
                      <a:gd name="connsiteY7" fmla="*/ 0 h 1015916"/>
                      <a:gd name="connsiteX8" fmla="*/ 4055072 w 7458613"/>
                      <a:gd name="connsiteY8" fmla="*/ 0 h 1015916"/>
                      <a:gd name="connsiteX9" fmla="*/ 4483040 w 7458613"/>
                      <a:gd name="connsiteY9" fmla="*/ 0 h 1015916"/>
                      <a:gd name="connsiteX10" fmla="*/ 4981271 w 7458613"/>
                      <a:gd name="connsiteY10" fmla="*/ 0 h 1015916"/>
                      <a:gd name="connsiteX11" fmla="*/ 5690294 w 7458613"/>
                      <a:gd name="connsiteY11" fmla="*/ 0 h 1015916"/>
                      <a:gd name="connsiteX12" fmla="*/ 6399315 w 7458613"/>
                      <a:gd name="connsiteY12" fmla="*/ 0 h 1015916"/>
                      <a:gd name="connsiteX13" fmla="*/ 7242475 w 7458613"/>
                      <a:gd name="connsiteY13" fmla="*/ 0 h 1015916"/>
                      <a:gd name="connsiteX14" fmla="*/ 7458613 w 7458613"/>
                      <a:gd name="connsiteY14" fmla="*/ 169322 h 1015916"/>
                      <a:gd name="connsiteX15" fmla="*/ 7458613 w 7458613"/>
                      <a:gd name="connsiteY15" fmla="*/ 501185 h 1015916"/>
                      <a:gd name="connsiteX16" fmla="*/ 7458613 w 7458613"/>
                      <a:gd name="connsiteY16" fmla="*/ 846593 h 1015916"/>
                      <a:gd name="connsiteX17" fmla="*/ 7242475 w 7458613"/>
                      <a:gd name="connsiteY17" fmla="*/ 1015916 h 1015916"/>
                      <a:gd name="connsiteX18" fmla="*/ 6603717 w 7458613"/>
                      <a:gd name="connsiteY18" fmla="*/ 1015916 h 1015916"/>
                      <a:gd name="connsiteX19" fmla="*/ 6105486 w 7458613"/>
                      <a:gd name="connsiteY19" fmla="*/ 1015916 h 1015916"/>
                      <a:gd name="connsiteX20" fmla="*/ 5326202 w 7458613"/>
                      <a:gd name="connsiteY20" fmla="*/ 1015916 h 1015916"/>
                      <a:gd name="connsiteX21" fmla="*/ 4687443 w 7458613"/>
                      <a:gd name="connsiteY21" fmla="*/ 1015916 h 1015916"/>
                      <a:gd name="connsiteX22" fmla="*/ 3908158 w 7458613"/>
                      <a:gd name="connsiteY22" fmla="*/ 1015916 h 1015916"/>
                      <a:gd name="connsiteX23" fmla="*/ 3128874 w 7458613"/>
                      <a:gd name="connsiteY23" fmla="*/ 1015916 h 1015916"/>
                      <a:gd name="connsiteX24" fmla="*/ 2630643 w 7458613"/>
                      <a:gd name="connsiteY24" fmla="*/ 1015916 h 1015916"/>
                      <a:gd name="connsiteX25" fmla="*/ 2202675 w 7458613"/>
                      <a:gd name="connsiteY25" fmla="*/ 1015916 h 1015916"/>
                      <a:gd name="connsiteX26" fmla="*/ 1774707 w 7458613"/>
                      <a:gd name="connsiteY26" fmla="*/ 1015916 h 1015916"/>
                      <a:gd name="connsiteX27" fmla="*/ 995421 w 7458613"/>
                      <a:gd name="connsiteY27" fmla="*/ 1015916 h 1015916"/>
                      <a:gd name="connsiteX28" fmla="*/ 216137 w 7458613"/>
                      <a:gd name="connsiteY28" fmla="*/ 1015916 h 1015916"/>
                      <a:gd name="connsiteX29" fmla="*/ 0 w 7458613"/>
                      <a:gd name="connsiteY29" fmla="*/ 846593 h 1015916"/>
                      <a:gd name="connsiteX30" fmla="*/ 0 w 7458613"/>
                      <a:gd name="connsiteY30" fmla="*/ 528276 h 1015916"/>
                      <a:gd name="connsiteX31" fmla="*/ 0 w 7458613"/>
                      <a:gd name="connsiteY31" fmla="*/ 169322 h 101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58613" h="1015916" fill="none" extrusionOk="0">
                        <a:moveTo>
                          <a:pt x="0" y="169322"/>
                        </a:moveTo>
                        <a:cubicBezTo>
                          <a:pt x="-57782" y="93223"/>
                          <a:pt x="72375" y="1724"/>
                          <a:pt x="216137" y="0"/>
                        </a:cubicBezTo>
                        <a:cubicBezTo>
                          <a:pt x="425251" y="-53258"/>
                          <a:pt x="595955" y="-23611"/>
                          <a:pt x="784632" y="0"/>
                        </a:cubicBezTo>
                        <a:cubicBezTo>
                          <a:pt x="1006955" y="-16998"/>
                          <a:pt x="1073716" y="-9473"/>
                          <a:pt x="1212600" y="0"/>
                        </a:cubicBezTo>
                        <a:cubicBezTo>
                          <a:pt x="1326492" y="-14530"/>
                          <a:pt x="1498997" y="24443"/>
                          <a:pt x="1640567" y="0"/>
                        </a:cubicBezTo>
                        <a:cubicBezTo>
                          <a:pt x="1804048" y="-24858"/>
                          <a:pt x="1970499" y="4003"/>
                          <a:pt x="2068535" y="0"/>
                        </a:cubicBezTo>
                        <a:cubicBezTo>
                          <a:pt x="2168787" y="-43327"/>
                          <a:pt x="2456948" y="58911"/>
                          <a:pt x="2637030" y="0"/>
                        </a:cubicBezTo>
                        <a:cubicBezTo>
                          <a:pt x="2830962" y="-72926"/>
                          <a:pt x="3149752" y="12289"/>
                          <a:pt x="3346051" y="0"/>
                        </a:cubicBezTo>
                        <a:cubicBezTo>
                          <a:pt x="3529592" y="4354"/>
                          <a:pt x="3879447" y="35794"/>
                          <a:pt x="4055072" y="0"/>
                        </a:cubicBezTo>
                        <a:cubicBezTo>
                          <a:pt x="4239466" y="-20022"/>
                          <a:pt x="4375849" y="-7565"/>
                          <a:pt x="4483040" y="0"/>
                        </a:cubicBezTo>
                        <a:cubicBezTo>
                          <a:pt x="4631421" y="-21846"/>
                          <a:pt x="4801363" y="20895"/>
                          <a:pt x="4981271" y="0"/>
                        </a:cubicBezTo>
                        <a:cubicBezTo>
                          <a:pt x="5101178" y="6792"/>
                          <a:pt x="5390551" y="30259"/>
                          <a:pt x="5690294" y="0"/>
                        </a:cubicBezTo>
                        <a:cubicBezTo>
                          <a:pt x="6009686" y="-29191"/>
                          <a:pt x="6092903" y="-7250"/>
                          <a:pt x="6399315" y="0"/>
                        </a:cubicBezTo>
                        <a:cubicBezTo>
                          <a:pt x="6723560" y="-23264"/>
                          <a:pt x="6831021" y="38101"/>
                          <a:pt x="7242475" y="0"/>
                        </a:cubicBezTo>
                        <a:cubicBezTo>
                          <a:pt x="7350782" y="31802"/>
                          <a:pt x="7442070" y="98466"/>
                          <a:pt x="7458613" y="169322"/>
                        </a:cubicBezTo>
                        <a:cubicBezTo>
                          <a:pt x="7463076" y="274313"/>
                          <a:pt x="7460994" y="360687"/>
                          <a:pt x="7458613" y="501185"/>
                        </a:cubicBezTo>
                        <a:cubicBezTo>
                          <a:pt x="7471916" y="648744"/>
                          <a:pt x="7442931" y="683159"/>
                          <a:pt x="7458613" y="846593"/>
                        </a:cubicBezTo>
                        <a:cubicBezTo>
                          <a:pt x="7417442" y="950296"/>
                          <a:pt x="7356513" y="1029890"/>
                          <a:pt x="7242475" y="1015916"/>
                        </a:cubicBezTo>
                        <a:cubicBezTo>
                          <a:pt x="7007385" y="1015361"/>
                          <a:pt x="6857136" y="1047079"/>
                          <a:pt x="6603717" y="1015916"/>
                        </a:cubicBezTo>
                        <a:cubicBezTo>
                          <a:pt x="6340117" y="1016603"/>
                          <a:pt x="6338142" y="988882"/>
                          <a:pt x="6105486" y="1015916"/>
                        </a:cubicBezTo>
                        <a:cubicBezTo>
                          <a:pt x="5870484" y="1028731"/>
                          <a:pt x="5596160" y="1012520"/>
                          <a:pt x="5326202" y="1015916"/>
                        </a:cubicBezTo>
                        <a:cubicBezTo>
                          <a:pt x="5068184" y="1062288"/>
                          <a:pt x="4830840" y="975672"/>
                          <a:pt x="4687443" y="1015916"/>
                        </a:cubicBezTo>
                        <a:cubicBezTo>
                          <a:pt x="4555461" y="1062147"/>
                          <a:pt x="4083350" y="1021713"/>
                          <a:pt x="3908158" y="1015916"/>
                        </a:cubicBezTo>
                        <a:cubicBezTo>
                          <a:pt x="3735164" y="1017902"/>
                          <a:pt x="3288518" y="990474"/>
                          <a:pt x="3128874" y="1015916"/>
                        </a:cubicBezTo>
                        <a:cubicBezTo>
                          <a:pt x="2958312" y="1074099"/>
                          <a:pt x="2744579" y="980450"/>
                          <a:pt x="2630643" y="1015916"/>
                        </a:cubicBezTo>
                        <a:cubicBezTo>
                          <a:pt x="2498190" y="1066689"/>
                          <a:pt x="2422591" y="958571"/>
                          <a:pt x="2202675" y="1015916"/>
                        </a:cubicBezTo>
                        <a:cubicBezTo>
                          <a:pt x="2010664" y="1057104"/>
                          <a:pt x="1891257" y="1004091"/>
                          <a:pt x="1774707" y="1015916"/>
                        </a:cubicBezTo>
                        <a:cubicBezTo>
                          <a:pt x="1619514" y="1002767"/>
                          <a:pt x="1319427" y="902477"/>
                          <a:pt x="995421" y="1015916"/>
                        </a:cubicBezTo>
                        <a:cubicBezTo>
                          <a:pt x="597014" y="1070773"/>
                          <a:pt x="398758" y="1004871"/>
                          <a:pt x="216137" y="1015916"/>
                        </a:cubicBezTo>
                        <a:cubicBezTo>
                          <a:pt x="61842" y="1026208"/>
                          <a:pt x="-5232" y="961606"/>
                          <a:pt x="0" y="846593"/>
                        </a:cubicBezTo>
                        <a:cubicBezTo>
                          <a:pt x="-1196" y="758245"/>
                          <a:pt x="19516" y="601908"/>
                          <a:pt x="0" y="528276"/>
                        </a:cubicBezTo>
                        <a:cubicBezTo>
                          <a:pt x="-33513" y="436970"/>
                          <a:pt x="42120" y="254612"/>
                          <a:pt x="0" y="169322"/>
                        </a:cubicBezTo>
                        <a:close/>
                      </a:path>
                      <a:path w="7458613" h="1015916" stroke="0" extrusionOk="0">
                        <a:moveTo>
                          <a:pt x="0" y="169322"/>
                        </a:moveTo>
                        <a:cubicBezTo>
                          <a:pt x="-42203" y="119103"/>
                          <a:pt x="71468" y="-32371"/>
                          <a:pt x="216137" y="0"/>
                        </a:cubicBezTo>
                        <a:cubicBezTo>
                          <a:pt x="473586" y="-56076"/>
                          <a:pt x="570431" y="37207"/>
                          <a:pt x="784632" y="0"/>
                        </a:cubicBezTo>
                        <a:cubicBezTo>
                          <a:pt x="988651" y="-5601"/>
                          <a:pt x="1082115" y="20082"/>
                          <a:pt x="1212600" y="0"/>
                        </a:cubicBezTo>
                        <a:cubicBezTo>
                          <a:pt x="1346853" y="23347"/>
                          <a:pt x="1450308" y="21425"/>
                          <a:pt x="1640567" y="0"/>
                        </a:cubicBezTo>
                        <a:cubicBezTo>
                          <a:pt x="1794388" y="-20742"/>
                          <a:pt x="1990350" y="36593"/>
                          <a:pt x="2068535" y="0"/>
                        </a:cubicBezTo>
                        <a:cubicBezTo>
                          <a:pt x="2151745" y="-39435"/>
                          <a:pt x="2463445" y="73790"/>
                          <a:pt x="2637030" y="0"/>
                        </a:cubicBezTo>
                        <a:cubicBezTo>
                          <a:pt x="2864689" y="-27255"/>
                          <a:pt x="3191746" y="-1638"/>
                          <a:pt x="3346051" y="0"/>
                        </a:cubicBezTo>
                        <a:cubicBezTo>
                          <a:pt x="3486760" y="-41341"/>
                          <a:pt x="3892439" y="11250"/>
                          <a:pt x="4055072" y="0"/>
                        </a:cubicBezTo>
                        <a:cubicBezTo>
                          <a:pt x="4258151" y="-32838"/>
                          <a:pt x="4388776" y="33931"/>
                          <a:pt x="4483040" y="0"/>
                        </a:cubicBezTo>
                        <a:cubicBezTo>
                          <a:pt x="4587524" y="-5124"/>
                          <a:pt x="4848742" y="36719"/>
                          <a:pt x="4981271" y="0"/>
                        </a:cubicBezTo>
                        <a:cubicBezTo>
                          <a:pt x="5164342" y="-14546"/>
                          <a:pt x="5366447" y="63480"/>
                          <a:pt x="5690294" y="0"/>
                        </a:cubicBezTo>
                        <a:cubicBezTo>
                          <a:pt x="5995227" y="-21007"/>
                          <a:pt x="6059647" y="119"/>
                          <a:pt x="6399315" y="0"/>
                        </a:cubicBezTo>
                        <a:cubicBezTo>
                          <a:pt x="6703320" y="-6620"/>
                          <a:pt x="6838219" y="73723"/>
                          <a:pt x="7242475" y="0"/>
                        </a:cubicBezTo>
                        <a:cubicBezTo>
                          <a:pt x="7347172" y="-3727"/>
                          <a:pt x="7437972" y="106395"/>
                          <a:pt x="7458613" y="169322"/>
                        </a:cubicBezTo>
                        <a:cubicBezTo>
                          <a:pt x="7477438" y="277972"/>
                          <a:pt x="7450804" y="355636"/>
                          <a:pt x="7458613" y="501185"/>
                        </a:cubicBezTo>
                        <a:cubicBezTo>
                          <a:pt x="7472715" y="650582"/>
                          <a:pt x="7429474" y="680986"/>
                          <a:pt x="7458613" y="846593"/>
                        </a:cubicBezTo>
                        <a:cubicBezTo>
                          <a:pt x="7443984" y="928710"/>
                          <a:pt x="7360015" y="1028260"/>
                          <a:pt x="7242475" y="1015916"/>
                        </a:cubicBezTo>
                        <a:cubicBezTo>
                          <a:pt x="7020172" y="1022571"/>
                          <a:pt x="6876886" y="1033342"/>
                          <a:pt x="6603717" y="1015916"/>
                        </a:cubicBezTo>
                        <a:cubicBezTo>
                          <a:pt x="6339064" y="1017494"/>
                          <a:pt x="6335780" y="997293"/>
                          <a:pt x="6105486" y="1015916"/>
                        </a:cubicBezTo>
                        <a:cubicBezTo>
                          <a:pt x="5881132" y="1054125"/>
                          <a:pt x="5602749" y="1034297"/>
                          <a:pt x="5326202" y="1015916"/>
                        </a:cubicBezTo>
                        <a:cubicBezTo>
                          <a:pt x="5075155" y="1029527"/>
                          <a:pt x="4841005" y="998170"/>
                          <a:pt x="4687443" y="1015916"/>
                        </a:cubicBezTo>
                        <a:cubicBezTo>
                          <a:pt x="4517896" y="1033882"/>
                          <a:pt x="4086565" y="983927"/>
                          <a:pt x="3908158" y="1015916"/>
                        </a:cubicBezTo>
                        <a:cubicBezTo>
                          <a:pt x="3737549" y="1028446"/>
                          <a:pt x="3292816" y="973369"/>
                          <a:pt x="3128874" y="1015916"/>
                        </a:cubicBezTo>
                        <a:cubicBezTo>
                          <a:pt x="2980578" y="1034228"/>
                          <a:pt x="2732399" y="955166"/>
                          <a:pt x="2630643" y="1015916"/>
                        </a:cubicBezTo>
                        <a:cubicBezTo>
                          <a:pt x="2477157" y="1062947"/>
                          <a:pt x="2416773" y="995267"/>
                          <a:pt x="2202675" y="1015916"/>
                        </a:cubicBezTo>
                        <a:cubicBezTo>
                          <a:pt x="1990141" y="1072930"/>
                          <a:pt x="1877455" y="1000699"/>
                          <a:pt x="1774707" y="1015916"/>
                        </a:cubicBezTo>
                        <a:cubicBezTo>
                          <a:pt x="1588924" y="1048440"/>
                          <a:pt x="1449247" y="961093"/>
                          <a:pt x="995421" y="1015916"/>
                        </a:cubicBezTo>
                        <a:cubicBezTo>
                          <a:pt x="637434" y="1094100"/>
                          <a:pt x="413035" y="979542"/>
                          <a:pt x="216137" y="1015916"/>
                        </a:cubicBezTo>
                        <a:cubicBezTo>
                          <a:pt x="75044" y="1035837"/>
                          <a:pt x="3502" y="953041"/>
                          <a:pt x="0" y="846593"/>
                        </a:cubicBezTo>
                        <a:cubicBezTo>
                          <a:pt x="24406" y="752073"/>
                          <a:pt x="58346" y="620415"/>
                          <a:pt x="0" y="528276"/>
                        </a:cubicBezTo>
                        <a:cubicBezTo>
                          <a:pt x="-31592" y="454140"/>
                          <a:pt x="24415" y="265409"/>
                          <a:pt x="0" y="16932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Tìm</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các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quan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tổ</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chức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trong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đoạn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văn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và</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hoa</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đúng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các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riêng</a:t>
            </a:r>
            <a:r>
              <a:rPr lang="en-US" sz="2600" dirty="0">
                <a:solidFill>
                  <a:srgbClr val="002060"/>
                </a:solidFill>
                <a:latin typeface="Baloo 2" pitchFamily="2" charset="0"/>
                <a:cs typeface="Baloo 2" pitchFamily="2" charset="0"/>
              </a:rPr>
              <a:t>. </a:t>
            </a:r>
            <a:endParaRPr lang="vi-VN" sz="2600" dirty="0">
              <a:solidFill>
                <a:srgbClr val="002060"/>
              </a:solidFill>
              <a:latin typeface="Baloo 2" pitchFamily="2" charset="0"/>
              <a:cs typeface="Baloo 2" pitchFamily="2" charset="0"/>
            </a:endParaRPr>
          </a:p>
        </p:txBody>
      </p:sp>
      <p:pic>
        <p:nvPicPr>
          <p:cNvPr id="9" name="图片 108">
            <a:extLst>
              <a:ext uri="{FF2B5EF4-FFF2-40B4-BE49-F238E27FC236}">
                <a16:creationId xmlns:a16="http://schemas.microsoft.com/office/drawing/2014/main" xmlns="" id="{34CB4528-34C5-4D75-BDD2-4A0669C246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364652" y="1531145"/>
            <a:ext cx="522788" cy="796523"/>
          </a:xfrm>
          <a:prstGeom prst="rect">
            <a:avLst/>
          </a:prstGeom>
        </p:spPr>
      </p:pic>
      <p:pic>
        <p:nvPicPr>
          <p:cNvPr id="10" name="图片 107">
            <a:extLst>
              <a:ext uri="{FF2B5EF4-FFF2-40B4-BE49-F238E27FC236}">
                <a16:creationId xmlns:a16="http://schemas.microsoft.com/office/drawing/2014/main" xmlns="" id="{A73F0174-BAAA-4390-BF40-49BEBB554C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186256" y="2911372"/>
            <a:ext cx="701184" cy="632507"/>
          </a:xfrm>
          <a:prstGeom prst="rect">
            <a:avLst/>
          </a:prstGeom>
        </p:spPr>
      </p:pic>
      <p:pic>
        <p:nvPicPr>
          <p:cNvPr id="13" name="图片 106">
            <a:extLst>
              <a:ext uri="{FF2B5EF4-FFF2-40B4-BE49-F238E27FC236}">
                <a16:creationId xmlns:a16="http://schemas.microsoft.com/office/drawing/2014/main" xmlns="" id="{4D78ADF8-016A-47CD-8DEB-521324BEDC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951" r="30052" b="67495"/>
          <a:stretch>
            <a:fillRect/>
          </a:stretch>
        </p:blipFill>
        <p:spPr>
          <a:xfrm>
            <a:off x="145983" y="4127583"/>
            <a:ext cx="611986" cy="695666"/>
          </a:xfrm>
          <a:prstGeom prst="rect">
            <a:avLst/>
          </a:prstGeom>
          <a:ln>
            <a:noFill/>
          </a:ln>
        </p:spPr>
      </p:pic>
      <p:sp>
        <p:nvSpPr>
          <p:cNvPr id="14" name="Rectangle: Rounded Corners 9">
            <a:extLst>
              <a:ext uri="{FF2B5EF4-FFF2-40B4-BE49-F238E27FC236}">
                <a16:creationId xmlns:a16="http://schemas.microsoft.com/office/drawing/2014/main" xmlns="" id="{6A61DF01-D4CB-4D72-9456-F0282BCBDE8E}"/>
              </a:ext>
            </a:extLst>
          </p:cNvPr>
          <p:cNvSpPr/>
          <p:nvPr/>
        </p:nvSpPr>
        <p:spPr>
          <a:xfrm>
            <a:off x="887440" y="4013087"/>
            <a:ext cx="7534098" cy="1015916"/>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xmlns="" sd="1817362886">
                  <a:custGeom>
                    <a:avLst/>
                    <a:gdLst>
                      <a:gd name="connsiteX0" fmla="*/ 0 w 7534098"/>
                      <a:gd name="connsiteY0" fmla="*/ 169322 h 1015916"/>
                      <a:gd name="connsiteX1" fmla="*/ 218324 w 7534098"/>
                      <a:gd name="connsiteY1" fmla="*/ 0 h 1015916"/>
                      <a:gd name="connsiteX2" fmla="*/ 792573 w 7534098"/>
                      <a:gd name="connsiteY2" fmla="*/ 0 h 1015916"/>
                      <a:gd name="connsiteX3" fmla="*/ 1224872 w 7534098"/>
                      <a:gd name="connsiteY3" fmla="*/ 0 h 1015916"/>
                      <a:gd name="connsiteX4" fmla="*/ 1657170 w 7534098"/>
                      <a:gd name="connsiteY4" fmla="*/ 0 h 1015916"/>
                      <a:gd name="connsiteX5" fmla="*/ 2089469 w 7534098"/>
                      <a:gd name="connsiteY5" fmla="*/ 0 h 1015916"/>
                      <a:gd name="connsiteX6" fmla="*/ 2663718 w 7534098"/>
                      <a:gd name="connsiteY6" fmla="*/ 0 h 1015916"/>
                      <a:gd name="connsiteX7" fmla="*/ 3379915 w 7534098"/>
                      <a:gd name="connsiteY7" fmla="*/ 0 h 1015916"/>
                      <a:gd name="connsiteX8" fmla="*/ 4096112 w 7534098"/>
                      <a:gd name="connsiteY8" fmla="*/ 0 h 1015916"/>
                      <a:gd name="connsiteX9" fmla="*/ 4528411 w 7534098"/>
                      <a:gd name="connsiteY9" fmla="*/ 0 h 1015916"/>
                      <a:gd name="connsiteX10" fmla="*/ 5031684 w 7534098"/>
                      <a:gd name="connsiteY10" fmla="*/ 0 h 1015916"/>
                      <a:gd name="connsiteX11" fmla="*/ 5747882 w 7534098"/>
                      <a:gd name="connsiteY11" fmla="*/ 0 h 1015916"/>
                      <a:gd name="connsiteX12" fmla="*/ 6464079 w 7534098"/>
                      <a:gd name="connsiteY12" fmla="*/ 0 h 1015916"/>
                      <a:gd name="connsiteX13" fmla="*/ 7315773 w 7534098"/>
                      <a:gd name="connsiteY13" fmla="*/ 0 h 1015916"/>
                      <a:gd name="connsiteX14" fmla="*/ 7534098 w 7534098"/>
                      <a:gd name="connsiteY14" fmla="*/ 169322 h 1015916"/>
                      <a:gd name="connsiteX15" fmla="*/ 7534098 w 7534098"/>
                      <a:gd name="connsiteY15" fmla="*/ 501185 h 1015916"/>
                      <a:gd name="connsiteX16" fmla="*/ 7534098 w 7534098"/>
                      <a:gd name="connsiteY16" fmla="*/ 846593 h 1015916"/>
                      <a:gd name="connsiteX17" fmla="*/ 7315773 w 7534098"/>
                      <a:gd name="connsiteY17" fmla="*/ 1015916 h 1015916"/>
                      <a:gd name="connsiteX18" fmla="*/ 6670550 w 7534098"/>
                      <a:gd name="connsiteY18" fmla="*/ 1015916 h 1015916"/>
                      <a:gd name="connsiteX19" fmla="*/ 6167277 w 7534098"/>
                      <a:gd name="connsiteY19" fmla="*/ 1015916 h 1015916"/>
                      <a:gd name="connsiteX20" fmla="*/ 5380105 w 7534098"/>
                      <a:gd name="connsiteY20" fmla="*/ 1015916 h 1015916"/>
                      <a:gd name="connsiteX21" fmla="*/ 4734883 w 7534098"/>
                      <a:gd name="connsiteY21" fmla="*/ 1015916 h 1015916"/>
                      <a:gd name="connsiteX22" fmla="*/ 3947710 w 7534098"/>
                      <a:gd name="connsiteY22" fmla="*/ 1015916 h 1015916"/>
                      <a:gd name="connsiteX23" fmla="*/ 3160539 w 7534098"/>
                      <a:gd name="connsiteY23" fmla="*/ 1015916 h 1015916"/>
                      <a:gd name="connsiteX24" fmla="*/ 2657266 w 7534098"/>
                      <a:gd name="connsiteY24" fmla="*/ 1015916 h 1015916"/>
                      <a:gd name="connsiteX25" fmla="*/ 2224967 w 7534098"/>
                      <a:gd name="connsiteY25" fmla="*/ 1015916 h 1015916"/>
                      <a:gd name="connsiteX26" fmla="*/ 1792668 w 7534098"/>
                      <a:gd name="connsiteY26" fmla="*/ 1015916 h 1015916"/>
                      <a:gd name="connsiteX27" fmla="*/ 1005495 w 7534098"/>
                      <a:gd name="connsiteY27" fmla="*/ 1015916 h 1015916"/>
                      <a:gd name="connsiteX28" fmla="*/ 218324 w 7534098"/>
                      <a:gd name="connsiteY28" fmla="*/ 1015916 h 1015916"/>
                      <a:gd name="connsiteX29" fmla="*/ 0 w 7534098"/>
                      <a:gd name="connsiteY29" fmla="*/ 846593 h 1015916"/>
                      <a:gd name="connsiteX30" fmla="*/ 0 w 7534098"/>
                      <a:gd name="connsiteY30" fmla="*/ 528276 h 1015916"/>
                      <a:gd name="connsiteX31" fmla="*/ 0 w 7534098"/>
                      <a:gd name="connsiteY31" fmla="*/ 169322 h 101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34098" h="1015916" fill="none" extrusionOk="0">
                        <a:moveTo>
                          <a:pt x="0" y="169322"/>
                        </a:moveTo>
                        <a:cubicBezTo>
                          <a:pt x="-41381" y="93357"/>
                          <a:pt x="72213" y="3069"/>
                          <a:pt x="218324" y="0"/>
                        </a:cubicBezTo>
                        <a:cubicBezTo>
                          <a:pt x="433503" y="-52235"/>
                          <a:pt x="599013" y="-19099"/>
                          <a:pt x="792573" y="0"/>
                        </a:cubicBezTo>
                        <a:cubicBezTo>
                          <a:pt x="1021063" y="-20013"/>
                          <a:pt x="1086011" y="-4839"/>
                          <a:pt x="1224872" y="0"/>
                        </a:cubicBezTo>
                        <a:cubicBezTo>
                          <a:pt x="1329192" y="-16454"/>
                          <a:pt x="1535062" y="26236"/>
                          <a:pt x="1657170" y="0"/>
                        </a:cubicBezTo>
                        <a:cubicBezTo>
                          <a:pt x="1836603" y="-27887"/>
                          <a:pt x="1992856" y="8849"/>
                          <a:pt x="2089469" y="0"/>
                        </a:cubicBezTo>
                        <a:cubicBezTo>
                          <a:pt x="2210908" y="-68029"/>
                          <a:pt x="2489953" y="70039"/>
                          <a:pt x="2663718" y="0"/>
                        </a:cubicBezTo>
                        <a:cubicBezTo>
                          <a:pt x="2864633" y="-53071"/>
                          <a:pt x="3201444" y="13559"/>
                          <a:pt x="3379915" y="0"/>
                        </a:cubicBezTo>
                        <a:cubicBezTo>
                          <a:pt x="3578236" y="23258"/>
                          <a:pt x="3923159" y="37442"/>
                          <a:pt x="4096112" y="0"/>
                        </a:cubicBezTo>
                        <a:cubicBezTo>
                          <a:pt x="4290957" y="-25785"/>
                          <a:pt x="4418873" y="-15772"/>
                          <a:pt x="4528411" y="0"/>
                        </a:cubicBezTo>
                        <a:cubicBezTo>
                          <a:pt x="4677501" y="-21758"/>
                          <a:pt x="4855779" y="15140"/>
                          <a:pt x="5031684" y="0"/>
                        </a:cubicBezTo>
                        <a:cubicBezTo>
                          <a:pt x="5188539" y="-2367"/>
                          <a:pt x="5488820" y="30055"/>
                          <a:pt x="5747882" y="0"/>
                        </a:cubicBezTo>
                        <a:cubicBezTo>
                          <a:pt x="6062613" y="-29861"/>
                          <a:pt x="6153373" y="-4425"/>
                          <a:pt x="6464079" y="0"/>
                        </a:cubicBezTo>
                        <a:cubicBezTo>
                          <a:pt x="6803208" y="-36271"/>
                          <a:pt x="6901035" y="40543"/>
                          <a:pt x="7315773" y="0"/>
                        </a:cubicBezTo>
                        <a:cubicBezTo>
                          <a:pt x="7425276" y="22725"/>
                          <a:pt x="7518977" y="98597"/>
                          <a:pt x="7534098" y="169322"/>
                        </a:cubicBezTo>
                        <a:cubicBezTo>
                          <a:pt x="7538965" y="274415"/>
                          <a:pt x="7542767" y="363253"/>
                          <a:pt x="7534098" y="501185"/>
                        </a:cubicBezTo>
                        <a:cubicBezTo>
                          <a:pt x="7552148" y="655459"/>
                          <a:pt x="7514571" y="681312"/>
                          <a:pt x="7534098" y="846593"/>
                        </a:cubicBezTo>
                        <a:cubicBezTo>
                          <a:pt x="7495802" y="949885"/>
                          <a:pt x="7430170" y="1020533"/>
                          <a:pt x="7315773" y="1015916"/>
                        </a:cubicBezTo>
                        <a:cubicBezTo>
                          <a:pt x="7081654" y="1016671"/>
                          <a:pt x="6931220" y="1031671"/>
                          <a:pt x="6670550" y="1015916"/>
                        </a:cubicBezTo>
                        <a:cubicBezTo>
                          <a:pt x="6403665" y="1014626"/>
                          <a:pt x="6401035" y="992207"/>
                          <a:pt x="6167277" y="1015916"/>
                        </a:cubicBezTo>
                        <a:cubicBezTo>
                          <a:pt x="5917801" y="1001485"/>
                          <a:pt x="5656398" y="1023470"/>
                          <a:pt x="5380105" y="1015916"/>
                        </a:cubicBezTo>
                        <a:cubicBezTo>
                          <a:pt x="5120696" y="1068852"/>
                          <a:pt x="4875173" y="952589"/>
                          <a:pt x="4734883" y="1015916"/>
                        </a:cubicBezTo>
                        <a:cubicBezTo>
                          <a:pt x="4604256" y="1065756"/>
                          <a:pt x="4125383" y="1008962"/>
                          <a:pt x="3947710" y="1015916"/>
                        </a:cubicBezTo>
                        <a:cubicBezTo>
                          <a:pt x="3773974" y="1009681"/>
                          <a:pt x="3321357" y="992086"/>
                          <a:pt x="3160539" y="1015916"/>
                        </a:cubicBezTo>
                        <a:cubicBezTo>
                          <a:pt x="2981493" y="1092995"/>
                          <a:pt x="2767819" y="983327"/>
                          <a:pt x="2657266" y="1015916"/>
                        </a:cubicBezTo>
                        <a:cubicBezTo>
                          <a:pt x="2520238" y="1077116"/>
                          <a:pt x="2436187" y="973941"/>
                          <a:pt x="2224967" y="1015916"/>
                        </a:cubicBezTo>
                        <a:cubicBezTo>
                          <a:pt x="2038189" y="1071333"/>
                          <a:pt x="1907816" y="988393"/>
                          <a:pt x="1792668" y="1015916"/>
                        </a:cubicBezTo>
                        <a:cubicBezTo>
                          <a:pt x="1666497" y="1017991"/>
                          <a:pt x="1344009" y="911736"/>
                          <a:pt x="1005495" y="1015916"/>
                        </a:cubicBezTo>
                        <a:cubicBezTo>
                          <a:pt x="588247" y="1060837"/>
                          <a:pt x="393313" y="987270"/>
                          <a:pt x="218324" y="1015916"/>
                        </a:cubicBezTo>
                        <a:cubicBezTo>
                          <a:pt x="68644" y="1026823"/>
                          <a:pt x="-9421" y="966805"/>
                          <a:pt x="0" y="846593"/>
                        </a:cubicBezTo>
                        <a:cubicBezTo>
                          <a:pt x="-1245" y="749452"/>
                          <a:pt x="25016" y="606267"/>
                          <a:pt x="0" y="528276"/>
                        </a:cubicBezTo>
                        <a:cubicBezTo>
                          <a:pt x="-32106" y="437457"/>
                          <a:pt x="38904" y="256975"/>
                          <a:pt x="0" y="169322"/>
                        </a:cubicBezTo>
                        <a:close/>
                      </a:path>
                      <a:path w="7534098" h="1015916" stroke="0" extrusionOk="0">
                        <a:moveTo>
                          <a:pt x="0" y="169322"/>
                        </a:moveTo>
                        <a:cubicBezTo>
                          <a:pt x="-37386" y="113373"/>
                          <a:pt x="68057" y="-38480"/>
                          <a:pt x="218324" y="0"/>
                        </a:cubicBezTo>
                        <a:cubicBezTo>
                          <a:pt x="458733" y="-50960"/>
                          <a:pt x="582085" y="12846"/>
                          <a:pt x="792573" y="0"/>
                        </a:cubicBezTo>
                        <a:cubicBezTo>
                          <a:pt x="986686" y="-6610"/>
                          <a:pt x="1097220" y="36167"/>
                          <a:pt x="1224872" y="0"/>
                        </a:cubicBezTo>
                        <a:cubicBezTo>
                          <a:pt x="1360117" y="15023"/>
                          <a:pt x="1458532" y="21068"/>
                          <a:pt x="1657170" y="0"/>
                        </a:cubicBezTo>
                        <a:cubicBezTo>
                          <a:pt x="1799248" y="-3717"/>
                          <a:pt x="2013151" y="39515"/>
                          <a:pt x="2089469" y="0"/>
                        </a:cubicBezTo>
                        <a:cubicBezTo>
                          <a:pt x="2165070" y="-66758"/>
                          <a:pt x="2479160" y="60281"/>
                          <a:pt x="2663718" y="0"/>
                        </a:cubicBezTo>
                        <a:cubicBezTo>
                          <a:pt x="2877723" y="-25514"/>
                          <a:pt x="3236466" y="-13442"/>
                          <a:pt x="3379915" y="0"/>
                        </a:cubicBezTo>
                        <a:cubicBezTo>
                          <a:pt x="3520151" y="-43340"/>
                          <a:pt x="3944907" y="4498"/>
                          <a:pt x="4096112" y="0"/>
                        </a:cubicBezTo>
                        <a:cubicBezTo>
                          <a:pt x="4310737" y="-39480"/>
                          <a:pt x="4428915" y="24299"/>
                          <a:pt x="4528411" y="0"/>
                        </a:cubicBezTo>
                        <a:cubicBezTo>
                          <a:pt x="4634426" y="9992"/>
                          <a:pt x="4887942" y="26945"/>
                          <a:pt x="5031684" y="0"/>
                        </a:cubicBezTo>
                        <a:cubicBezTo>
                          <a:pt x="5215133" y="-13883"/>
                          <a:pt x="5413085" y="78612"/>
                          <a:pt x="5747882" y="0"/>
                        </a:cubicBezTo>
                        <a:cubicBezTo>
                          <a:pt x="6055363" y="-17975"/>
                          <a:pt x="6141771" y="9472"/>
                          <a:pt x="6464079" y="0"/>
                        </a:cubicBezTo>
                        <a:cubicBezTo>
                          <a:pt x="6754521" y="2147"/>
                          <a:pt x="6907128" y="83519"/>
                          <a:pt x="7315773" y="0"/>
                        </a:cubicBezTo>
                        <a:cubicBezTo>
                          <a:pt x="7422113" y="-808"/>
                          <a:pt x="7518618" y="103995"/>
                          <a:pt x="7534098" y="169322"/>
                        </a:cubicBezTo>
                        <a:cubicBezTo>
                          <a:pt x="7554681" y="281137"/>
                          <a:pt x="7534371" y="357236"/>
                          <a:pt x="7534098" y="501185"/>
                        </a:cubicBezTo>
                        <a:cubicBezTo>
                          <a:pt x="7552055" y="657632"/>
                          <a:pt x="7502446" y="687509"/>
                          <a:pt x="7534098" y="846593"/>
                        </a:cubicBezTo>
                        <a:cubicBezTo>
                          <a:pt x="7519744" y="927206"/>
                          <a:pt x="7432102" y="1018148"/>
                          <a:pt x="7315773" y="1015916"/>
                        </a:cubicBezTo>
                        <a:cubicBezTo>
                          <a:pt x="7107574" y="1042521"/>
                          <a:pt x="6957021" y="1053979"/>
                          <a:pt x="6670550" y="1015916"/>
                        </a:cubicBezTo>
                        <a:cubicBezTo>
                          <a:pt x="6398307" y="1016606"/>
                          <a:pt x="6400191" y="995468"/>
                          <a:pt x="6167277" y="1015916"/>
                        </a:cubicBezTo>
                        <a:cubicBezTo>
                          <a:pt x="5941025" y="1055211"/>
                          <a:pt x="5649917" y="1005086"/>
                          <a:pt x="5380105" y="1015916"/>
                        </a:cubicBezTo>
                        <a:cubicBezTo>
                          <a:pt x="5120501" y="1038363"/>
                          <a:pt x="4891692" y="1000650"/>
                          <a:pt x="4734883" y="1015916"/>
                        </a:cubicBezTo>
                        <a:cubicBezTo>
                          <a:pt x="4569659" y="1036506"/>
                          <a:pt x="4133296" y="1014137"/>
                          <a:pt x="3947710" y="1015916"/>
                        </a:cubicBezTo>
                        <a:cubicBezTo>
                          <a:pt x="3777808" y="1019519"/>
                          <a:pt x="3308587" y="1008921"/>
                          <a:pt x="3160539" y="1015916"/>
                        </a:cubicBezTo>
                        <a:cubicBezTo>
                          <a:pt x="2997762" y="1055172"/>
                          <a:pt x="2784470" y="967504"/>
                          <a:pt x="2657266" y="1015916"/>
                        </a:cubicBezTo>
                        <a:cubicBezTo>
                          <a:pt x="2500276" y="1063062"/>
                          <a:pt x="2435536" y="992787"/>
                          <a:pt x="2224967" y="1015916"/>
                        </a:cubicBezTo>
                        <a:cubicBezTo>
                          <a:pt x="2010526" y="1072694"/>
                          <a:pt x="1893963" y="999021"/>
                          <a:pt x="1792668" y="1015916"/>
                        </a:cubicBezTo>
                        <a:cubicBezTo>
                          <a:pt x="1633463" y="1037575"/>
                          <a:pt x="1421888" y="952159"/>
                          <a:pt x="1005495" y="1015916"/>
                        </a:cubicBezTo>
                        <a:cubicBezTo>
                          <a:pt x="645394" y="1094775"/>
                          <a:pt x="398795" y="971806"/>
                          <a:pt x="218324" y="1015916"/>
                        </a:cubicBezTo>
                        <a:cubicBezTo>
                          <a:pt x="76354" y="1035623"/>
                          <a:pt x="-2561" y="970595"/>
                          <a:pt x="0" y="846593"/>
                        </a:cubicBezTo>
                        <a:cubicBezTo>
                          <a:pt x="1675" y="759618"/>
                          <a:pt x="56716" y="620639"/>
                          <a:pt x="0" y="528276"/>
                        </a:cubicBezTo>
                        <a:cubicBezTo>
                          <a:pt x="-37017" y="445503"/>
                          <a:pt x="32867" y="256330"/>
                          <a:pt x="0" y="16932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Viết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được</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một</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tên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cơ</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quan</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xí</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nghiệp</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công</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ti</a:t>
            </a:r>
            <a:r>
              <a:rPr lang="en-US" sz="2600" dirty="0">
                <a:solidFill>
                  <a:srgbClr val="002060"/>
                </a:solidFill>
                <a:latin typeface="Baloo 2" pitchFamily="2" charset="0"/>
                <a:cs typeface="Baloo 2" pitchFamily="2" charset="0"/>
              </a:rPr>
              <a:t>,… ở </a:t>
            </a:r>
            <a:r>
              <a:rPr lang="en-US" sz="2600" dirty="0" err="1">
                <a:solidFill>
                  <a:srgbClr val="002060"/>
                </a:solidFill>
                <a:latin typeface="Baloo 2" pitchFamily="2" charset="0"/>
                <a:cs typeface="Baloo 2" pitchFamily="2" charset="0"/>
              </a:rPr>
              <a:t>địa</a:t>
            </a:r>
            <a:r>
              <a:rPr lang="en-US" sz="2600" dirty="0">
                <a:solidFill>
                  <a:srgbClr val="002060"/>
                </a:solidFill>
                <a:latin typeface="Baloo 2" pitchFamily="2" charset="0"/>
                <a:cs typeface="Baloo 2" pitchFamily="2" charset="0"/>
              </a:rPr>
              <a:t> </a:t>
            </a:r>
            <a:r>
              <a:rPr lang="en-US" sz="2600" dirty="0" err="1">
                <a:solidFill>
                  <a:srgbClr val="002060"/>
                </a:solidFill>
                <a:latin typeface="Baloo 2" pitchFamily="2" charset="0"/>
                <a:cs typeface="Baloo 2" pitchFamily="2" charset="0"/>
              </a:rPr>
              <a:t>phương</a:t>
            </a:r>
            <a:r>
              <a:rPr lang="en-US" sz="2600" dirty="0">
                <a:solidFill>
                  <a:srgbClr val="002060"/>
                </a:solidFill>
                <a:latin typeface="Baloo 2" pitchFamily="2" charset="0"/>
                <a:cs typeface="Baloo 2" pitchFamily="2" charset="0"/>
              </a:rPr>
              <a:t>.</a:t>
            </a:r>
            <a:endParaRPr lang="vi-VN" sz="2600" dirty="0">
              <a:solidFill>
                <a:srgbClr val="002060"/>
              </a:solidFill>
              <a:latin typeface="Baloo 2" pitchFamily="2" charset="0"/>
              <a:cs typeface="Baloo 2" pitchFamily="2" charset="0"/>
            </a:endParaRPr>
          </a:p>
        </p:txBody>
      </p:sp>
      <p:pic>
        <p:nvPicPr>
          <p:cNvPr id="15" name="Picture 14">
            <a:extLst>
              <a:ext uri="{FF2B5EF4-FFF2-40B4-BE49-F238E27FC236}">
                <a16:creationId xmlns:a16="http://schemas.microsoft.com/office/drawing/2014/main" xmlns="" id="{16FC7B3F-7475-4B3D-93C0-CC641E77B9B5}"/>
              </a:ext>
            </a:extLst>
          </p:cNvPr>
          <p:cNvPicPr>
            <a:picLocks noChangeAspect="1"/>
          </p:cNvPicPr>
          <p:nvPr/>
        </p:nvPicPr>
        <p:blipFill>
          <a:blip r:embed="rId6"/>
          <a:stretch>
            <a:fillRect/>
          </a:stretch>
        </p:blipFill>
        <p:spPr>
          <a:xfrm>
            <a:off x="68486" y="1582786"/>
            <a:ext cx="923633" cy="923633"/>
          </a:xfrm>
          <a:prstGeom prst="rect">
            <a:avLst/>
          </a:prstGeom>
        </p:spPr>
      </p:pic>
      <p:pic>
        <p:nvPicPr>
          <p:cNvPr id="16" name="Picture 15">
            <a:extLst>
              <a:ext uri="{FF2B5EF4-FFF2-40B4-BE49-F238E27FC236}">
                <a16:creationId xmlns:a16="http://schemas.microsoft.com/office/drawing/2014/main" xmlns="" id="{9A36868A-7A02-4C7E-9E7E-C4CA594296B3}"/>
              </a:ext>
            </a:extLst>
          </p:cNvPr>
          <p:cNvPicPr>
            <a:picLocks noChangeAspect="1"/>
          </p:cNvPicPr>
          <p:nvPr/>
        </p:nvPicPr>
        <p:blipFill>
          <a:blip r:embed="rId6"/>
          <a:stretch>
            <a:fillRect/>
          </a:stretch>
        </p:blipFill>
        <p:spPr>
          <a:xfrm>
            <a:off x="68486" y="2881889"/>
            <a:ext cx="842961" cy="842961"/>
          </a:xfrm>
          <a:prstGeom prst="rect">
            <a:avLst/>
          </a:prstGeom>
        </p:spPr>
      </p:pic>
      <p:pic>
        <p:nvPicPr>
          <p:cNvPr id="18" name="Picture 17">
            <a:extLst>
              <a:ext uri="{FF2B5EF4-FFF2-40B4-BE49-F238E27FC236}">
                <a16:creationId xmlns:a16="http://schemas.microsoft.com/office/drawing/2014/main" xmlns="" id="{5124DD9D-B337-41E1-9287-4486DC26213E}"/>
              </a:ext>
            </a:extLst>
          </p:cNvPr>
          <p:cNvPicPr>
            <a:picLocks noChangeAspect="1"/>
          </p:cNvPicPr>
          <p:nvPr/>
        </p:nvPicPr>
        <p:blipFill>
          <a:blip r:embed="rId6"/>
          <a:stretch>
            <a:fillRect/>
          </a:stretch>
        </p:blipFill>
        <p:spPr>
          <a:xfrm>
            <a:off x="68486" y="4148543"/>
            <a:ext cx="842961" cy="842961"/>
          </a:xfrm>
          <a:prstGeom prst="rect">
            <a:avLst/>
          </a:prstGeom>
        </p:spPr>
      </p:pic>
    </p:spTree>
    <p:extLst>
      <p:ext uri="{BB962C8B-B14F-4D97-AF65-F5344CB8AC3E}">
        <p14:creationId xmlns:p14="http://schemas.microsoft.com/office/powerpoint/2010/main" val="3629063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i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4">
            <a:extLst>
              <a:ext uri="{FF2B5EF4-FFF2-40B4-BE49-F238E27FC236}">
                <a16:creationId xmlns:a16="http://schemas.microsoft.com/office/drawing/2014/main" xmlns="" id="{3E514DFE-8F68-4686-A889-5049D2BDDF54}"/>
              </a:ext>
            </a:extLst>
          </p:cNvPr>
          <p:cNvSpPr/>
          <p:nvPr/>
        </p:nvSpPr>
        <p:spPr>
          <a:xfrm>
            <a:off x="1130643" y="1658894"/>
            <a:ext cx="6876536" cy="2279822"/>
          </a:xfrm>
          <a:prstGeom prst="rect">
            <a:avLst/>
          </a:prstGeom>
          <a:solidFill>
            <a:schemeClr val="accent1">
              <a:alpha val="23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endParaRPr lang="vi-VN" altLang="zh-CN" sz="2400" dirty="0">
              <a:solidFill>
                <a:srgbClr val="002060"/>
              </a:solidFill>
              <a:latin typeface="Baloo 2" pitchFamily="2" charset="0"/>
              <a:cs typeface="Baloo 2" pitchFamily="2" charset="0"/>
            </a:endParaRPr>
          </a:p>
        </p:txBody>
      </p:sp>
      <p:sp>
        <p:nvSpPr>
          <p:cNvPr id="4" name="矩形 4">
            <a:extLst>
              <a:ext uri="{FF2B5EF4-FFF2-40B4-BE49-F238E27FC236}">
                <a16:creationId xmlns:a16="http://schemas.microsoft.com/office/drawing/2014/main" xmlns="" id="{3E514DFE-8F68-4686-A889-5049D2BDDF54}"/>
              </a:ext>
            </a:extLst>
          </p:cNvPr>
          <p:cNvSpPr/>
          <p:nvPr/>
        </p:nvSpPr>
        <p:spPr>
          <a:xfrm>
            <a:off x="1255755" y="1758931"/>
            <a:ext cx="6626311" cy="2079747"/>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50000"/>
              </a:lnSpc>
            </a:pPr>
            <a:r>
              <a:rPr lang="en-US" altLang="zh-CN" sz="2400"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Các</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em</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xem</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lại</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bài</a:t>
            </a:r>
            <a:r>
              <a:rPr lang="en-US" altLang="zh-CN" sz="2400" b="1" dirty="0">
                <a:solidFill>
                  <a:srgbClr val="002060"/>
                </a:solidFill>
                <a:latin typeface="Baloo 2" pitchFamily="2" charset="0"/>
                <a:cs typeface="Baloo 2" pitchFamily="2" charset="0"/>
              </a:rPr>
              <a:t>.</a:t>
            </a:r>
            <a:endParaRPr lang="vi-VN" altLang="zh-CN" sz="2400" b="1" dirty="0">
              <a:solidFill>
                <a:srgbClr val="002060"/>
              </a:solidFill>
              <a:latin typeface="Baloo 2" pitchFamily="2" charset="0"/>
              <a:cs typeface="Baloo 2" pitchFamily="2" charset="0"/>
            </a:endParaRPr>
          </a:p>
          <a:p>
            <a:pPr algn="just">
              <a:lnSpc>
                <a:spcPct val="150000"/>
              </a:lnSpc>
            </a:pP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Sửa</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lại</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lỗi</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sai</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trong</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bài</a:t>
            </a:r>
            <a:r>
              <a:rPr lang="en-US" altLang="zh-CN" sz="2400" b="1" dirty="0">
                <a:solidFill>
                  <a:srgbClr val="002060"/>
                </a:solidFill>
                <a:latin typeface="Baloo 2" pitchFamily="2" charset="0"/>
                <a:cs typeface="Baloo 2" pitchFamily="2" charset="0"/>
              </a:rPr>
              <a:t> ( </a:t>
            </a:r>
            <a:r>
              <a:rPr lang="en-US" altLang="zh-CN" sz="2400" b="1" dirty="0" err="1">
                <a:solidFill>
                  <a:srgbClr val="002060"/>
                </a:solidFill>
                <a:latin typeface="Baloo 2" pitchFamily="2" charset="0"/>
                <a:cs typeface="Baloo 2" pitchFamily="2" charset="0"/>
              </a:rPr>
              <a:t>nếu</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có</a:t>
            </a:r>
            <a:r>
              <a:rPr lang="en-US" altLang="zh-CN" sz="2400" b="1" dirty="0">
                <a:solidFill>
                  <a:srgbClr val="002060"/>
                </a:solidFill>
                <a:latin typeface="Baloo 2" pitchFamily="2" charset="0"/>
                <a:cs typeface="Baloo 2" pitchFamily="2" charset="0"/>
              </a:rPr>
              <a:t> ).</a:t>
            </a:r>
            <a:endParaRPr lang="vi-VN" altLang="zh-CN" sz="2400" b="1" dirty="0">
              <a:solidFill>
                <a:srgbClr val="002060"/>
              </a:solidFill>
              <a:latin typeface="Baloo 2" pitchFamily="2" charset="0"/>
              <a:cs typeface="Baloo 2" pitchFamily="2" charset="0"/>
            </a:endParaRPr>
          </a:p>
          <a:p>
            <a:pPr algn="just">
              <a:lnSpc>
                <a:spcPct val="150000"/>
              </a:lnSpc>
            </a:pPr>
            <a:r>
              <a:rPr lang="vi-VN" altLang="zh-CN" sz="2400" b="1" dirty="0">
                <a:solidFill>
                  <a:srgbClr val="002060"/>
                </a:solidFill>
                <a:latin typeface="Baloo 2" pitchFamily="2" charset="0"/>
                <a:cs typeface="Baloo 2" pitchFamily="2" charset="0"/>
              </a:rPr>
              <a:t>- Chuẩn bị bà</a:t>
            </a:r>
            <a:r>
              <a:rPr lang="en-US" altLang="zh-CN" sz="2400" b="1" dirty="0" err="1">
                <a:solidFill>
                  <a:srgbClr val="002060"/>
                </a:solidFill>
                <a:latin typeface="Baloo 2" pitchFamily="2" charset="0"/>
                <a:cs typeface="Baloo 2" pitchFamily="2" charset="0"/>
              </a:rPr>
              <a:t>i</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Ôn</a:t>
            </a:r>
            <a:r>
              <a:rPr lang="en-US" altLang="zh-CN" sz="2400" b="1" dirty="0">
                <a:solidFill>
                  <a:srgbClr val="002060"/>
                </a:solidFill>
                <a:latin typeface="Baloo 2" pitchFamily="2" charset="0"/>
                <a:cs typeface="Baloo 2" pitchFamily="2" charset="0"/>
              </a:rPr>
              <a:t> </a:t>
            </a:r>
            <a:r>
              <a:rPr lang="en-US" altLang="zh-CN" sz="2400" b="1" dirty="0" err="1">
                <a:solidFill>
                  <a:srgbClr val="002060"/>
                </a:solidFill>
                <a:latin typeface="Baloo 2" pitchFamily="2" charset="0"/>
                <a:cs typeface="Baloo 2" pitchFamily="2" charset="0"/>
              </a:rPr>
              <a:t>tập</a:t>
            </a:r>
            <a:r>
              <a:rPr lang="en-US" altLang="zh-CN" sz="2400" b="1" dirty="0">
                <a:solidFill>
                  <a:srgbClr val="002060"/>
                </a:solidFill>
                <a:latin typeface="Baloo 2" pitchFamily="2" charset="0"/>
                <a:cs typeface="Baloo 2" pitchFamily="2" charset="0"/>
              </a:rPr>
              <a:t>. </a:t>
            </a:r>
            <a:endParaRPr lang="vi-VN" altLang="zh-CN" sz="2400" b="1" dirty="0">
              <a:solidFill>
                <a:srgbClr val="002060"/>
              </a:solidFill>
              <a:latin typeface="Baloo 2" pitchFamily="2" charset="0"/>
              <a:cs typeface="Baloo 2" pitchFamily="2" charset="0"/>
            </a:endParaRPr>
          </a:p>
        </p:txBody>
      </p:sp>
      <p:grpSp>
        <p:nvGrpSpPr>
          <p:cNvPr id="5" name="Group 4"/>
          <p:cNvGrpSpPr/>
          <p:nvPr/>
        </p:nvGrpSpPr>
        <p:grpSpPr>
          <a:xfrm>
            <a:off x="3195112" y="200116"/>
            <a:ext cx="2950611" cy="1139091"/>
            <a:chOff x="2325935" y="114494"/>
            <a:chExt cx="4734171" cy="1139091"/>
          </a:xfrm>
        </p:grpSpPr>
        <p:pic>
          <p:nvPicPr>
            <p:cNvPr id="6" name="Picture 5">
              <a:extLst>
                <a:ext uri="{FF2B5EF4-FFF2-40B4-BE49-F238E27FC236}">
                  <a16:creationId xmlns:a16="http://schemas.microsoft.com/office/drawing/2014/main" xmlns="" id="{D91BCFFA-712C-4E31-8075-C7CDD08166D3}"/>
                </a:ext>
              </a:extLst>
            </p:cNvPr>
            <p:cNvPicPr>
              <a:picLocks noChangeAspect="1"/>
            </p:cNvPicPr>
            <p:nvPr/>
          </p:nvPicPr>
          <p:blipFill>
            <a:blip r:embed="rId2"/>
            <a:stretch>
              <a:fillRect/>
            </a:stretch>
          </p:blipFill>
          <p:spPr>
            <a:xfrm>
              <a:off x="2325935" y="114494"/>
              <a:ext cx="4734171" cy="1139091"/>
            </a:xfrm>
            <a:prstGeom prst="rect">
              <a:avLst/>
            </a:prstGeom>
          </p:spPr>
        </p:pic>
        <p:sp>
          <p:nvSpPr>
            <p:cNvPr id="7" name="TextBox 6"/>
            <p:cNvSpPr txBox="1"/>
            <p:nvPr/>
          </p:nvSpPr>
          <p:spPr>
            <a:xfrm>
              <a:off x="2380764" y="268542"/>
              <a:ext cx="4624518" cy="830997"/>
            </a:xfrm>
            <a:prstGeom prst="rect">
              <a:avLst/>
            </a:prstGeom>
            <a:noFill/>
          </p:spPr>
          <p:txBody>
            <a:bodyPr wrap="square" rtlCol="0">
              <a:spAutoFit/>
            </a:bodyPr>
            <a:lstStyle/>
            <a:p>
              <a:pPr algn="ctr"/>
              <a:r>
                <a:rPr lang="vi-VN" sz="4800" dirty="0">
                  <a:solidFill>
                    <a:schemeClr val="bg1"/>
                  </a:solidFill>
                  <a:latin typeface="Fira Sans" panose="020B0803050000020004" pitchFamily="34" charset="0"/>
                </a:rPr>
                <a:t>DẶN DÒ</a:t>
              </a:r>
              <a:endParaRPr lang="en-US" sz="4800" dirty="0">
                <a:solidFill>
                  <a:schemeClr val="bg1"/>
                </a:solidFill>
                <a:latin typeface="Fira Sans" panose="020B0803050000020004" pitchFamily="34" charset="0"/>
              </a:endParaRPr>
            </a:p>
          </p:txBody>
        </p:sp>
      </p:grpSp>
      <p:pic>
        <p:nvPicPr>
          <p:cNvPr id="8" name="Graphic 7">
            <a:extLst>
              <a:ext uri="{FF2B5EF4-FFF2-40B4-BE49-F238E27FC236}">
                <a16:creationId xmlns:a16="http://schemas.microsoft.com/office/drawing/2014/main" xmlns="" id="{B57B2E21-D4A2-4653-8CE8-FA0382DB082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061302" y="2560557"/>
            <a:ext cx="1766641" cy="2545484"/>
          </a:xfrm>
          <a:prstGeom prst="rect">
            <a:avLst/>
          </a:prstGeom>
        </p:spPr>
      </p:pic>
    </p:spTree>
    <p:extLst>
      <p:ext uri="{BB962C8B-B14F-4D97-AF65-F5344CB8AC3E}">
        <p14:creationId xmlns:p14="http://schemas.microsoft.com/office/powerpoint/2010/main" val="7938967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rot="180000">
            <a:off x="712946" y="880110"/>
            <a:ext cx="7584758" cy="3232309"/>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字魂36号-正文宋楷" panose="02000000000000000000" pitchFamily="2" charset="-122"/>
              <a:ea typeface="字魂36号-正文宋楷" panose="02000000000000000000" pitchFamily="2" charset="-122"/>
            </a:endParaRPr>
          </a:p>
        </p:txBody>
      </p:sp>
      <p:pic>
        <p:nvPicPr>
          <p:cNvPr id="6" name="图片 5" descr="248288a694d7a183367fb0367a596b10"/>
          <p:cNvPicPr>
            <a:picLocks noChangeAspect="1"/>
          </p:cNvPicPr>
          <p:nvPr/>
        </p:nvPicPr>
        <p:blipFill rotWithShape="1">
          <a:blip r:embed="rId3"/>
          <a:srcRect t="2930" r="47641"/>
          <a:stretch/>
        </p:blipFill>
        <p:spPr>
          <a:xfrm>
            <a:off x="-20955" y="3972910"/>
            <a:ext cx="9164956" cy="1184401"/>
          </a:xfrm>
          <a:prstGeom prst="rect">
            <a:avLst/>
          </a:prstGeom>
        </p:spPr>
      </p:pic>
      <p:pic>
        <p:nvPicPr>
          <p:cNvPr id="7" name="图片 6" descr="1a960b73464c3b6a9b2d71b3a40e4850"/>
          <p:cNvPicPr>
            <a:picLocks noChangeAspect="1"/>
          </p:cNvPicPr>
          <p:nvPr/>
        </p:nvPicPr>
        <p:blipFill>
          <a:blip r:embed="rId4"/>
          <a:stretch>
            <a:fillRect/>
          </a:stretch>
        </p:blipFill>
        <p:spPr>
          <a:xfrm flipH="1">
            <a:off x="137161" y="2144554"/>
            <a:ext cx="1974056" cy="2956084"/>
          </a:xfrm>
          <a:prstGeom prst="rect">
            <a:avLst/>
          </a:prstGeom>
        </p:spPr>
      </p:pic>
      <p:pic>
        <p:nvPicPr>
          <p:cNvPr id="8" name="图片 7" descr="1a960b73464c3b6a9b2d71b3a40e4850"/>
          <p:cNvPicPr>
            <a:picLocks noChangeAspect="1"/>
          </p:cNvPicPr>
          <p:nvPr/>
        </p:nvPicPr>
        <p:blipFill>
          <a:blip r:embed="rId4"/>
          <a:stretch>
            <a:fillRect/>
          </a:stretch>
        </p:blipFill>
        <p:spPr>
          <a:xfrm>
            <a:off x="6405597" y="2144554"/>
            <a:ext cx="2081240" cy="3115926"/>
          </a:xfrm>
          <a:prstGeom prst="rect">
            <a:avLst/>
          </a:prstGeom>
        </p:spPr>
      </p:pic>
      <p:sp>
        <p:nvSpPr>
          <p:cNvPr id="9" name="TextBox 8">
            <a:extLst>
              <a:ext uri="{FF2B5EF4-FFF2-40B4-BE49-F238E27FC236}">
                <a16:creationId xmlns:a16="http://schemas.microsoft.com/office/drawing/2014/main" xmlns="" id="{6B1D16C7-D41E-4284-A9E6-3DDF78D0840D}"/>
              </a:ext>
            </a:extLst>
          </p:cNvPr>
          <p:cNvSpPr txBox="1"/>
          <p:nvPr/>
        </p:nvSpPr>
        <p:spPr>
          <a:xfrm>
            <a:off x="1332907" y="1851023"/>
            <a:ext cx="6478186" cy="902042"/>
          </a:xfrm>
          <a:prstGeom prst="rect">
            <a:avLst/>
          </a:prstGeom>
          <a:noFill/>
        </p:spPr>
        <p:txBody>
          <a:bodyPr wrap="square" rtlCol="0">
            <a:spAutoFit/>
          </a:bodyPr>
          <a:lstStyle/>
          <a:p>
            <a:pPr algn="ctr">
              <a:lnSpc>
                <a:spcPct val="130000"/>
              </a:lnSpc>
            </a:pPr>
            <a:r>
              <a:rPr lang="en-US" sz="4400" dirty="0">
                <a:solidFill>
                  <a:srgbClr val="00B0F0"/>
                </a:solidFill>
                <a:latin typeface="Fira Sans" panose="020B0803050000020004" pitchFamily="34" charset="0"/>
              </a:rPr>
              <a:t>CHÚC CÁC EM HỌC TỐT !</a:t>
            </a:r>
          </a:p>
        </p:txBody>
      </p:sp>
      <p:pic>
        <p:nvPicPr>
          <p:cNvPr id="3" name="图片 2" descr="be63a2bb084e4dcc6af2fd21eb4c43b0"/>
          <p:cNvPicPr>
            <a:picLocks noChangeAspect="1"/>
          </p:cNvPicPr>
          <p:nvPr/>
        </p:nvPicPr>
        <p:blipFill>
          <a:blip r:embed="rId5"/>
          <a:stretch>
            <a:fillRect/>
          </a:stretch>
        </p:blipFill>
        <p:spPr>
          <a:xfrm rot="540000">
            <a:off x="6990441" y="410802"/>
            <a:ext cx="1893094" cy="1725454"/>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4" name="Rectangle 3"/>
          <p:cNvSpPr/>
          <p:nvPr/>
        </p:nvSpPr>
        <p:spPr>
          <a:xfrm>
            <a:off x="2039904" y="1364602"/>
            <a:ext cx="4886325"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883057" y="217825"/>
            <a:ext cx="5747710" cy="4302602"/>
            <a:chOff x="2285947" y="400027"/>
            <a:chExt cx="4837350" cy="4019686"/>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47838" b="90000" l="65811" r="95946">
                          <a14:foregroundMark x1="70946" y1="88514" x2="72568" y2="86622"/>
                          <a14:foregroundMark x1="90270" y1="87432" x2="90270" y2="89324"/>
                        </a14:backgroundRemoval>
                      </a14:imgEffect>
                    </a14:imgLayer>
                  </a14:imgProps>
                </a:ext>
              </a:extLst>
            </a:blip>
            <a:srcRect l="64396" t="48144"/>
            <a:stretch/>
          </p:blipFill>
          <p:spPr>
            <a:xfrm rot="1013487">
              <a:off x="5291692" y="400027"/>
              <a:ext cx="1831605" cy="2667684"/>
            </a:xfrm>
            <a:prstGeom prst="rect">
              <a:avLst/>
            </a:prstGeom>
          </p:spPr>
        </p:pic>
        <p:pic>
          <p:nvPicPr>
            <p:cNvPr id="10" name="Picture 9"/>
            <p:cNvPicPr>
              <a:picLocks noChangeAspect="1"/>
            </p:cNvPicPr>
            <p:nvPr/>
          </p:nvPicPr>
          <p:blipFill rotWithShape="1">
            <a:blip r:embed="rId5"/>
            <a:srcRect l="79201"/>
            <a:stretch/>
          </p:blipFill>
          <p:spPr>
            <a:xfrm rot="20977888">
              <a:off x="2285947" y="451355"/>
              <a:ext cx="1245189" cy="2322777"/>
            </a:xfrm>
            <a:prstGeom prst="rect">
              <a:avLst/>
            </a:prstGeom>
          </p:spPr>
        </p:pic>
        <p:pic>
          <p:nvPicPr>
            <p:cNvPr id="11" name="Picture 10"/>
            <p:cNvPicPr>
              <a:picLocks noChangeAspect="1"/>
            </p:cNvPicPr>
            <p:nvPr/>
          </p:nvPicPr>
          <p:blipFill rotWithShape="1">
            <a:blip r:embed="rId5"/>
            <a:srcRect r="75867"/>
            <a:stretch/>
          </p:blipFill>
          <p:spPr>
            <a:xfrm>
              <a:off x="4002961" y="544444"/>
              <a:ext cx="1444786" cy="2322777"/>
            </a:xfrm>
            <a:prstGeom prst="rect">
              <a:avLst/>
            </a:prstGeom>
          </p:spPr>
        </p:pic>
        <p:sp>
          <p:nvSpPr>
            <p:cNvPr id="13" name="Cloud 12"/>
            <p:cNvSpPr/>
            <p:nvPr/>
          </p:nvSpPr>
          <p:spPr>
            <a:xfrm rot="213604">
              <a:off x="2438832" y="1746204"/>
              <a:ext cx="4381663" cy="2673509"/>
            </a:xfrm>
            <a:prstGeom prst="cloud">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2816040" y="2449689"/>
            <a:ext cx="4848254" cy="1015663"/>
          </a:xfrm>
          <a:prstGeom prst="rect">
            <a:avLst/>
          </a:prstGeom>
          <a:noFill/>
        </p:spPr>
        <p:txBody>
          <a:bodyPr wrap="square" rtlCol="0">
            <a:spAutoFit/>
          </a:bodyPr>
          <a:lstStyle/>
          <a:p>
            <a:r>
              <a:rPr lang="en-US" sz="6000" b="1" dirty="0">
                <a:ln>
                  <a:solidFill>
                    <a:schemeClr val="bg1"/>
                  </a:solidFill>
                </a:ln>
                <a:solidFill>
                  <a:srgbClr val="FF0000"/>
                </a:solidFill>
                <a:effectLst>
                  <a:glow rad="228600">
                    <a:schemeClr val="accent6">
                      <a:satMod val="175000"/>
                      <a:alpha val="40000"/>
                    </a:schemeClr>
                  </a:glow>
                </a:effectLst>
                <a:latin typeface="Fira Sans" panose="020B0803050000020004" pitchFamily="34" charset="0"/>
                <a:cs typeface="Calibri" panose="020F0502020204030204" pitchFamily="34" charset="0"/>
              </a:rPr>
              <a:t>NHỚ VIẾT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8" name="Text Box 413">
            <a:extLst>
              <a:ext uri="{FF2B5EF4-FFF2-40B4-BE49-F238E27FC236}">
                <a16:creationId xmlns:a16="http://schemas.microsoft.com/office/drawing/2014/main" xmlns="" id="{B44B75E5-E10E-4177-AE7A-EFA8607D4965}"/>
              </a:ext>
            </a:extLst>
          </p:cNvPr>
          <p:cNvSpPr txBox="1">
            <a:spLocks noChangeArrowheads="1"/>
          </p:cNvSpPr>
          <p:nvPr/>
        </p:nvSpPr>
        <p:spPr bwMode="auto">
          <a:xfrm>
            <a:off x="1735878" y="57956"/>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Fira Sans" panose="020B0803050000020004" pitchFamily="34" charset="0"/>
              </a:rPr>
              <a:t>Sang </a:t>
            </a:r>
            <a:r>
              <a:rPr lang="en-US" altLang="en-US" b="1" dirty="0" err="1">
                <a:solidFill>
                  <a:srgbClr val="CC0000"/>
                </a:solidFill>
                <a:latin typeface="Fira Sans" panose="020B0803050000020004" pitchFamily="34" charset="0"/>
              </a:rPr>
              <a:t>năm</a:t>
            </a:r>
            <a:r>
              <a:rPr lang="en-US" altLang="en-US" b="1" dirty="0">
                <a:solidFill>
                  <a:srgbClr val="CC0000"/>
                </a:solidFill>
                <a:latin typeface="Fira Sans" panose="020B0803050000020004" pitchFamily="34" charset="0"/>
              </a:rPr>
              <a:t> con </a:t>
            </a:r>
            <a:r>
              <a:rPr lang="en-US" altLang="en-US" b="1" dirty="0" err="1">
                <a:solidFill>
                  <a:srgbClr val="CC0000"/>
                </a:solidFill>
                <a:latin typeface="Fira Sans" panose="020B0803050000020004" pitchFamily="34" charset="0"/>
              </a:rPr>
              <a:t>lên</a:t>
            </a:r>
            <a:r>
              <a:rPr lang="en-US" altLang="en-US" b="1" dirty="0">
                <a:solidFill>
                  <a:srgbClr val="CC0000"/>
                </a:solidFill>
                <a:latin typeface="Fira Sans" panose="020B0803050000020004" pitchFamily="34" charset="0"/>
              </a:rPr>
              <a:t> </a:t>
            </a:r>
            <a:r>
              <a:rPr lang="en-US" altLang="en-US" b="1" dirty="0" err="1">
                <a:solidFill>
                  <a:srgbClr val="CC0000"/>
                </a:solidFill>
                <a:latin typeface="Fira Sans" panose="020B0803050000020004" pitchFamily="34" charset="0"/>
              </a:rPr>
              <a:t>bảy</a:t>
            </a:r>
            <a:endParaRPr lang="en-US" altLang="en-US" b="1" dirty="0">
              <a:solidFill>
                <a:srgbClr val="CC0000"/>
              </a:solidFill>
              <a:latin typeface="Fira Sans" panose="020B0803050000020004" pitchFamily="34" charset="0"/>
            </a:endParaRPr>
          </a:p>
        </p:txBody>
      </p:sp>
      <p:sp>
        <p:nvSpPr>
          <p:cNvPr id="19" name="Text Box 8">
            <a:extLst>
              <a:ext uri="{FF2B5EF4-FFF2-40B4-BE49-F238E27FC236}">
                <a16:creationId xmlns:a16="http://schemas.microsoft.com/office/drawing/2014/main" xmlns="" id="{6516C4EA-C04A-4AD9-B332-00A3D43E5DE5}"/>
              </a:ext>
            </a:extLst>
          </p:cNvPr>
          <p:cNvSpPr txBox="1">
            <a:spLocks noChangeArrowheads="1"/>
          </p:cNvSpPr>
          <p:nvPr/>
        </p:nvSpPr>
        <p:spPr bwMode="auto">
          <a:xfrm>
            <a:off x="1119437" y="649685"/>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0" name="Text Box 8">
            <a:extLst>
              <a:ext uri="{FF2B5EF4-FFF2-40B4-BE49-F238E27FC236}">
                <a16:creationId xmlns:a16="http://schemas.microsoft.com/office/drawing/2014/main" xmlns="" id="{FDC16E37-79D2-4B41-9185-745FBCF1F749}"/>
              </a:ext>
            </a:extLst>
          </p:cNvPr>
          <p:cNvSpPr txBox="1">
            <a:spLocks noChangeArrowheads="1"/>
          </p:cNvSpPr>
          <p:nvPr/>
        </p:nvSpPr>
        <p:spPr bwMode="auto">
          <a:xfrm>
            <a:off x="4744387" y="755868"/>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qua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ấu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thơ</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a:solidFill>
                  <a:schemeClr val="accent1">
                    <a:lumMod val="10000"/>
                  </a:schemeClr>
                </a:solidFill>
                <a:latin typeface="Calibri" panose="020F0502020204030204" pitchFamily="34" charset="0"/>
                <a:cs typeface="Calibri" panose="020F0502020204030204" pitchFamily="34" charset="0"/>
              </a:rPr>
              <a:t>Bao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bay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mất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trong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thật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Tiếng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người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với</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Hạnh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phúc</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khăn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hơn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Mọi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đã</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Nhưng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giành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Từ</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hai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tay</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2" name="Text Box 413">
            <a:extLst>
              <a:ext uri="{FF2B5EF4-FFF2-40B4-BE49-F238E27FC236}">
                <a16:creationId xmlns:a16="http://schemas.microsoft.com/office/drawing/2014/main" xmlns="" id="{50113AE3-4CD2-41F6-9B07-F4D435B1C2DB}"/>
              </a:ext>
            </a:extLst>
          </p:cNvPr>
          <p:cNvSpPr txBox="1">
            <a:spLocks noChangeArrowheads="1"/>
          </p:cNvSpPr>
          <p:nvPr/>
        </p:nvSpPr>
        <p:spPr bwMode="auto">
          <a:xfrm>
            <a:off x="4411636" y="4176684"/>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Calibri" panose="020F0502020204030204" pitchFamily="34" charset="0"/>
                <a:cs typeface="Calibri" panose="020F0502020204030204" pitchFamily="34" charset="0"/>
              </a:rPr>
              <a:t>Vũ</a:t>
            </a:r>
            <a:r>
              <a:rPr lang="en-US" altLang="en-US" sz="2000" b="1" i="1" dirty="0">
                <a:solidFill>
                  <a:schemeClr val="tx1">
                    <a:lumMod val="50000"/>
                  </a:schemeClr>
                </a:solidFill>
                <a:latin typeface="Calibri" panose="020F0502020204030204" pitchFamily="34" charset="0"/>
                <a:cs typeface="Calibri" panose="020F0502020204030204" pitchFamily="34" charset="0"/>
              </a:rPr>
              <a:t> </a:t>
            </a:r>
            <a:r>
              <a:rPr lang="en-US" altLang="en-US" sz="2000" b="1" i="1" dirty="0" err="1">
                <a:solidFill>
                  <a:schemeClr val="tx1">
                    <a:lumMod val="50000"/>
                  </a:schemeClr>
                </a:solidFill>
                <a:latin typeface="Calibri" panose="020F0502020204030204" pitchFamily="34" charset="0"/>
                <a:cs typeface="Calibri" panose="020F0502020204030204" pitchFamily="34" charset="0"/>
              </a:rPr>
              <a:t>Đình</a:t>
            </a:r>
            <a:r>
              <a:rPr lang="en-US" altLang="en-US" sz="2000" b="1" i="1" dirty="0">
                <a:solidFill>
                  <a:schemeClr val="tx1">
                    <a:lumMod val="50000"/>
                  </a:schemeClr>
                </a:solidFill>
                <a:latin typeface="Calibri" panose="020F0502020204030204" pitchFamily="34" charset="0"/>
                <a:cs typeface="Calibri" panose="020F0502020204030204" pitchFamily="34" charset="0"/>
              </a:rPr>
              <a:t> Minh</a:t>
            </a:r>
          </a:p>
        </p:txBody>
      </p:sp>
    </p:spTree>
    <p:extLst>
      <p:ext uri="{BB962C8B-B14F-4D97-AF65-F5344CB8AC3E}">
        <p14:creationId xmlns:p14="http://schemas.microsoft.com/office/powerpoint/2010/main" val="3308858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grpSp>
        <p:nvGrpSpPr>
          <p:cNvPr id="2" name="Group 1"/>
          <p:cNvGrpSpPr/>
          <p:nvPr/>
        </p:nvGrpSpPr>
        <p:grpSpPr>
          <a:xfrm>
            <a:off x="3312826" y="1542779"/>
            <a:ext cx="1482371" cy="2444456"/>
            <a:chOff x="2976883" y="2163131"/>
            <a:chExt cx="1482371" cy="2444456"/>
          </a:xfrm>
        </p:grpSpPr>
        <p:pic>
          <p:nvPicPr>
            <p:cNvPr id="7" name="Picture 8" descr="Cute girl character set Royalty Free Vector Image">
              <a:extLst>
                <a:ext uri="{FF2B5EF4-FFF2-40B4-BE49-F238E27FC236}">
                  <a16:creationId xmlns:a16="http://schemas.microsoft.com/office/drawing/2014/main" xmlns="" id="{D5C4EBF1-B32D-4044-8A84-FF41AE92085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2976883" y="2163131"/>
              <a:ext cx="1482371" cy="2444456"/>
            </a:xfrm>
            <a:prstGeom prst="rect">
              <a:avLst/>
            </a:prstGeom>
            <a:noFill/>
            <a:extLst>
              <a:ext uri="{909E8E84-426E-40DD-AFC4-6F175D3DCCD1}">
                <a14:hiddenFill xmlns:a14="http://schemas.microsoft.com/office/drawing/2010/main">
                  <a:solidFill>
                    <a:srgbClr val="FFFFFF"/>
                  </a:solidFill>
                </a14:hiddenFill>
              </a:ext>
            </a:extLst>
          </p:spPr>
        </p:pic>
        <p:sp>
          <p:nvSpPr>
            <p:cNvPr id="15" name="Moon 14"/>
            <p:cNvSpPr/>
            <p:nvPr/>
          </p:nvSpPr>
          <p:spPr>
            <a:xfrm rot="5400000">
              <a:off x="3630219" y="2210987"/>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xmlns="" id="{FA6AFA5B-3E77-4891-9DB4-8022D82ADD56}"/>
              </a:ext>
            </a:extLst>
          </p:cNvPr>
          <p:cNvGrpSpPr/>
          <p:nvPr/>
        </p:nvGrpSpPr>
        <p:grpSpPr>
          <a:xfrm>
            <a:off x="262550" y="-84543"/>
            <a:ext cx="8610864" cy="1240923"/>
            <a:chOff x="681507" y="1054686"/>
            <a:chExt cx="7197897" cy="847051"/>
          </a:xfrm>
        </p:grpSpPr>
        <p:sp>
          <p:nvSpPr>
            <p:cNvPr id="18" name="圆角矩形 7">
              <a:extLst>
                <a:ext uri="{FF2B5EF4-FFF2-40B4-BE49-F238E27FC236}">
                  <a16:creationId xmlns:a16="http://schemas.microsoft.com/office/drawing/2014/main" xmlns="" id="{E08FB6CA-D74B-402B-AC12-668466605819}"/>
                </a:ext>
              </a:extLst>
            </p:cNvPr>
            <p:cNvSpPr/>
            <p:nvPr/>
          </p:nvSpPr>
          <p:spPr>
            <a:xfrm>
              <a:off x="1303506" y="1187792"/>
              <a:ext cx="6575898" cy="567465"/>
            </a:xfrm>
            <a:prstGeom prst="roundRect">
              <a:avLst>
                <a:gd name="adj" fmla="val 22936"/>
              </a:avLst>
            </a:prstGeom>
            <a:solidFill>
              <a:schemeClr val="tx1">
                <a:lumMod val="20000"/>
                <a:lumOff val="80000"/>
              </a:schemeClr>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400" b="1" dirty="0" err="1">
                  <a:solidFill>
                    <a:schemeClr val="accent4">
                      <a:lumMod val="75000"/>
                    </a:schemeClr>
                  </a:solidFill>
                  <a:latin typeface="Fira Sans" panose="020B0803050000020004" pitchFamily="34" charset="0"/>
                </a:rPr>
                <a:t>Những</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câu</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thơ</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nào</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cho</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thấy</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tuổi</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thơ</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rất</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vui</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và</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đẹp</a:t>
              </a:r>
              <a:r>
                <a:rPr lang="en-US" altLang="en-US" sz="2400" b="1" dirty="0">
                  <a:solidFill>
                    <a:schemeClr val="accent4">
                      <a:lumMod val="75000"/>
                    </a:schemeClr>
                  </a:solidFill>
                  <a:latin typeface="Fira Sans" panose="020B0803050000020004" pitchFamily="34" charset="0"/>
                </a:rPr>
                <a:t> ?</a:t>
              </a:r>
            </a:p>
          </p:txBody>
        </p:sp>
        <p:grpSp>
          <p:nvGrpSpPr>
            <p:cNvPr id="19" name="Google Shape;2490;p63">
              <a:extLst>
                <a:ext uri="{FF2B5EF4-FFF2-40B4-BE49-F238E27FC236}">
                  <a16:creationId xmlns:a16="http://schemas.microsoft.com/office/drawing/2014/main" xmlns="" id="{D56C8B55-A579-4869-A505-E24E0FAFB54B}"/>
                </a:ext>
              </a:extLst>
            </p:cNvPr>
            <p:cNvGrpSpPr/>
            <p:nvPr/>
          </p:nvGrpSpPr>
          <p:grpSpPr>
            <a:xfrm>
              <a:off x="681507" y="1054686"/>
              <a:ext cx="874910" cy="847051"/>
              <a:chOff x="5987800" y="1933025"/>
              <a:chExt cx="878975" cy="836725"/>
            </a:xfrm>
          </p:grpSpPr>
          <p:sp>
            <p:nvSpPr>
              <p:cNvPr id="20" name="Google Shape;2491;p63">
                <a:extLst>
                  <a:ext uri="{FF2B5EF4-FFF2-40B4-BE49-F238E27FC236}">
                    <a16:creationId xmlns:a16="http://schemas.microsoft.com/office/drawing/2014/main" xmlns="" id="{0133E409-D5D1-42BB-82AE-BC05A7EDF745}"/>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492;p63">
                <a:extLst>
                  <a:ext uri="{FF2B5EF4-FFF2-40B4-BE49-F238E27FC236}">
                    <a16:creationId xmlns:a16="http://schemas.microsoft.com/office/drawing/2014/main" xmlns="" id="{558F3BC5-2F20-4826-8593-AB8B92B99171}"/>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493;p63">
                <a:extLst>
                  <a:ext uri="{FF2B5EF4-FFF2-40B4-BE49-F238E27FC236}">
                    <a16:creationId xmlns:a16="http://schemas.microsoft.com/office/drawing/2014/main" xmlns="" id="{84527D33-5248-49CF-ADD9-ACBB070BABAC}"/>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494;p63">
                <a:extLst>
                  <a:ext uri="{FF2B5EF4-FFF2-40B4-BE49-F238E27FC236}">
                    <a16:creationId xmlns:a16="http://schemas.microsoft.com/office/drawing/2014/main" xmlns="" id="{0053DDC3-48E4-473C-A77C-0F2C215269BB}"/>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95;p63">
                <a:extLst>
                  <a:ext uri="{FF2B5EF4-FFF2-40B4-BE49-F238E27FC236}">
                    <a16:creationId xmlns:a16="http://schemas.microsoft.com/office/drawing/2014/main" xmlns="" id="{8C6106AD-393A-48D0-976A-8FEF18B441D2}"/>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496;p63">
                <a:extLst>
                  <a:ext uri="{FF2B5EF4-FFF2-40B4-BE49-F238E27FC236}">
                    <a16:creationId xmlns:a16="http://schemas.microsoft.com/office/drawing/2014/main" xmlns="" id="{0F2D9213-DA82-450B-914A-F0C2F1DFDC6B}"/>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497;p63">
                <a:extLst>
                  <a:ext uri="{FF2B5EF4-FFF2-40B4-BE49-F238E27FC236}">
                    <a16:creationId xmlns:a16="http://schemas.microsoft.com/office/drawing/2014/main" xmlns="" id="{0FBAD42D-45FB-4FD1-BFAC-B269F0255BB2}"/>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498;p63">
                <a:extLst>
                  <a:ext uri="{FF2B5EF4-FFF2-40B4-BE49-F238E27FC236}">
                    <a16:creationId xmlns:a16="http://schemas.microsoft.com/office/drawing/2014/main" xmlns="" id="{C0E5C76A-ACA0-4568-97F8-BF5423418D2D}"/>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499;p63">
                <a:extLst>
                  <a:ext uri="{FF2B5EF4-FFF2-40B4-BE49-F238E27FC236}">
                    <a16:creationId xmlns:a16="http://schemas.microsoft.com/office/drawing/2014/main" xmlns="" id="{FBD3C932-076D-4908-8555-1AD893DA168F}"/>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500;p63">
                <a:extLst>
                  <a:ext uri="{FF2B5EF4-FFF2-40B4-BE49-F238E27FC236}">
                    <a16:creationId xmlns:a16="http://schemas.microsoft.com/office/drawing/2014/main" xmlns="" id="{E41E5AF4-D8BD-4FAF-B39D-80F4D0CFD5D6}"/>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501;p63">
                <a:extLst>
                  <a:ext uri="{FF2B5EF4-FFF2-40B4-BE49-F238E27FC236}">
                    <a16:creationId xmlns:a16="http://schemas.microsoft.com/office/drawing/2014/main" xmlns="" id="{686AB728-8472-4B9A-BA36-14240AC91342}"/>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502;p63">
                <a:extLst>
                  <a:ext uri="{FF2B5EF4-FFF2-40B4-BE49-F238E27FC236}">
                    <a16:creationId xmlns:a16="http://schemas.microsoft.com/office/drawing/2014/main" xmlns="" id="{AD1BEFC2-75AB-4B66-8682-376A64466159}"/>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503;p63">
                <a:extLst>
                  <a:ext uri="{FF2B5EF4-FFF2-40B4-BE49-F238E27FC236}">
                    <a16:creationId xmlns:a16="http://schemas.microsoft.com/office/drawing/2014/main" xmlns="" id="{1D77C258-D4C9-4C7E-84A7-D9D44A1B5D04}"/>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504;p63">
                <a:extLst>
                  <a:ext uri="{FF2B5EF4-FFF2-40B4-BE49-F238E27FC236}">
                    <a16:creationId xmlns:a16="http://schemas.microsoft.com/office/drawing/2014/main" xmlns="" id="{3AB05AD7-55F7-48AE-9994-47CECC220642}"/>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505;p63">
                <a:extLst>
                  <a:ext uri="{FF2B5EF4-FFF2-40B4-BE49-F238E27FC236}">
                    <a16:creationId xmlns:a16="http://schemas.microsoft.com/office/drawing/2014/main" xmlns="" id="{2CAE90AB-904D-4D58-8133-BEEE1FF947D2}"/>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506;p63">
                <a:extLst>
                  <a:ext uri="{FF2B5EF4-FFF2-40B4-BE49-F238E27FC236}">
                    <a16:creationId xmlns:a16="http://schemas.microsoft.com/office/drawing/2014/main" xmlns="" id="{E2663A2E-7335-4F96-B66B-83BA10D82BCA}"/>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507;p63">
                <a:extLst>
                  <a:ext uri="{FF2B5EF4-FFF2-40B4-BE49-F238E27FC236}">
                    <a16:creationId xmlns:a16="http://schemas.microsoft.com/office/drawing/2014/main" xmlns="" id="{942A280D-2949-4873-8BE5-926F6E163F24}"/>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8" name="Text Box 8">
            <a:extLst>
              <a:ext uri="{FF2B5EF4-FFF2-40B4-BE49-F238E27FC236}">
                <a16:creationId xmlns:a16="http://schemas.microsoft.com/office/drawing/2014/main" xmlns="" id="{04B89BE3-FEF0-41DE-8609-C59052D015B5}"/>
              </a:ext>
            </a:extLst>
          </p:cNvPr>
          <p:cNvSpPr txBox="1">
            <a:spLocks noChangeArrowheads="1"/>
          </p:cNvSpPr>
          <p:nvPr/>
        </p:nvSpPr>
        <p:spPr bwMode="auto">
          <a:xfrm>
            <a:off x="746181" y="1039327"/>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bằng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xmlns="" id="{9A09E6B5-A941-46A3-961F-0F3A577BBAEF}"/>
              </a:ext>
            </a:extLst>
          </p:cNvPr>
          <p:cNvSpPr/>
          <p:nvPr/>
        </p:nvSpPr>
        <p:spPr>
          <a:xfrm>
            <a:off x="805720" y="1662589"/>
            <a:ext cx="2724464" cy="248658"/>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41" name="Rectangle 40">
            <a:extLst>
              <a:ext uri="{FF2B5EF4-FFF2-40B4-BE49-F238E27FC236}">
                <a16:creationId xmlns:a16="http://schemas.microsoft.com/office/drawing/2014/main" xmlns="" id="{ADDD03A5-D65F-4AAB-ADC7-766157783271}"/>
              </a:ext>
            </a:extLst>
          </p:cNvPr>
          <p:cNvSpPr/>
          <p:nvPr/>
        </p:nvSpPr>
        <p:spPr>
          <a:xfrm>
            <a:off x="761036" y="2162666"/>
            <a:ext cx="2281967" cy="248658"/>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42" name="Rectangle 41">
            <a:extLst>
              <a:ext uri="{FF2B5EF4-FFF2-40B4-BE49-F238E27FC236}">
                <a16:creationId xmlns:a16="http://schemas.microsoft.com/office/drawing/2014/main" xmlns="" id="{24FCD305-64D5-42A8-B6F8-60E52BB1F70B}"/>
              </a:ext>
            </a:extLst>
          </p:cNvPr>
          <p:cNvSpPr/>
          <p:nvPr/>
        </p:nvSpPr>
        <p:spPr>
          <a:xfrm>
            <a:off x="805720" y="3095602"/>
            <a:ext cx="2507106" cy="248658"/>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43" name="Rectangle 42">
            <a:extLst>
              <a:ext uri="{FF2B5EF4-FFF2-40B4-BE49-F238E27FC236}">
                <a16:creationId xmlns:a16="http://schemas.microsoft.com/office/drawing/2014/main" xmlns="" id="{B41067D8-B37E-4073-A0B4-29557571CD59}"/>
              </a:ext>
            </a:extLst>
          </p:cNvPr>
          <p:cNvSpPr/>
          <p:nvPr/>
        </p:nvSpPr>
        <p:spPr>
          <a:xfrm>
            <a:off x="812715" y="3525252"/>
            <a:ext cx="2507106" cy="185711"/>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grpSp>
        <p:nvGrpSpPr>
          <p:cNvPr id="47" name="Group 46">
            <a:extLst>
              <a:ext uri="{FF2B5EF4-FFF2-40B4-BE49-F238E27FC236}">
                <a16:creationId xmlns:a16="http://schemas.microsoft.com/office/drawing/2014/main" xmlns="" id="{A38A3285-314E-4810-BD98-B50B72E904DE}"/>
              </a:ext>
            </a:extLst>
          </p:cNvPr>
          <p:cNvGrpSpPr/>
          <p:nvPr/>
        </p:nvGrpSpPr>
        <p:grpSpPr>
          <a:xfrm>
            <a:off x="4505466" y="1542779"/>
            <a:ext cx="4121373" cy="2347169"/>
            <a:chOff x="4633281" y="380262"/>
            <a:chExt cx="6778171" cy="3168502"/>
          </a:xfrm>
        </p:grpSpPr>
        <p:pic>
          <p:nvPicPr>
            <p:cNvPr id="48" name="Picture 7">
              <a:extLst>
                <a:ext uri="{FF2B5EF4-FFF2-40B4-BE49-F238E27FC236}">
                  <a16:creationId xmlns:a16="http://schemas.microsoft.com/office/drawing/2014/main" xmlns="" id="{38F054AB-D8B5-4BD2-82BC-6D1117EE0B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33281" y="380262"/>
              <a:ext cx="6778171" cy="3168502"/>
            </a:xfrm>
            <a:prstGeom prst="rect">
              <a:avLst/>
            </a:prstGeom>
          </p:spPr>
        </p:pic>
        <p:sp>
          <p:nvSpPr>
            <p:cNvPr id="49" name="Rectangle 48">
              <a:extLst>
                <a:ext uri="{FF2B5EF4-FFF2-40B4-BE49-F238E27FC236}">
                  <a16:creationId xmlns:a16="http://schemas.microsoft.com/office/drawing/2014/main" xmlns="" id="{F95CCEFE-A186-4CDB-9963-7C17931D71BB}"/>
                </a:ext>
              </a:extLst>
            </p:cNvPr>
            <p:cNvSpPr/>
            <p:nvPr/>
          </p:nvSpPr>
          <p:spPr>
            <a:xfrm>
              <a:off x="5545511" y="860301"/>
              <a:ext cx="4818171" cy="2368208"/>
            </a:xfrm>
            <a:prstGeom prst="rect">
              <a:avLst/>
            </a:prstGeom>
          </p:spPr>
          <p:txBody>
            <a:bodyPr wrap="square">
              <a:spAutoFit/>
            </a:bodyPr>
            <a:lstStyle/>
            <a:p>
              <a:pPr algn="ctr"/>
              <a:r>
                <a:rPr lang="vi-VN" sz="1800" b="1" dirty="0">
                  <a:solidFill>
                    <a:srgbClr val="0070C0"/>
                  </a:solidFill>
                  <a:effectLst/>
                  <a:latin typeface="Arial" pitchFamily="34" charset="0"/>
                  <a:cs typeface="Arial" pitchFamily="34" charset="0"/>
                </a:rPr>
                <a:t>Hai khổ thơ này cho ta thấy trong thế giới tuổi thơ, chim, gió, cây và muôn vật đều biết nghĩ, biết nói, biết hành động như người.</a:t>
              </a:r>
            </a:p>
          </p:txBody>
        </p:sp>
      </p:grpSp>
      <p:sp>
        <p:nvSpPr>
          <p:cNvPr id="37" name="Rectangle 36">
            <a:extLst>
              <a:ext uri="{FF2B5EF4-FFF2-40B4-BE49-F238E27FC236}">
                <a16:creationId xmlns:a16="http://schemas.microsoft.com/office/drawing/2014/main" xmlns="" id="{C847F287-1A2E-4959-888F-2D4266EE96D1}"/>
              </a:ext>
            </a:extLst>
          </p:cNvPr>
          <p:cNvSpPr/>
          <p:nvPr/>
        </p:nvSpPr>
        <p:spPr>
          <a:xfrm>
            <a:off x="785878" y="2607848"/>
            <a:ext cx="1971663" cy="30676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Tree>
    <p:extLst>
      <p:ext uri="{BB962C8B-B14F-4D97-AF65-F5344CB8AC3E}">
        <p14:creationId xmlns:p14="http://schemas.microsoft.com/office/powerpoint/2010/main" val="1486083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edge">
                                      <p:cBhvr>
                                        <p:cTn id="17" dur="1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randombar(horizont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animBg="1"/>
      <p:bldP spid="41" grpId="0" animBg="1"/>
      <p:bldP spid="42" grpId="0" animBg="1"/>
      <p:bldP spid="43"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29" name="Text Box 413">
            <a:extLst>
              <a:ext uri="{FF2B5EF4-FFF2-40B4-BE49-F238E27FC236}">
                <a16:creationId xmlns:a16="http://schemas.microsoft.com/office/drawing/2014/main" xmlns="" id="{3B8F0D55-3148-4E2A-B97D-192F59A37FBE}"/>
              </a:ext>
            </a:extLst>
          </p:cNvPr>
          <p:cNvSpPr txBox="1">
            <a:spLocks noChangeArrowheads="1"/>
          </p:cNvSpPr>
          <p:nvPr/>
        </p:nvSpPr>
        <p:spPr bwMode="auto">
          <a:xfrm>
            <a:off x="314313" y="342088"/>
            <a:ext cx="6423422" cy="6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150000"/>
              </a:lnSpc>
              <a:spcBef>
                <a:spcPct val="50000"/>
              </a:spcBef>
            </a:pPr>
            <a:endParaRPr lang="en-US" altLang="en-US" sz="2800" b="1" dirty="0">
              <a:solidFill>
                <a:srgbClr val="002060"/>
              </a:solidFill>
              <a:latin typeface="SVN-Dancing Script" panose="02040603050506020204" pitchFamily="18" charset="0"/>
            </a:endParaRPr>
          </a:p>
        </p:txBody>
      </p:sp>
      <p:pic>
        <p:nvPicPr>
          <p:cNvPr id="1026" name="Picture 2">
            <a:extLst>
              <a:ext uri="{FF2B5EF4-FFF2-40B4-BE49-F238E27FC236}">
                <a16:creationId xmlns:a16="http://schemas.microsoft.com/office/drawing/2014/main" xmlns="" id="{A48197D4-A075-478F-8B4B-8AA8B83DAEB2}"/>
              </a:ext>
            </a:extLst>
          </p:cNvPr>
          <p:cNvPicPr>
            <a:picLocks noChangeAspect="1" noChangeArrowheads="1"/>
          </p:cNvPicPr>
          <p:nvPr/>
        </p:nvPicPr>
        <p:blipFill>
          <a:blip r:embed="rId3"/>
          <a:srcRect/>
          <a:stretch/>
        </p:blipFill>
        <p:spPr bwMode="auto">
          <a:xfrm>
            <a:off x="4572000" y="1647664"/>
            <a:ext cx="4181231" cy="23852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2" name="Group 31">
            <a:extLst>
              <a:ext uri="{FF2B5EF4-FFF2-40B4-BE49-F238E27FC236}">
                <a16:creationId xmlns:a16="http://schemas.microsoft.com/office/drawing/2014/main" xmlns="" id="{846DD89A-8D9C-4738-98C2-33457DB58144}"/>
              </a:ext>
            </a:extLst>
          </p:cNvPr>
          <p:cNvGrpSpPr/>
          <p:nvPr/>
        </p:nvGrpSpPr>
        <p:grpSpPr>
          <a:xfrm>
            <a:off x="218831" y="2142"/>
            <a:ext cx="8706338" cy="1240921"/>
            <a:chOff x="681514" y="1054683"/>
            <a:chExt cx="7277704" cy="847050"/>
          </a:xfrm>
        </p:grpSpPr>
        <p:sp>
          <p:nvSpPr>
            <p:cNvPr id="33" name="圆角矩形 7">
              <a:extLst>
                <a:ext uri="{FF2B5EF4-FFF2-40B4-BE49-F238E27FC236}">
                  <a16:creationId xmlns:a16="http://schemas.microsoft.com/office/drawing/2014/main" xmlns="" id="{F2B1C899-B30D-4891-AD4F-AC81722C33FD}"/>
                </a:ext>
              </a:extLst>
            </p:cNvPr>
            <p:cNvSpPr/>
            <p:nvPr/>
          </p:nvSpPr>
          <p:spPr>
            <a:xfrm>
              <a:off x="1303506" y="1187792"/>
              <a:ext cx="6655712" cy="567465"/>
            </a:xfrm>
            <a:prstGeom prst="roundRect">
              <a:avLst>
                <a:gd name="adj" fmla="val 22936"/>
              </a:avLst>
            </a:prstGeom>
            <a:solidFill>
              <a:schemeClr val="accent1"/>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600" b="1" dirty="0" err="1">
                  <a:solidFill>
                    <a:schemeClr val="accent1">
                      <a:lumMod val="10000"/>
                    </a:schemeClr>
                  </a:solidFill>
                  <a:latin typeface="SVN-Ready" panose="02040603050506020204" pitchFamily="18" charset="0"/>
                </a:rPr>
                <a:t>Thế</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giới</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tuổi</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thơ</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thay</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đổi</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như</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thế</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nào</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khi</a:t>
              </a:r>
              <a:r>
                <a:rPr lang="en-US" altLang="en-US" sz="2600" b="1" dirty="0">
                  <a:solidFill>
                    <a:schemeClr val="accent1">
                      <a:lumMod val="10000"/>
                    </a:schemeClr>
                  </a:solidFill>
                  <a:latin typeface="SVN-Ready" panose="02040603050506020204" pitchFamily="18" charset="0"/>
                </a:rPr>
                <a:t> ta </a:t>
              </a:r>
              <a:r>
                <a:rPr lang="en-US" altLang="en-US" sz="2600" b="1" dirty="0" err="1">
                  <a:solidFill>
                    <a:schemeClr val="accent1">
                      <a:lumMod val="10000"/>
                    </a:schemeClr>
                  </a:solidFill>
                  <a:latin typeface="SVN-Ready" panose="02040603050506020204" pitchFamily="18" charset="0"/>
                </a:rPr>
                <a:t>lớn</a:t>
              </a:r>
              <a:r>
                <a:rPr lang="en-US" altLang="en-US" sz="2600" b="1" dirty="0">
                  <a:solidFill>
                    <a:schemeClr val="accent1">
                      <a:lumMod val="10000"/>
                    </a:schemeClr>
                  </a:solidFill>
                  <a:latin typeface="SVN-Ready" panose="02040603050506020204" pitchFamily="18" charset="0"/>
                </a:rPr>
                <a:t> </a:t>
              </a:r>
              <a:r>
                <a:rPr lang="en-US" altLang="en-US" sz="2600" b="1" dirty="0" err="1">
                  <a:solidFill>
                    <a:schemeClr val="accent1">
                      <a:lumMod val="10000"/>
                    </a:schemeClr>
                  </a:solidFill>
                  <a:latin typeface="SVN-Ready" panose="02040603050506020204" pitchFamily="18" charset="0"/>
                </a:rPr>
                <a:t>lên</a:t>
              </a:r>
              <a:r>
                <a:rPr lang="en-US" altLang="en-US" sz="2600" b="1" dirty="0">
                  <a:solidFill>
                    <a:schemeClr val="accent1">
                      <a:lumMod val="10000"/>
                    </a:schemeClr>
                  </a:solidFill>
                  <a:latin typeface="SVN-Ready" panose="02040603050506020204" pitchFamily="18" charset="0"/>
                </a:rPr>
                <a:t> ?</a:t>
              </a:r>
            </a:p>
          </p:txBody>
        </p:sp>
        <p:grpSp>
          <p:nvGrpSpPr>
            <p:cNvPr id="34" name="Google Shape;2490;p63">
              <a:extLst>
                <a:ext uri="{FF2B5EF4-FFF2-40B4-BE49-F238E27FC236}">
                  <a16:creationId xmlns:a16="http://schemas.microsoft.com/office/drawing/2014/main" xmlns="" id="{B033598C-6A15-485A-8017-69DD43E79A12}"/>
                </a:ext>
              </a:extLst>
            </p:cNvPr>
            <p:cNvGrpSpPr/>
            <p:nvPr/>
          </p:nvGrpSpPr>
          <p:grpSpPr>
            <a:xfrm>
              <a:off x="681514" y="1054683"/>
              <a:ext cx="874911" cy="847050"/>
              <a:chOff x="5987800" y="1933025"/>
              <a:chExt cx="878975" cy="836725"/>
            </a:xfrm>
          </p:grpSpPr>
          <p:sp>
            <p:nvSpPr>
              <p:cNvPr id="35" name="Google Shape;2491;p63">
                <a:extLst>
                  <a:ext uri="{FF2B5EF4-FFF2-40B4-BE49-F238E27FC236}">
                    <a16:creationId xmlns:a16="http://schemas.microsoft.com/office/drawing/2014/main" xmlns="" id="{B4B6D6CD-529E-4F95-88B5-BD5030D4DB77}"/>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92;p63">
                <a:extLst>
                  <a:ext uri="{FF2B5EF4-FFF2-40B4-BE49-F238E27FC236}">
                    <a16:creationId xmlns:a16="http://schemas.microsoft.com/office/drawing/2014/main" xmlns="" id="{841F3ECB-19A0-4A61-8ED7-4DC72F131BDE}"/>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93;p63">
                <a:extLst>
                  <a:ext uri="{FF2B5EF4-FFF2-40B4-BE49-F238E27FC236}">
                    <a16:creationId xmlns:a16="http://schemas.microsoft.com/office/drawing/2014/main" xmlns="" id="{9189D1B1-1B77-4974-B27E-115D5E6C2015}"/>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94;p63">
                <a:extLst>
                  <a:ext uri="{FF2B5EF4-FFF2-40B4-BE49-F238E27FC236}">
                    <a16:creationId xmlns:a16="http://schemas.microsoft.com/office/drawing/2014/main" xmlns="" id="{33313258-93AA-40A0-B784-923372394836}"/>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95;p63">
                <a:extLst>
                  <a:ext uri="{FF2B5EF4-FFF2-40B4-BE49-F238E27FC236}">
                    <a16:creationId xmlns:a16="http://schemas.microsoft.com/office/drawing/2014/main" xmlns="" id="{10F7ABBD-107D-4B43-8B6E-CBFB971F8FBF}"/>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96;p63">
                <a:extLst>
                  <a:ext uri="{FF2B5EF4-FFF2-40B4-BE49-F238E27FC236}">
                    <a16:creationId xmlns:a16="http://schemas.microsoft.com/office/drawing/2014/main" xmlns="" id="{E08D0A44-A176-4DDD-99D6-3AA82958457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97;p63">
                <a:extLst>
                  <a:ext uri="{FF2B5EF4-FFF2-40B4-BE49-F238E27FC236}">
                    <a16:creationId xmlns:a16="http://schemas.microsoft.com/office/drawing/2014/main" xmlns="" id="{686B70A7-E9BF-454A-AFE4-461B784A9E3A}"/>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98;p63">
                <a:extLst>
                  <a:ext uri="{FF2B5EF4-FFF2-40B4-BE49-F238E27FC236}">
                    <a16:creationId xmlns:a16="http://schemas.microsoft.com/office/drawing/2014/main" xmlns="" id="{915A431C-F83C-4F46-9794-15C03C648784}"/>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99;p63">
                <a:extLst>
                  <a:ext uri="{FF2B5EF4-FFF2-40B4-BE49-F238E27FC236}">
                    <a16:creationId xmlns:a16="http://schemas.microsoft.com/office/drawing/2014/main" xmlns="" id="{0BA17A5F-5C35-49EE-AD8F-6A141370DCC0}"/>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0;p63">
                <a:extLst>
                  <a:ext uri="{FF2B5EF4-FFF2-40B4-BE49-F238E27FC236}">
                    <a16:creationId xmlns:a16="http://schemas.microsoft.com/office/drawing/2014/main" xmlns="" id="{301DB1BD-CE97-4B51-8B9B-923B31FBBEB1}"/>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1;p63">
                <a:extLst>
                  <a:ext uri="{FF2B5EF4-FFF2-40B4-BE49-F238E27FC236}">
                    <a16:creationId xmlns:a16="http://schemas.microsoft.com/office/drawing/2014/main" xmlns="" id="{AD5B3A35-BD84-453A-93B3-29B2B7D56EC1}"/>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2;p63">
                <a:extLst>
                  <a:ext uri="{FF2B5EF4-FFF2-40B4-BE49-F238E27FC236}">
                    <a16:creationId xmlns:a16="http://schemas.microsoft.com/office/drawing/2014/main" xmlns="" id="{1349E15F-F612-4003-AE05-87FCC8AD7097}"/>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3;p63">
                <a:extLst>
                  <a:ext uri="{FF2B5EF4-FFF2-40B4-BE49-F238E27FC236}">
                    <a16:creationId xmlns:a16="http://schemas.microsoft.com/office/drawing/2014/main" xmlns="" id="{102BBE19-31CC-436D-AF37-EA82794DF6B6}"/>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04;p63">
                <a:extLst>
                  <a:ext uri="{FF2B5EF4-FFF2-40B4-BE49-F238E27FC236}">
                    <a16:creationId xmlns:a16="http://schemas.microsoft.com/office/drawing/2014/main" xmlns="" id="{092E65FA-65FA-4634-88A3-AE89599DD7FE}"/>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05;p63">
                <a:extLst>
                  <a:ext uri="{FF2B5EF4-FFF2-40B4-BE49-F238E27FC236}">
                    <a16:creationId xmlns:a16="http://schemas.microsoft.com/office/drawing/2014/main" xmlns="" id="{8FED3C8A-A16C-4E33-9F31-20F3B1BAE350}"/>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06;p63">
                <a:extLst>
                  <a:ext uri="{FF2B5EF4-FFF2-40B4-BE49-F238E27FC236}">
                    <a16:creationId xmlns:a16="http://schemas.microsoft.com/office/drawing/2014/main" xmlns="" id="{9B880E66-ED62-470C-8846-EDC34289CD01}"/>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07;p63">
                <a:extLst>
                  <a:ext uri="{FF2B5EF4-FFF2-40B4-BE49-F238E27FC236}">
                    <a16:creationId xmlns:a16="http://schemas.microsoft.com/office/drawing/2014/main" xmlns="" id="{FFA004DB-F7F7-4900-8B3A-C47FD5D0F95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xmlns="" id="{8D2913B5-3066-4376-AF9C-C836B85E9B3C}"/>
              </a:ext>
            </a:extLst>
          </p:cNvPr>
          <p:cNvGrpSpPr/>
          <p:nvPr/>
        </p:nvGrpSpPr>
        <p:grpSpPr>
          <a:xfrm>
            <a:off x="390769" y="1304122"/>
            <a:ext cx="3907693" cy="3642232"/>
            <a:chOff x="390769" y="1304122"/>
            <a:chExt cx="3907693" cy="3642232"/>
          </a:xfrm>
        </p:grpSpPr>
        <p:sp>
          <p:nvSpPr>
            <p:cNvPr id="52" name="圆角矩形 7">
              <a:extLst>
                <a:ext uri="{FF2B5EF4-FFF2-40B4-BE49-F238E27FC236}">
                  <a16:creationId xmlns:a16="http://schemas.microsoft.com/office/drawing/2014/main" xmlns="" id="{17B904D9-5F37-4000-8BF5-A06544AD747E}"/>
                </a:ext>
              </a:extLst>
            </p:cNvPr>
            <p:cNvSpPr/>
            <p:nvPr/>
          </p:nvSpPr>
          <p:spPr>
            <a:xfrm>
              <a:off x="390769" y="1304122"/>
              <a:ext cx="3907693" cy="3642232"/>
            </a:xfrm>
            <a:prstGeom prst="roundRect">
              <a:avLst>
                <a:gd name="adj" fmla="val 22936"/>
              </a:avLst>
            </a:prstGeom>
            <a:solidFill>
              <a:schemeClr val="tx2">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dirty="0">
                <a:ln>
                  <a:noFill/>
                </a:ln>
                <a:solidFill>
                  <a:schemeClr val="accent3"/>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 name="TextBox 1">
              <a:extLst>
                <a:ext uri="{FF2B5EF4-FFF2-40B4-BE49-F238E27FC236}">
                  <a16:creationId xmlns:a16="http://schemas.microsoft.com/office/drawing/2014/main" xmlns="" id="{F0D75CDA-7C26-400B-B95D-02A4281C2872}"/>
                </a:ext>
              </a:extLst>
            </p:cNvPr>
            <p:cNvSpPr txBox="1"/>
            <p:nvPr/>
          </p:nvSpPr>
          <p:spPr>
            <a:xfrm>
              <a:off x="599008" y="1555577"/>
              <a:ext cx="3602884" cy="3139321"/>
            </a:xfrm>
            <a:prstGeom prst="rect">
              <a:avLst/>
            </a:prstGeom>
            <a:noFill/>
          </p:spPr>
          <p:txBody>
            <a:bodyPr wrap="square" rtlCol="0">
              <a:spAutoFit/>
            </a:bodyPr>
            <a:lstStyle/>
            <a:p>
              <a:pPr algn="just"/>
              <a:r>
                <a:rPr lang="vi-VN" sz="2200" b="1" dirty="0">
                  <a:solidFill>
                    <a:schemeClr val="accent1">
                      <a:lumMod val="75000"/>
                    </a:schemeClr>
                  </a:solidFill>
                  <a:effectLst/>
                  <a:latin typeface="Arial" pitchFamily="34" charset="0"/>
                  <a:cs typeface="Arial" pitchFamily="34" charset="0"/>
                </a:rPr>
                <a:t>Khi ta </a:t>
              </a:r>
              <a:r>
                <a:rPr lang="vi-VN" sz="2200" b="1" dirty="0" err="1">
                  <a:solidFill>
                    <a:schemeClr val="accent1">
                      <a:lumMod val="75000"/>
                    </a:schemeClr>
                  </a:solidFill>
                  <a:effectLst/>
                  <a:latin typeface="Arial" pitchFamily="34" charset="0"/>
                  <a:cs typeface="Arial" pitchFamily="34" charset="0"/>
                </a:rPr>
                <a:t>lớn</a:t>
              </a:r>
              <a:r>
                <a:rPr lang="vi-VN" sz="2200" b="1" dirty="0">
                  <a:solidFill>
                    <a:schemeClr val="accent1">
                      <a:lumMod val="75000"/>
                    </a:schemeClr>
                  </a:solidFill>
                  <a:effectLst/>
                  <a:latin typeface="Arial" pitchFamily="34" charset="0"/>
                  <a:cs typeface="Arial" pitchFamily="34" charset="0"/>
                </a:rPr>
                <a:t> lên</a:t>
              </a:r>
              <a:r>
                <a:rPr lang="en-US" sz="2200" b="1" dirty="0">
                  <a:solidFill>
                    <a:schemeClr val="accent1">
                      <a:lumMod val="75000"/>
                    </a:schemeClr>
                  </a:solidFill>
                  <a:effectLst/>
                  <a:latin typeface="Arial" pitchFamily="34" charset="0"/>
                  <a:cs typeface="Arial" pitchFamily="34" charset="0"/>
                </a:rPr>
                <a:t>,</a:t>
              </a:r>
              <a:r>
                <a:rPr lang="vi-VN" sz="2200" b="1" dirty="0">
                  <a:solidFill>
                    <a:schemeClr val="accent1">
                      <a:lumMod val="75000"/>
                    </a:schemeClr>
                  </a:solidFill>
                  <a:effectLst/>
                  <a:latin typeface="Arial" pitchFamily="34" charset="0"/>
                  <a:cs typeface="Arial" pitchFamily="34" charset="0"/>
                </a:rPr>
                <a:t> thế giới tuổi thơ cũng thay đổi. Ta sẽ nhìn đời thực hơn. Chim không còn biết nói, gió chỉ còn biết thổi, cây chỉ là cây, đại bàng không về đậu cành khế nữa, chỉ còn trong đời thực tiếng của người nói.</a:t>
              </a:r>
              <a:endParaRPr lang="vi-VN" sz="2200" b="1" dirty="0">
                <a:solidFill>
                  <a:schemeClr val="accent1">
                    <a:lumMod val="75000"/>
                  </a:schemeClr>
                </a:solidFill>
                <a:latin typeface="SVN-Nickel" pitchFamily="2" charset="0"/>
              </a:endParaRPr>
            </a:p>
          </p:txBody>
        </p:sp>
      </p:grpSp>
    </p:spTree>
    <p:extLst>
      <p:ext uri="{BB962C8B-B14F-4D97-AF65-F5344CB8AC3E}">
        <p14:creationId xmlns:p14="http://schemas.microsoft.com/office/powerpoint/2010/main" val="29072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ircle(in)">
                                      <p:cBhvr>
                                        <p:cTn id="2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grpSp>
        <p:nvGrpSpPr>
          <p:cNvPr id="14" name="Group 13">
            <a:extLst>
              <a:ext uri="{FF2B5EF4-FFF2-40B4-BE49-F238E27FC236}">
                <a16:creationId xmlns:a16="http://schemas.microsoft.com/office/drawing/2014/main" xmlns="" id="{FA6AFA5B-3E77-4891-9DB4-8022D82ADD56}"/>
              </a:ext>
            </a:extLst>
          </p:cNvPr>
          <p:cNvGrpSpPr/>
          <p:nvPr/>
        </p:nvGrpSpPr>
        <p:grpSpPr>
          <a:xfrm>
            <a:off x="262550" y="-84543"/>
            <a:ext cx="8610864" cy="1240923"/>
            <a:chOff x="681507" y="1054686"/>
            <a:chExt cx="7197897" cy="847051"/>
          </a:xfrm>
        </p:grpSpPr>
        <p:sp>
          <p:nvSpPr>
            <p:cNvPr id="18" name="圆角矩形 7">
              <a:extLst>
                <a:ext uri="{FF2B5EF4-FFF2-40B4-BE49-F238E27FC236}">
                  <a16:creationId xmlns:a16="http://schemas.microsoft.com/office/drawing/2014/main" xmlns="" id="{E08FB6CA-D74B-402B-AC12-668466605819}"/>
                </a:ext>
              </a:extLst>
            </p:cNvPr>
            <p:cNvSpPr/>
            <p:nvPr/>
          </p:nvSpPr>
          <p:spPr>
            <a:xfrm>
              <a:off x="1303506" y="1187792"/>
              <a:ext cx="6575898" cy="567465"/>
            </a:xfrm>
            <a:prstGeom prst="roundRect">
              <a:avLst>
                <a:gd name="adj" fmla="val 22936"/>
              </a:avLst>
            </a:prstGeom>
            <a:solidFill>
              <a:schemeClr val="tx1">
                <a:lumMod val="20000"/>
                <a:lumOff val="80000"/>
              </a:schemeClr>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200" b="1" dirty="0">
                  <a:solidFill>
                    <a:schemeClr val="accent4">
                      <a:lumMod val="75000"/>
                    </a:schemeClr>
                  </a:solidFill>
                  <a:latin typeface="Fira Sans" panose="020B0803050000020004" pitchFamily="34" charset="0"/>
                </a:rPr>
                <a:t>Qua </a:t>
              </a:r>
              <a:r>
                <a:rPr lang="en-US" altLang="en-US" sz="2200" b="1" dirty="0" err="1">
                  <a:solidFill>
                    <a:schemeClr val="accent4">
                      <a:lumMod val="75000"/>
                    </a:schemeClr>
                  </a:solidFill>
                  <a:latin typeface="Fira Sans" panose="020B0803050000020004" pitchFamily="34" charset="0"/>
                </a:rPr>
                <a:t>bài</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thơ</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em</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hiểu</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người</a:t>
              </a:r>
              <a:r>
                <a:rPr lang="en-US" altLang="en-US" sz="2200" b="1" dirty="0">
                  <a:solidFill>
                    <a:schemeClr val="accent4">
                      <a:lumMod val="75000"/>
                    </a:schemeClr>
                  </a:solidFill>
                  <a:latin typeface="Fira Sans" panose="020B0803050000020004" pitchFamily="34" charset="0"/>
                </a:rPr>
                <a:t> cha </a:t>
              </a:r>
              <a:r>
                <a:rPr lang="en-US" altLang="en-US" sz="2200" b="1" dirty="0" err="1">
                  <a:solidFill>
                    <a:schemeClr val="accent4">
                      <a:lumMod val="75000"/>
                    </a:schemeClr>
                  </a:solidFill>
                  <a:latin typeface="Fira Sans" panose="020B0803050000020004" pitchFamily="34" charset="0"/>
                </a:rPr>
                <a:t>muốn</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nói</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với</a:t>
              </a:r>
              <a:r>
                <a:rPr lang="en-US" altLang="en-US" sz="2200" b="1" dirty="0">
                  <a:solidFill>
                    <a:schemeClr val="accent4">
                      <a:lumMod val="75000"/>
                    </a:schemeClr>
                  </a:solidFill>
                  <a:latin typeface="Fira Sans" panose="020B0803050000020004" pitchFamily="34" charset="0"/>
                </a:rPr>
                <a:t> con </a:t>
              </a:r>
              <a:r>
                <a:rPr lang="en-US" altLang="en-US" sz="2200" b="1" dirty="0" err="1">
                  <a:solidFill>
                    <a:schemeClr val="accent4">
                      <a:lumMod val="75000"/>
                    </a:schemeClr>
                  </a:solidFill>
                  <a:latin typeface="Fira Sans" panose="020B0803050000020004" pitchFamily="34" charset="0"/>
                </a:rPr>
                <a:t>điều</a:t>
              </a:r>
              <a:r>
                <a:rPr lang="en-US" altLang="en-US" sz="2200" b="1" dirty="0">
                  <a:solidFill>
                    <a:schemeClr val="accent4">
                      <a:lumMod val="75000"/>
                    </a:schemeClr>
                  </a:solidFill>
                  <a:latin typeface="Fira Sans" panose="020B0803050000020004" pitchFamily="34" charset="0"/>
                </a:rPr>
                <a:t> </a:t>
              </a:r>
              <a:r>
                <a:rPr lang="en-US" altLang="en-US" sz="2200" b="1" dirty="0" err="1">
                  <a:solidFill>
                    <a:schemeClr val="accent4">
                      <a:lumMod val="75000"/>
                    </a:schemeClr>
                  </a:solidFill>
                  <a:latin typeface="Fira Sans" panose="020B0803050000020004" pitchFamily="34" charset="0"/>
                </a:rPr>
                <a:t>gì</a:t>
              </a:r>
              <a:r>
                <a:rPr lang="en-US" altLang="en-US" sz="2200" b="1" dirty="0">
                  <a:solidFill>
                    <a:schemeClr val="accent4">
                      <a:lumMod val="75000"/>
                    </a:schemeClr>
                  </a:solidFill>
                  <a:latin typeface="Fira Sans" panose="020B0803050000020004" pitchFamily="34" charset="0"/>
                </a:rPr>
                <a:t> ?</a:t>
              </a:r>
            </a:p>
          </p:txBody>
        </p:sp>
        <p:grpSp>
          <p:nvGrpSpPr>
            <p:cNvPr id="19" name="Google Shape;2490;p63">
              <a:extLst>
                <a:ext uri="{FF2B5EF4-FFF2-40B4-BE49-F238E27FC236}">
                  <a16:creationId xmlns:a16="http://schemas.microsoft.com/office/drawing/2014/main" xmlns="" id="{D56C8B55-A579-4869-A505-E24E0FAFB54B}"/>
                </a:ext>
              </a:extLst>
            </p:cNvPr>
            <p:cNvGrpSpPr/>
            <p:nvPr/>
          </p:nvGrpSpPr>
          <p:grpSpPr>
            <a:xfrm>
              <a:off x="681507" y="1054686"/>
              <a:ext cx="874910" cy="847051"/>
              <a:chOff x="5987800" y="1933025"/>
              <a:chExt cx="878975" cy="836725"/>
            </a:xfrm>
          </p:grpSpPr>
          <p:sp>
            <p:nvSpPr>
              <p:cNvPr id="20" name="Google Shape;2491;p63">
                <a:extLst>
                  <a:ext uri="{FF2B5EF4-FFF2-40B4-BE49-F238E27FC236}">
                    <a16:creationId xmlns:a16="http://schemas.microsoft.com/office/drawing/2014/main" xmlns="" id="{0133E409-D5D1-42BB-82AE-BC05A7EDF745}"/>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492;p63">
                <a:extLst>
                  <a:ext uri="{FF2B5EF4-FFF2-40B4-BE49-F238E27FC236}">
                    <a16:creationId xmlns:a16="http://schemas.microsoft.com/office/drawing/2014/main" xmlns="" id="{558F3BC5-2F20-4826-8593-AB8B92B99171}"/>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493;p63">
                <a:extLst>
                  <a:ext uri="{FF2B5EF4-FFF2-40B4-BE49-F238E27FC236}">
                    <a16:creationId xmlns:a16="http://schemas.microsoft.com/office/drawing/2014/main" xmlns="" id="{84527D33-5248-49CF-ADD9-ACBB070BABAC}"/>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494;p63">
                <a:extLst>
                  <a:ext uri="{FF2B5EF4-FFF2-40B4-BE49-F238E27FC236}">
                    <a16:creationId xmlns:a16="http://schemas.microsoft.com/office/drawing/2014/main" xmlns="" id="{0053DDC3-48E4-473C-A77C-0F2C215269BB}"/>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95;p63">
                <a:extLst>
                  <a:ext uri="{FF2B5EF4-FFF2-40B4-BE49-F238E27FC236}">
                    <a16:creationId xmlns:a16="http://schemas.microsoft.com/office/drawing/2014/main" xmlns="" id="{8C6106AD-393A-48D0-976A-8FEF18B441D2}"/>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496;p63">
                <a:extLst>
                  <a:ext uri="{FF2B5EF4-FFF2-40B4-BE49-F238E27FC236}">
                    <a16:creationId xmlns:a16="http://schemas.microsoft.com/office/drawing/2014/main" xmlns="" id="{0F2D9213-DA82-450B-914A-F0C2F1DFDC6B}"/>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497;p63">
                <a:extLst>
                  <a:ext uri="{FF2B5EF4-FFF2-40B4-BE49-F238E27FC236}">
                    <a16:creationId xmlns:a16="http://schemas.microsoft.com/office/drawing/2014/main" xmlns="" id="{0FBAD42D-45FB-4FD1-BFAC-B269F0255BB2}"/>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498;p63">
                <a:extLst>
                  <a:ext uri="{FF2B5EF4-FFF2-40B4-BE49-F238E27FC236}">
                    <a16:creationId xmlns:a16="http://schemas.microsoft.com/office/drawing/2014/main" xmlns="" id="{C0E5C76A-ACA0-4568-97F8-BF5423418D2D}"/>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499;p63">
                <a:extLst>
                  <a:ext uri="{FF2B5EF4-FFF2-40B4-BE49-F238E27FC236}">
                    <a16:creationId xmlns:a16="http://schemas.microsoft.com/office/drawing/2014/main" xmlns="" id="{FBD3C932-076D-4908-8555-1AD893DA168F}"/>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500;p63">
                <a:extLst>
                  <a:ext uri="{FF2B5EF4-FFF2-40B4-BE49-F238E27FC236}">
                    <a16:creationId xmlns:a16="http://schemas.microsoft.com/office/drawing/2014/main" xmlns="" id="{E41E5AF4-D8BD-4FAF-B39D-80F4D0CFD5D6}"/>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501;p63">
                <a:extLst>
                  <a:ext uri="{FF2B5EF4-FFF2-40B4-BE49-F238E27FC236}">
                    <a16:creationId xmlns:a16="http://schemas.microsoft.com/office/drawing/2014/main" xmlns="" id="{686AB728-8472-4B9A-BA36-14240AC91342}"/>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502;p63">
                <a:extLst>
                  <a:ext uri="{FF2B5EF4-FFF2-40B4-BE49-F238E27FC236}">
                    <a16:creationId xmlns:a16="http://schemas.microsoft.com/office/drawing/2014/main" xmlns="" id="{AD1BEFC2-75AB-4B66-8682-376A64466159}"/>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503;p63">
                <a:extLst>
                  <a:ext uri="{FF2B5EF4-FFF2-40B4-BE49-F238E27FC236}">
                    <a16:creationId xmlns:a16="http://schemas.microsoft.com/office/drawing/2014/main" xmlns="" id="{1D77C258-D4C9-4C7E-84A7-D9D44A1B5D04}"/>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504;p63">
                <a:extLst>
                  <a:ext uri="{FF2B5EF4-FFF2-40B4-BE49-F238E27FC236}">
                    <a16:creationId xmlns:a16="http://schemas.microsoft.com/office/drawing/2014/main" xmlns="" id="{3AB05AD7-55F7-48AE-9994-47CECC220642}"/>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505;p63">
                <a:extLst>
                  <a:ext uri="{FF2B5EF4-FFF2-40B4-BE49-F238E27FC236}">
                    <a16:creationId xmlns:a16="http://schemas.microsoft.com/office/drawing/2014/main" xmlns="" id="{2CAE90AB-904D-4D58-8133-BEEE1FF947D2}"/>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506;p63">
                <a:extLst>
                  <a:ext uri="{FF2B5EF4-FFF2-40B4-BE49-F238E27FC236}">
                    <a16:creationId xmlns:a16="http://schemas.microsoft.com/office/drawing/2014/main" xmlns="" id="{E2663A2E-7335-4F96-B66B-83BA10D82BCA}"/>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507;p63">
                <a:extLst>
                  <a:ext uri="{FF2B5EF4-FFF2-40B4-BE49-F238E27FC236}">
                    <a16:creationId xmlns:a16="http://schemas.microsoft.com/office/drawing/2014/main" xmlns="" id="{942A280D-2949-4873-8BE5-926F6E163F24}"/>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7" name="Picture 2" descr="Little Boy Cartoon Images – Browse 240,121 Stock Photos, Vectors, and Video  | Adobe Stock">
            <a:extLst>
              <a:ext uri="{FF2B5EF4-FFF2-40B4-BE49-F238E27FC236}">
                <a16:creationId xmlns:a16="http://schemas.microsoft.com/office/drawing/2014/main" xmlns="" id="{94C84971-2346-492A-BCD4-DDBE31F2662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00" b="94722" l="65942" r="96377">
                        <a14:foregroundMark x1="75000" y1="35556" x2="79348" y2="33889"/>
                        <a14:foregroundMark x1="84239" y1="35278" x2="89130" y2="36111"/>
                        <a14:foregroundMark x1="88949" y1="38611" x2="89674" y2="38611"/>
                        <a14:foregroundMark x1="79348" y1="45278" x2="84783" y2="47778"/>
                        <a14:foregroundMark x1="79710" y1="8889" x2="88043" y2="7500"/>
                        <a14:foregroundMark x1="67572" y1="48611" x2="69384" y2="52222"/>
                        <a14:foregroundMark x1="69022" y1="47222" x2="69746" y2="51944"/>
                        <a14:foregroundMark x1="66304" y1="47778" x2="68297" y2="50000"/>
                        <a14:foregroundMark x1="73007" y1="53889" x2="75906" y2="56389"/>
                        <a14:foregroundMark x1="75725" y1="53333" x2="78080" y2="59722"/>
                        <a14:foregroundMark x1="72645" y1="93333" x2="77717" y2="86944"/>
                        <a14:foregroundMark x1="86413" y1="94722" x2="85507" y2="84722"/>
                        <a14:foregroundMark x1="87319" y1="92222" x2="86594" y2="88611"/>
                        <a14:foregroundMark x1="73370" y1="93611" x2="78080" y2="92500"/>
                        <a14:foregroundMark x1="73188" y1="94444" x2="81159" y2="92222"/>
                      </a14:backgroundRemoval>
                    </a14:imgEffect>
                  </a14:imgLayer>
                </a14:imgProps>
              </a:ext>
              <a:ext uri="{28A0092B-C50C-407E-A947-70E740481C1C}">
                <a14:useLocalDpi xmlns:a14="http://schemas.microsoft.com/office/drawing/2010/main" val="0"/>
              </a:ext>
            </a:extLst>
          </a:blip>
          <a:srcRect l="63880" t="3696"/>
          <a:stretch/>
        </p:blipFill>
        <p:spPr bwMode="auto">
          <a:xfrm>
            <a:off x="270586" y="1511026"/>
            <a:ext cx="1899547" cy="330306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xmlns="" id="{C0EE8F91-A8B6-4183-9DDA-1EAFE7CC1DAF}"/>
              </a:ext>
            </a:extLst>
          </p:cNvPr>
          <p:cNvSpPr txBox="1"/>
          <p:nvPr/>
        </p:nvSpPr>
        <p:spPr>
          <a:xfrm>
            <a:off x="2331467" y="1703427"/>
            <a:ext cx="6268030" cy="1736646"/>
          </a:xfrm>
          <a:prstGeom prst="roundRect">
            <a:avLst/>
          </a:prstGeom>
          <a:solidFill>
            <a:schemeClr val="accent1">
              <a:lumMod val="20000"/>
              <a:lumOff val="80000"/>
            </a:schemeClr>
          </a:solidFill>
          <a:ln w="28575">
            <a:solidFill>
              <a:srgbClr val="CCCCFF"/>
            </a:solidFill>
          </a:ln>
        </p:spPr>
        <p:txBody>
          <a:bodyPr wrap="square" rtlCol="0" anchor="ctr">
            <a:spAutoFit/>
          </a:bodyPr>
          <a:lstStyle/>
          <a:p>
            <a:pPr algn="ctr">
              <a:buClr>
                <a:srgbClr val="000000"/>
              </a:buClr>
            </a:pPr>
            <a:r>
              <a:rPr lang="vi-VN" sz="2400" b="1" dirty="0">
                <a:solidFill>
                  <a:schemeClr val="tx1">
                    <a:lumMod val="60000"/>
                    <a:lumOff val="40000"/>
                  </a:schemeClr>
                </a:solidFill>
                <a:effectLst/>
                <a:latin typeface="Arial" pitchFamily="34" charset="0"/>
                <a:cs typeface="Arial" pitchFamily="34" charset="0"/>
              </a:rPr>
              <a:t>Người cha muốn nói </a:t>
            </a:r>
            <a:r>
              <a:rPr lang="vi-VN" sz="2400" b="1" dirty="0" err="1">
                <a:solidFill>
                  <a:schemeClr val="tx1">
                    <a:lumMod val="60000"/>
                    <a:lumOff val="40000"/>
                  </a:schemeClr>
                </a:solidFill>
                <a:effectLst/>
                <a:latin typeface="Arial" pitchFamily="34" charset="0"/>
                <a:cs typeface="Arial" pitchFamily="34" charset="0"/>
              </a:rPr>
              <a:t>với</a:t>
            </a:r>
            <a:r>
              <a:rPr lang="vi-VN" sz="2400" b="1" dirty="0">
                <a:solidFill>
                  <a:schemeClr val="tx1">
                    <a:lumMod val="60000"/>
                    <a:lumOff val="40000"/>
                  </a:schemeClr>
                </a:solidFill>
                <a:effectLst/>
                <a:latin typeface="Arial" pitchFamily="34" charset="0"/>
                <a:cs typeface="Arial" pitchFamily="34" charset="0"/>
              </a:rPr>
              <a:t> con: Khi lớn lên giã từ tuổi thơ, con sẽ có một cuộc sống hạnh phúc thực sự do chính hai bàn tay con gây dựng nên.</a:t>
            </a:r>
            <a:endParaRPr lang="en-US" sz="2400" b="1" kern="0" dirty="0">
              <a:solidFill>
                <a:schemeClr val="tx1">
                  <a:lumMod val="60000"/>
                  <a:lumOff val="40000"/>
                </a:schemeClr>
              </a:solidFill>
              <a:latin typeface="Nunito" pitchFamily="2" charset="0"/>
              <a:cs typeface="Arial" panose="020B0604020202020204" pitchFamily="34" charset="0"/>
              <a:sym typeface="Arial"/>
            </a:endParaRPr>
          </a:p>
        </p:txBody>
      </p:sp>
    </p:spTree>
    <p:extLst>
      <p:ext uri="{BB962C8B-B14F-4D97-AF65-F5344CB8AC3E}">
        <p14:creationId xmlns:p14="http://schemas.microsoft.com/office/powerpoint/2010/main" val="1109874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ircle(in)">
                                      <p:cBhvr>
                                        <p:cTn id="1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8" name="Text Box 413">
            <a:extLst>
              <a:ext uri="{FF2B5EF4-FFF2-40B4-BE49-F238E27FC236}">
                <a16:creationId xmlns:a16="http://schemas.microsoft.com/office/drawing/2014/main" xmlns="" id="{B44B75E5-E10E-4177-AE7A-EFA8607D4965}"/>
              </a:ext>
            </a:extLst>
          </p:cNvPr>
          <p:cNvSpPr txBox="1">
            <a:spLocks noChangeArrowheads="1"/>
          </p:cNvSpPr>
          <p:nvPr/>
        </p:nvSpPr>
        <p:spPr bwMode="auto">
          <a:xfrm>
            <a:off x="1735878" y="57956"/>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Fira Sans" panose="020B0803050000020004" pitchFamily="34" charset="0"/>
              </a:rPr>
              <a:t>Sang </a:t>
            </a:r>
            <a:r>
              <a:rPr lang="en-US" altLang="en-US" b="1" dirty="0" err="1">
                <a:solidFill>
                  <a:srgbClr val="CC0000"/>
                </a:solidFill>
                <a:latin typeface="Fira Sans" panose="020B0803050000020004" pitchFamily="34" charset="0"/>
              </a:rPr>
              <a:t>năm</a:t>
            </a:r>
            <a:r>
              <a:rPr lang="en-US" altLang="en-US" b="1" dirty="0">
                <a:solidFill>
                  <a:srgbClr val="CC0000"/>
                </a:solidFill>
                <a:latin typeface="Fira Sans" panose="020B0803050000020004" pitchFamily="34" charset="0"/>
              </a:rPr>
              <a:t> con </a:t>
            </a:r>
            <a:r>
              <a:rPr lang="en-US" altLang="en-US" b="1" dirty="0" err="1">
                <a:solidFill>
                  <a:srgbClr val="CC0000"/>
                </a:solidFill>
                <a:latin typeface="Fira Sans" panose="020B0803050000020004" pitchFamily="34" charset="0"/>
              </a:rPr>
              <a:t>lên</a:t>
            </a:r>
            <a:r>
              <a:rPr lang="en-US" altLang="en-US" b="1" dirty="0">
                <a:solidFill>
                  <a:srgbClr val="CC0000"/>
                </a:solidFill>
                <a:latin typeface="Fira Sans" panose="020B0803050000020004" pitchFamily="34" charset="0"/>
              </a:rPr>
              <a:t> </a:t>
            </a:r>
            <a:r>
              <a:rPr lang="en-US" altLang="en-US" b="1" dirty="0" err="1">
                <a:solidFill>
                  <a:srgbClr val="CC0000"/>
                </a:solidFill>
                <a:latin typeface="Fira Sans" panose="020B0803050000020004" pitchFamily="34" charset="0"/>
              </a:rPr>
              <a:t>bảy</a:t>
            </a:r>
            <a:endParaRPr lang="en-US" altLang="en-US" b="1" dirty="0">
              <a:solidFill>
                <a:srgbClr val="CC0000"/>
              </a:solidFill>
              <a:latin typeface="Fira Sans" panose="020B0803050000020004" pitchFamily="34" charset="0"/>
            </a:endParaRPr>
          </a:p>
        </p:txBody>
      </p:sp>
      <p:sp>
        <p:nvSpPr>
          <p:cNvPr id="19" name="Text Box 8">
            <a:extLst>
              <a:ext uri="{FF2B5EF4-FFF2-40B4-BE49-F238E27FC236}">
                <a16:creationId xmlns:a16="http://schemas.microsoft.com/office/drawing/2014/main" xmlns="" id="{6516C4EA-C04A-4AD9-B332-00A3D43E5DE5}"/>
              </a:ext>
            </a:extLst>
          </p:cNvPr>
          <p:cNvSpPr txBox="1">
            <a:spLocks noChangeArrowheads="1"/>
          </p:cNvSpPr>
          <p:nvPr/>
        </p:nvSpPr>
        <p:spPr bwMode="auto">
          <a:xfrm>
            <a:off x="1119437" y="649685"/>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0" name="Text Box 8">
            <a:extLst>
              <a:ext uri="{FF2B5EF4-FFF2-40B4-BE49-F238E27FC236}">
                <a16:creationId xmlns:a16="http://schemas.microsoft.com/office/drawing/2014/main" xmlns="" id="{FDC16E37-79D2-4B41-9185-745FBCF1F749}"/>
              </a:ext>
            </a:extLst>
          </p:cNvPr>
          <p:cNvSpPr txBox="1">
            <a:spLocks noChangeArrowheads="1"/>
          </p:cNvSpPr>
          <p:nvPr/>
        </p:nvSpPr>
        <p:spPr bwMode="auto">
          <a:xfrm>
            <a:off x="4744387" y="755868"/>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qua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ấu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thơ</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a:solidFill>
                  <a:schemeClr val="accent1">
                    <a:lumMod val="10000"/>
                  </a:schemeClr>
                </a:solidFill>
                <a:latin typeface="Calibri" panose="020F0502020204030204" pitchFamily="34" charset="0"/>
                <a:cs typeface="Calibri" panose="020F0502020204030204" pitchFamily="34" charset="0"/>
              </a:rPr>
              <a:t>Bao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bay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mất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trong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thật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Tiếng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người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với</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Hạnh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phúc</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khăn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hơn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Mọi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đã</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Nhưng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giành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Từ</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hai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tay</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2" name="Text Box 413">
            <a:extLst>
              <a:ext uri="{FF2B5EF4-FFF2-40B4-BE49-F238E27FC236}">
                <a16:creationId xmlns:a16="http://schemas.microsoft.com/office/drawing/2014/main" xmlns="" id="{50113AE3-4CD2-41F6-9B07-F4D435B1C2DB}"/>
              </a:ext>
            </a:extLst>
          </p:cNvPr>
          <p:cNvSpPr txBox="1">
            <a:spLocks noChangeArrowheads="1"/>
          </p:cNvSpPr>
          <p:nvPr/>
        </p:nvSpPr>
        <p:spPr bwMode="auto">
          <a:xfrm>
            <a:off x="4411636" y="4176684"/>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Calibri" panose="020F0502020204030204" pitchFamily="34" charset="0"/>
                <a:cs typeface="Calibri" panose="020F0502020204030204" pitchFamily="34" charset="0"/>
              </a:rPr>
              <a:t>Vũ</a:t>
            </a:r>
            <a:r>
              <a:rPr lang="en-US" altLang="en-US" sz="2000" b="1" i="1" dirty="0">
                <a:solidFill>
                  <a:schemeClr val="tx1">
                    <a:lumMod val="50000"/>
                  </a:schemeClr>
                </a:solidFill>
                <a:latin typeface="Calibri" panose="020F0502020204030204" pitchFamily="34" charset="0"/>
                <a:cs typeface="Calibri" panose="020F0502020204030204" pitchFamily="34" charset="0"/>
              </a:rPr>
              <a:t> </a:t>
            </a:r>
            <a:r>
              <a:rPr lang="en-US" altLang="en-US" sz="2000" b="1" i="1" dirty="0" err="1">
                <a:solidFill>
                  <a:schemeClr val="tx1">
                    <a:lumMod val="50000"/>
                  </a:schemeClr>
                </a:solidFill>
                <a:latin typeface="Calibri" panose="020F0502020204030204" pitchFamily="34" charset="0"/>
                <a:cs typeface="Calibri" panose="020F0502020204030204" pitchFamily="34" charset="0"/>
              </a:rPr>
              <a:t>Đình</a:t>
            </a:r>
            <a:r>
              <a:rPr lang="en-US" altLang="en-US" sz="2000" b="1" i="1" dirty="0">
                <a:solidFill>
                  <a:schemeClr val="tx1">
                    <a:lumMod val="50000"/>
                  </a:schemeClr>
                </a:solidFill>
                <a:latin typeface="Calibri" panose="020F0502020204030204" pitchFamily="34" charset="0"/>
                <a:cs typeface="Calibri" panose="020F0502020204030204" pitchFamily="34" charset="0"/>
              </a:rPr>
              <a:t> Minh</a:t>
            </a:r>
          </a:p>
        </p:txBody>
      </p:sp>
      <p:sp>
        <p:nvSpPr>
          <p:cNvPr id="7" name="Rectangle 6">
            <a:extLst>
              <a:ext uri="{FF2B5EF4-FFF2-40B4-BE49-F238E27FC236}">
                <a16:creationId xmlns:a16="http://schemas.microsoft.com/office/drawing/2014/main" xmlns="" id="{CC0BFF29-E574-4784-8304-11FC0C42B5AD}"/>
              </a:ext>
            </a:extLst>
          </p:cNvPr>
          <p:cNvSpPr/>
          <p:nvPr/>
        </p:nvSpPr>
        <p:spPr>
          <a:xfrm>
            <a:off x="2462134" y="834274"/>
            <a:ext cx="1060555" cy="25615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8" name="Rectangle 7">
            <a:extLst>
              <a:ext uri="{FF2B5EF4-FFF2-40B4-BE49-F238E27FC236}">
                <a16:creationId xmlns:a16="http://schemas.microsoft.com/office/drawing/2014/main" xmlns="" id="{AAEFCBBE-EB2F-4F49-A297-ACB732C7853C}"/>
              </a:ext>
            </a:extLst>
          </p:cNvPr>
          <p:cNvSpPr/>
          <p:nvPr/>
        </p:nvSpPr>
        <p:spPr>
          <a:xfrm>
            <a:off x="2872752" y="1800271"/>
            <a:ext cx="522520" cy="202301"/>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9" name="Rectangle 8">
            <a:extLst>
              <a:ext uri="{FF2B5EF4-FFF2-40B4-BE49-F238E27FC236}">
                <a16:creationId xmlns:a16="http://schemas.microsoft.com/office/drawing/2014/main" xmlns="" id="{2677FE07-DFC7-4D95-BC43-B159429703ED}"/>
              </a:ext>
            </a:extLst>
          </p:cNvPr>
          <p:cNvSpPr/>
          <p:nvPr/>
        </p:nvSpPr>
        <p:spPr>
          <a:xfrm>
            <a:off x="1173049" y="3114408"/>
            <a:ext cx="522520" cy="202301"/>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0" name="Rectangle 9">
            <a:extLst>
              <a:ext uri="{FF2B5EF4-FFF2-40B4-BE49-F238E27FC236}">
                <a16:creationId xmlns:a16="http://schemas.microsoft.com/office/drawing/2014/main" xmlns="" id="{E1A86411-1946-456C-8409-C5781AC0902E}"/>
              </a:ext>
            </a:extLst>
          </p:cNvPr>
          <p:cNvSpPr/>
          <p:nvPr/>
        </p:nvSpPr>
        <p:spPr>
          <a:xfrm>
            <a:off x="5573479" y="834274"/>
            <a:ext cx="1337516" cy="25615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1" name="Rectangle 10">
            <a:extLst>
              <a:ext uri="{FF2B5EF4-FFF2-40B4-BE49-F238E27FC236}">
                <a16:creationId xmlns:a16="http://schemas.microsoft.com/office/drawing/2014/main" xmlns="" id="{8360BFFC-BA6F-4538-B54F-0D2960B9E208}"/>
              </a:ext>
            </a:extLst>
          </p:cNvPr>
          <p:cNvSpPr/>
          <p:nvPr/>
        </p:nvSpPr>
        <p:spPr>
          <a:xfrm>
            <a:off x="6287207" y="1756686"/>
            <a:ext cx="938051" cy="2458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2" name="Rectangle 11">
            <a:extLst>
              <a:ext uri="{FF2B5EF4-FFF2-40B4-BE49-F238E27FC236}">
                <a16:creationId xmlns:a16="http://schemas.microsoft.com/office/drawing/2014/main" xmlns="" id="{A61B6031-F477-4FAF-B715-DD76B363E787}"/>
              </a:ext>
            </a:extLst>
          </p:cNvPr>
          <p:cNvSpPr/>
          <p:nvPr/>
        </p:nvSpPr>
        <p:spPr>
          <a:xfrm>
            <a:off x="6287207" y="3598986"/>
            <a:ext cx="1072963" cy="2458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Tree>
    <p:extLst>
      <p:ext uri="{BB962C8B-B14F-4D97-AF65-F5344CB8AC3E}">
        <p14:creationId xmlns:p14="http://schemas.microsoft.com/office/powerpoint/2010/main" val="2113315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4" name="Rounded Rectangle 43"/>
          <p:cNvSpPr/>
          <p:nvPr/>
        </p:nvSpPr>
        <p:spPr>
          <a:xfrm>
            <a:off x="174255" y="428003"/>
            <a:ext cx="8794211" cy="4507891"/>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altLang="en-US" sz="2400" dirty="0">
                <a:latin typeface="Baloo 2" pitchFamily="2" charset="0"/>
                <a:cs typeface="Baloo 2" pitchFamily="2" charset="0"/>
              </a:rPr>
              <a:t>.z</a:t>
            </a:r>
            <a:endParaRPr lang="en-US" altLang="en-US" sz="2400" dirty="0">
              <a:latin typeface="Baloo 2" pitchFamily="2" charset="0"/>
              <a:cs typeface="Baloo 2" pitchFamily="2" charset="0"/>
            </a:endParaRPr>
          </a:p>
        </p:txBody>
      </p:sp>
      <p:pic>
        <p:nvPicPr>
          <p:cNvPr id="28" name="Picture 2" descr="خلفيات اعلان">
            <a:extLst>
              <a:ext uri="{FF2B5EF4-FFF2-40B4-BE49-F238E27FC236}">
                <a16:creationId xmlns:a16="http://schemas.microsoft.com/office/drawing/2014/main" xmlns="" id="{9EF09C0C-D7B5-4F80-AA7B-F89393CFC43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793" b="26333" l="54496" r="84301"/>
                    </a14:imgEffect>
                  </a14:imgLayer>
                </a14:imgProps>
              </a:ext>
              <a:ext uri="{28A0092B-C50C-407E-A947-70E740481C1C}">
                <a14:useLocalDpi xmlns:a14="http://schemas.microsoft.com/office/drawing/2010/main" val="0"/>
              </a:ext>
            </a:extLst>
          </a:blip>
          <a:srcRect l="50770" t="4350" r="11973" b="71224"/>
          <a:stretch/>
        </p:blipFill>
        <p:spPr bwMode="auto">
          <a:xfrm rot="1605713" flipH="1">
            <a:off x="2843218" y="1803303"/>
            <a:ext cx="1006189" cy="5176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خلفيات اعلان">
            <a:extLst>
              <a:ext uri="{FF2B5EF4-FFF2-40B4-BE49-F238E27FC236}">
                <a16:creationId xmlns:a16="http://schemas.microsoft.com/office/drawing/2014/main" xmlns="" id="{9671A8E8-9706-4E07-B840-D975896080B2}"/>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7147" b="97230" l="57826" r="81957">
                        <a14:foregroundMark x1="58261" y1="85319" x2="60870" y2="87535"/>
                        <a14:foregroundMark x1="57826" y1="85319" x2="60000" y2="85319"/>
                      </a14:backgroundRemoval>
                    </a14:imgEffect>
                  </a14:imgLayer>
                </a14:imgProps>
              </a:ext>
              <a:ext uri="{28A0092B-C50C-407E-A947-70E740481C1C}">
                <a14:useLocalDpi xmlns:a14="http://schemas.microsoft.com/office/drawing/2010/main" val="0"/>
              </a:ext>
            </a:extLst>
          </a:blip>
          <a:srcRect l="55767" t="74667" r="14938"/>
          <a:stretch/>
        </p:blipFill>
        <p:spPr bwMode="auto">
          <a:xfrm rot="19711563">
            <a:off x="5892479" y="2149058"/>
            <a:ext cx="898174" cy="6094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
            <a:extLst>
              <a:ext uri="{FF2B5EF4-FFF2-40B4-BE49-F238E27FC236}">
                <a16:creationId xmlns:a16="http://schemas.microsoft.com/office/drawing/2014/main" xmlns="" id="{B4F4C793-A5B4-4A0C-996B-9CAB3498D328}"/>
              </a:ext>
            </a:extLst>
          </p:cNvPr>
          <p:cNvSpPr/>
          <p:nvPr/>
        </p:nvSpPr>
        <p:spPr>
          <a:xfrm>
            <a:off x="427304" y="3155880"/>
            <a:ext cx="1597440" cy="1262877"/>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000000"/>
              </a:solidFill>
              <a:latin typeface="Baloo 2" pitchFamily="2" charset="0"/>
              <a:cs typeface="Baloo 2" pitchFamily="2" charset="0"/>
            </a:endParaRPr>
          </a:p>
        </p:txBody>
      </p:sp>
      <p:grpSp>
        <p:nvGrpSpPr>
          <p:cNvPr id="50" name="Group 49"/>
          <p:cNvGrpSpPr/>
          <p:nvPr/>
        </p:nvGrpSpPr>
        <p:grpSpPr>
          <a:xfrm>
            <a:off x="6760362" y="1678443"/>
            <a:ext cx="2032748" cy="795289"/>
            <a:chOff x="6414342" y="2207416"/>
            <a:chExt cx="2838031" cy="1962339"/>
          </a:xfrm>
        </p:grpSpPr>
        <p:sp>
          <p:nvSpPr>
            <p:cNvPr id="31" name="Google Shape;1651;p46">
              <a:extLst>
                <a:ext uri="{FF2B5EF4-FFF2-40B4-BE49-F238E27FC236}">
                  <a16:creationId xmlns:a16="http://schemas.microsoft.com/office/drawing/2014/main" xmlns="" id="{C5BD9438-A9D8-44AD-8BD5-147B6553734A}"/>
                </a:ext>
              </a:extLst>
            </p:cNvPr>
            <p:cNvSpPr/>
            <p:nvPr/>
          </p:nvSpPr>
          <p:spPr>
            <a:xfrm>
              <a:off x="6428961" y="220741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Baloo 2" pitchFamily="2" charset="0"/>
                <a:ea typeface="Patrick Hand"/>
                <a:cs typeface="Baloo 2" pitchFamily="2" charset="0"/>
                <a:sym typeface="Patrick Hand"/>
              </a:endParaRPr>
            </a:p>
          </p:txBody>
        </p:sp>
        <p:sp>
          <p:nvSpPr>
            <p:cNvPr id="34" name="Rectangle: Rounded Corners 3">
              <a:extLst>
                <a:ext uri="{FF2B5EF4-FFF2-40B4-BE49-F238E27FC236}">
                  <a16:creationId xmlns:a16="http://schemas.microsoft.com/office/drawing/2014/main" xmlns="" id="{B4F4C793-A5B4-4A0C-996B-9CAB3498D328}"/>
                </a:ext>
              </a:extLst>
            </p:cNvPr>
            <p:cNvSpPr/>
            <p:nvPr/>
          </p:nvSpPr>
          <p:spPr>
            <a:xfrm>
              <a:off x="6414342" y="2547077"/>
              <a:ext cx="2838031" cy="1510700"/>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loo 2" pitchFamily="2" charset="0"/>
                  <a:cs typeface="Baloo 2" pitchFamily="2" charset="0"/>
                </a:rPr>
                <a:t>thời</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ấu</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thơ</a:t>
              </a:r>
              <a:endParaRPr lang="en-US" sz="2400" b="1" dirty="0">
                <a:solidFill>
                  <a:schemeClr val="bg1"/>
                </a:solidFill>
                <a:latin typeface="Baloo 2" pitchFamily="2" charset="0"/>
                <a:cs typeface="Baloo 2" pitchFamily="2" charset="0"/>
              </a:endParaRPr>
            </a:p>
          </p:txBody>
        </p:sp>
      </p:grpSp>
      <p:grpSp>
        <p:nvGrpSpPr>
          <p:cNvPr id="49" name="Group 48"/>
          <p:cNvGrpSpPr/>
          <p:nvPr/>
        </p:nvGrpSpPr>
        <p:grpSpPr>
          <a:xfrm>
            <a:off x="1440588" y="1559704"/>
            <a:ext cx="1489754" cy="1000078"/>
            <a:chOff x="1355187" y="2271910"/>
            <a:chExt cx="1489754" cy="1000078"/>
          </a:xfrm>
        </p:grpSpPr>
        <p:pic>
          <p:nvPicPr>
            <p:cNvPr id="30" name="Google Shape;3053;p67">
              <a:extLst>
                <a:ext uri="{FF2B5EF4-FFF2-40B4-BE49-F238E27FC236}">
                  <a16:creationId xmlns:a16="http://schemas.microsoft.com/office/drawing/2014/main" xmlns="" id="{F8899A29-0348-4F04-B4FA-E07BD4338EFF}"/>
                </a:ext>
              </a:extLst>
            </p:cNvPr>
            <p:cNvPicPr preferRelativeResize="0"/>
            <p:nvPr/>
          </p:nvPicPr>
          <p:blipFill>
            <a:blip r:embed="rId5">
              <a:alphaModFix/>
            </a:blip>
            <a:stretch>
              <a:fillRect/>
            </a:stretch>
          </p:blipFill>
          <p:spPr>
            <a:xfrm>
              <a:off x="1355187" y="2271910"/>
              <a:ext cx="1467786" cy="1000078"/>
            </a:xfrm>
            <a:prstGeom prst="rect">
              <a:avLst/>
            </a:prstGeom>
            <a:ln>
              <a:noFill/>
            </a:ln>
            <a:effectLst>
              <a:softEdge rad="112500"/>
            </a:effectLst>
          </p:spPr>
        </p:pic>
        <p:sp>
          <p:nvSpPr>
            <p:cNvPr id="35" name="Rectangle: Rounded Corners 3">
              <a:extLst>
                <a:ext uri="{FF2B5EF4-FFF2-40B4-BE49-F238E27FC236}">
                  <a16:creationId xmlns:a16="http://schemas.microsoft.com/office/drawing/2014/main" xmlns="" id="{B4F4C793-A5B4-4A0C-996B-9CAB3498D328}"/>
                </a:ext>
              </a:extLst>
            </p:cNvPr>
            <p:cNvSpPr/>
            <p:nvPr/>
          </p:nvSpPr>
          <p:spPr>
            <a:xfrm>
              <a:off x="1441749" y="2482278"/>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Baloo 2" pitchFamily="2" charset="0"/>
                  <a:cs typeface="Baloo 2" pitchFamily="2" charset="0"/>
                </a:rPr>
                <a:t>lớn</a:t>
              </a:r>
              <a:r>
                <a:rPr lang="en-US" sz="2000" b="1" dirty="0">
                  <a:solidFill>
                    <a:srgbClr val="000000"/>
                  </a:solidFill>
                  <a:latin typeface="Baloo 2" pitchFamily="2" charset="0"/>
                  <a:cs typeface="Baloo 2" pitchFamily="2" charset="0"/>
                </a:rPr>
                <a:t> </a:t>
              </a:r>
              <a:r>
                <a:rPr lang="en-US" sz="2000" b="1" dirty="0" err="1">
                  <a:solidFill>
                    <a:srgbClr val="000000"/>
                  </a:solidFill>
                  <a:latin typeface="Baloo 2" pitchFamily="2" charset="0"/>
                  <a:cs typeface="Baloo 2" pitchFamily="2" charset="0"/>
                </a:rPr>
                <a:t>khôn</a:t>
              </a:r>
              <a:endParaRPr lang="en-US" sz="2000" b="1" dirty="0">
                <a:solidFill>
                  <a:srgbClr val="000000"/>
                </a:solidFill>
                <a:latin typeface="Baloo 2" pitchFamily="2" charset="0"/>
                <a:cs typeface="Baloo 2" pitchFamily="2" charset="0"/>
              </a:endParaRPr>
            </a:p>
          </p:txBody>
        </p:sp>
      </p:grpSp>
      <p:pic>
        <p:nvPicPr>
          <p:cNvPr id="38" name="Picture 2" descr="Little Boy Cartoon Images – Browse 240,121 Stock Photos, Vectors, and Video  | Adobe Stock">
            <a:extLst>
              <a:ext uri="{FF2B5EF4-FFF2-40B4-BE49-F238E27FC236}">
                <a16:creationId xmlns:a16="http://schemas.microsoft.com/office/drawing/2014/main" xmlns="" id="{C9318FEC-A7CE-4EC0-A3AA-E8AA187AA05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500" b="94722" l="65942" r="96377">
                        <a14:foregroundMark x1="75000" y1="35556" x2="79348" y2="33889"/>
                        <a14:foregroundMark x1="84239" y1="35278" x2="89130" y2="36111"/>
                        <a14:foregroundMark x1="88949" y1="38611" x2="89674" y2="38611"/>
                        <a14:foregroundMark x1="79348" y1="45278" x2="84783" y2="47778"/>
                        <a14:foregroundMark x1="79710" y1="8889" x2="88043" y2="7500"/>
                        <a14:foregroundMark x1="67572" y1="48611" x2="69384" y2="52222"/>
                        <a14:foregroundMark x1="69022" y1="47222" x2="69746" y2="51944"/>
                        <a14:foregroundMark x1="66304" y1="47778" x2="68297" y2="50000"/>
                        <a14:foregroundMark x1="73007" y1="53889" x2="75906" y2="56389"/>
                        <a14:foregroundMark x1="75725" y1="53333" x2="78080" y2="59722"/>
                        <a14:foregroundMark x1="72645" y1="93333" x2="77717" y2="86944"/>
                        <a14:foregroundMark x1="86413" y1="94722" x2="85507" y2="84722"/>
                        <a14:foregroundMark x1="87319" y1="92222" x2="86594" y2="88611"/>
                        <a14:foregroundMark x1="73370" y1="93611" x2="78080" y2="92500"/>
                        <a14:foregroundMark x1="73188" y1="94444" x2="81159" y2="92222"/>
                      </a14:backgroundRemoval>
                    </a14:imgEffect>
                  </a14:imgLayer>
                </a14:imgProps>
              </a:ext>
              <a:ext uri="{28A0092B-C50C-407E-A947-70E740481C1C}">
                <a14:useLocalDpi xmlns:a14="http://schemas.microsoft.com/office/drawing/2010/main" val="0"/>
              </a:ext>
            </a:extLst>
          </a:blip>
          <a:srcRect l="63880" t="3696"/>
          <a:stretch/>
        </p:blipFill>
        <p:spPr bwMode="auto">
          <a:xfrm>
            <a:off x="4750184" y="2358919"/>
            <a:ext cx="1285612" cy="205983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3370760" y="2141901"/>
            <a:ext cx="1482371" cy="2444456"/>
            <a:chOff x="2976883" y="2163131"/>
            <a:chExt cx="1482371" cy="2444456"/>
          </a:xfrm>
        </p:grpSpPr>
        <p:pic>
          <p:nvPicPr>
            <p:cNvPr id="42" name="Picture 8" descr="Cute girl character set Royalty Free Vector Image">
              <a:extLst>
                <a:ext uri="{FF2B5EF4-FFF2-40B4-BE49-F238E27FC236}">
                  <a16:creationId xmlns:a16="http://schemas.microsoft.com/office/drawing/2014/main" xmlns="" id="{D5C4EBF1-B32D-4044-8A84-FF41AE92085B}"/>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2976883" y="2163131"/>
              <a:ext cx="1482371" cy="2444456"/>
            </a:xfrm>
            <a:prstGeom prst="rect">
              <a:avLst/>
            </a:prstGeom>
            <a:noFill/>
            <a:extLst>
              <a:ext uri="{909E8E84-426E-40DD-AFC4-6F175D3DCCD1}">
                <a14:hiddenFill xmlns:a14="http://schemas.microsoft.com/office/drawing/2010/main">
                  <a:solidFill>
                    <a:srgbClr val="FFFFFF"/>
                  </a:solidFill>
                </a14:hiddenFill>
              </a:ext>
            </a:extLst>
          </p:spPr>
        </p:pic>
        <p:sp>
          <p:nvSpPr>
            <p:cNvPr id="41" name="Moon 40"/>
            <p:cNvSpPr/>
            <p:nvPr/>
          </p:nvSpPr>
          <p:spPr>
            <a:xfrm rot="5400000">
              <a:off x="3630219" y="2210987"/>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48" name="Group 47"/>
          <p:cNvGrpSpPr/>
          <p:nvPr/>
        </p:nvGrpSpPr>
        <p:grpSpPr>
          <a:xfrm>
            <a:off x="427304" y="51265"/>
            <a:ext cx="8200478" cy="2049519"/>
            <a:chOff x="676466" y="761882"/>
            <a:chExt cx="7943850" cy="2031182"/>
          </a:xfrm>
        </p:grpSpPr>
        <p:pic>
          <p:nvPicPr>
            <p:cNvPr id="10" name="Picture 11">
              <a:extLst>
                <a:ext uri="{FF2B5EF4-FFF2-40B4-BE49-F238E27FC236}">
                  <a16:creationId xmlns:a16="http://schemas.microsoft.com/office/drawing/2014/main" xmlns="" id="{A34B5635-F973-469C-80FA-8A51BF89FA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76466" y="761882"/>
              <a:ext cx="7943850" cy="1677463"/>
            </a:xfrm>
            <a:prstGeom prst="rect">
              <a:avLst/>
            </a:prstGeom>
          </p:spPr>
        </p:pic>
        <p:sp>
          <p:nvSpPr>
            <p:cNvPr id="18" name="Google Shape;667;p39">
              <a:extLst>
                <a:ext uri="{FF2B5EF4-FFF2-40B4-BE49-F238E27FC236}">
                  <a16:creationId xmlns:a16="http://schemas.microsoft.com/office/drawing/2014/main" xmlns="" id="{E885132F-F6D7-4713-B990-40AFF24C5E78}"/>
                </a:ext>
              </a:extLst>
            </p:cNvPr>
            <p:cNvSpPr txBox="1">
              <a:spLocks/>
            </p:cNvSpPr>
            <p:nvPr/>
          </p:nvSpPr>
          <p:spPr>
            <a:xfrm>
              <a:off x="1370990" y="1295880"/>
              <a:ext cx="6405560" cy="1497184"/>
            </a:xfrm>
            <a:prstGeom prst="rect">
              <a:avLst/>
            </a:prstGeom>
          </p:spPr>
          <p:txBody>
            <a:bodyPr spcFirstLastPara="1" wrap="square" lIns="91425" tIns="91425" rIns="91425" bIns="91425" anchor="ctr" anchorCtr="0">
              <a:prstTxWarp prst="textArchUp">
                <a:avLst>
                  <a:gd name="adj" fmla="val 11395932"/>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lnSpc>
                  <a:spcPct val="150000"/>
                </a:lnSpc>
                <a:spcBef>
                  <a:spcPct val="50000"/>
                </a:spcBef>
              </a:pPr>
              <a:r>
                <a:rPr lang="en-US" altLang="en-US" sz="3200" b="1" dirty="0">
                  <a:solidFill>
                    <a:schemeClr val="accent4">
                      <a:lumMod val="75000"/>
                    </a:schemeClr>
                  </a:solidFill>
                  <a:latin typeface="Fira Sans" panose="020B0803050000020004" pitchFamily="34" charset="0"/>
                </a:rPr>
                <a:t>LUYỆN VIẾT TỪ KHÓ</a:t>
              </a:r>
            </a:p>
          </p:txBody>
        </p:sp>
      </p:grpSp>
      <p:pic>
        <p:nvPicPr>
          <p:cNvPr id="22" name="Picture 2" descr="خلفيات اعلان">
            <a:extLst>
              <a:ext uri="{FF2B5EF4-FFF2-40B4-BE49-F238E27FC236}">
                <a16:creationId xmlns:a16="http://schemas.microsoft.com/office/drawing/2014/main" xmlns="" id="{EF61205A-69ED-4161-AAD1-F3EBD35A627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793" b="26333" l="54496" r="84301"/>
                    </a14:imgEffect>
                  </a14:imgLayer>
                </a14:imgProps>
              </a:ext>
              <a:ext uri="{28A0092B-C50C-407E-A947-70E740481C1C}">
                <a14:useLocalDpi xmlns:a14="http://schemas.microsoft.com/office/drawing/2010/main" val="0"/>
              </a:ext>
            </a:extLst>
          </a:blip>
          <a:srcRect l="50770" t="4350" r="11973" b="71224"/>
          <a:stretch/>
        </p:blipFill>
        <p:spPr bwMode="auto">
          <a:xfrm rot="1845525" flipH="1">
            <a:off x="2766893" y="2828886"/>
            <a:ext cx="1006189" cy="51764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xmlns="" id="{12600C57-261E-49D5-AF31-29B3EE3E0817}"/>
              </a:ext>
            </a:extLst>
          </p:cNvPr>
          <p:cNvGrpSpPr/>
          <p:nvPr/>
        </p:nvGrpSpPr>
        <p:grpSpPr>
          <a:xfrm>
            <a:off x="1472885" y="2559860"/>
            <a:ext cx="1695441" cy="1000078"/>
            <a:chOff x="1517593" y="2180951"/>
            <a:chExt cx="1695441" cy="1000078"/>
          </a:xfrm>
        </p:grpSpPr>
        <p:pic>
          <p:nvPicPr>
            <p:cNvPr id="24" name="Google Shape;3053;p67">
              <a:extLst>
                <a:ext uri="{FF2B5EF4-FFF2-40B4-BE49-F238E27FC236}">
                  <a16:creationId xmlns:a16="http://schemas.microsoft.com/office/drawing/2014/main" xmlns="" id="{8AD12A12-2B64-43D2-A2DD-4FBB6A628530}"/>
                </a:ext>
              </a:extLst>
            </p:cNvPr>
            <p:cNvPicPr preferRelativeResize="0"/>
            <p:nvPr/>
          </p:nvPicPr>
          <p:blipFill>
            <a:blip r:embed="rId5">
              <a:alphaModFix/>
            </a:blip>
            <a:stretch>
              <a:fillRect/>
            </a:stretch>
          </p:blipFill>
          <p:spPr>
            <a:xfrm>
              <a:off x="1517593" y="2180951"/>
              <a:ext cx="1467786" cy="1000078"/>
            </a:xfrm>
            <a:prstGeom prst="rect">
              <a:avLst/>
            </a:prstGeom>
            <a:ln>
              <a:noFill/>
            </a:ln>
            <a:effectLst>
              <a:softEdge rad="112500"/>
            </a:effectLst>
          </p:spPr>
        </p:pic>
        <p:sp>
          <p:nvSpPr>
            <p:cNvPr id="25" name="Rectangle: Rounded Corners 3">
              <a:extLst>
                <a:ext uri="{FF2B5EF4-FFF2-40B4-BE49-F238E27FC236}">
                  <a16:creationId xmlns:a16="http://schemas.microsoft.com/office/drawing/2014/main" xmlns="" id="{E561CF5F-E630-45CB-99CE-70D7D49166D5}"/>
                </a:ext>
              </a:extLst>
            </p:cNvPr>
            <p:cNvSpPr/>
            <p:nvPr/>
          </p:nvSpPr>
          <p:spPr>
            <a:xfrm>
              <a:off x="1809842" y="2438000"/>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Baloo 2" pitchFamily="2" charset="0"/>
                  <a:cs typeface="Baloo 2" pitchFamily="2" charset="0"/>
                </a:rPr>
                <a:t>thổi</a:t>
              </a:r>
              <a:endParaRPr lang="en-US" sz="2000" b="1" dirty="0">
                <a:solidFill>
                  <a:srgbClr val="000000"/>
                </a:solidFill>
                <a:latin typeface="Baloo 2" pitchFamily="2" charset="0"/>
                <a:cs typeface="Baloo 2" pitchFamily="2" charset="0"/>
              </a:endParaRPr>
            </a:p>
          </p:txBody>
        </p:sp>
      </p:grpSp>
      <p:pic>
        <p:nvPicPr>
          <p:cNvPr id="26" name="Picture 2" descr="خلفيات اعلان">
            <a:extLst>
              <a:ext uri="{FF2B5EF4-FFF2-40B4-BE49-F238E27FC236}">
                <a16:creationId xmlns:a16="http://schemas.microsoft.com/office/drawing/2014/main" xmlns="" id="{60A42F9C-CE71-492C-88DD-CB8FF2ADFF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793" b="26333" l="54496" r="84301"/>
                    </a14:imgEffect>
                  </a14:imgLayer>
                </a14:imgProps>
              </a:ext>
              <a:ext uri="{28A0092B-C50C-407E-A947-70E740481C1C}">
                <a14:useLocalDpi xmlns:a14="http://schemas.microsoft.com/office/drawing/2010/main" val="0"/>
              </a:ext>
            </a:extLst>
          </a:blip>
          <a:srcRect l="50770" t="4350" r="11973" b="71224"/>
          <a:stretch/>
        </p:blipFill>
        <p:spPr bwMode="auto">
          <a:xfrm rot="1399448" flipH="1">
            <a:off x="2745872" y="3670983"/>
            <a:ext cx="1006189" cy="517647"/>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xmlns="" id="{1ACA7772-F6FC-4F7B-86BA-2F559AE2659D}"/>
              </a:ext>
            </a:extLst>
          </p:cNvPr>
          <p:cNvGrpSpPr/>
          <p:nvPr/>
        </p:nvGrpSpPr>
        <p:grpSpPr>
          <a:xfrm>
            <a:off x="1472698" y="3574209"/>
            <a:ext cx="1695441" cy="1000078"/>
            <a:chOff x="1517593" y="2180951"/>
            <a:chExt cx="1695441" cy="1000078"/>
          </a:xfrm>
        </p:grpSpPr>
        <p:pic>
          <p:nvPicPr>
            <p:cNvPr id="36" name="Google Shape;3053;p67">
              <a:extLst>
                <a:ext uri="{FF2B5EF4-FFF2-40B4-BE49-F238E27FC236}">
                  <a16:creationId xmlns:a16="http://schemas.microsoft.com/office/drawing/2014/main" xmlns="" id="{F687009C-F3DB-46C9-8AC4-082124D107D9}"/>
                </a:ext>
              </a:extLst>
            </p:cNvPr>
            <p:cNvPicPr preferRelativeResize="0"/>
            <p:nvPr/>
          </p:nvPicPr>
          <p:blipFill>
            <a:blip r:embed="rId5">
              <a:alphaModFix/>
            </a:blip>
            <a:stretch>
              <a:fillRect/>
            </a:stretch>
          </p:blipFill>
          <p:spPr>
            <a:xfrm>
              <a:off x="1517593" y="2180951"/>
              <a:ext cx="1467786" cy="1000078"/>
            </a:xfrm>
            <a:prstGeom prst="rect">
              <a:avLst/>
            </a:prstGeom>
            <a:ln>
              <a:noFill/>
            </a:ln>
            <a:effectLst>
              <a:softEdge rad="112500"/>
            </a:effectLst>
          </p:spPr>
        </p:pic>
        <p:sp>
          <p:nvSpPr>
            <p:cNvPr id="37" name="Rectangle: Rounded Corners 3">
              <a:extLst>
                <a:ext uri="{FF2B5EF4-FFF2-40B4-BE49-F238E27FC236}">
                  <a16:creationId xmlns:a16="http://schemas.microsoft.com/office/drawing/2014/main" xmlns="" id="{C2BA9980-E090-4DAB-A4C5-05FC17335625}"/>
                </a:ext>
              </a:extLst>
            </p:cNvPr>
            <p:cNvSpPr/>
            <p:nvPr/>
          </p:nvSpPr>
          <p:spPr>
            <a:xfrm>
              <a:off x="1809842" y="2438000"/>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Baloo 2" pitchFamily="2" charset="0"/>
                  <a:cs typeface="Baloo 2" pitchFamily="2" charset="0"/>
                </a:rPr>
                <a:t>đậu</a:t>
              </a:r>
              <a:endParaRPr lang="en-US" sz="2000" b="1" dirty="0">
                <a:solidFill>
                  <a:srgbClr val="000000"/>
                </a:solidFill>
                <a:latin typeface="Baloo 2" pitchFamily="2" charset="0"/>
                <a:cs typeface="Baloo 2" pitchFamily="2" charset="0"/>
              </a:endParaRPr>
            </a:p>
          </p:txBody>
        </p:sp>
      </p:grpSp>
      <p:pic>
        <p:nvPicPr>
          <p:cNvPr id="40" name="Picture 4" descr="خلفيات اعلان">
            <a:extLst>
              <a:ext uri="{FF2B5EF4-FFF2-40B4-BE49-F238E27FC236}">
                <a16:creationId xmlns:a16="http://schemas.microsoft.com/office/drawing/2014/main" xmlns="" id="{C2DD619A-CD4A-45A9-885E-D8C21B733824}"/>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7147" b="97230" l="57826" r="81957">
                        <a14:foregroundMark x1="58261" y1="85319" x2="60870" y2="87535"/>
                        <a14:foregroundMark x1="57826" y1="85319" x2="60000" y2="85319"/>
                      </a14:backgroundRemoval>
                    </a14:imgEffect>
                  </a14:imgLayer>
                </a14:imgProps>
              </a:ext>
              <a:ext uri="{28A0092B-C50C-407E-A947-70E740481C1C}">
                <a14:useLocalDpi xmlns:a14="http://schemas.microsoft.com/office/drawing/2010/main" val="0"/>
              </a:ext>
            </a:extLst>
          </a:blip>
          <a:srcRect l="55767" t="74667" r="14938"/>
          <a:stretch/>
        </p:blipFill>
        <p:spPr bwMode="auto">
          <a:xfrm rot="21219234">
            <a:off x="5892479" y="2936063"/>
            <a:ext cx="898174" cy="609476"/>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xmlns="" id="{AB5DE967-942A-4726-A523-F30D14682502}"/>
              </a:ext>
            </a:extLst>
          </p:cNvPr>
          <p:cNvGrpSpPr/>
          <p:nvPr/>
        </p:nvGrpSpPr>
        <p:grpSpPr>
          <a:xfrm>
            <a:off x="6715882" y="2778920"/>
            <a:ext cx="2032748" cy="795289"/>
            <a:chOff x="6277875" y="2104906"/>
            <a:chExt cx="2838031" cy="1962339"/>
          </a:xfrm>
        </p:grpSpPr>
        <p:sp>
          <p:nvSpPr>
            <p:cNvPr id="51" name="Google Shape;1651;p46">
              <a:extLst>
                <a:ext uri="{FF2B5EF4-FFF2-40B4-BE49-F238E27FC236}">
                  <a16:creationId xmlns:a16="http://schemas.microsoft.com/office/drawing/2014/main" xmlns="" id="{D9761A23-A397-41EC-BF23-BA71A200EB3A}"/>
                </a:ext>
              </a:extLst>
            </p:cNvPr>
            <p:cNvSpPr/>
            <p:nvPr/>
          </p:nvSpPr>
          <p:spPr>
            <a:xfrm>
              <a:off x="6425454" y="210490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Baloo 2" pitchFamily="2" charset="0"/>
                <a:ea typeface="Patrick Hand"/>
                <a:cs typeface="Baloo 2" pitchFamily="2" charset="0"/>
                <a:sym typeface="Patrick Hand"/>
              </a:endParaRPr>
            </a:p>
          </p:txBody>
        </p:sp>
        <p:sp>
          <p:nvSpPr>
            <p:cNvPr id="52" name="Rectangle: Rounded Corners 3">
              <a:extLst>
                <a:ext uri="{FF2B5EF4-FFF2-40B4-BE49-F238E27FC236}">
                  <a16:creationId xmlns:a16="http://schemas.microsoft.com/office/drawing/2014/main" xmlns="" id="{34E7EF15-AB3C-42FA-ABB5-82C137E69B02}"/>
                </a:ext>
              </a:extLst>
            </p:cNvPr>
            <p:cNvSpPr/>
            <p:nvPr/>
          </p:nvSpPr>
          <p:spPr>
            <a:xfrm>
              <a:off x="6277875" y="2511599"/>
              <a:ext cx="2838031" cy="15107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loo 2" pitchFamily="2" charset="0"/>
                  <a:cs typeface="Baloo 2" pitchFamily="2" charset="0"/>
                </a:rPr>
                <a:t>đời</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thật</a:t>
              </a:r>
              <a:endParaRPr lang="en-US" sz="2400" b="1" dirty="0">
                <a:solidFill>
                  <a:schemeClr val="bg1"/>
                </a:solidFill>
                <a:latin typeface="Baloo 2" pitchFamily="2" charset="0"/>
                <a:cs typeface="Baloo 2" pitchFamily="2" charset="0"/>
              </a:endParaRPr>
            </a:p>
          </p:txBody>
        </p:sp>
      </p:grpSp>
      <p:pic>
        <p:nvPicPr>
          <p:cNvPr id="53" name="Picture 4" descr="خلفيات اعلان">
            <a:extLst>
              <a:ext uri="{FF2B5EF4-FFF2-40B4-BE49-F238E27FC236}">
                <a16:creationId xmlns:a16="http://schemas.microsoft.com/office/drawing/2014/main" xmlns="" id="{2476FB88-FD38-420E-A233-3C88120B7961}"/>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7147" b="97230" l="57826" r="81957">
                        <a14:foregroundMark x1="58261" y1="85319" x2="60870" y2="87535"/>
                        <a14:foregroundMark x1="57826" y1="85319" x2="60000" y2="85319"/>
                      </a14:backgroundRemoval>
                    </a14:imgEffect>
                  </a14:imgLayer>
                </a14:imgProps>
              </a:ext>
              <a:ext uri="{28A0092B-C50C-407E-A947-70E740481C1C}">
                <a14:useLocalDpi xmlns:a14="http://schemas.microsoft.com/office/drawing/2010/main" val="0"/>
              </a:ext>
            </a:extLst>
          </a:blip>
          <a:srcRect l="55767" t="74667" r="14938"/>
          <a:stretch/>
        </p:blipFill>
        <p:spPr bwMode="auto">
          <a:xfrm rot="1112534">
            <a:off x="5842230" y="3641361"/>
            <a:ext cx="898174" cy="609476"/>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xmlns="" id="{3718FA59-C2C8-42F9-897B-890FF29CB712}"/>
              </a:ext>
            </a:extLst>
          </p:cNvPr>
          <p:cNvGrpSpPr/>
          <p:nvPr/>
        </p:nvGrpSpPr>
        <p:grpSpPr>
          <a:xfrm>
            <a:off x="6727570" y="3761861"/>
            <a:ext cx="2032748" cy="795289"/>
            <a:chOff x="6277875" y="2104906"/>
            <a:chExt cx="2838031" cy="1962339"/>
          </a:xfrm>
        </p:grpSpPr>
        <p:sp>
          <p:nvSpPr>
            <p:cNvPr id="55" name="Google Shape;1651;p46">
              <a:extLst>
                <a:ext uri="{FF2B5EF4-FFF2-40B4-BE49-F238E27FC236}">
                  <a16:creationId xmlns:a16="http://schemas.microsoft.com/office/drawing/2014/main" xmlns="" id="{3A3546F6-F331-48F3-8794-225124C401FF}"/>
                </a:ext>
              </a:extLst>
            </p:cNvPr>
            <p:cNvSpPr/>
            <p:nvPr/>
          </p:nvSpPr>
          <p:spPr>
            <a:xfrm>
              <a:off x="6425454" y="210490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Baloo 2" pitchFamily="2" charset="0"/>
                <a:ea typeface="Patrick Hand"/>
                <a:cs typeface="Baloo 2" pitchFamily="2" charset="0"/>
                <a:sym typeface="Patrick Hand"/>
              </a:endParaRPr>
            </a:p>
          </p:txBody>
        </p:sp>
        <p:sp>
          <p:nvSpPr>
            <p:cNvPr id="56" name="Rectangle: Rounded Corners 3">
              <a:extLst>
                <a:ext uri="{FF2B5EF4-FFF2-40B4-BE49-F238E27FC236}">
                  <a16:creationId xmlns:a16="http://schemas.microsoft.com/office/drawing/2014/main" xmlns="" id="{6FC8FDBD-11C8-4076-9103-19F3B625C4FC}"/>
                </a:ext>
              </a:extLst>
            </p:cNvPr>
            <p:cNvSpPr/>
            <p:nvPr/>
          </p:nvSpPr>
          <p:spPr>
            <a:xfrm>
              <a:off x="6277875" y="2511599"/>
              <a:ext cx="2838031" cy="15107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loo 2" pitchFamily="2" charset="0"/>
                  <a:cs typeface="Baloo 2" pitchFamily="2" charset="0"/>
                </a:rPr>
                <a:t>giành</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lấy</a:t>
              </a:r>
              <a:endParaRPr lang="en-US" sz="2400" b="1" dirty="0">
                <a:solidFill>
                  <a:schemeClr val="bg1"/>
                </a:solidFill>
                <a:latin typeface="Baloo 2" pitchFamily="2" charset="0"/>
                <a:cs typeface="Baloo 2" pitchFamily="2" charset="0"/>
              </a:endParaRPr>
            </a:p>
          </p:txBody>
        </p:sp>
      </p:grpSp>
    </p:spTree>
    <p:extLst>
      <p:ext uri="{BB962C8B-B14F-4D97-AF65-F5344CB8AC3E}">
        <p14:creationId xmlns:p14="http://schemas.microsoft.com/office/powerpoint/2010/main" val="25998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par>
                                <p:cTn id="43" presetID="10" presetClass="entr" presetSubtype="0" fill="hold" grpId="0" nodeType="withEffect" nodePh="1">
                                  <p:stCondLst>
                                    <p:cond delay="0"/>
                                  </p:stCondLst>
                                  <p:endCondLst>
                                    <p:cond evt="begin" delay="0">
                                      <p:tn val="43"/>
                                    </p:cond>
                                  </p:end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arn(in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arn(inVertical)">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left)">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barn(inVertical)">
                                      <p:cBhvr>
                                        <p:cTn id="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22730345"/>
</p:tagLst>
</file>

<file path=ppt/theme/theme1.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1681</TotalTime>
  <Words>1270</Words>
  <Application>Microsoft Office PowerPoint</Application>
  <PresentationFormat>On-screen Show (16:9)</PresentationFormat>
  <Paragraphs>151</Paragraphs>
  <Slides>28</Slides>
  <Notes>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28</vt:i4>
      </vt:variant>
    </vt:vector>
  </HeadingPairs>
  <TitlesOfParts>
    <vt:vector size="48" baseType="lpstr">
      <vt:lpstr>Arial</vt:lpstr>
      <vt:lpstr>#Li-N SVN-Cookies</vt:lpstr>
      <vt:lpstr>Patrick Hand</vt:lpstr>
      <vt:lpstr>Fira Sans</vt:lpstr>
      <vt:lpstr>SVN-Dancing Script</vt:lpstr>
      <vt:lpstr>Amatic SC</vt:lpstr>
      <vt:lpstr>Pattaya</vt:lpstr>
      <vt:lpstr>UVF Lobster12</vt:lpstr>
      <vt:lpstr>UVN Mot Moi</vt:lpstr>
      <vt:lpstr>黑体</vt:lpstr>
      <vt:lpstr>Calibri</vt:lpstr>
      <vt:lpstr>字魂36号-正文宋楷</vt:lpstr>
      <vt:lpstr>Nunito</vt:lpstr>
      <vt:lpstr>SVN-Nickel</vt:lpstr>
      <vt:lpstr>Yuongblood-designed</vt:lpstr>
      <vt:lpstr>Didact Gothic</vt:lpstr>
      <vt:lpstr>宋体</vt:lpstr>
      <vt:lpstr>SVN-Ready</vt:lpstr>
      <vt:lpstr>Baloo 2</vt:lpstr>
      <vt:lpstr>Giant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M0</cp:lastModifiedBy>
  <cp:revision>120</cp:revision>
  <dcterms:modified xsi:type="dcterms:W3CDTF">2022-05-23T05:54:56Z</dcterms:modified>
</cp:coreProperties>
</file>