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68" r:id="rId2"/>
    <p:sldMasterId id="2147483816" r:id="rId3"/>
    <p:sldMasterId id="2147483828" r:id="rId4"/>
    <p:sldMasterId id="2147483840" r:id="rId5"/>
  </p:sldMasterIdLst>
  <p:notesMasterIdLst>
    <p:notesMasterId r:id="rId21"/>
  </p:notesMasterIdLst>
  <p:sldIdLst>
    <p:sldId id="264" r:id="rId6"/>
    <p:sldId id="310" r:id="rId7"/>
    <p:sldId id="312" r:id="rId8"/>
    <p:sldId id="287" r:id="rId9"/>
    <p:sldId id="288" r:id="rId10"/>
    <p:sldId id="289" r:id="rId11"/>
    <p:sldId id="313" r:id="rId12"/>
    <p:sldId id="314" r:id="rId13"/>
    <p:sldId id="315" r:id="rId14"/>
    <p:sldId id="317" r:id="rId15"/>
    <p:sldId id="318" r:id="rId16"/>
    <p:sldId id="319" r:id="rId17"/>
    <p:sldId id="299" r:id="rId18"/>
    <p:sldId id="300" r:id="rId19"/>
    <p:sldId id="30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09C72E-9457-47F9-A587-A91427A5CAC2}" type="datetimeFigureOut">
              <a:rPr lang="en-US" smtClean="0"/>
              <a:t>5/15/2022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DC6C94-D82E-46A9-AA77-43C91739A25F}" type="slidenum">
              <a:rPr lang="en-US" smtClean="0"/>
              <a:t>‹#›</a:t>
            </a:fld>
            <a:endParaRPr lang="en-US"/>
          </a:p>
        </p:txBody>
      </p:sp>
    </p:spTree>
    <p:extLst>
      <p:ext uri="{BB962C8B-B14F-4D97-AF65-F5344CB8AC3E}">
        <p14:creationId xmlns:p14="http://schemas.microsoft.com/office/powerpoint/2010/main" val="1353031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5/15/2022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extLst>
      <p:ext uri="{BB962C8B-B14F-4D97-AF65-F5344CB8AC3E}">
        <p14:creationId xmlns:p14="http://schemas.microsoft.com/office/powerpoint/2010/main" val="143745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5/15/2022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210029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5/15/2022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1843625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A1BDDD-1344-4AB7-900D-58B13640A0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9102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41B89FF-D990-4D67-A9D5-F1B40CDBB1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9540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8E7A0D3-D252-4A05-BB98-34F6C2F96B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6566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76DFA5-5642-4A30-9820-4977C9E082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3527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4430FE7-6C23-4771-AAD1-7E149E2232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3673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EC5B951-C000-4D23-BE20-530013C7A1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53978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5C3BA6D-00F4-4304-8790-83E5653D18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66613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C2EC35D-1920-4EBE-93EB-E91AF23E04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5401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5/15/2022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085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C09F7CB-36EE-4CA0-B4DC-2C00ED34BC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5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04CB849-60F9-495A-A972-4F1EF6979D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0267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D087F92-5384-4D59-B13D-164C3889AF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3973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A1BDDD-1344-4AB7-900D-58B13640A0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1588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41B89FF-D990-4D67-A9D5-F1B40CDBB1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21154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8E7A0D3-D252-4A05-BB98-34F6C2F96B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8386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76DFA5-5642-4A30-9820-4977C9E082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14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4430FE7-6C23-4771-AAD1-7E149E2232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895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EC5B951-C000-4D23-BE20-530013C7A1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6726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5C3BA6D-00F4-4304-8790-83E5653D18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98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5/15/2022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4595759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C2EC35D-1920-4EBE-93EB-E91AF23E04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3895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C09F7CB-36EE-4CA0-B4DC-2C00ED34BC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22741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04CB849-60F9-495A-A972-4F1EF6979D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3645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D087F92-5384-4D59-B13D-164C3889AF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77911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DA1BDDD-1344-4AB7-900D-58B13640A0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9973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41B89FF-D990-4D67-A9D5-F1B40CDBB1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71012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8E7A0D3-D252-4A05-BB98-34F6C2F96B6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9217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376DFA5-5642-4A30-9820-4977C9E082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4187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4430FE7-6C23-4771-AAD1-7E149E22321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46781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EC5B951-C000-4D23-BE20-530013C7A1A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260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5/15/2022</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97985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5C3BA6D-00F4-4304-8790-83E5653D189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96008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C2EC35D-1920-4EBE-93EB-E91AF23E04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48290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C09F7CB-36EE-4CA0-B4DC-2C00ED34BCC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06731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04CB849-60F9-495A-A972-4F1EF6979D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81017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D087F92-5384-4D59-B13D-164C3889AF5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04044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AE20F465-527A-49DB-93B4-AD046F592ABD}" type="slidenum">
              <a:rPr lang="en-US" altLang="en-US"/>
              <a:pPr>
                <a:defRPr/>
              </a:pPr>
              <a:t>‹#›</a:t>
            </a:fld>
            <a:endParaRPr lang="en-US" altLang="en-US"/>
          </a:p>
        </p:txBody>
      </p:sp>
    </p:spTree>
    <p:extLst>
      <p:ext uri="{BB962C8B-B14F-4D97-AF65-F5344CB8AC3E}">
        <p14:creationId xmlns:p14="http://schemas.microsoft.com/office/powerpoint/2010/main" val="29420082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B23128A7-346A-4F23-9BD1-CEC201610276}" type="slidenum">
              <a:rPr lang="en-US" altLang="en-US"/>
              <a:pPr>
                <a:defRPr/>
              </a:pPr>
              <a:t>‹#›</a:t>
            </a:fld>
            <a:endParaRPr lang="en-US" altLang="en-US"/>
          </a:p>
        </p:txBody>
      </p:sp>
    </p:spTree>
    <p:extLst>
      <p:ext uri="{BB962C8B-B14F-4D97-AF65-F5344CB8AC3E}">
        <p14:creationId xmlns:p14="http://schemas.microsoft.com/office/powerpoint/2010/main" val="39379831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85CF034A-A530-4BEC-9B8B-1CDA31A36F09}" type="slidenum">
              <a:rPr lang="en-US" altLang="en-US"/>
              <a:pPr>
                <a:defRPr/>
              </a:pPr>
              <a:t>‹#›</a:t>
            </a:fld>
            <a:endParaRPr lang="en-US" altLang="en-US"/>
          </a:p>
        </p:txBody>
      </p:sp>
    </p:spTree>
    <p:extLst>
      <p:ext uri="{BB962C8B-B14F-4D97-AF65-F5344CB8AC3E}">
        <p14:creationId xmlns:p14="http://schemas.microsoft.com/office/powerpoint/2010/main" val="1430573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15434C66-0128-4B63-A426-C685864C797B}" type="slidenum">
              <a:rPr lang="en-US" altLang="en-US"/>
              <a:pPr>
                <a:defRPr/>
              </a:pPr>
              <a:t>‹#›</a:t>
            </a:fld>
            <a:endParaRPr lang="en-US" altLang="en-US"/>
          </a:p>
        </p:txBody>
      </p:sp>
    </p:spTree>
    <p:extLst>
      <p:ext uri="{BB962C8B-B14F-4D97-AF65-F5344CB8AC3E}">
        <p14:creationId xmlns:p14="http://schemas.microsoft.com/office/powerpoint/2010/main" val="12471331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8DD81944-44F3-4541-9AEE-6396804530BD}" type="slidenum">
              <a:rPr lang="en-US" altLang="en-US"/>
              <a:pPr>
                <a:defRPr/>
              </a:pPr>
              <a:t>‹#›</a:t>
            </a:fld>
            <a:endParaRPr lang="en-US" altLang="en-US"/>
          </a:p>
        </p:txBody>
      </p:sp>
    </p:spTree>
    <p:extLst>
      <p:ext uri="{BB962C8B-B14F-4D97-AF65-F5344CB8AC3E}">
        <p14:creationId xmlns:p14="http://schemas.microsoft.com/office/powerpoint/2010/main" val="2859899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5/15/2022</a:t>
            </a:fld>
            <a:endParaRPr lang="en-US">
              <a:solidFill>
                <a:prstClr val="black">
                  <a:lumMod val="50000"/>
                  <a:lumOff val="50000"/>
                </a:prstClr>
              </a:solidFill>
            </a:endParaRPr>
          </a:p>
        </p:txBody>
      </p:sp>
      <p:sp>
        <p:nvSpPr>
          <p:cNvPr id="8" name="Footer Placeholder 7"/>
          <p:cNvSpPr>
            <a:spLocks noGrp="1"/>
          </p:cNvSpPr>
          <p:nvPr>
            <p:ph type="ftr" sz="quarter" idx="11"/>
          </p:nvPr>
        </p:nvSpPr>
        <p:spPr/>
        <p:txBody>
          <a:bodyPr/>
          <a:lstStyle/>
          <a:p>
            <a:endParaRPr lang="en-US">
              <a:solidFill>
                <a:prstClr val="black">
                  <a:lumMod val="50000"/>
                  <a:lumOff val="50000"/>
                </a:prstClr>
              </a:solidFill>
            </a:endParaRPr>
          </a:p>
        </p:txBody>
      </p:sp>
      <p:sp>
        <p:nvSpPr>
          <p:cNvPr id="9" name="Slide Number Placeholder 8"/>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429661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6D0448ED-1A47-43D4-A196-370F5C2B4404}" type="slidenum">
              <a:rPr lang="en-US" altLang="en-US"/>
              <a:pPr>
                <a:defRPr/>
              </a:pPr>
              <a:t>‹#›</a:t>
            </a:fld>
            <a:endParaRPr lang="en-US" altLang="en-US"/>
          </a:p>
        </p:txBody>
      </p:sp>
    </p:spTree>
    <p:extLst>
      <p:ext uri="{BB962C8B-B14F-4D97-AF65-F5344CB8AC3E}">
        <p14:creationId xmlns:p14="http://schemas.microsoft.com/office/powerpoint/2010/main" val="35790277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0BA62CD0-7A4A-4B6E-B2BA-9D250451DE5A}" type="slidenum">
              <a:rPr lang="en-US" altLang="en-US"/>
              <a:pPr>
                <a:defRPr/>
              </a:pPr>
              <a:t>‹#›</a:t>
            </a:fld>
            <a:endParaRPr lang="en-US" altLang="en-US"/>
          </a:p>
        </p:txBody>
      </p:sp>
    </p:spTree>
    <p:extLst>
      <p:ext uri="{BB962C8B-B14F-4D97-AF65-F5344CB8AC3E}">
        <p14:creationId xmlns:p14="http://schemas.microsoft.com/office/powerpoint/2010/main" val="35547791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69BEEC5B-CFDF-4FF1-B2DD-AC502ABAAD1F}" type="slidenum">
              <a:rPr lang="en-US" altLang="en-US"/>
              <a:pPr>
                <a:defRPr/>
              </a:pPr>
              <a:t>‹#›</a:t>
            </a:fld>
            <a:endParaRPr lang="en-US" altLang="en-US"/>
          </a:p>
        </p:txBody>
      </p:sp>
    </p:spTree>
    <p:extLst>
      <p:ext uri="{BB962C8B-B14F-4D97-AF65-F5344CB8AC3E}">
        <p14:creationId xmlns:p14="http://schemas.microsoft.com/office/powerpoint/2010/main" val="16067946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C0A8A29E-CA3A-4CD1-8133-35D5ABDAA156}" type="slidenum">
              <a:rPr lang="en-US" altLang="en-US"/>
              <a:pPr>
                <a:defRPr/>
              </a:pPr>
              <a:t>‹#›</a:t>
            </a:fld>
            <a:endParaRPr lang="en-US" altLang="en-US"/>
          </a:p>
        </p:txBody>
      </p:sp>
    </p:spTree>
    <p:extLst>
      <p:ext uri="{BB962C8B-B14F-4D97-AF65-F5344CB8AC3E}">
        <p14:creationId xmlns:p14="http://schemas.microsoft.com/office/powerpoint/2010/main" val="27443959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DABFF793-D017-44A0-9F94-909E39B85A79}" type="slidenum">
              <a:rPr lang="en-US" altLang="en-US"/>
              <a:pPr>
                <a:defRPr/>
              </a:pPr>
              <a:t>‹#›</a:t>
            </a:fld>
            <a:endParaRPr lang="en-US" altLang="en-US"/>
          </a:p>
        </p:txBody>
      </p:sp>
    </p:spTree>
    <p:extLst>
      <p:ext uri="{BB962C8B-B14F-4D97-AF65-F5344CB8AC3E}">
        <p14:creationId xmlns:p14="http://schemas.microsoft.com/office/powerpoint/2010/main" val="20650692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D2620377-08FE-4819-82E9-3283327E777A}" type="slidenum">
              <a:rPr lang="en-US" altLang="en-US"/>
              <a:pPr>
                <a:defRPr/>
              </a:pPr>
              <a:t>‹#›</a:t>
            </a:fld>
            <a:endParaRPr lang="en-US" altLang="en-US"/>
          </a:p>
        </p:txBody>
      </p:sp>
    </p:spTree>
    <p:extLst>
      <p:ext uri="{BB962C8B-B14F-4D97-AF65-F5344CB8AC3E}">
        <p14:creationId xmlns:p14="http://schemas.microsoft.com/office/powerpoint/2010/main" val="1721238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5/15/2022</a:t>
            </a:fld>
            <a:endParaRPr lang="en-US">
              <a:solidFill>
                <a:prstClr val="black">
                  <a:lumMod val="50000"/>
                  <a:lumOff val="50000"/>
                </a:prstClr>
              </a:solidFill>
            </a:endParaRPr>
          </a:p>
        </p:txBody>
      </p:sp>
      <p:sp>
        <p:nvSpPr>
          <p:cNvPr id="4" name="Footer Placeholder 3"/>
          <p:cNvSpPr>
            <a:spLocks noGrp="1"/>
          </p:cNvSpPr>
          <p:nvPr>
            <p:ph type="ftr" sz="quarter" idx="11"/>
          </p:nvPr>
        </p:nvSpPr>
        <p:spPr/>
        <p:txBody>
          <a:bodyPr/>
          <a:lstStyle/>
          <a:p>
            <a:endParaRPr lang="en-US">
              <a:solidFill>
                <a:prstClr val="black">
                  <a:lumMod val="50000"/>
                  <a:lumOff val="50000"/>
                </a:prstClr>
              </a:solidFill>
            </a:endParaRPr>
          </a:p>
        </p:txBody>
      </p:sp>
      <p:sp>
        <p:nvSpPr>
          <p:cNvPr id="5" name="Slide Number Placeholder 4"/>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845223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5/15/2022</a:t>
            </a:fld>
            <a:endParaRPr lang="en-US">
              <a:solidFill>
                <a:prstClr val="black">
                  <a:lumMod val="50000"/>
                  <a:lumOff val="50000"/>
                </a:prstClr>
              </a:solidFill>
            </a:endParaRPr>
          </a:p>
        </p:txBody>
      </p:sp>
      <p:sp>
        <p:nvSpPr>
          <p:cNvPr id="3" name="Footer Placeholder 2"/>
          <p:cNvSpPr>
            <a:spLocks noGrp="1"/>
          </p:cNvSpPr>
          <p:nvPr>
            <p:ph type="ftr" sz="quarter" idx="11"/>
          </p:nvPr>
        </p:nvSpPr>
        <p:spPr/>
        <p:txBody>
          <a:bodyPr/>
          <a:lstStyle/>
          <a:p>
            <a:endParaRPr lang="en-US">
              <a:solidFill>
                <a:prstClr val="black">
                  <a:lumMod val="50000"/>
                  <a:lumOff val="50000"/>
                </a:prstClr>
              </a:solidFill>
            </a:endParaRPr>
          </a:p>
        </p:txBody>
      </p:sp>
      <p:sp>
        <p:nvSpPr>
          <p:cNvPr id="4" name="Slide Number Placeholder 3"/>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967199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5/15/2022</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087513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D08AB1-048E-4757-922D-45EEE92D8273}" type="datetimeFigureOut">
              <a:rPr lang="en-US" smtClean="0">
                <a:solidFill>
                  <a:prstClr val="black">
                    <a:lumMod val="50000"/>
                    <a:lumOff val="50000"/>
                  </a:prstClr>
                </a:solidFill>
              </a:rPr>
              <a:pPr/>
              <a:t>5/15/2022</a:t>
            </a:fld>
            <a:endParaRPr lang="en-US">
              <a:solidFill>
                <a:prstClr val="black">
                  <a:lumMod val="50000"/>
                  <a:lumOff val="50000"/>
                </a:prstClr>
              </a:solidFill>
            </a:endParaRPr>
          </a:p>
        </p:txBody>
      </p:sp>
      <p:sp>
        <p:nvSpPr>
          <p:cNvPr id="6" name="Footer Placeholder 5"/>
          <p:cNvSpPr>
            <a:spLocks noGrp="1"/>
          </p:cNvSpPr>
          <p:nvPr>
            <p:ph type="ftr" sz="quarter" idx="11"/>
          </p:nvPr>
        </p:nvSpPr>
        <p:spPr/>
        <p:txBody>
          <a:bodyPr/>
          <a:lstStyle/>
          <a:p>
            <a:endParaRPr lang="en-US">
              <a:solidFill>
                <a:prstClr val="black">
                  <a:lumMod val="50000"/>
                  <a:lumOff val="50000"/>
                </a:prstClr>
              </a:solidFill>
            </a:endParaRPr>
          </a:p>
        </p:txBody>
      </p:sp>
      <p:sp>
        <p:nvSpPr>
          <p:cNvPr id="7" name="Slide Number Placeholder 6"/>
          <p:cNvSpPr>
            <a:spLocks noGrp="1"/>
          </p:cNvSpPr>
          <p:nvPr>
            <p:ph type="sldNum" sz="quarter" idx="12"/>
          </p:nvPr>
        </p:nvSpPr>
        <p:spPr/>
        <p:txBody>
          <a:body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extLst>
      <p:ext uri="{BB962C8B-B14F-4D97-AF65-F5344CB8AC3E}">
        <p14:creationId xmlns:p14="http://schemas.microsoft.com/office/powerpoint/2010/main" val="387031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AD08AB1-048E-4757-922D-45EEE92D8273}" type="datetimeFigureOut">
              <a:rPr lang="en-US" smtClean="0">
                <a:solidFill>
                  <a:prstClr val="black">
                    <a:lumMod val="50000"/>
                    <a:lumOff val="50000"/>
                  </a:prstClr>
                </a:solidFill>
              </a:rPr>
              <a:pPr/>
              <a:t>5/15/2022</a:t>
            </a:fld>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44DE454-82CB-479E-A6A7-B0BBFDE20CD3}" type="slidenum">
              <a:rPr lang="en-US" smtClean="0">
                <a:solidFill>
                  <a:prstClr val="black">
                    <a:lumMod val="50000"/>
                    <a:lumOff val="50000"/>
                  </a:prstClr>
                </a:solidFill>
              </a:rPr>
              <a:pPr/>
              <a:t>‹#›</a:t>
            </a:fld>
            <a:endParaRPr lang="en-US">
              <a:solidFill>
                <a:prstClr val="black">
                  <a:lumMod val="50000"/>
                  <a:lumOff val="50000"/>
                </a:prstClr>
              </a:solidFill>
            </a:endParaRPr>
          </a:p>
        </p:txBody>
      </p:sp>
    </p:spTree>
    <p:extLst>
      <p:ext uri="{BB962C8B-B14F-4D97-AF65-F5344CB8AC3E}">
        <p14:creationId xmlns:p14="http://schemas.microsoft.com/office/powerpoint/2010/main" val="308358971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C6B76874-3417-4D30-9670-B0CDDC11FFFA}"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7404898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C6B76874-3417-4D30-9670-B0CDDC11FFFA}"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413041029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Arial" panose="020B0604020202020204" pitchFamily="34"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C6B76874-3417-4D30-9670-B0CDDC11FFFA}"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83324564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anose="020B0604020202020204" pitchFamily="34" charset="0"/>
              </a:defRPr>
            </a:lvl1pPr>
          </a:lstStyle>
          <a:p>
            <a:pPr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a:defRPr>
            </a:lvl1pPr>
          </a:lstStyle>
          <a:p>
            <a:pPr fontAlgn="base">
              <a:spcBef>
                <a:spcPct val="0"/>
              </a:spcBef>
              <a:spcAft>
                <a:spcPct val="0"/>
              </a:spcAft>
              <a:defRPr/>
            </a:pPr>
            <a:fld id="{CC1EEFF5-8528-429F-B42A-F95E1B31978B}"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127213971"/>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92"/>
            <a:ext cx="9221788" cy="6834187"/>
          </a:xfrm>
          <a:prstGeom prst="rect">
            <a:avLst/>
          </a:prstGeom>
          <a:solidFill>
            <a:srgbClr val="00B050"/>
          </a:solidFill>
          <a:ln>
            <a:noFill/>
          </a:ln>
        </p:spPr>
      </p:pic>
      <p:sp>
        <p:nvSpPr>
          <p:cNvPr id="4" name="Rectangle 3"/>
          <p:cNvSpPr/>
          <p:nvPr/>
        </p:nvSpPr>
        <p:spPr>
          <a:xfrm>
            <a:off x="2793670" y="2667000"/>
            <a:ext cx="5867401" cy="2045568"/>
          </a:xfrm>
          <a:prstGeom prst="rect">
            <a:avLst/>
          </a:prstGeom>
          <a:solidFill>
            <a:srgbClr val="FFFF00"/>
          </a:solidFill>
        </p:spPr>
        <p:txBody>
          <a:bodyPr wrap="none">
            <a:prstTxWarp prst="textChevron">
              <a:avLst/>
            </a:prstTxWarp>
            <a:spAutoFit/>
          </a:bodyPr>
          <a:lstStyle/>
          <a:p>
            <a:pPr algn="ctr" fontAlgn="base">
              <a:spcBef>
                <a:spcPct val="0"/>
              </a:spcBef>
              <a:spcAft>
                <a:spcPct val="0"/>
              </a:spcAft>
            </a:pPr>
            <a:r>
              <a:rPr lang="en-US" sz="5400" b="1" kern="10" dirty="0">
                <a:ln w="9525">
                  <a:solidFill>
                    <a:srgbClr val="FFFF00"/>
                  </a:solidFill>
                  <a:round/>
                  <a:headEnd/>
                  <a:tailEnd/>
                </a:ln>
                <a:solidFill>
                  <a:srgbClr val="0000FF"/>
                </a:solidFill>
                <a:effectLst>
                  <a:outerShdw dist="35921" dir="2700000" algn="ctr" rotWithShape="0">
                    <a:srgbClr val="C0C0C0">
                      <a:alpha val="79999"/>
                    </a:srgbClr>
                  </a:outerShdw>
                </a:effectLst>
                <a:latin typeface="Arial"/>
                <a:cs typeface="Arial"/>
              </a:rPr>
              <a:t>KHỞI ĐỘNG</a:t>
            </a:r>
          </a:p>
        </p:txBody>
      </p:sp>
    </p:spTree>
    <p:extLst>
      <p:ext uri="{BB962C8B-B14F-4D97-AF65-F5344CB8AC3E}">
        <p14:creationId xmlns:p14="http://schemas.microsoft.com/office/powerpoint/2010/main" val="634339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1"/>
          <p:cNvSpPr>
            <a:spLocks noChangeArrowheads="1"/>
          </p:cNvSpPr>
          <p:nvPr/>
        </p:nvSpPr>
        <p:spPr bwMode="auto">
          <a:xfrm>
            <a:off x="107504" y="762000"/>
            <a:ext cx="8928992" cy="4455368"/>
          </a:xfrm>
          <a:prstGeom prst="cloudCallout">
            <a:avLst>
              <a:gd name="adj1" fmla="val -47505"/>
              <a:gd name="adj2" fmla="val 98306"/>
            </a:avLst>
          </a:prstGeom>
          <a:solidFill>
            <a:srgbClr val="00B050"/>
          </a:solidFill>
          <a:ln w="9525">
            <a:solidFill>
              <a:schemeClr val="bg1"/>
            </a:solidFill>
            <a:round/>
            <a:headEnd/>
            <a:tailEnd/>
          </a:ln>
          <a:effectLst>
            <a:prstShdw prst="shdw13" dist="157090" dir="15357825">
              <a:srgbClr val="FF3300">
                <a:alpha val="50000"/>
              </a:srgbClr>
            </a:prstShdw>
          </a:effectLst>
        </p:spPr>
        <p:txBody>
          <a:bodyPr/>
          <a:lstStyle/>
          <a:p>
            <a:pPr algn="just" fontAlgn="base">
              <a:spcBef>
                <a:spcPct val="0"/>
              </a:spcBef>
              <a:spcAft>
                <a:spcPct val="0"/>
              </a:spcAft>
            </a:pPr>
            <a:endParaRPr lang="en-US" altLang="en-US" sz="3600" b="1" dirty="0">
              <a:solidFill>
                <a:srgbClr val="FFFF00"/>
              </a:solidFill>
              <a:latin typeface="Aaril"/>
            </a:endParaRPr>
          </a:p>
          <a:p>
            <a:pPr algn="ctr" fontAlgn="base">
              <a:spcBef>
                <a:spcPct val="0"/>
              </a:spcBef>
              <a:spcAft>
                <a:spcPct val="0"/>
              </a:spcAft>
            </a:pPr>
            <a:r>
              <a:rPr lang="en-US" altLang="en-US" sz="2800" b="1" dirty="0">
                <a:solidFill>
                  <a:srgbClr val="FF0000"/>
                </a:solidFill>
                <a:latin typeface="Aaril"/>
              </a:rPr>
              <a:t>LƯU Ý:</a:t>
            </a:r>
          </a:p>
          <a:p>
            <a:pPr marL="457200" indent="-457200" algn="just" fontAlgn="base">
              <a:spcBef>
                <a:spcPct val="0"/>
              </a:spcBef>
              <a:spcAft>
                <a:spcPct val="0"/>
              </a:spcAft>
              <a:buFontTx/>
              <a:buChar char="-"/>
            </a:pPr>
            <a:r>
              <a:rPr lang="en-US" altLang="en-US" sz="2800" b="1" dirty="0" err="1">
                <a:solidFill>
                  <a:srgbClr val="FFFF00"/>
                </a:solidFill>
                <a:latin typeface="Aaril"/>
              </a:rPr>
              <a:t>Cần</a:t>
            </a:r>
            <a:r>
              <a:rPr lang="en-US" altLang="en-US" sz="2800" b="1" dirty="0">
                <a:solidFill>
                  <a:srgbClr val="FFFF00"/>
                </a:solidFill>
                <a:latin typeface="Aaril"/>
              </a:rPr>
              <a:t> </a:t>
            </a:r>
            <a:r>
              <a:rPr lang="en-US" altLang="en-US" sz="2800" b="1" dirty="0" err="1">
                <a:solidFill>
                  <a:srgbClr val="FFFF00"/>
                </a:solidFill>
                <a:latin typeface="Aaril"/>
              </a:rPr>
              <a:t>kể</a:t>
            </a:r>
            <a:r>
              <a:rPr lang="en-US" altLang="en-US" sz="2800" b="1" dirty="0">
                <a:solidFill>
                  <a:srgbClr val="FFFF00"/>
                </a:solidFill>
                <a:latin typeface="Aaril"/>
              </a:rPr>
              <a:t> </a:t>
            </a:r>
            <a:r>
              <a:rPr lang="en-US" altLang="en-US" sz="2800" b="1" dirty="0" err="1">
                <a:solidFill>
                  <a:srgbClr val="FFFF00"/>
                </a:solidFill>
                <a:latin typeface="Aaril"/>
              </a:rPr>
              <a:t>tự</a:t>
            </a:r>
            <a:r>
              <a:rPr lang="en-US" altLang="en-US" sz="2800" b="1" dirty="0">
                <a:solidFill>
                  <a:srgbClr val="FFFF00"/>
                </a:solidFill>
                <a:latin typeface="Aaril"/>
              </a:rPr>
              <a:t> </a:t>
            </a:r>
            <a:r>
              <a:rPr lang="en-US" altLang="en-US" sz="2800" b="1" dirty="0" err="1">
                <a:solidFill>
                  <a:srgbClr val="FFFF00"/>
                </a:solidFill>
                <a:latin typeface="Aaril"/>
              </a:rPr>
              <a:t>nhiên</a:t>
            </a:r>
            <a:r>
              <a:rPr lang="en-US" altLang="en-US" sz="2800" b="1" dirty="0">
                <a:solidFill>
                  <a:srgbClr val="FFFF00"/>
                </a:solidFill>
                <a:latin typeface="Aaril"/>
              </a:rPr>
              <a:t>, </a:t>
            </a:r>
            <a:r>
              <a:rPr lang="en-US" altLang="en-US" sz="2800" b="1" dirty="0" err="1">
                <a:solidFill>
                  <a:srgbClr val="FFFF00"/>
                </a:solidFill>
                <a:latin typeface="Aaril"/>
              </a:rPr>
              <a:t>chân</a:t>
            </a:r>
            <a:r>
              <a:rPr lang="en-US" altLang="en-US" sz="2800" b="1" dirty="0">
                <a:solidFill>
                  <a:srgbClr val="FFFF00"/>
                </a:solidFill>
                <a:latin typeface="Aaril"/>
              </a:rPr>
              <a:t> </a:t>
            </a:r>
            <a:r>
              <a:rPr lang="en-US" altLang="en-US" sz="2800" b="1" dirty="0" err="1">
                <a:solidFill>
                  <a:srgbClr val="FFFF00"/>
                </a:solidFill>
                <a:latin typeface="Aaril"/>
              </a:rPr>
              <a:t>thực</a:t>
            </a:r>
            <a:r>
              <a:rPr lang="en-US" altLang="en-US" sz="2800" b="1" dirty="0">
                <a:solidFill>
                  <a:srgbClr val="FFFF00"/>
                </a:solidFill>
                <a:latin typeface="Aaril"/>
              </a:rPr>
              <a:t>, </a:t>
            </a:r>
            <a:r>
              <a:rPr lang="en-US" altLang="en-US" sz="2800" b="1" dirty="0" err="1">
                <a:solidFill>
                  <a:srgbClr val="FFFF00"/>
                </a:solidFill>
                <a:latin typeface="Aaril"/>
              </a:rPr>
              <a:t>có</a:t>
            </a:r>
            <a:r>
              <a:rPr lang="en-US" altLang="en-US" sz="2800" b="1" dirty="0">
                <a:solidFill>
                  <a:srgbClr val="FFFF00"/>
                </a:solidFill>
                <a:latin typeface="Aaril"/>
              </a:rPr>
              <a:t> </a:t>
            </a:r>
            <a:r>
              <a:rPr lang="en-US" altLang="en-US" sz="2800" b="1" dirty="0" err="1">
                <a:solidFill>
                  <a:srgbClr val="FFFF00"/>
                </a:solidFill>
                <a:latin typeface="Aaril"/>
              </a:rPr>
              <a:t>thể</a:t>
            </a:r>
            <a:r>
              <a:rPr lang="en-US" altLang="en-US" sz="2800" b="1" dirty="0">
                <a:solidFill>
                  <a:srgbClr val="FFFF00"/>
                </a:solidFill>
                <a:latin typeface="Aaril"/>
              </a:rPr>
              <a:t> </a:t>
            </a:r>
            <a:r>
              <a:rPr lang="en-US" altLang="en-US" sz="2800" b="1" dirty="0" err="1">
                <a:solidFill>
                  <a:srgbClr val="FFFF00"/>
                </a:solidFill>
                <a:latin typeface="Aaril"/>
              </a:rPr>
              <a:t>kết</a:t>
            </a:r>
            <a:r>
              <a:rPr lang="en-US" altLang="en-US" sz="2800" b="1" dirty="0">
                <a:solidFill>
                  <a:srgbClr val="FFFF00"/>
                </a:solidFill>
                <a:latin typeface="Aaril"/>
              </a:rPr>
              <a:t> </a:t>
            </a:r>
            <a:r>
              <a:rPr lang="en-US" altLang="en-US" sz="2800" b="1" dirty="0" err="1">
                <a:solidFill>
                  <a:srgbClr val="FFFF00"/>
                </a:solidFill>
                <a:latin typeface="Aaril"/>
              </a:rPr>
              <a:t>hợp</a:t>
            </a:r>
            <a:r>
              <a:rPr lang="en-US" altLang="en-US" sz="2800" b="1" dirty="0">
                <a:solidFill>
                  <a:srgbClr val="FFFF00"/>
                </a:solidFill>
                <a:latin typeface="Aaril"/>
              </a:rPr>
              <a:t> </a:t>
            </a:r>
            <a:r>
              <a:rPr lang="en-US" altLang="en-US" sz="2800" b="1" dirty="0" err="1">
                <a:solidFill>
                  <a:srgbClr val="FFFF00"/>
                </a:solidFill>
                <a:latin typeface="Aaril"/>
              </a:rPr>
              <a:t>lời</a:t>
            </a:r>
            <a:r>
              <a:rPr lang="en-US" altLang="en-US" sz="2800" b="1" dirty="0">
                <a:solidFill>
                  <a:srgbClr val="FFFF00"/>
                </a:solidFill>
                <a:latin typeface="Aaril"/>
              </a:rPr>
              <a:t> </a:t>
            </a:r>
            <a:r>
              <a:rPr lang="en-US" altLang="en-US" sz="2800" b="1" dirty="0" err="1">
                <a:solidFill>
                  <a:srgbClr val="FFFF00"/>
                </a:solidFill>
                <a:latin typeface="Aaril"/>
              </a:rPr>
              <a:t>nói</a:t>
            </a:r>
            <a:r>
              <a:rPr lang="en-US" altLang="en-US" sz="2800" b="1" dirty="0">
                <a:solidFill>
                  <a:srgbClr val="FFFF00"/>
                </a:solidFill>
                <a:latin typeface="Aaril"/>
              </a:rPr>
              <a:t> </a:t>
            </a:r>
            <a:r>
              <a:rPr lang="en-US" altLang="en-US" sz="2800" b="1" dirty="0" err="1">
                <a:solidFill>
                  <a:srgbClr val="FFFF00"/>
                </a:solidFill>
                <a:latin typeface="Aaril"/>
              </a:rPr>
              <a:t>với</a:t>
            </a:r>
            <a:r>
              <a:rPr lang="en-US" altLang="en-US" sz="2800" b="1" dirty="0">
                <a:solidFill>
                  <a:srgbClr val="FFFF00"/>
                </a:solidFill>
                <a:latin typeface="Aaril"/>
              </a:rPr>
              <a:t> </a:t>
            </a:r>
            <a:r>
              <a:rPr lang="en-US" altLang="en-US" sz="2800" b="1" dirty="0" err="1">
                <a:solidFill>
                  <a:srgbClr val="FFFF00"/>
                </a:solidFill>
                <a:latin typeface="Aaril"/>
              </a:rPr>
              <a:t>cử</a:t>
            </a:r>
            <a:r>
              <a:rPr lang="en-US" altLang="en-US" sz="2800" b="1" dirty="0">
                <a:solidFill>
                  <a:srgbClr val="FFFF00"/>
                </a:solidFill>
                <a:latin typeface="Aaril"/>
              </a:rPr>
              <a:t> </a:t>
            </a:r>
            <a:r>
              <a:rPr lang="en-US" altLang="en-US" sz="2800" b="1" dirty="0" err="1">
                <a:solidFill>
                  <a:srgbClr val="FFFF00"/>
                </a:solidFill>
                <a:latin typeface="Aaril"/>
              </a:rPr>
              <a:t>chỉ</a:t>
            </a:r>
            <a:r>
              <a:rPr lang="en-US" altLang="en-US" sz="2800" b="1" dirty="0">
                <a:solidFill>
                  <a:srgbClr val="FFFF00"/>
                </a:solidFill>
                <a:latin typeface="Aaril"/>
              </a:rPr>
              <a:t>, </a:t>
            </a:r>
            <a:r>
              <a:rPr lang="en-US" altLang="en-US" sz="2800" b="1" dirty="0" err="1">
                <a:solidFill>
                  <a:srgbClr val="FFFF00"/>
                </a:solidFill>
                <a:latin typeface="Aaril"/>
              </a:rPr>
              <a:t>điệu</a:t>
            </a:r>
            <a:r>
              <a:rPr lang="en-US" altLang="en-US" sz="2800" b="1" dirty="0">
                <a:solidFill>
                  <a:srgbClr val="FFFF00"/>
                </a:solidFill>
                <a:latin typeface="Aaril"/>
              </a:rPr>
              <a:t> </a:t>
            </a:r>
            <a:r>
              <a:rPr lang="en-US" altLang="en-US" sz="2800" b="1" dirty="0" err="1">
                <a:solidFill>
                  <a:srgbClr val="FFFF00"/>
                </a:solidFill>
                <a:latin typeface="Aaril"/>
              </a:rPr>
              <a:t>bộ</a:t>
            </a:r>
            <a:r>
              <a:rPr lang="en-US" altLang="en-US" sz="2800" b="1" dirty="0">
                <a:solidFill>
                  <a:srgbClr val="FFFF00"/>
                </a:solidFill>
                <a:latin typeface="Aaril"/>
              </a:rPr>
              <a:t>.</a:t>
            </a:r>
          </a:p>
          <a:p>
            <a:pPr marL="457200" indent="-457200" algn="just" fontAlgn="base">
              <a:spcBef>
                <a:spcPct val="0"/>
              </a:spcBef>
              <a:spcAft>
                <a:spcPct val="0"/>
              </a:spcAft>
              <a:buFontTx/>
              <a:buChar char="-"/>
            </a:pPr>
            <a:r>
              <a:rPr lang="en-US" altLang="en-US" sz="2800" b="1" dirty="0" err="1">
                <a:solidFill>
                  <a:srgbClr val="FFFF00"/>
                </a:solidFill>
                <a:latin typeface="Aaril"/>
              </a:rPr>
              <a:t>Lắng</a:t>
            </a:r>
            <a:r>
              <a:rPr lang="en-US" altLang="en-US" sz="2800" b="1" dirty="0">
                <a:solidFill>
                  <a:srgbClr val="FFFF00"/>
                </a:solidFill>
                <a:latin typeface="Aaril"/>
              </a:rPr>
              <a:t> </a:t>
            </a:r>
            <a:r>
              <a:rPr lang="en-US" altLang="en-US" sz="2800" b="1" dirty="0" err="1">
                <a:solidFill>
                  <a:srgbClr val="FFFF00"/>
                </a:solidFill>
                <a:latin typeface="Aaril"/>
              </a:rPr>
              <a:t>nghe</a:t>
            </a:r>
            <a:r>
              <a:rPr lang="en-US" altLang="en-US" sz="2800" b="1" dirty="0">
                <a:solidFill>
                  <a:srgbClr val="FFFF00"/>
                </a:solidFill>
                <a:latin typeface="Aaril"/>
              </a:rPr>
              <a:t> </a:t>
            </a:r>
            <a:r>
              <a:rPr lang="en-US" altLang="en-US" sz="2800" b="1" dirty="0" err="1">
                <a:solidFill>
                  <a:srgbClr val="FFFF00"/>
                </a:solidFill>
                <a:latin typeface="Aaril"/>
              </a:rPr>
              <a:t>bạn</a:t>
            </a:r>
            <a:r>
              <a:rPr lang="en-US" altLang="en-US" sz="2800" b="1" dirty="0">
                <a:solidFill>
                  <a:srgbClr val="FFFF00"/>
                </a:solidFill>
                <a:latin typeface="Aaril"/>
              </a:rPr>
              <a:t> </a:t>
            </a:r>
            <a:r>
              <a:rPr lang="en-US" altLang="en-US" sz="2800" b="1" dirty="0" err="1">
                <a:solidFill>
                  <a:srgbClr val="FFFF00"/>
                </a:solidFill>
                <a:latin typeface="Aaril"/>
              </a:rPr>
              <a:t>kể</a:t>
            </a:r>
            <a:r>
              <a:rPr lang="en-US" altLang="en-US" sz="2800" b="1" dirty="0">
                <a:solidFill>
                  <a:srgbClr val="FFFF00"/>
                </a:solidFill>
                <a:latin typeface="Aaril"/>
              </a:rPr>
              <a:t>, </a:t>
            </a:r>
            <a:r>
              <a:rPr lang="en-US" altLang="en-US" sz="2800" b="1" dirty="0" err="1">
                <a:solidFill>
                  <a:srgbClr val="FFFF00"/>
                </a:solidFill>
                <a:latin typeface="Aaril"/>
              </a:rPr>
              <a:t>trao</a:t>
            </a:r>
            <a:r>
              <a:rPr lang="en-US" altLang="en-US" sz="2800" b="1" dirty="0">
                <a:solidFill>
                  <a:srgbClr val="FFFF00"/>
                </a:solidFill>
                <a:latin typeface="Aaril"/>
              </a:rPr>
              <a:t> </a:t>
            </a:r>
            <a:r>
              <a:rPr lang="en-US" altLang="en-US" sz="2800" b="1" dirty="0" err="1">
                <a:solidFill>
                  <a:srgbClr val="FFFF00"/>
                </a:solidFill>
                <a:latin typeface="Aaril"/>
              </a:rPr>
              <a:t>đổi</a:t>
            </a:r>
            <a:r>
              <a:rPr lang="en-US" altLang="en-US" sz="2800" b="1" dirty="0">
                <a:solidFill>
                  <a:srgbClr val="FFFF00"/>
                </a:solidFill>
                <a:latin typeface="Aaril"/>
              </a:rPr>
              <a:t> </a:t>
            </a:r>
            <a:r>
              <a:rPr lang="en-US" altLang="en-US" sz="2800" b="1" dirty="0" err="1">
                <a:solidFill>
                  <a:srgbClr val="FFFF00"/>
                </a:solidFill>
                <a:latin typeface="Aaril"/>
              </a:rPr>
              <a:t>với</a:t>
            </a:r>
            <a:r>
              <a:rPr lang="en-US" altLang="en-US" sz="2800" b="1" dirty="0">
                <a:solidFill>
                  <a:srgbClr val="FFFF00"/>
                </a:solidFill>
                <a:latin typeface="Aaril"/>
              </a:rPr>
              <a:t> </a:t>
            </a:r>
            <a:r>
              <a:rPr lang="en-US" altLang="en-US" sz="2800" b="1" dirty="0" err="1">
                <a:solidFill>
                  <a:srgbClr val="FFFF00"/>
                </a:solidFill>
                <a:latin typeface="Aaril"/>
              </a:rPr>
              <a:t>bạn</a:t>
            </a:r>
            <a:r>
              <a:rPr lang="en-US" altLang="en-US" sz="2800" b="1" dirty="0">
                <a:solidFill>
                  <a:srgbClr val="FFFF00"/>
                </a:solidFill>
                <a:latin typeface="Aaril"/>
              </a:rPr>
              <a:t> </a:t>
            </a:r>
            <a:r>
              <a:rPr lang="en-US" altLang="en-US" sz="2800" b="1" dirty="0" err="1">
                <a:solidFill>
                  <a:srgbClr val="FFFF00"/>
                </a:solidFill>
                <a:latin typeface="Aaril"/>
              </a:rPr>
              <a:t>về</a:t>
            </a:r>
            <a:r>
              <a:rPr lang="en-US" altLang="en-US" sz="2800" b="1" dirty="0">
                <a:solidFill>
                  <a:srgbClr val="FFFF00"/>
                </a:solidFill>
                <a:latin typeface="Aaril"/>
              </a:rPr>
              <a:t> ý </a:t>
            </a:r>
            <a:r>
              <a:rPr lang="en-US" altLang="en-US" sz="2800" b="1" dirty="0" err="1">
                <a:solidFill>
                  <a:srgbClr val="FFFF00"/>
                </a:solidFill>
                <a:latin typeface="Aaril"/>
              </a:rPr>
              <a:t>nghĩa</a:t>
            </a:r>
            <a:r>
              <a:rPr lang="en-US" altLang="en-US" sz="2800" b="1" dirty="0">
                <a:solidFill>
                  <a:srgbClr val="FFFF00"/>
                </a:solidFill>
                <a:latin typeface="Aaril"/>
              </a:rPr>
              <a:t> </a:t>
            </a:r>
            <a:r>
              <a:rPr lang="en-US" altLang="en-US" sz="2800" b="1" dirty="0" err="1">
                <a:solidFill>
                  <a:srgbClr val="FFFF00"/>
                </a:solidFill>
                <a:latin typeface="Aaril"/>
              </a:rPr>
              <a:t>câu</a:t>
            </a:r>
            <a:r>
              <a:rPr lang="en-US" altLang="en-US" sz="2800" b="1" dirty="0">
                <a:solidFill>
                  <a:srgbClr val="FFFF00"/>
                </a:solidFill>
                <a:latin typeface="Aaril"/>
              </a:rPr>
              <a:t> </a:t>
            </a:r>
            <a:r>
              <a:rPr lang="en-US" altLang="en-US" sz="2800" b="1" dirty="0" err="1">
                <a:solidFill>
                  <a:srgbClr val="FFFF00"/>
                </a:solidFill>
                <a:latin typeface="Aaril"/>
              </a:rPr>
              <a:t>chuyện</a:t>
            </a:r>
            <a:r>
              <a:rPr lang="en-US" altLang="en-US" sz="2800" b="1" dirty="0">
                <a:solidFill>
                  <a:srgbClr val="FFFF00"/>
                </a:solidFill>
                <a:latin typeface="Aaril"/>
              </a:rPr>
              <a:t>.</a:t>
            </a:r>
          </a:p>
        </p:txBody>
      </p:sp>
    </p:spTree>
    <p:extLst>
      <p:ext uri="{BB962C8B-B14F-4D97-AF65-F5344CB8AC3E}">
        <p14:creationId xmlns:p14="http://schemas.microsoft.com/office/powerpoint/2010/main" val="411890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763000" cy="6155531"/>
          </a:xfrm>
          <a:prstGeom prst="rect">
            <a:avLst/>
          </a:prstGeom>
        </p:spPr>
        <p:txBody>
          <a:bodyPr wrap="square">
            <a:spAutoFit/>
          </a:bodyPr>
          <a:lstStyle/>
          <a:p>
            <a:pPr algn="ctr"/>
            <a:r>
              <a:rPr lang="vi-VN" sz="3200" b="1" dirty="0">
                <a:solidFill>
                  <a:srgbClr val="FF0000"/>
                </a:solidFill>
                <a:latin typeface="Open Sans"/>
              </a:rPr>
              <a:t>Kể chuyện theo hướng nhân vật là người thật, em quen biết.</a:t>
            </a:r>
          </a:p>
          <a:p>
            <a:pPr algn="just"/>
            <a:r>
              <a:rPr lang="en-US" sz="2400" b="1" dirty="0">
                <a:solidFill>
                  <a:srgbClr val="FF0000"/>
                </a:solidFill>
                <a:latin typeface="Open Sans"/>
              </a:rPr>
              <a:t>      </a:t>
            </a:r>
            <a:r>
              <a:rPr lang="vi-VN" sz="2400" b="1" dirty="0">
                <a:solidFill>
                  <a:srgbClr val="7030A0"/>
                </a:solidFill>
                <a:latin typeface="Open Sans"/>
              </a:rPr>
              <a:t>Chị gái em là người rất vui tính. Ai cũng nhận xét về chị như vậy.</a:t>
            </a:r>
            <a:r>
              <a:rPr lang="vi-VN" sz="2400" b="1" dirty="0">
                <a:solidFill>
                  <a:srgbClr val="7030A0"/>
                </a:solidFill>
              </a:rPr>
              <a:t> Chị hơn em 5 tuổi nhưng đã biết làm rất nhiều công việc trong nhà để giúp đỡ bố mẹ. Chẳng những thế, chị còn rất hay giúp đỡ mọi người xung quanh với nụ cười luôn nở trên môi. Ngay cả khi bị mọi người cười chê, chị vẫn sẵn lòng mỉm cười và hứa sẽ rút kinh nghiệm cho lần sau chứ chẳng bao giờ cáu gắt. Mỗi lần mọi người có chuyện buồn, chị đều tìm cách pha trò hay kể những mẩu chuyện vui để giúp mọi người cảm thấy đỡ mệt mỏi, buồn phiền hơn. Mỗi khi em bị điểm kém, thay vì mắng mỏ, chị lại mỉm cười động viên rồi pha trò để em được vui.</a:t>
            </a:r>
          </a:p>
          <a:p>
            <a:pPr algn="just"/>
            <a:r>
              <a:rPr lang="en-US" sz="2400" b="1" dirty="0">
                <a:solidFill>
                  <a:srgbClr val="7030A0"/>
                </a:solidFill>
              </a:rPr>
              <a:t>     </a:t>
            </a:r>
            <a:r>
              <a:rPr lang="vi-VN" sz="2400" b="1" dirty="0">
                <a:solidFill>
                  <a:srgbClr val="7030A0"/>
                </a:solidFill>
              </a:rPr>
              <a:t>Em rất yêu quý chị vì chị đã yêu thương, chăm sóc, dạy dỗ và mang lại rất nhiều tiếng cười vui vẻ cho em.</a:t>
            </a:r>
          </a:p>
          <a:p>
            <a:pPr algn="just"/>
            <a:endParaRPr lang="vi-VN" dirty="0">
              <a:solidFill>
                <a:srgbClr val="000000"/>
              </a:solidFill>
              <a:latin typeface="Open Sans"/>
            </a:endParaRPr>
          </a:p>
        </p:txBody>
      </p:sp>
    </p:spTree>
    <p:extLst>
      <p:ext uri="{BB962C8B-B14F-4D97-AF65-F5344CB8AC3E}">
        <p14:creationId xmlns:p14="http://schemas.microsoft.com/office/powerpoint/2010/main" val="1840480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915400" cy="6555641"/>
          </a:xfrm>
          <a:prstGeom prst="rect">
            <a:avLst/>
          </a:prstGeom>
        </p:spPr>
        <p:txBody>
          <a:bodyPr wrap="square">
            <a:spAutoFit/>
          </a:bodyPr>
          <a:lstStyle/>
          <a:p>
            <a:pPr algn="ctr"/>
            <a:r>
              <a:rPr lang="vi-VN" sz="2000" b="1" dirty="0">
                <a:solidFill>
                  <a:srgbClr val="FF0000"/>
                </a:solidFill>
                <a:latin typeface="Open Sans"/>
              </a:rPr>
              <a:t>Kể chuyện theo hướng nhân vật là người em không biết nhiều.</a:t>
            </a:r>
          </a:p>
          <a:p>
            <a:pPr algn="just"/>
            <a:r>
              <a:rPr lang="en-US" sz="2000" b="1" dirty="0">
                <a:solidFill>
                  <a:srgbClr val="7030A0"/>
                </a:solidFill>
                <a:latin typeface="Open Sans"/>
              </a:rPr>
              <a:t>     </a:t>
            </a:r>
            <a:r>
              <a:rPr lang="vi-VN" sz="2000" b="1" dirty="0">
                <a:solidFill>
                  <a:srgbClr val="7030A0"/>
                </a:solidFill>
                <a:latin typeface="Open Sans"/>
              </a:rPr>
              <a:t>Em đã được học câu chuyện </a:t>
            </a:r>
            <a:r>
              <a:rPr lang="en-US" sz="2000" b="1" dirty="0" err="1">
                <a:solidFill>
                  <a:srgbClr val="7030A0"/>
                </a:solidFill>
                <a:latin typeface="Open Sans"/>
              </a:rPr>
              <a:t>Ăn</a:t>
            </a:r>
            <a:r>
              <a:rPr lang="en-US" sz="2000" b="1" dirty="0">
                <a:solidFill>
                  <a:srgbClr val="7030A0"/>
                </a:solidFill>
                <a:latin typeface="Open Sans"/>
              </a:rPr>
              <a:t> </a:t>
            </a:r>
            <a:r>
              <a:rPr lang="vi-VN" sz="2000" b="1" dirty="0">
                <a:solidFill>
                  <a:srgbClr val="7030A0"/>
                </a:solidFill>
                <a:latin typeface="Open Sans"/>
              </a:rPr>
              <a:t>“</a:t>
            </a:r>
            <a:r>
              <a:rPr lang="en-US" sz="2000" b="1" dirty="0">
                <a:solidFill>
                  <a:srgbClr val="7030A0"/>
                </a:solidFill>
                <a:latin typeface="Open Sans"/>
              </a:rPr>
              <a:t>m</a:t>
            </a:r>
            <a:r>
              <a:rPr lang="vi-VN" sz="2000" b="1" dirty="0">
                <a:solidFill>
                  <a:srgbClr val="7030A0"/>
                </a:solidFill>
                <a:latin typeface="Open Sans"/>
              </a:rPr>
              <a:t>ầm đá" rất thú vị. Câu chuyện kể về cách chữa bệnh rất kì lạ bằng sự hóm hỉnh, hài hước và trí thông minh của Trạng Quỳnh.</a:t>
            </a:r>
            <a:r>
              <a:rPr lang="vi-VN" sz="2000" b="1" dirty="0">
                <a:solidFill>
                  <a:srgbClr val="7030A0"/>
                </a:solidFill>
              </a:rPr>
              <a:t> </a:t>
            </a:r>
            <a:r>
              <a:rPr lang="en-US" sz="2000" b="1" dirty="0" err="1">
                <a:solidFill>
                  <a:srgbClr val="7030A0"/>
                </a:solidFill>
              </a:rPr>
              <a:t>Tr</a:t>
            </a:r>
            <a:r>
              <a:rPr lang="vi-VN" sz="2000" b="1" dirty="0">
                <a:solidFill>
                  <a:srgbClr val="7030A0"/>
                </a:solidFill>
              </a:rPr>
              <a:t>uyện kể rằng có thời gian, chúa Trịnh bỗng mắc một căn bệnh không chữa khỏi, đó là căn bệnh ăn không ngon. Tất nhiên chúa quanh năm sơn hào hải vị, món ngon vật lạ trong thiên hạ đều ê hề thừa mứa, vậy mà chúa vẫn không cảm thấy ngon miệng được. Chúa đành nhờ đến Trạng Quỳnh chữa bệnh chán ăn cho mình. Trạng Quỳnh vui vẻ mời chúa về phủ dùng món "mầm đá". Trạng Quỳnh mới sai người lập tức đi lấy mầm đá về ninh cho chúa dùng còn Trạng thì lấy một hũ tương, viết hai chữ "Đại </a:t>
            </a:r>
            <a:r>
              <a:rPr lang="en-US" sz="2000" b="1" dirty="0">
                <a:solidFill>
                  <a:srgbClr val="7030A0"/>
                </a:solidFill>
              </a:rPr>
              <a:t>p</a:t>
            </a:r>
            <a:r>
              <a:rPr lang="vi-VN" sz="2000" b="1" dirty="0">
                <a:solidFill>
                  <a:srgbClr val="7030A0"/>
                </a:solidFill>
              </a:rPr>
              <a:t>hong" dán trên nắp cất đi. Chúa ngồi chờ món "mầm đá" hết giờ này sang giờ khác, đến mức đói lả đi thì Trạng Quỳnh lúc này mới dâng lên hũ "Đại </a:t>
            </a:r>
            <a:r>
              <a:rPr lang="en-US" sz="2000" b="1" dirty="0">
                <a:solidFill>
                  <a:srgbClr val="7030A0"/>
                </a:solidFill>
              </a:rPr>
              <a:t>p</a:t>
            </a:r>
            <a:r>
              <a:rPr lang="vi-VN" sz="2000" b="1" dirty="0">
                <a:solidFill>
                  <a:srgbClr val="7030A0"/>
                </a:solidFill>
              </a:rPr>
              <a:t>hong" và chén cơm trắng. Chúa nhìn chữ "Đại </a:t>
            </a:r>
            <a:r>
              <a:rPr lang="en-US" sz="2000" b="1" dirty="0">
                <a:solidFill>
                  <a:srgbClr val="7030A0"/>
                </a:solidFill>
              </a:rPr>
              <a:t>p</a:t>
            </a:r>
            <a:r>
              <a:rPr lang="vi-VN" sz="2000" b="1" dirty="0">
                <a:solidFill>
                  <a:srgbClr val="7030A0"/>
                </a:solidFill>
              </a:rPr>
              <a:t>hong" thắc mắc thì Trạng bảo: "Đại" là lớn, "Phong" là gió, tức là gió lớn. Gió lớn thì đổ chùa, đổ chùa thì tượng lo, mà tượng lo tức là lọ tương.</a:t>
            </a:r>
          </a:p>
          <a:p>
            <a:pPr algn="just"/>
            <a:r>
              <a:rPr lang="en-US" sz="2000" b="1" dirty="0">
                <a:solidFill>
                  <a:srgbClr val="7030A0"/>
                </a:solidFill>
              </a:rPr>
              <a:t>     </a:t>
            </a:r>
            <a:r>
              <a:rPr lang="vi-VN" sz="2000" b="1" dirty="0">
                <a:solidFill>
                  <a:srgbClr val="7030A0"/>
                </a:solidFill>
              </a:rPr>
              <a:t>Chúa nghe Quỳnh giảng vòng vo thì cười vui vẻ hiểu ra rằng ý nghĩa của món "mầm đá" chính là Trạng đang muốn khuyên bảo chúa bỏ đi thói hư tật xấu trong nết ăn uống của mình. Còn Trạng Quỳnh, nhờ vào sự hài hước cùng trí thông minh đã giúp chúa nhận là lỗi và còn nổi tiếng bởi chính sự hóm hỉnh đó của mình.</a:t>
            </a:r>
          </a:p>
        </p:txBody>
      </p:sp>
    </p:spTree>
    <p:extLst>
      <p:ext uri="{BB962C8B-B14F-4D97-AF65-F5344CB8AC3E}">
        <p14:creationId xmlns:p14="http://schemas.microsoft.com/office/powerpoint/2010/main" val="4220178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533400" y="2879725"/>
            <a:ext cx="7924800" cy="711200"/>
          </a:xfrm>
          <a:prstGeom prst="rect">
            <a:avLst/>
          </a:prstGeom>
          <a:solidFill>
            <a:srgbClr val="FFCC00"/>
          </a:solidFill>
          <a:ln w="9525">
            <a:solidFill>
              <a:schemeClr val="bg1"/>
            </a:solidFill>
            <a:miter lim="800000"/>
            <a:headEnd/>
            <a:tailEnd/>
          </a:ln>
          <a:effectLst>
            <a:outerShdw dist="177800" dir="5400000" sy="50000" rotWithShape="0">
              <a:srgbClr val="003399">
                <a:alpha val="50000"/>
              </a:srgbClr>
            </a:outerShdw>
          </a:effec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a:solidFill>
                  <a:srgbClr val="000000"/>
                </a:solidFill>
              </a:rPr>
              <a:t>  </a:t>
            </a:r>
            <a:r>
              <a:rPr lang="en-US" altLang="en-US" i="1">
                <a:solidFill>
                  <a:srgbClr val="000000"/>
                </a:solidFill>
              </a:rPr>
              <a:t>Học sinh giới thiệu câu chuyện</a:t>
            </a:r>
          </a:p>
        </p:txBody>
      </p:sp>
      <p:sp>
        <p:nvSpPr>
          <p:cNvPr id="9221" name="Text Box 5"/>
          <p:cNvSpPr txBox="1">
            <a:spLocks noChangeArrowheads="1"/>
          </p:cNvSpPr>
          <p:nvPr/>
        </p:nvSpPr>
        <p:spPr bwMode="auto">
          <a:xfrm>
            <a:off x="457200" y="228600"/>
            <a:ext cx="4343400" cy="701675"/>
          </a:xfrm>
          <a:prstGeom prst="rect">
            <a:avLst/>
          </a:prstGeom>
          <a:solidFill>
            <a:srgbClr val="FFFF00"/>
          </a:solidFill>
          <a:ln>
            <a:noFill/>
          </a:ln>
          <a:effec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dirty="0">
                <a:solidFill>
                  <a:srgbClr val="000000"/>
                </a:solidFill>
              </a:rPr>
              <a:t> </a:t>
            </a:r>
            <a:r>
              <a:rPr lang="en-US" altLang="en-US" i="1" dirty="0">
                <a:solidFill>
                  <a:srgbClr val="000000"/>
                </a:solidFill>
              </a:rPr>
              <a:t>* </a:t>
            </a:r>
            <a:r>
              <a:rPr lang="en-US" altLang="en-US" b="1" u="sng" dirty="0" err="1">
                <a:solidFill>
                  <a:srgbClr val="FF0000"/>
                </a:solidFill>
              </a:rPr>
              <a:t>Thực</a:t>
            </a:r>
            <a:r>
              <a:rPr lang="en-US" altLang="en-US" b="1" u="sng" dirty="0">
                <a:solidFill>
                  <a:srgbClr val="FF0000"/>
                </a:solidFill>
              </a:rPr>
              <a:t> </a:t>
            </a:r>
            <a:r>
              <a:rPr lang="en-US" altLang="en-US" b="1" u="sng" dirty="0" err="1">
                <a:solidFill>
                  <a:srgbClr val="FF0000"/>
                </a:solidFill>
              </a:rPr>
              <a:t>hành</a:t>
            </a:r>
            <a:r>
              <a:rPr lang="en-US" altLang="en-US" b="1" u="sng" dirty="0">
                <a:solidFill>
                  <a:srgbClr val="FF0000"/>
                </a:solidFill>
              </a:rPr>
              <a:t> </a:t>
            </a:r>
            <a:r>
              <a:rPr lang="en-US" altLang="en-US" b="1" u="sng" dirty="0" err="1">
                <a:solidFill>
                  <a:srgbClr val="FF0000"/>
                </a:solidFill>
              </a:rPr>
              <a:t>kể</a:t>
            </a:r>
            <a:r>
              <a:rPr lang="en-US" altLang="en-US" b="1" dirty="0">
                <a:solidFill>
                  <a:srgbClr val="FF0000"/>
                </a:solidFill>
              </a:rPr>
              <a:t>:</a:t>
            </a:r>
          </a:p>
        </p:txBody>
      </p:sp>
      <p:sp>
        <p:nvSpPr>
          <p:cNvPr id="9222" name="Text Box 6"/>
          <p:cNvSpPr txBox="1">
            <a:spLocks noChangeArrowheads="1"/>
          </p:cNvSpPr>
          <p:nvPr/>
        </p:nvSpPr>
        <p:spPr bwMode="auto">
          <a:xfrm>
            <a:off x="136003" y="1600200"/>
            <a:ext cx="8991600" cy="4862870"/>
          </a:xfrm>
          <a:prstGeom prst="rect">
            <a:avLst/>
          </a:prstGeom>
          <a:solidFill>
            <a:srgbClr val="66FF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dirty="0">
                <a:solidFill>
                  <a:srgbClr val="000000"/>
                </a:solidFill>
              </a:rPr>
              <a:t>  </a:t>
            </a:r>
            <a:r>
              <a:rPr lang="en-US" altLang="en-US" sz="3600" b="1" u="sng" dirty="0" err="1">
                <a:solidFill>
                  <a:srgbClr val="FF0000"/>
                </a:solidFill>
              </a:rPr>
              <a:t>Cách</a:t>
            </a:r>
            <a:r>
              <a:rPr lang="en-US" altLang="en-US" sz="3600" b="1" u="sng" dirty="0">
                <a:solidFill>
                  <a:srgbClr val="FF0000"/>
                </a:solidFill>
              </a:rPr>
              <a:t> </a:t>
            </a:r>
            <a:r>
              <a:rPr lang="en-US" altLang="en-US" sz="3600" b="1" u="sng" dirty="0" err="1">
                <a:solidFill>
                  <a:srgbClr val="FF0000"/>
                </a:solidFill>
              </a:rPr>
              <a:t>kể</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Giới</a:t>
            </a:r>
            <a:r>
              <a:rPr lang="en-US" altLang="en-US" sz="3600" b="1" dirty="0">
                <a:solidFill>
                  <a:srgbClr val="FF0000"/>
                </a:solidFill>
              </a:rPr>
              <a:t> </a:t>
            </a:r>
            <a:r>
              <a:rPr lang="en-US" altLang="en-US" sz="3600" b="1" dirty="0" err="1">
                <a:solidFill>
                  <a:srgbClr val="FF0000"/>
                </a:solidFill>
              </a:rPr>
              <a:t>thiệu</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a:solidFill>
                  <a:srgbClr val="FF0000"/>
                </a:solidFill>
              </a:rPr>
              <a:t>chuyện</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Nêu</a:t>
            </a:r>
            <a:r>
              <a:rPr lang="en-US" altLang="en-US" sz="3600" b="1" dirty="0">
                <a:solidFill>
                  <a:srgbClr val="FF0000"/>
                </a:solidFill>
              </a:rPr>
              <a:t> </a:t>
            </a:r>
            <a:r>
              <a:rPr lang="en-US" altLang="en-US" sz="3600" b="1" dirty="0" err="1">
                <a:solidFill>
                  <a:srgbClr val="FF0000"/>
                </a:solidFill>
              </a:rPr>
              <a:t>tên</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a:solidFill>
                  <a:srgbClr val="FF0000"/>
                </a:solidFill>
              </a:rPr>
              <a:t>chuyện</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Nêu</a:t>
            </a:r>
            <a:r>
              <a:rPr lang="en-US" altLang="en-US" sz="3600" b="1" dirty="0">
                <a:solidFill>
                  <a:srgbClr val="FF0000"/>
                </a:solidFill>
              </a:rPr>
              <a:t> </a:t>
            </a:r>
            <a:r>
              <a:rPr lang="en-US" altLang="en-US" sz="3600" b="1" dirty="0" err="1">
                <a:solidFill>
                  <a:srgbClr val="FF0000"/>
                </a:solidFill>
              </a:rPr>
              <a:t>tên</a:t>
            </a:r>
            <a:r>
              <a:rPr lang="en-US" altLang="en-US" sz="3600" b="1" dirty="0">
                <a:solidFill>
                  <a:srgbClr val="FF0000"/>
                </a:solidFill>
              </a:rPr>
              <a:t> </a:t>
            </a:r>
            <a:r>
              <a:rPr lang="en-US" altLang="en-US" sz="3600" b="1" dirty="0" err="1">
                <a:solidFill>
                  <a:srgbClr val="FF0000"/>
                </a:solidFill>
              </a:rPr>
              <a:t>nhân</a:t>
            </a:r>
            <a:r>
              <a:rPr lang="en-US" altLang="en-US" sz="3600" b="1" dirty="0">
                <a:solidFill>
                  <a:srgbClr val="FF0000"/>
                </a:solidFill>
              </a:rPr>
              <a:t> </a:t>
            </a:r>
            <a:r>
              <a:rPr lang="en-US" altLang="en-US" sz="3600" b="1" dirty="0" err="1">
                <a:solidFill>
                  <a:srgbClr val="FF0000"/>
                </a:solidFill>
              </a:rPr>
              <a:t>vật</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Kể</a:t>
            </a:r>
            <a:r>
              <a:rPr lang="en-US" altLang="en-US" sz="3600" b="1" dirty="0">
                <a:solidFill>
                  <a:srgbClr val="FF0000"/>
                </a:solidFill>
              </a:rPr>
              <a:t> </a:t>
            </a:r>
            <a:r>
              <a:rPr lang="en-US" altLang="en-US" sz="3600" b="1" dirty="0" err="1">
                <a:solidFill>
                  <a:srgbClr val="FF0000"/>
                </a:solidFill>
              </a:rPr>
              <a:t>diễn</a:t>
            </a:r>
            <a:r>
              <a:rPr lang="en-US" altLang="en-US" sz="3600" b="1" dirty="0">
                <a:solidFill>
                  <a:srgbClr val="FF0000"/>
                </a:solidFill>
              </a:rPr>
              <a:t> </a:t>
            </a:r>
            <a:r>
              <a:rPr lang="en-US" altLang="en-US" sz="3600" b="1" dirty="0" err="1">
                <a:solidFill>
                  <a:srgbClr val="FF0000"/>
                </a:solidFill>
              </a:rPr>
              <a:t>biến</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a:solidFill>
                  <a:srgbClr val="FF0000"/>
                </a:solidFill>
              </a:rPr>
              <a:t>chuyện</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Trao</a:t>
            </a:r>
            <a:r>
              <a:rPr lang="en-US" altLang="en-US" sz="3600" b="1" dirty="0">
                <a:solidFill>
                  <a:srgbClr val="FF0000"/>
                </a:solidFill>
              </a:rPr>
              <a:t> </a:t>
            </a:r>
            <a:r>
              <a:rPr lang="en-US" altLang="en-US" sz="3600" b="1" dirty="0" err="1">
                <a:solidFill>
                  <a:srgbClr val="FF0000"/>
                </a:solidFill>
              </a:rPr>
              <a:t>đổi</a:t>
            </a:r>
            <a:r>
              <a:rPr lang="en-US" altLang="en-US" sz="3600" b="1" dirty="0">
                <a:solidFill>
                  <a:srgbClr val="FF0000"/>
                </a:solidFill>
              </a:rPr>
              <a:t> ý </a:t>
            </a:r>
            <a:r>
              <a:rPr lang="en-US" altLang="en-US" sz="3600" b="1" dirty="0" err="1">
                <a:solidFill>
                  <a:srgbClr val="FF0000"/>
                </a:solidFill>
              </a:rPr>
              <a:t>nghĩa</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a:solidFill>
                  <a:srgbClr val="FF0000"/>
                </a:solidFill>
              </a:rPr>
              <a:t>chuyện</a:t>
            </a:r>
            <a:r>
              <a:rPr lang="en-US" altLang="en-US" sz="3600" b="1" dirty="0">
                <a:solidFill>
                  <a:srgbClr val="FF0000"/>
                </a:solidFill>
              </a:rPr>
              <a:t>.</a:t>
            </a:r>
          </a:p>
        </p:txBody>
      </p:sp>
      <p:sp>
        <p:nvSpPr>
          <p:cNvPr id="9224" name="AutoShape 8"/>
          <p:cNvSpPr>
            <a:spLocks noChangeArrowheads="1"/>
          </p:cNvSpPr>
          <p:nvPr/>
        </p:nvSpPr>
        <p:spPr bwMode="auto">
          <a:xfrm>
            <a:off x="5333999" y="228600"/>
            <a:ext cx="3793603" cy="1371600"/>
          </a:xfrm>
          <a:prstGeom prst="irregularSeal1">
            <a:avLst/>
          </a:prstGeom>
          <a:solidFill>
            <a:srgbClr val="FF0000"/>
          </a:solidFill>
          <a:ln w="9525">
            <a:solidFill>
              <a:schemeClr val="bg1"/>
            </a:solidFill>
            <a:miter lim="800000"/>
            <a:headEnd/>
            <a:tailEnd/>
          </a:ln>
          <a:effectLst/>
        </p:spPr>
        <p:txBody>
          <a:bodyPr wrap="none" anchor="ctr"/>
          <a:lstStyle/>
          <a:p>
            <a:pPr algn="ctr" fontAlgn="base">
              <a:spcBef>
                <a:spcPct val="0"/>
              </a:spcBef>
              <a:spcAft>
                <a:spcPct val="0"/>
              </a:spcAft>
            </a:pPr>
            <a:r>
              <a:rPr lang="en-US" altLang="en-US" sz="4000" i="1" dirty="0">
                <a:solidFill>
                  <a:srgbClr val="FFFF00"/>
                </a:solidFill>
              </a:rPr>
              <a:t>CÁ NHÂN</a:t>
            </a:r>
          </a:p>
        </p:txBody>
      </p:sp>
    </p:spTree>
    <p:extLst>
      <p:ext uri="{BB962C8B-B14F-4D97-AF65-F5344CB8AC3E}">
        <p14:creationId xmlns:p14="http://schemas.microsoft.com/office/powerpoint/2010/main" val="1221744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21"/>
                                        </p:tgtEl>
                                        <p:attrNameLst>
                                          <p:attrName>style.visibility</p:attrName>
                                        </p:attrNameLst>
                                      </p:cBhvr>
                                      <p:to>
                                        <p:strVal val="visible"/>
                                      </p:to>
                                    </p:set>
                                    <p:anim calcmode="discrete" valueType="clr">
                                      <p:cBhvr override="childStyle">
                                        <p:cTn id="7" dur="80"/>
                                        <p:tgtEl>
                                          <p:spTgt spid="92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21"/>
                                        </p:tgtEl>
                                        <p:attrNameLst>
                                          <p:attrName>fillcolor</p:attrName>
                                        </p:attrNameLst>
                                      </p:cBhvr>
                                      <p:tavLst>
                                        <p:tav tm="0">
                                          <p:val>
                                            <p:clrVal>
                                              <a:schemeClr val="accent2"/>
                                            </p:clrVal>
                                          </p:val>
                                        </p:tav>
                                        <p:tav tm="50000">
                                          <p:val>
                                            <p:clrVal>
                                              <a:schemeClr val="hlink"/>
                                            </p:clrVal>
                                          </p:val>
                                        </p:tav>
                                      </p:tavLst>
                                    </p:anim>
                                    <p:set>
                                      <p:cBhvr>
                                        <p:cTn id="9" dur="80"/>
                                        <p:tgtEl>
                                          <p:spTgt spid="922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wedge">
                                      <p:cBhvr>
                                        <p:cTn id="14" dur="2000"/>
                                        <p:tgtEl>
                                          <p:spTgt spid="92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222"/>
                                        </p:tgtEl>
                                        <p:attrNameLst>
                                          <p:attrName>style.visibility</p:attrName>
                                        </p:attrNameLst>
                                      </p:cBhvr>
                                      <p:to>
                                        <p:strVal val="visible"/>
                                      </p:to>
                                    </p:set>
                                    <p:anim calcmode="discrete" valueType="clr">
                                      <p:cBhvr override="childStyle">
                                        <p:cTn id="19" dur="80"/>
                                        <p:tgtEl>
                                          <p:spTgt spid="922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222"/>
                                        </p:tgtEl>
                                        <p:attrNameLst>
                                          <p:attrName>fillcolor</p:attrName>
                                        </p:attrNameLst>
                                      </p:cBhvr>
                                      <p:tavLst>
                                        <p:tav tm="0">
                                          <p:val>
                                            <p:clrVal>
                                              <a:schemeClr val="accent2"/>
                                            </p:clrVal>
                                          </p:val>
                                        </p:tav>
                                        <p:tav tm="50000">
                                          <p:val>
                                            <p:clrVal>
                                              <a:schemeClr val="hlink"/>
                                            </p:clrVal>
                                          </p:val>
                                        </p:tav>
                                      </p:tavLst>
                                    </p:anim>
                                    <p:set>
                                      <p:cBhvr>
                                        <p:cTn id="21" dur="80"/>
                                        <p:tgtEl>
                                          <p:spTgt spid="9222"/>
                                        </p:tgtEl>
                                        <p:attrNameLst>
                                          <p:attrName>fill.type</p:attrName>
                                        </p:attrNameLst>
                                      </p:cBhvr>
                                      <p:to>
                                        <p:strVal val="solid"/>
                                      </p:to>
                                    </p:set>
                                  </p:childTnLst>
                                </p:cTn>
                              </p:par>
                              <p:par>
                                <p:cTn id="22" presetID="4" presetClass="exit" presetSubtype="16" fill="hold" grpId="1" nodeType="withEffect">
                                  <p:stCondLst>
                                    <p:cond delay="0"/>
                                  </p:stCondLst>
                                  <p:childTnLst>
                                    <p:animEffect transition="out" filter="box(in)">
                                      <p:cBhvr>
                                        <p:cTn id="23" dur="500"/>
                                        <p:tgtEl>
                                          <p:spTgt spid="9220"/>
                                        </p:tgtEl>
                                      </p:cBhvr>
                                    </p:animEffect>
                                    <p:set>
                                      <p:cBhvr>
                                        <p:cTn id="24" dur="1" fill="hold">
                                          <p:stCondLst>
                                            <p:cond delay="499"/>
                                          </p:stCondLst>
                                        </p:cTn>
                                        <p:tgtEl>
                                          <p:spTgt spid="9220"/>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9224"/>
                                        </p:tgtEl>
                                        <p:attrNameLst>
                                          <p:attrName>style.visibility</p:attrName>
                                        </p:attrNameLst>
                                      </p:cBhvr>
                                      <p:to>
                                        <p:strVal val="visible"/>
                                      </p:to>
                                    </p:set>
                                    <p:anim calcmode="lin" valueType="num">
                                      <p:cBhvr>
                                        <p:cTn id="29" dur="1000" fill="hold"/>
                                        <p:tgtEl>
                                          <p:spTgt spid="9224"/>
                                        </p:tgtEl>
                                        <p:attrNameLst>
                                          <p:attrName>ppt_x</p:attrName>
                                        </p:attrNameLst>
                                      </p:cBhvr>
                                      <p:tavLst>
                                        <p:tav tm="0">
                                          <p:val>
                                            <p:strVal val="#ppt_x-.2"/>
                                          </p:val>
                                        </p:tav>
                                        <p:tav tm="100000">
                                          <p:val>
                                            <p:strVal val="#ppt_x"/>
                                          </p:val>
                                        </p:tav>
                                      </p:tavLst>
                                    </p:anim>
                                    <p:anim calcmode="lin" valueType="num">
                                      <p:cBhvr>
                                        <p:cTn id="30" dur="1000" fill="hold"/>
                                        <p:tgtEl>
                                          <p:spTgt spid="922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0" grpId="1" animBg="1"/>
      <p:bldP spid="9221" grpId="0" animBg="1"/>
      <p:bldP spid="9222" grpId="0" animBg="1"/>
      <p:bldP spid="92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819400" y="60325"/>
            <a:ext cx="3124200" cy="701675"/>
          </a:xfrm>
          <a:prstGeom prst="rect">
            <a:avLst/>
          </a:prstGeom>
          <a:solidFill>
            <a:srgbClr val="FFFF00"/>
          </a:solidFill>
          <a:ln>
            <a:noFill/>
          </a:ln>
          <a:effec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dirty="0">
                <a:solidFill>
                  <a:srgbClr val="000000"/>
                </a:solidFill>
              </a:rPr>
              <a:t>  </a:t>
            </a:r>
            <a:r>
              <a:rPr lang="en-US" altLang="en-US" b="1" u="sng" dirty="0" err="1">
                <a:solidFill>
                  <a:srgbClr val="7030A0"/>
                </a:solidFill>
              </a:rPr>
              <a:t>Kể</a:t>
            </a:r>
            <a:r>
              <a:rPr lang="en-US" altLang="en-US" b="1" u="sng" dirty="0">
                <a:solidFill>
                  <a:srgbClr val="7030A0"/>
                </a:solidFill>
              </a:rPr>
              <a:t> </a:t>
            </a:r>
            <a:r>
              <a:rPr lang="en-US" altLang="en-US" b="1" u="sng" dirty="0" err="1">
                <a:solidFill>
                  <a:srgbClr val="7030A0"/>
                </a:solidFill>
              </a:rPr>
              <a:t>chuyện</a:t>
            </a:r>
            <a:endParaRPr lang="en-US" altLang="en-US" b="1" u="sng" dirty="0">
              <a:solidFill>
                <a:srgbClr val="7030A0"/>
              </a:solidFill>
            </a:endParaRPr>
          </a:p>
        </p:txBody>
      </p:sp>
      <p:sp>
        <p:nvSpPr>
          <p:cNvPr id="11267" name="WordArt 3"/>
          <p:cNvSpPr>
            <a:spLocks noChangeArrowheads="1" noChangeShapeType="1" noTextEdit="1"/>
          </p:cNvSpPr>
          <p:nvPr/>
        </p:nvSpPr>
        <p:spPr bwMode="auto">
          <a:xfrm>
            <a:off x="709914" y="838200"/>
            <a:ext cx="8269146" cy="1143000"/>
          </a:xfrm>
          <a:prstGeom prst="rect">
            <a:avLst/>
          </a:prstGeom>
          <a:solidFill>
            <a:srgbClr val="FF0000"/>
          </a:solidFill>
        </p:spPr>
        <p:txBody>
          <a:bodyPr wrap="none" fromWordArt="1">
            <a:prstTxWarp prst="textPlain">
              <a:avLst>
                <a:gd name="adj" fmla="val 50000"/>
              </a:avLst>
            </a:prstTxWarp>
            <a:scene3d>
              <a:camera prst="legacyPerspectiveBottom"/>
              <a:lightRig rig="legacyFlat3" dir="t"/>
            </a:scene3d>
            <a:sp3d extrusionH="1801800" prstMaterial="legacyMatte">
              <a:extrusionClr>
                <a:srgbClr val="FFFF99"/>
              </a:extrusionClr>
            </a:sp3d>
          </a:bodyPr>
          <a:lstStyle/>
          <a:p>
            <a:pPr algn="ctr" eaLnBrk="0" fontAlgn="base" hangingPunct="0">
              <a:spcBef>
                <a:spcPct val="0"/>
              </a:spcBef>
              <a:spcAft>
                <a:spcPct val="0"/>
              </a:spcAft>
            </a:pPr>
            <a:r>
              <a:rPr lang="vi-VN" sz="3600" kern="10" dirty="0">
                <a:ln w="9525">
                  <a:round/>
                  <a:headEnd/>
                  <a:tailEnd/>
                </a:ln>
                <a:solidFill>
                  <a:srgbClr val="000080"/>
                </a:solidFill>
                <a:latin typeface="Times New Roman"/>
                <a:cs typeface="Times New Roman"/>
              </a:rPr>
              <a:t>Kể chuyện đã nghe, đã đọc</a:t>
            </a:r>
            <a:endParaRPr lang="en-US" sz="3600" kern="10" dirty="0">
              <a:ln w="9525">
                <a:round/>
                <a:headEnd/>
                <a:tailEnd/>
              </a:ln>
              <a:solidFill>
                <a:srgbClr val="000080"/>
              </a:solidFill>
              <a:latin typeface="Times New Roman"/>
              <a:cs typeface="Times New Roman"/>
            </a:endParaRPr>
          </a:p>
        </p:txBody>
      </p:sp>
      <p:sp>
        <p:nvSpPr>
          <p:cNvPr id="11275" name="AutoShape 11"/>
          <p:cNvSpPr>
            <a:spLocks noChangeArrowheads="1"/>
          </p:cNvSpPr>
          <p:nvPr/>
        </p:nvSpPr>
        <p:spPr bwMode="auto">
          <a:xfrm>
            <a:off x="762000" y="3886200"/>
            <a:ext cx="6210300" cy="1895354"/>
          </a:xfrm>
          <a:prstGeom prst="cloudCallout">
            <a:avLst>
              <a:gd name="adj1" fmla="val -47505"/>
              <a:gd name="adj2" fmla="val 98306"/>
            </a:avLst>
          </a:prstGeom>
          <a:solidFill>
            <a:srgbClr val="00B050"/>
          </a:solidFill>
          <a:ln w="9525">
            <a:solidFill>
              <a:schemeClr val="bg1"/>
            </a:solidFill>
            <a:round/>
            <a:headEnd/>
            <a:tailEnd/>
          </a:ln>
          <a:effectLst>
            <a:prstShdw prst="shdw13" dist="157090" dir="15357825">
              <a:srgbClr val="FF3300">
                <a:alpha val="50000"/>
              </a:srgbClr>
            </a:prstShdw>
          </a:effectLst>
        </p:spPr>
        <p:txBody>
          <a:bodyPr/>
          <a:lstStyle/>
          <a:p>
            <a:pPr algn="ctr" fontAlgn="base">
              <a:spcBef>
                <a:spcPct val="0"/>
              </a:spcBef>
              <a:spcAft>
                <a:spcPct val="0"/>
              </a:spcAft>
            </a:pPr>
            <a:r>
              <a:rPr lang="en-US" altLang="en-US" sz="6000" b="1" dirty="0" err="1">
                <a:solidFill>
                  <a:srgbClr val="FF0000"/>
                </a:solidFill>
              </a:rPr>
              <a:t>Thi</a:t>
            </a:r>
            <a:r>
              <a:rPr lang="en-US" altLang="en-US" sz="6000" b="1" dirty="0">
                <a:solidFill>
                  <a:srgbClr val="FF0000"/>
                </a:solidFill>
              </a:rPr>
              <a:t> </a:t>
            </a:r>
            <a:r>
              <a:rPr lang="en-US" altLang="en-US" sz="6000" b="1" dirty="0" err="1">
                <a:solidFill>
                  <a:srgbClr val="FF0000"/>
                </a:solidFill>
              </a:rPr>
              <a:t>kể</a:t>
            </a:r>
            <a:endParaRPr lang="en-US" altLang="en-US" sz="6000" b="1" dirty="0">
              <a:solidFill>
                <a:srgbClr val="FF0000"/>
              </a:solidFill>
            </a:endParaRPr>
          </a:p>
        </p:txBody>
      </p:sp>
      <p:pic>
        <p:nvPicPr>
          <p:cNvPr id="10246" name="Picture 12" descr="20090804056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3243" y="1981200"/>
            <a:ext cx="297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3" descr="20090804056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906947" y="5019554"/>
            <a:ext cx="2971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6612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heckerboard(across)">
                                      <p:cBhvr>
                                        <p:cTn id="7" dur="500"/>
                                        <p:tgtEl>
                                          <p:spTgt spid="1126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checkerboard(across)">
                                      <p:cBhvr>
                                        <p:cTn id="10" dur="500"/>
                                        <p:tgtEl>
                                          <p:spTgt spid="112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1275"/>
                                        </p:tgtEl>
                                        <p:attrNameLst>
                                          <p:attrName>style.visibility</p:attrName>
                                        </p:attrNameLst>
                                      </p:cBhvr>
                                      <p:to>
                                        <p:strVal val="visible"/>
                                      </p:to>
                                    </p:set>
                                    <p:animEffect transition="in" filter="wedge">
                                      <p:cBhvr>
                                        <p:cTn id="15" dur="2000"/>
                                        <p:tgtEl>
                                          <p:spTgt spid="11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7" grpId="0" animBg="1"/>
      <p:bldP spid="112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bi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49" y="203200"/>
            <a:ext cx="8368174" cy="627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WordArt 5"/>
          <p:cNvSpPr>
            <a:spLocks noChangeArrowheads="1" noChangeShapeType="1" noTextEdit="1"/>
          </p:cNvSpPr>
          <p:nvPr/>
        </p:nvSpPr>
        <p:spPr bwMode="auto">
          <a:xfrm>
            <a:off x="2895620" y="1905000"/>
            <a:ext cx="5181322" cy="22860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fontAlgn="base">
              <a:spcBef>
                <a:spcPct val="0"/>
              </a:spcBef>
              <a:spcAft>
                <a:spcPct val="0"/>
              </a:spcAft>
            </a:pPr>
            <a:r>
              <a:rPr lang="en-US" sz="3600" b="1" kern="10">
                <a:ln w="9525">
                  <a:round/>
                  <a:headEnd/>
                  <a:tailEnd/>
                </a:ln>
                <a:solidFill>
                  <a:srgbClr val="FF0000"/>
                </a:solidFill>
                <a:latin typeface="Arial"/>
                <a:cs typeface="Arial"/>
              </a:rPr>
              <a:t>Dặn dò </a:t>
            </a:r>
          </a:p>
        </p:txBody>
      </p:sp>
    </p:spTree>
    <p:extLst>
      <p:ext uri="{BB962C8B-B14F-4D97-AF65-F5344CB8AC3E}">
        <p14:creationId xmlns:p14="http://schemas.microsoft.com/office/powerpoint/2010/main" val="406394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819400" y="0"/>
            <a:ext cx="3124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dirty="0">
                <a:solidFill>
                  <a:srgbClr val="000000"/>
                </a:solidFill>
              </a:rPr>
              <a:t>  </a:t>
            </a:r>
            <a:r>
              <a:rPr lang="en-US" altLang="en-US" b="1" u="sng" dirty="0" err="1">
                <a:solidFill>
                  <a:srgbClr val="FF0000"/>
                </a:solidFill>
              </a:rPr>
              <a:t>Kể</a:t>
            </a:r>
            <a:r>
              <a:rPr lang="en-US" altLang="en-US" b="1" u="sng" dirty="0">
                <a:solidFill>
                  <a:srgbClr val="FF0000"/>
                </a:solidFill>
              </a:rPr>
              <a:t> </a:t>
            </a:r>
            <a:r>
              <a:rPr lang="en-US" altLang="en-US" b="1" u="sng" dirty="0" err="1">
                <a:solidFill>
                  <a:srgbClr val="FF0000"/>
                </a:solidFill>
              </a:rPr>
              <a:t>chuyện</a:t>
            </a:r>
            <a:endParaRPr lang="en-US" altLang="en-US" b="1" u="sng" dirty="0">
              <a:solidFill>
                <a:srgbClr val="FF0000"/>
              </a:solidFill>
            </a:endParaRPr>
          </a:p>
        </p:txBody>
      </p:sp>
      <p:sp>
        <p:nvSpPr>
          <p:cNvPr id="3077" name="WordArt 5"/>
          <p:cNvSpPr>
            <a:spLocks noChangeArrowheads="1" noChangeShapeType="1" noTextEdit="1"/>
          </p:cNvSpPr>
          <p:nvPr/>
        </p:nvSpPr>
        <p:spPr bwMode="auto">
          <a:xfrm>
            <a:off x="685800" y="701675"/>
            <a:ext cx="8229600" cy="1128612"/>
          </a:xfrm>
          <a:prstGeom prst="rect">
            <a:avLst/>
          </a:prstGeom>
          <a:solidFill>
            <a:srgbClr val="FFFF00"/>
          </a:solidFill>
        </p:spPr>
        <p:txBody>
          <a:bodyPr wrap="none" fromWordArt="1">
            <a:prstTxWarp prst="textPlain">
              <a:avLst>
                <a:gd name="adj" fmla="val 50000"/>
              </a:avLst>
            </a:prstTxWarp>
            <a:scene3d>
              <a:camera prst="legacyPerspectiveBottom"/>
              <a:lightRig rig="legacyFlat3" dir="t"/>
            </a:scene3d>
            <a:sp3d extrusionH="1801800" prstMaterial="legacyMatte">
              <a:extrusionClr>
                <a:srgbClr val="FFFF99"/>
              </a:extrusionClr>
            </a:sp3d>
          </a:bodyPr>
          <a:lstStyle/>
          <a:p>
            <a:pPr algn="ctr" eaLnBrk="0" fontAlgn="base" hangingPunct="0">
              <a:spcBef>
                <a:spcPct val="0"/>
              </a:spcBef>
              <a:spcAft>
                <a:spcPct val="0"/>
              </a:spcAft>
            </a:pPr>
            <a:r>
              <a:rPr lang="vi-VN" sz="3600" kern="10" dirty="0">
                <a:ln w="9525">
                  <a:round/>
                  <a:headEnd/>
                  <a:tailEnd/>
                </a:ln>
                <a:solidFill>
                  <a:srgbClr val="000080"/>
                </a:solidFill>
                <a:latin typeface="Times New Roman"/>
                <a:cs typeface="Times New Roman"/>
              </a:rPr>
              <a:t>Kể chuyện đã nghe, đã đọc</a:t>
            </a:r>
            <a:endParaRPr lang="en-US" sz="3600" kern="10" dirty="0">
              <a:ln w="9525">
                <a:round/>
                <a:headEnd/>
                <a:tailEnd/>
              </a:ln>
              <a:solidFill>
                <a:srgbClr val="000080"/>
              </a:solidFill>
              <a:latin typeface="Times New Roman"/>
              <a:cs typeface="Times New Roman"/>
            </a:endParaRPr>
          </a:p>
        </p:txBody>
      </p:sp>
      <p:sp>
        <p:nvSpPr>
          <p:cNvPr id="3079" name="Text Box 7"/>
          <p:cNvSpPr txBox="1">
            <a:spLocks noChangeArrowheads="1"/>
          </p:cNvSpPr>
          <p:nvPr/>
        </p:nvSpPr>
        <p:spPr bwMode="auto">
          <a:xfrm>
            <a:off x="228600" y="2803525"/>
            <a:ext cx="8686800" cy="181588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just" fontAlgn="base">
              <a:spcBef>
                <a:spcPct val="50000"/>
              </a:spcBef>
              <a:spcAft>
                <a:spcPct val="0"/>
              </a:spcAft>
            </a:pPr>
            <a:r>
              <a:rPr lang="en-US" altLang="en-US" dirty="0">
                <a:solidFill>
                  <a:srgbClr val="000000"/>
                </a:solidFill>
              </a:rPr>
              <a:t>   </a:t>
            </a:r>
            <a:r>
              <a:rPr lang="en-US" altLang="en-US" sz="3600" b="1" i="1" u="sng" dirty="0" err="1">
                <a:solidFill>
                  <a:srgbClr val="FF0000"/>
                </a:solidFill>
              </a:rPr>
              <a:t>Đề</a:t>
            </a:r>
            <a:r>
              <a:rPr lang="en-US" altLang="en-US" sz="3600" b="1" i="1" u="sng" dirty="0">
                <a:solidFill>
                  <a:srgbClr val="FF0000"/>
                </a:solidFill>
              </a:rPr>
              <a:t> </a:t>
            </a:r>
            <a:r>
              <a:rPr lang="en-US" altLang="en-US" sz="3600" b="1" i="1" u="sng" dirty="0" err="1">
                <a:solidFill>
                  <a:srgbClr val="FF0000"/>
                </a:solidFill>
              </a:rPr>
              <a:t>bài</a:t>
            </a:r>
            <a:r>
              <a:rPr lang="en-US" altLang="en-US" sz="3600" b="1" dirty="0">
                <a:solidFill>
                  <a:srgbClr val="FF0000"/>
                </a:solidFill>
              </a:rPr>
              <a:t>: </a:t>
            </a:r>
            <a:r>
              <a:rPr lang="en-US" altLang="en-US" sz="3600" b="1" dirty="0" err="1">
                <a:solidFill>
                  <a:srgbClr val="FF0000"/>
                </a:solidFill>
              </a:rPr>
              <a:t>Kể</a:t>
            </a:r>
            <a:r>
              <a:rPr lang="en-US" altLang="en-US" sz="3600" b="1" dirty="0">
                <a:solidFill>
                  <a:srgbClr val="FF0000"/>
                </a:solidFill>
              </a:rPr>
              <a:t> </a:t>
            </a:r>
            <a:r>
              <a:rPr lang="en-US" altLang="en-US" sz="3600" b="1" dirty="0" err="1">
                <a:solidFill>
                  <a:srgbClr val="FF0000"/>
                </a:solidFill>
              </a:rPr>
              <a:t>một</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a:solidFill>
                  <a:srgbClr val="FF0000"/>
                </a:solidFill>
              </a:rPr>
              <a:t>chuyện</a:t>
            </a:r>
            <a:r>
              <a:rPr lang="en-US" altLang="en-US" sz="3600" b="1" dirty="0">
                <a:solidFill>
                  <a:srgbClr val="FF0000"/>
                </a:solidFill>
              </a:rPr>
              <a:t> </a:t>
            </a:r>
            <a:r>
              <a:rPr lang="en-US" altLang="en-US" sz="3600" b="1" dirty="0" err="1">
                <a:solidFill>
                  <a:srgbClr val="FF0000"/>
                </a:solidFill>
              </a:rPr>
              <a:t>em</a:t>
            </a:r>
            <a:r>
              <a:rPr lang="en-US" altLang="en-US" sz="3600" b="1" dirty="0">
                <a:solidFill>
                  <a:srgbClr val="FF0000"/>
                </a:solidFill>
              </a:rPr>
              <a:t> </a:t>
            </a:r>
            <a:r>
              <a:rPr lang="en-US" altLang="en-US" sz="3600" b="1" dirty="0" err="1">
                <a:solidFill>
                  <a:srgbClr val="FF0000"/>
                </a:solidFill>
              </a:rPr>
              <a:t>đã</a:t>
            </a:r>
            <a:r>
              <a:rPr lang="en-US" altLang="en-US" sz="3600" b="1" dirty="0">
                <a:solidFill>
                  <a:srgbClr val="FF0000"/>
                </a:solidFill>
              </a:rPr>
              <a:t> </a:t>
            </a:r>
            <a:r>
              <a:rPr lang="en-US" altLang="en-US" sz="3600" b="1" dirty="0" err="1">
                <a:solidFill>
                  <a:srgbClr val="FF0000"/>
                </a:solidFill>
              </a:rPr>
              <a:t>được</a:t>
            </a:r>
            <a:r>
              <a:rPr lang="en-US" altLang="en-US" sz="3600" b="1" dirty="0">
                <a:solidFill>
                  <a:srgbClr val="FF0000"/>
                </a:solidFill>
              </a:rPr>
              <a:t> </a:t>
            </a:r>
            <a:r>
              <a:rPr lang="en-US" altLang="en-US" sz="3600" b="1" dirty="0" err="1">
                <a:solidFill>
                  <a:srgbClr val="FF0000"/>
                </a:solidFill>
              </a:rPr>
              <a:t>nghe</a:t>
            </a:r>
            <a:r>
              <a:rPr lang="en-US" altLang="en-US" sz="3600" b="1" dirty="0">
                <a:solidFill>
                  <a:srgbClr val="FF0000"/>
                </a:solidFill>
              </a:rPr>
              <a:t> </a:t>
            </a:r>
            <a:r>
              <a:rPr lang="en-US" altLang="en-US" sz="3600" b="1" dirty="0" err="1">
                <a:solidFill>
                  <a:srgbClr val="FF0000"/>
                </a:solidFill>
              </a:rPr>
              <a:t>hoặc</a:t>
            </a:r>
            <a:r>
              <a:rPr lang="en-US" altLang="en-US" sz="3600" b="1" dirty="0">
                <a:solidFill>
                  <a:srgbClr val="FF0000"/>
                </a:solidFill>
              </a:rPr>
              <a:t> </a:t>
            </a:r>
            <a:r>
              <a:rPr lang="en-US" altLang="en-US" sz="3600" b="1" dirty="0" err="1">
                <a:solidFill>
                  <a:srgbClr val="FF0000"/>
                </a:solidFill>
              </a:rPr>
              <a:t>được</a:t>
            </a:r>
            <a:r>
              <a:rPr lang="en-US" altLang="en-US" sz="3600" b="1" dirty="0">
                <a:solidFill>
                  <a:srgbClr val="FF0000"/>
                </a:solidFill>
              </a:rPr>
              <a:t> </a:t>
            </a:r>
            <a:r>
              <a:rPr lang="en-US" altLang="en-US" sz="3600" b="1" dirty="0" err="1">
                <a:solidFill>
                  <a:srgbClr val="FF0000"/>
                </a:solidFill>
              </a:rPr>
              <a:t>đọc</a:t>
            </a:r>
            <a:r>
              <a:rPr lang="en-US" altLang="en-US" sz="3600" b="1" dirty="0">
                <a:solidFill>
                  <a:srgbClr val="FF0000"/>
                </a:solidFill>
              </a:rPr>
              <a:t> </a:t>
            </a:r>
            <a:r>
              <a:rPr lang="en-US" altLang="en-US" sz="3600" b="1" dirty="0" err="1">
                <a:solidFill>
                  <a:srgbClr val="FF0000"/>
                </a:solidFill>
              </a:rPr>
              <a:t>về</a:t>
            </a:r>
            <a:r>
              <a:rPr lang="en-US" altLang="en-US" sz="3600" b="1" dirty="0">
                <a:solidFill>
                  <a:srgbClr val="FF0000"/>
                </a:solidFill>
              </a:rPr>
              <a:t> </a:t>
            </a:r>
            <a:r>
              <a:rPr lang="en-US" altLang="en-US" sz="3600" b="1" dirty="0" err="1">
                <a:solidFill>
                  <a:srgbClr val="FF0000"/>
                </a:solidFill>
              </a:rPr>
              <a:t>tinh</a:t>
            </a:r>
            <a:r>
              <a:rPr lang="en-US" altLang="en-US" sz="3600" b="1" dirty="0">
                <a:solidFill>
                  <a:srgbClr val="FF0000"/>
                </a:solidFill>
              </a:rPr>
              <a:t> </a:t>
            </a:r>
            <a:r>
              <a:rPr lang="en-US" altLang="en-US" sz="3600" b="1" dirty="0" err="1">
                <a:solidFill>
                  <a:srgbClr val="FF0000"/>
                </a:solidFill>
              </a:rPr>
              <a:t>thần</a:t>
            </a:r>
            <a:r>
              <a:rPr lang="en-US" altLang="en-US" sz="3600" b="1" dirty="0">
                <a:solidFill>
                  <a:srgbClr val="FF0000"/>
                </a:solidFill>
              </a:rPr>
              <a:t> </a:t>
            </a:r>
            <a:r>
              <a:rPr lang="en-US" altLang="en-US" sz="3600" b="1" dirty="0" err="1">
                <a:solidFill>
                  <a:srgbClr val="FF0000"/>
                </a:solidFill>
              </a:rPr>
              <a:t>lạc</a:t>
            </a:r>
            <a:r>
              <a:rPr lang="en-US" altLang="en-US" sz="3600" b="1" dirty="0">
                <a:solidFill>
                  <a:srgbClr val="FF0000"/>
                </a:solidFill>
              </a:rPr>
              <a:t> </a:t>
            </a:r>
            <a:r>
              <a:rPr lang="en-US" altLang="en-US" sz="3600" b="1" dirty="0" err="1">
                <a:solidFill>
                  <a:srgbClr val="FF0000"/>
                </a:solidFill>
              </a:rPr>
              <a:t>quan</a:t>
            </a:r>
            <a:r>
              <a:rPr lang="en-US" altLang="en-US" sz="3600" b="1" dirty="0">
                <a:solidFill>
                  <a:srgbClr val="FF0000"/>
                </a:solidFill>
              </a:rPr>
              <a:t>, </a:t>
            </a:r>
            <a:r>
              <a:rPr lang="en-US" altLang="en-US" sz="3600" b="1" dirty="0" err="1">
                <a:solidFill>
                  <a:srgbClr val="FF0000"/>
                </a:solidFill>
              </a:rPr>
              <a:t>yêu</a:t>
            </a:r>
            <a:r>
              <a:rPr lang="en-US" altLang="en-US" sz="3600" b="1" dirty="0">
                <a:solidFill>
                  <a:srgbClr val="FF0000"/>
                </a:solidFill>
              </a:rPr>
              <a:t> </a:t>
            </a:r>
            <a:r>
              <a:rPr lang="en-US" altLang="en-US" sz="3600" b="1" dirty="0" err="1">
                <a:solidFill>
                  <a:srgbClr val="FF0000"/>
                </a:solidFill>
              </a:rPr>
              <a:t>đời</a:t>
            </a:r>
            <a:r>
              <a:rPr lang="en-US" altLang="en-US" sz="3600" b="1" dirty="0">
                <a:solidFill>
                  <a:srgbClr val="FF0000"/>
                </a:solidFill>
              </a:rPr>
              <a:t>.</a:t>
            </a:r>
          </a:p>
        </p:txBody>
      </p:sp>
      <p:sp>
        <p:nvSpPr>
          <p:cNvPr id="3080" name="Line 8"/>
          <p:cNvSpPr>
            <a:spLocks noChangeShapeType="1"/>
          </p:cNvSpPr>
          <p:nvPr/>
        </p:nvSpPr>
        <p:spPr bwMode="auto">
          <a:xfrm>
            <a:off x="381000" y="4038600"/>
            <a:ext cx="2438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4000">
              <a:solidFill>
                <a:srgbClr val="000000"/>
              </a:solidFill>
            </a:endParaRPr>
          </a:p>
        </p:txBody>
      </p:sp>
      <p:sp>
        <p:nvSpPr>
          <p:cNvPr id="3082" name="Line 10"/>
          <p:cNvSpPr>
            <a:spLocks noChangeShapeType="1"/>
          </p:cNvSpPr>
          <p:nvPr/>
        </p:nvSpPr>
        <p:spPr bwMode="auto">
          <a:xfrm>
            <a:off x="4648200" y="4038600"/>
            <a:ext cx="2057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4000">
              <a:solidFill>
                <a:srgbClr val="000000"/>
              </a:solidFill>
            </a:endParaRPr>
          </a:p>
        </p:txBody>
      </p:sp>
      <p:sp>
        <p:nvSpPr>
          <p:cNvPr id="3083" name="Line 11"/>
          <p:cNvSpPr>
            <a:spLocks noChangeShapeType="1"/>
          </p:cNvSpPr>
          <p:nvPr/>
        </p:nvSpPr>
        <p:spPr bwMode="auto">
          <a:xfrm>
            <a:off x="7162800" y="3991337"/>
            <a:ext cx="1600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4000">
              <a:solidFill>
                <a:srgbClr val="000000"/>
              </a:solidFill>
            </a:endParaRPr>
          </a:p>
        </p:txBody>
      </p:sp>
      <p:sp>
        <p:nvSpPr>
          <p:cNvPr id="3084" name="Line 12"/>
          <p:cNvSpPr>
            <a:spLocks noChangeShapeType="1"/>
          </p:cNvSpPr>
          <p:nvPr/>
        </p:nvSpPr>
        <p:spPr bwMode="auto">
          <a:xfrm>
            <a:off x="228600" y="4648200"/>
            <a:ext cx="5029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4000">
              <a:solidFill>
                <a:srgbClr val="000000"/>
              </a:solidFill>
            </a:endParaRPr>
          </a:p>
        </p:txBody>
      </p:sp>
      <p:pic>
        <p:nvPicPr>
          <p:cNvPr id="4106" name="Picture 13" descr="20090804056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41899" y="4800600"/>
            <a:ext cx="4343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4" descr="20090804056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1830287"/>
            <a:ext cx="335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2764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heckerboard(across)">
                                      <p:cBhvr>
                                        <p:cTn id="7" dur="500"/>
                                        <p:tgtEl>
                                          <p:spTgt spid="307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checkerboard(across)">
                                      <p:cBhvr>
                                        <p:cTn id="10" dur="500"/>
                                        <p:tgtEl>
                                          <p:spTgt spid="30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079"/>
                                        </p:tgtEl>
                                        <p:attrNameLst>
                                          <p:attrName>style.visibility</p:attrName>
                                        </p:attrNameLst>
                                      </p:cBhvr>
                                      <p:to>
                                        <p:strVal val="visible"/>
                                      </p:to>
                                    </p:set>
                                    <p:animEffect transition="in" filter="checkerboard(across)">
                                      <p:cBhvr>
                                        <p:cTn id="15" dur="500"/>
                                        <p:tgtEl>
                                          <p:spTgt spid="30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080"/>
                                        </p:tgtEl>
                                        <p:attrNameLst>
                                          <p:attrName>style.visibility</p:attrName>
                                        </p:attrNameLst>
                                      </p:cBhvr>
                                      <p:to>
                                        <p:strVal val="visible"/>
                                      </p:to>
                                    </p:set>
                                    <p:animEffect transition="in" filter="checkerboard(across)">
                                      <p:cBhvr>
                                        <p:cTn id="20" dur="500"/>
                                        <p:tgtEl>
                                          <p:spTgt spid="308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082"/>
                                        </p:tgtEl>
                                        <p:attrNameLst>
                                          <p:attrName>style.visibility</p:attrName>
                                        </p:attrNameLst>
                                      </p:cBhvr>
                                      <p:to>
                                        <p:strVal val="visible"/>
                                      </p:to>
                                    </p:set>
                                    <p:animEffect transition="in" filter="checkerboard(across)">
                                      <p:cBhvr>
                                        <p:cTn id="25" dur="500"/>
                                        <p:tgtEl>
                                          <p:spTgt spid="308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083"/>
                                        </p:tgtEl>
                                        <p:attrNameLst>
                                          <p:attrName>style.visibility</p:attrName>
                                        </p:attrNameLst>
                                      </p:cBhvr>
                                      <p:to>
                                        <p:strVal val="visible"/>
                                      </p:to>
                                    </p:set>
                                    <p:animEffect transition="in" filter="checkerboard(across)">
                                      <p:cBhvr>
                                        <p:cTn id="30" dur="500"/>
                                        <p:tgtEl>
                                          <p:spTgt spid="308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084"/>
                                        </p:tgtEl>
                                        <p:attrNameLst>
                                          <p:attrName>style.visibility</p:attrName>
                                        </p:attrNameLst>
                                      </p:cBhvr>
                                      <p:to>
                                        <p:strVal val="visible"/>
                                      </p:to>
                                    </p:set>
                                    <p:animEffect transition="in" filter="checkerboard(across)">
                                      <p:cBhvr>
                                        <p:cTn id="35" dur="5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animBg="1"/>
      <p:bldP spid="3079" grpId="0" animBg="1"/>
      <p:bldP spid="3080" grpId="0" animBg="1"/>
      <p:bldP spid="3082" grpId="0" animBg="1"/>
      <p:bldP spid="3083" grpId="0" animBg="1"/>
      <p:bldP spid="30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533400" y="2879725"/>
            <a:ext cx="7924800" cy="711200"/>
          </a:xfrm>
          <a:prstGeom prst="rect">
            <a:avLst/>
          </a:prstGeom>
          <a:solidFill>
            <a:srgbClr val="FFCC00"/>
          </a:solidFill>
          <a:ln w="9525">
            <a:solidFill>
              <a:schemeClr val="bg1"/>
            </a:solidFill>
            <a:miter lim="800000"/>
            <a:headEnd/>
            <a:tailEnd/>
          </a:ln>
          <a:effectLst>
            <a:outerShdw dist="177800" dir="5400000" sy="50000" rotWithShape="0">
              <a:srgbClr val="003399">
                <a:alpha val="50000"/>
              </a:srgbClr>
            </a:outerShdw>
          </a:effec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a:solidFill>
                  <a:srgbClr val="000000"/>
                </a:solidFill>
              </a:rPr>
              <a:t>  </a:t>
            </a:r>
            <a:r>
              <a:rPr lang="en-US" altLang="en-US" i="1">
                <a:solidFill>
                  <a:srgbClr val="000000"/>
                </a:solidFill>
              </a:rPr>
              <a:t>Học sinh giới thiệu câu chuyện</a:t>
            </a:r>
          </a:p>
        </p:txBody>
      </p:sp>
      <p:sp>
        <p:nvSpPr>
          <p:cNvPr id="9221" name="Text Box 5"/>
          <p:cNvSpPr txBox="1">
            <a:spLocks noChangeArrowheads="1"/>
          </p:cNvSpPr>
          <p:nvPr/>
        </p:nvSpPr>
        <p:spPr bwMode="auto">
          <a:xfrm>
            <a:off x="457200" y="228600"/>
            <a:ext cx="4343400" cy="701675"/>
          </a:xfrm>
          <a:prstGeom prst="rect">
            <a:avLst/>
          </a:prstGeom>
          <a:solidFill>
            <a:srgbClr val="FFFF00"/>
          </a:solidFill>
          <a:ln>
            <a:noFill/>
          </a:ln>
          <a:effec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dirty="0">
                <a:solidFill>
                  <a:srgbClr val="000000"/>
                </a:solidFill>
              </a:rPr>
              <a:t> </a:t>
            </a:r>
            <a:r>
              <a:rPr lang="en-US" altLang="en-US" i="1" dirty="0">
                <a:solidFill>
                  <a:srgbClr val="000000"/>
                </a:solidFill>
              </a:rPr>
              <a:t>* </a:t>
            </a:r>
            <a:r>
              <a:rPr lang="en-US" altLang="en-US" b="1" u="sng" dirty="0" err="1">
                <a:solidFill>
                  <a:srgbClr val="FF0000"/>
                </a:solidFill>
              </a:rPr>
              <a:t>Thực</a:t>
            </a:r>
            <a:r>
              <a:rPr lang="en-US" altLang="en-US" b="1" u="sng" dirty="0">
                <a:solidFill>
                  <a:srgbClr val="FF0000"/>
                </a:solidFill>
              </a:rPr>
              <a:t> </a:t>
            </a:r>
            <a:r>
              <a:rPr lang="en-US" altLang="en-US" b="1" u="sng" dirty="0" err="1">
                <a:solidFill>
                  <a:srgbClr val="FF0000"/>
                </a:solidFill>
              </a:rPr>
              <a:t>hành</a:t>
            </a:r>
            <a:r>
              <a:rPr lang="en-US" altLang="en-US" b="1" u="sng" dirty="0">
                <a:solidFill>
                  <a:srgbClr val="FF0000"/>
                </a:solidFill>
              </a:rPr>
              <a:t> </a:t>
            </a:r>
            <a:r>
              <a:rPr lang="en-US" altLang="en-US" b="1" u="sng" dirty="0" err="1">
                <a:solidFill>
                  <a:srgbClr val="FF0000"/>
                </a:solidFill>
              </a:rPr>
              <a:t>kể</a:t>
            </a:r>
            <a:r>
              <a:rPr lang="en-US" altLang="en-US" b="1" dirty="0">
                <a:solidFill>
                  <a:srgbClr val="FF0000"/>
                </a:solidFill>
              </a:rPr>
              <a:t>:</a:t>
            </a:r>
          </a:p>
        </p:txBody>
      </p:sp>
      <p:sp>
        <p:nvSpPr>
          <p:cNvPr id="9222" name="Text Box 6"/>
          <p:cNvSpPr txBox="1">
            <a:spLocks noChangeArrowheads="1"/>
          </p:cNvSpPr>
          <p:nvPr/>
        </p:nvSpPr>
        <p:spPr bwMode="auto">
          <a:xfrm>
            <a:off x="136003" y="1600200"/>
            <a:ext cx="8991600" cy="4862870"/>
          </a:xfrm>
          <a:prstGeom prst="rect">
            <a:avLst/>
          </a:prstGeom>
          <a:solidFill>
            <a:srgbClr val="66FF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dirty="0">
                <a:solidFill>
                  <a:srgbClr val="000000"/>
                </a:solidFill>
              </a:rPr>
              <a:t>  </a:t>
            </a:r>
            <a:r>
              <a:rPr lang="en-US" altLang="en-US" sz="3600" b="1" u="sng" dirty="0" err="1">
                <a:solidFill>
                  <a:srgbClr val="FF0000"/>
                </a:solidFill>
              </a:rPr>
              <a:t>Cách</a:t>
            </a:r>
            <a:r>
              <a:rPr lang="en-US" altLang="en-US" sz="3600" b="1" u="sng" dirty="0">
                <a:solidFill>
                  <a:srgbClr val="FF0000"/>
                </a:solidFill>
              </a:rPr>
              <a:t> </a:t>
            </a:r>
            <a:r>
              <a:rPr lang="en-US" altLang="en-US" sz="3600" b="1" u="sng" dirty="0" err="1">
                <a:solidFill>
                  <a:srgbClr val="FF0000"/>
                </a:solidFill>
              </a:rPr>
              <a:t>kể</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Giới</a:t>
            </a:r>
            <a:r>
              <a:rPr lang="en-US" altLang="en-US" sz="3600" b="1" dirty="0">
                <a:solidFill>
                  <a:srgbClr val="FF0000"/>
                </a:solidFill>
              </a:rPr>
              <a:t> </a:t>
            </a:r>
            <a:r>
              <a:rPr lang="en-US" altLang="en-US" sz="3600" b="1" dirty="0" err="1">
                <a:solidFill>
                  <a:srgbClr val="FF0000"/>
                </a:solidFill>
              </a:rPr>
              <a:t>thiệu</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a:solidFill>
                  <a:srgbClr val="FF0000"/>
                </a:solidFill>
              </a:rPr>
              <a:t>chuyện</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Nêu</a:t>
            </a:r>
            <a:r>
              <a:rPr lang="en-US" altLang="en-US" sz="3600" b="1" dirty="0">
                <a:solidFill>
                  <a:srgbClr val="FF0000"/>
                </a:solidFill>
              </a:rPr>
              <a:t> </a:t>
            </a:r>
            <a:r>
              <a:rPr lang="en-US" altLang="en-US" sz="3600" b="1" dirty="0" err="1">
                <a:solidFill>
                  <a:srgbClr val="FF0000"/>
                </a:solidFill>
              </a:rPr>
              <a:t>tên</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a:solidFill>
                  <a:srgbClr val="FF0000"/>
                </a:solidFill>
              </a:rPr>
              <a:t>chuyện</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Nêu</a:t>
            </a:r>
            <a:r>
              <a:rPr lang="en-US" altLang="en-US" sz="3600" b="1" dirty="0">
                <a:solidFill>
                  <a:srgbClr val="FF0000"/>
                </a:solidFill>
              </a:rPr>
              <a:t> </a:t>
            </a:r>
            <a:r>
              <a:rPr lang="en-US" altLang="en-US" sz="3600" b="1" dirty="0" err="1">
                <a:solidFill>
                  <a:srgbClr val="FF0000"/>
                </a:solidFill>
              </a:rPr>
              <a:t>tên</a:t>
            </a:r>
            <a:r>
              <a:rPr lang="en-US" altLang="en-US" sz="3600" b="1" dirty="0">
                <a:solidFill>
                  <a:srgbClr val="FF0000"/>
                </a:solidFill>
              </a:rPr>
              <a:t> </a:t>
            </a:r>
            <a:r>
              <a:rPr lang="en-US" altLang="en-US" sz="3600" b="1" dirty="0" err="1">
                <a:solidFill>
                  <a:srgbClr val="FF0000"/>
                </a:solidFill>
              </a:rPr>
              <a:t>nhân</a:t>
            </a:r>
            <a:r>
              <a:rPr lang="en-US" altLang="en-US" sz="3600" b="1" dirty="0">
                <a:solidFill>
                  <a:srgbClr val="FF0000"/>
                </a:solidFill>
              </a:rPr>
              <a:t> </a:t>
            </a:r>
            <a:r>
              <a:rPr lang="en-US" altLang="en-US" sz="3600" b="1" dirty="0" err="1">
                <a:solidFill>
                  <a:srgbClr val="FF0000"/>
                </a:solidFill>
              </a:rPr>
              <a:t>vật</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Kể</a:t>
            </a:r>
            <a:r>
              <a:rPr lang="en-US" altLang="en-US" sz="3600" b="1" dirty="0">
                <a:solidFill>
                  <a:srgbClr val="FF0000"/>
                </a:solidFill>
              </a:rPr>
              <a:t> </a:t>
            </a:r>
            <a:r>
              <a:rPr lang="en-US" altLang="en-US" sz="3600" b="1" dirty="0" err="1">
                <a:solidFill>
                  <a:srgbClr val="FF0000"/>
                </a:solidFill>
              </a:rPr>
              <a:t>diễn</a:t>
            </a:r>
            <a:r>
              <a:rPr lang="en-US" altLang="en-US" sz="3600" b="1" dirty="0">
                <a:solidFill>
                  <a:srgbClr val="FF0000"/>
                </a:solidFill>
              </a:rPr>
              <a:t> </a:t>
            </a:r>
            <a:r>
              <a:rPr lang="en-US" altLang="en-US" sz="3600" b="1" dirty="0" err="1">
                <a:solidFill>
                  <a:srgbClr val="FF0000"/>
                </a:solidFill>
              </a:rPr>
              <a:t>biến</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a:solidFill>
                  <a:srgbClr val="FF0000"/>
                </a:solidFill>
              </a:rPr>
              <a:t>chuyện</a:t>
            </a:r>
            <a:r>
              <a:rPr lang="en-US" altLang="en-US" sz="3600" b="1" dirty="0">
                <a:solidFill>
                  <a:srgbClr val="FF0000"/>
                </a:solidFill>
              </a:rPr>
              <a:t>.</a:t>
            </a:r>
          </a:p>
          <a:p>
            <a:pPr fontAlgn="base">
              <a:spcBef>
                <a:spcPct val="50000"/>
              </a:spcBef>
              <a:spcAft>
                <a:spcPct val="0"/>
              </a:spcAft>
            </a:pPr>
            <a:r>
              <a:rPr lang="en-US" altLang="en-US" sz="3600" b="1" dirty="0">
                <a:solidFill>
                  <a:srgbClr val="FF0000"/>
                </a:solidFill>
              </a:rPr>
              <a:t> - </a:t>
            </a:r>
            <a:r>
              <a:rPr lang="en-US" altLang="en-US" sz="3600" b="1" dirty="0" err="1">
                <a:solidFill>
                  <a:srgbClr val="FF0000"/>
                </a:solidFill>
              </a:rPr>
              <a:t>Trao</a:t>
            </a:r>
            <a:r>
              <a:rPr lang="en-US" altLang="en-US" sz="3600" b="1" dirty="0">
                <a:solidFill>
                  <a:srgbClr val="FF0000"/>
                </a:solidFill>
              </a:rPr>
              <a:t> </a:t>
            </a:r>
            <a:r>
              <a:rPr lang="en-US" altLang="en-US" sz="3600" b="1" dirty="0" err="1">
                <a:solidFill>
                  <a:srgbClr val="FF0000"/>
                </a:solidFill>
              </a:rPr>
              <a:t>đổi</a:t>
            </a:r>
            <a:r>
              <a:rPr lang="en-US" altLang="en-US" sz="3600" b="1" dirty="0">
                <a:solidFill>
                  <a:srgbClr val="FF0000"/>
                </a:solidFill>
              </a:rPr>
              <a:t> ý </a:t>
            </a:r>
            <a:r>
              <a:rPr lang="en-US" altLang="en-US" sz="3600" b="1" dirty="0" err="1">
                <a:solidFill>
                  <a:srgbClr val="FF0000"/>
                </a:solidFill>
              </a:rPr>
              <a:t>nghĩa</a:t>
            </a:r>
            <a:r>
              <a:rPr lang="en-US" altLang="en-US" sz="3600" b="1" dirty="0">
                <a:solidFill>
                  <a:srgbClr val="FF0000"/>
                </a:solidFill>
              </a:rPr>
              <a:t> </a:t>
            </a:r>
            <a:r>
              <a:rPr lang="en-US" altLang="en-US" sz="3600" b="1" dirty="0" err="1">
                <a:solidFill>
                  <a:srgbClr val="FF0000"/>
                </a:solidFill>
              </a:rPr>
              <a:t>câu</a:t>
            </a:r>
            <a:r>
              <a:rPr lang="en-US" altLang="en-US" sz="3600" b="1" dirty="0">
                <a:solidFill>
                  <a:srgbClr val="FF0000"/>
                </a:solidFill>
              </a:rPr>
              <a:t> </a:t>
            </a:r>
            <a:r>
              <a:rPr lang="en-US" altLang="en-US" sz="3600" b="1" dirty="0" err="1">
                <a:solidFill>
                  <a:srgbClr val="FF0000"/>
                </a:solidFill>
              </a:rPr>
              <a:t>chuyện</a:t>
            </a:r>
            <a:r>
              <a:rPr lang="en-US" altLang="en-US" sz="3600" b="1" dirty="0">
                <a:solidFill>
                  <a:srgbClr val="FF0000"/>
                </a:solidFill>
              </a:rPr>
              <a:t>.</a:t>
            </a:r>
          </a:p>
        </p:txBody>
      </p:sp>
      <p:sp>
        <p:nvSpPr>
          <p:cNvPr id="9224" name="AutoShape 8"/>
          <p:cNvSpPr>
            <a:spLocks noChangeArrowheads="1"/>
          </p:cNvSpPr>
          <p:nvPr/>
        </p:nvSpPr>
        <p:spPr bwMode="auto">
          <a:xfrm>
            <a:off x="5333999" y="228600"/>
            <a:ext cx="3793603" cy="1371600"/>
          </a:xfrm>
          <a:prstGeom prst="irregularSeal1">
            <a:avLst/>
          </a:prstGeom>
          <a:solidFill>
            <a:srgbClr val="FF0000"/>
          </a:solidFill>
          <a:ln w="9525">
            <a:solidFill>
              <a:schemeClr val="bg1"/>
            </a:solidFill>
            <a:miter lim="800000"/>
            <a:headEnd/>
            <a:tailEnd/>
          </a:ln>
          <a:effectLst/>
        </p:spPr>
        <p:txBody>
          <a:bodyPr wrap="none" anchor="ctr"/>
          <a:lstStyle/>
          <a:p>
            <a:pPr algn="ctr" fontAlgn="base">
              <a:spcBef>
                <a:spcPct val="0"/>
              </a:spcBef>
              <a:spcAft>
                <a:spcPct val="0"/>
              </a:spcAft>
            </a:pPr>
            <a:r>
              <a:rPr lang="en-US" altLang="en-US" sz="4000" i="1" dirty="0">
                <a:solidFill>
                  <a:srgbClr val="FFFF00"/>
                </a:solidFill>
              </a:rPr>
              <a:t>CÁ NHÂN</a:t>
            </a:r>
          </a:p>
        </p:txBody>
      </p:sp>
    </p:spTree>
    <p:extLst>
      <p:ext uri="{BB962C8B-B14F-4D97-AF65-F5344CB8AC3E}">
        <p14:creationId xmlns:p14="http://schemas.microsoft.com/office/powerpoint/2010/main" val="1352789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21"/>
                                        </p:tgtEl>
                                        <p:attrNameLst>
                                          <p:attrName>style.visibility</p:attrName>
                                        </p:attrNameLst>
                                      </p:cBhvr>
                                      <p:to>
                                        <p:strVal val="visible"/>
                                      </p:to>
                                    </p:set>
                                    <p:anim calcmode="discrete" valueType="clr">
                                      <p:cBhvr override="childStyle">
                                        <p:cTn id="7" dur="80"/>
                                        <p:tgtEl>
                                          <p:spTgt spid="922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21"/>
                                        </p:tgtEl>
                                        <p:attrNameLst>
                                          <p:attrName>fillcolor</p:attrName>
                                        </p:attrNameLst>
                                      </p:cBhvr>
                                      <p:tavLst>
                                        <p:tav tm="0">
                                          <p:val>
                                            <p:clrVal>
                                              <a:schemeClr val="accent2"/>
                                            </p:clrVal>
                                          </p:val>
                                        </p:tav>
                                        <p:tav tm="50000">
                                          <p:val>
                                            <p:clrVal>
                                              <a:schemeClr val="hlink"/>
                                            </p:clrVal>
                                          </p:val>
                                        </p:tav>
                                      </p:tavLst>
                                    </p:anim>
                                    <p:set>
                                      <p:cBhvr>
                                        <p:cTn id="9" dur="80"/>
                                        <p:tgtEl>
                                          <p:spTgt spid="922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wedge">
                                      <p:cBhvr>
                                        <p:cTn id="14" dur="2000"/>
                                        <p:tgtEl>
                                          <p:spTgt spid="92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222"/>
                                        </p:tgtEl>
                                        <p:attrNameLst>
                                          <p:attrName>style.visibility</p:attrName>
                                        </p:attrNameLst>
                                      </p:cBhvr>
                                      <p:to>
                                        <p:strVal val="visible"/>
                                      </p:to>
                                    </p:set>
                                    <p:anim calcmode="discrete" valueType="clr">
                                      <p:cBhvr override="childStyle">
                                        <p:cTn id="19" dur="80"/>
                                        <p:tgtEl>
                                          <p:spTgt spid="922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222"/>
                                        </p:tgtEl>
                                        <p:attrNameLst>
                                          <p:attrName>fillcolor</p:attrName>
                                        </p:attrNameLst>
                                      </p:cBhvr>
                                      <p:tavLst>
                                        <p:tav tm="0">
                                          <p:val>
                                            <p:clrVal>
                                              <a:schemeClr val="accent2"/>
                                            </p:clrVal>
                                          </p:val>
                                        </p:tav>
                                        <p:tav tm="50000">
                                          <p:val>
                                            <p:clrVal>
                                              <a:schemeClr val="hlink"/>
                                            </p:clrVal>
                                          </p:val>
                                        </p:tav>
                                      </p:tavLst>
                                    </p:anim>
                                    <p:set>
                                      <p:cBhvr>
                                        <p:cTn id="21" dur="80"/>
                                        <p:tgtEl>
                                          <p:spTgt spid="9222"/>
                                        </p:tgtEl>
                                        <p:attrNameLst>
                                          <p:attrName>fill.type</p:attrName>
                                        </p:attrNameLst>
                                      </p:cBhvr>
                                      <p:to>
                                        <p:strVal val="solid"/>
                                      </p:to>
                                    </p:set>
                                  </p:childTnLst>
                                </p:cTn>
                              </p:par>
                              <p:par>
                                <p:cTn id="22" presetID="4" presetClass="exit" presetSubtype="16" fill="hold" grpId="1" nodeType="withEffect">
                                  <p:stCondLst>
                                    <p:cond delay="0"/>
                                  </p:stCondLst>
                                  <p:childTnLst>
                                    <p:animEffect transition="out" filter="box(in)">
                                      <p:cBhvr>
                                        <p:cTn id="23" dur="500"/>
                                        <p:tgtEl>
                                          <p:spTgt spid="9220"/>
                                        </p:tgtEl>
                                      </p:cBhvr>
                                    </p:animEffect>
                                    <p:set>
                                      <p:cBhvr>
                                        <p:cTn id="24" dur="1" fill="hold">
                                          <p:stCondLst>
                                            <p:cond delay="499"/>
                                          </p:stCondLst>
                                        </p:cTn>
                                        <p:tgtEl>
                                          <p:spTgt spid="9220"/>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9224"/>
                                        </p:tgtEl>
                                        <p:attrNameLst>
                                          <p:attrName>style.visibility</p:attrName>
                                        </p:attrNameLst>
                                      </p:cBhvr>
                                      <p:to>
                                        <p:strVal val="visible"/>
                                      </p:to>
                                    </p:set>
                                    <p:anim calcmode="lin" valueType="num">
                                      <p:cBhvr>
                                        <p:cTn id="29" dur="1000" fill="hold"/>
                                        <p:tgtEl>
                                          <p:spTgt spid="9224"/>
                                        </p:tgtEl>
                                        <p:attrNameLst>
                                          <p:attrName>ppt_x</p:attrName>
                                        </p:attrNameLst>
                                      </p:cBhvr>
                                      <p:tavLst>
                                        <p:tav tm="0">
                                          <p:val>
                                            <p:strVal val="#ppt_x-.2"/>
                                          </p:val>
                                        </p:tav>
                                        <p:tav tm="100000">
                                          <p:val>
                                            <p:strVal val="#ppt_x"/>
                                          </p:val>
                                        </p:tav>
                                      </p:tavLst>
                                    </p:anim>
                                    <p:anim calcmode="lin" valueType="num">
                                      <p:cBhvr>
                                        <p:cTn id="30" dur="1000" fill="hold"/>
                                        <p:tgtEl>
                                          <p:spTgt spid="922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P spid="9220" grpId="1" animBg="1"/>
      <p:bldP spid="9221" grpId="0" animBg="1"/>
      <p:bldP spid="9222" grpId="0" animBg="1"/>
      <p:bldP spid="92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312661"/>
            <a:ext cx="9143999" cy="1938992"/>
          </a:xfrm>
          <a:prstGeom prst="rect">
            <a:avLst/>
          </a:prstGeom>
          <a:solidFill>
            <a:srgbClr val="00B0F0"/>
          </a:solidFill>
        </p:spPr>
        <p:txBody>
          <a:bodyPr wrap="square" rtlCol="0">
            <a:spAutoFit/>
          </a:bodyPr>
          <a:lstStyle/>
          <a:p>
            <a:pPr algn="ctr"/>
            <a:r>
              <a:rPr lang="en-US" sz="4000" b="1" dirty="0" err="1">
                <a:solidFill>
                  <a:srgbClr val="FFFF00"/>
                </a:solidFill>
                <a:effectLst>
                  <a:outerShdw blurRad="31750" dist="25400" dir="5400000" algn="tl" rotWithShape="0">
                    <a:srgbClr val="000000">
                      <a:alpha val="25000"/>
                    </a:srgbClr>
                  </a:outerShdw>
                </a:effectLst>
                <a:latin typeface="Aaril"/>
              </a:rPr>
              <a:t>Thứ</a:t>
            </a:r>
            <a:r>
              <a:rPr lang="en-US" sz="4000" b="1" dirty="0">
                <a:solidFill>
                  <a:srgbClr val="FFFF00"/>
                </a:solidFill>
                <a:effectLst>
                  <a:outerShdw blurRad="31750" dist="25400" dir="5400000" algn="tl" rotWithShape="0">
                    <a:srgbClr val="000000">
                      <a:alpha val="25000"/>
                    </a:srgbClr>
                  </a:outerShdw>
                </a:effectLst>
                <a:latin typeface="Aaril"/>
              </a:rPr>
              <a:t> </a:t>
            </a:r>
            <a:r>
              <a:rPr lang="vi-VN" sz="4000" b="1" dirty="0">
                <a:solidFill>
                  <a:srgbClr val="FFFF00"/>
                </a:solidFill>
                <a:effectLst>
                  <a:outerShdw blurRad="31750" dist="25400" dir="5400000" algn="tl" rotWithShape="0">
                    <a:srgbClr val="000000">
                      <a:alpha val="25000"/>
                    </a:srgbClr>
                  </a:outerShdw>
                </a:effectLst>
                <a:latin typeface="Aaril"/>
              </a:rPr>
              <a:t>Ba</a:t>
            </a:r>
            <a:r>
              <a:rPr lang="en-US" sz="4000" b="1" dirty="0">
                <a:solidFill>
                  <a:srgbClr val="FFFF00"/>
                </a:solidFill>
                <a:effectLst>
                  <a:outerShdw blurRad="31750" dist="25400" dir="5400000" algn="tl" rotWithShape="0">
                    <a:srgbClr val="000000">
                      <a:alpha val="25000"/>
                    </a:srgbClr>
                  </a:outerShdw>
                </a:effectLst>
                <a:latin typeface="Aaril"/>
              </a:rPr>
              <a:t>, </a:t>
            </a:r>
            <a:r>
              <a:rPr lang="en-US" sz="4000" b="1" dirty="0" err="1">
                <a:solidFill>
                  <a:srgbClr val="FFFF00"/>
                </a:solidFill>
                <a:effectLst>
                  <a:outerShdw blurRad="31750" dist="25400" dir="5400000" algn="tl" rotWithShape="0">
                    <a:srgbClr val="000000">
                      <a:alpha val="25000"/>
                    </a:srgbClr>
                  </a:outerShdw>
                </a:effectLst>
                <a:latin typeface="Aaril"/>
              </a:rPr>
              <a:t>ngày</a:t>
            </a:r>
            <a:r>
              <a:rPr lang="en-US" sz="4000" b="1" dirty="0">
                <a:solidFill>
                  <a:srgbClr val="FFFF00"/>
                </a:solidFill>
                <a:effectLst>
                  <a:outerShdw blurRad="31750" dist="25400" dir="5400000" algn="tl" rotWithShape="0">
                    <a:srgbClr val="000000">
                      <a:alpha val="25000"/>
                    </a:srgbClr>
                  </a:outerShdw>
                </a:effectLst>
                <a:latin typeface="Aaril"/>
              </a:rPr>
              <a:t> </a:t>
            </a:r>
            <a:r>
              <a:rPr lang="vi-VN" sz="4000" b="1" dirty="0">
                <a:solidFill>
                  <a:srgbClr val="FFFF00"/>
                </a:solidFill>
                <a:effectLst>
                  <a:outerShdw blurRad="31750" dist="25400" dir="5400000" algn="tl" rotWithShape="0">
                    <a:srgbClr val="000000">
                      <a:alpha val="25000"/>
                    </a:srgbClr>
                  </a:outerShdw>
                </a:effectLst>
                <a:latin typeface="Aaril"/>
              </a:rPr>
              <a:t>17</a:t>
            </a:r>
            <a:r>
              <a:rPr lang="en-US" sz="4000" b="1" dirty="0">
                <a:solidFill>
                  <a:srgbClr val="FFFF00"/>
                </a:solidFill>
                <a:effectLst>
                  <a:outerShdw blurRad="31750" dist="25400" dir="5400000" algn="tl" rotWithShape="0">
                    <a:srgbClr val="000000">
                      <a:alpha val="25000"/>
                    </a:srgbClr>
                  </a:outerShdw>
                </a:effectLst>
                <a:latin typeface="Aaril"/>
              </a:rPr>
              <a:t> </a:t>
            </a:r>
            <a:r>
              <a:rPr lang="en-US" sz="4000" b="1" dirty="0" err="1">
                <a:solidFill>
                  <a:srgbClr val="FFFF00"/>
                </a:solidFill>
                <a:effectLst>
                  <a:outerShdw blurRad="31750" dist="25400" dir="5400000" algn="tl" rotWithShape="0">
                    <a:srgbClr val="000000">
                      <a:alpha val="25000"/>
                    </a:srgbClr>
                  </a:outerShdw>
                </a:effectLst>
                <a:latin typeface="Aaril"/>
              </a:rPr>
              <a:t>tháng</a:t>
            </a:r>
            <a:r>
              <a:rPr lang="en-US" sz="4000" b="1" dirty="0">
                <a:solidFill>
                  <a:srgbClr val="FFFF00"/>
                </a:solidFill>
                <a:effectLst>
                  <a:outerShdw blurRad="31750" dist="25400" dir="5400000" algn="tl" rotWithShape="0">
                    <a:srgbClr val="000000">
                      <a:alpha val="25000"/>
                    </a:srgbClr>
                  </a:outerShdw>
                </a:effectLst>
                <a:latin typeface="Aaril"/>
              </a:rPr>
              <a:t> 5 </a:t>
            </a:r>
            <a:r>
              <a:rPr lang="en-US" sz="4000" b="1" dirty="0" err="1">
                <a:solidFill>
                  <a:srgbClr val="FFFF00"/>
                </a:solidFill>
                <a:effectLst>
                  <a:outerShdw blurRad="31750" dist="25400" dir="5400000" algn="tl" rotWithShape="0">
                    <a:srgbClr val="000000">
                      <a:alpha val="25000"/>
                    </a:srgbClr>
                  </a:outerShdw>
                </a:effectLst>
                <a:latin typeface="Aaril"/>
              </a:rPr>
              <a:t>năm</a:t>
            </a:r>
            <a:r>
              <a:rPr lang="en-US" sz="4000" b="1" dirty="0">
                <a:solidFill>
                  <a:srgbClr val="FFFF00"/>
                </a:solidFill>
                <a:effectLst>
                  <a:outerShdw blurRad="31750" dist="25400" dir="5400000" algn="tl" rotWithShape="0">
                    <a:srgbClr val="000000">
                      <a:alpha val="25000"/>
                    </a:srgbClr>
                  </a:outerShdw>
                </a:effectLst>
                <a:latin typeface="Aaril"/>
              </a:rPr>
              <a:t> </a:t>
            </a:r>
            <a:r>
              <a:rPr lang="vi-VN" sz="4000" b="1" dirty="0">
                <a:solidFill>
                  <a:srgbClr val="FFFF00"/>
                </a:solidFill>
                <a:effectLst>
                  <a:outerShdw blurRad="31750" dist="25400" dir="5400000" algn="tl" rotWithShape="0">
                    <a:srgbClr val="000000">
                      <a:alpha val="25000"/>
                    </a:srgbClr>
                  </a:outerShdw>
                </a:effectLst>
                <a:latin typeface="Aaril"/>
              </a:rPr>
              <a:t>2022</a:t>
            </a:r>
            <a:br>
              <a:rPr lang="en-US" sz="4000" b="1" dirty="0">
                <a:solidFill>
                  <a:srgbClr val="FFFF00"/>
                </a:solidFill>
                <a:effectLst>
                  <a:outerShdw blurRad="31750" dist="25400" dir="5400000" algn="tl" rotWithShape="0">
                    <a:srgbClr val="000000">
                      <a:alpha val="25000"/>
                    </a:srgbClr>
                  </a:outerShdw>
                </a:effectLst>
                <a:latin typeface="Aaril"/>
              </a:rPr>
            </a:br>
            <a:r>
              <a:rPr lang="en-US" sz="4000" b="1" u="sng" dirty="0" err="1">
                <a:solidFill>
                  <a:srgbClr val="FFFF00"/>
                </a:solidFill>
                <a:effectLst>
                  <a:outerShdw blurRad="31750" dist="25400" dir="5400000" algn="tl" rotWithShape="0">
                    <a:srgbClr val="000000">
                      <a:alpha val="25000"/>
                    </a:srgbClr>
                  </a:outerShdw>
                </a:effectLst>
                <a:latin typeface="Aaril"/>
              </a:rPr>
              <a:t>Tiếng</a:t>
            </a:r>
            <a:r>
              <a:rPr lang="en-US" sz="4000" b="1" u="sng" dirty="0">
                <a:solidFill>
                  <a:srgbClr val="FFFF00"/>
                </a:solidFill>
                <a:effectLst>
                  <a:outerShdw blurRad="31750" dist="25400" dir="5400000" algn="tl" rotWithShape="0">
                    <a:srgbClr val="000000">
                      <a:alpha val="25000"/>
                    </a:srgbClr>
                  </a:outerShdw>
                </a:effectLst>
                <a:latin typeface="Aaril"/>
              </a:rPr>
              <a:t> </a:t>
            </a:r>
            <a:r>
              <a:rPr lang="en-US" sz="4000" b="1" u="sng" dirty="0" err="1">
                <a:solidFill>
                  <a:srgbClr val="FFFF00"/>
                </a:solidFill>
                <a:effectLst>
                  <a:outerShdw blurRad="31750" dist="25400" dir="5400000" algn="tl" rotWithShape="0">
                    <a:srgbClr val="000000">
                      <a:alpha val="25000"/>
                    </a:srgbClr>
                  </a:outerShdw>
                </a:effectLst>
                <a:latin typeface="Aaril"/>
              </a:rPr>
              <a:t>Việt</a:t>
            </a:r>
            <a:br>
              <a:rPr lang="en-US" sz="4000" b="1" dirty="0">
                <a:solidFill>
                  <a:srgbClr val="FFFF00"/>
                </a:solidFill>
                <a:effectLst>
                  <a:outerShdw blurRad="31750" dist="25400" dir="5400000" algn="tl" rotWithShape="0">
                    <a:srgbClr val="000000">
                      <a:alpha val="25000"/>
                    </a:srgbClr>
                  </a:outerShdw>
                </a:effectLst>
                <a:latin typeface="Aaril"/>
              </a:rPr>
            </a:br>
            <a:r>
              <a:rPr lang="en-US" sz="4000" b="1" dirty="0" err="1">
                <a:solidFill>
                  <a:srgbClr val="FFFF00"/>
                </a:solidFill>
                <a:effectLst>
                  <a:outerShdw blurRad="31750" dist="25400" dir="5400000" algn="tl" rotWithShape="0">
                    <a:srgbClr val="000000">
                      <a:alpha val="25000"/>
                    </a:srgbClr>
                  </a:outerShdw>
                </a:effectLst>
                <a:latin typeface="Aaril"/>
              </a:rPr>
              <a:t>Bài</a:t>
            </a:r>
            <a:r>
              <a:rPr lang="en-US" sz="4000" b="1" dirty="0">
                <a:solidFill>
                  <a:srgbClr val="FFFF00"/>
                </a:solidFill>
                <a:effectLst>
                  <a:outerShdw blurRad="31750" dist="25400" dir="5400000" algn="tl" rotWithShape="0">
                    <a:srgbClr val="000000">
                      <a:alpha val="25000"/>
                    </a:srgbClr>
                  </a:outerShdw>
                </a:effectLst>
                <a:latin typeface="Aaril"/>
              </a:rPr>
              <a:t> 34B. Ai </a:t>
            </a:r>
            <a:r>
              <a:rPr lang="en-US" sz="4000" b="1" dirty="0" err="1">
                <a:solidFill>
                  <a:srgbClr val="FFFF00"/>
                </a:solidFill>
                <a:effectLst>
                  <a:outerShdw blurRad="31750" dist="25400" dir="5400000" algn="tl" rotWithShape="0">
                    <a:srgbClr val="000000">
                      <a:alpha val="25000"/>
                    </a:srgbClr>
                  </a:outerShdw>
                </a:effectLst>
                <a:latin typeface="Aaril"/>
              </a:rPr>
              <a:t>là</a:t>
            </a:r>
            <a:r>
              <a:rPr lang="en-US" sz="4000" b="1" dirty="0">
                <a:solidFill>
                  <a:srgbClr val="FFFF00"/>
                </a:solidFill>
                <a:effectLst>
                  <a:outerShdw blurRad="31750" dist="25400" dir="5400000" algn="tl" rotWithShape="0">
                    <a:srgbClr val="000000">
                      <a:alpha val="25000"/>
                    </a:srgbClr>
                  </a:outerShdw>
                </a:effectLst>
                <a:latin typeface="Aaril"/>
              </a:rPr>
              <a:t> </a:t>
            </a:r>
            <a:r>
              <a:rPr lang="en-US" sz="4000" b="1" dirty="0" err="1">
                <a:solidFill>
                  <a:srgbClr val="FFFF00"/>
                </a:solidFill>
                <a:effectLst>
                  <a:outerShdw blurRad="31750" dist="25400" dir="5400000" algn="tl" rotWithShape="0">
                    <a:srgbClr val="000000">
                      <a:alpha val="25000"/>
                    </a:srgbClr>
                  </a:outerShdw>
                </a:effectLst>
                <a:latin typeface="Aaril"/>
              </a:rPr>
              <a:t>người</a:t>
            </a:r>
            <a:r>
              <a:rPr lang="en-US" sz="4000" b="1" dirty="0">
                <a:solidFill>
                  <a:srgbClr val="FFFF00"/>
                </a:solidFill>
                <a:effectLst>
                  <a:outerShdw blurRad="31750" dist="25400" dir="5400000" algn="tl" rotWithShape="0">
                    <a:srgbClr val="000000">
                      <a:alpha val="25000"/>
                    </a:srgbClr>
                  </a:outerShdw>
                </a:effectLst>
                <a:latin typeface="Aaril"/>
              </a:rPr>
              <a:t> </a:t>
            </a:r>
            <a:r>
              <a:rPr lang="en-US" sz="4000" b="1" dirty="0" err="1">
                <a:solidFill>
                  <a:srgbClr val="FFFF00"/>
                </a:solidFill>
                <a:effectLst>
                  <a:outerShdw blurRad="31750" dist="25400" dir="5400000" algn="tl" rotWithShape="0">
                    <a:srgbClr val="000000">
                      <a:alpha val="25000"/>
                    </a:srgbClr>
                  </a:outerShdw>
                </a:effectLst>
                <a:latin typeface="Aaril"/>
              </a:rPr>
              <a:t>vui</a:t>
            </a:r>
            <a:r>
              <a:rPr lang="en-US" sz="4000" b="1" dirty="0">
                <a:solidFill>
                  <a:srgbClr val="FFFF00"/>
                </a:solidFill>
                <a:effectLst>
                  <a:outerShdw blurRad="31750" dist="25400" dir="5400000" algn="tl" rotWithShape="0">
                    <a:srgbClr val="000000">
                      <a:alpha val="25000"/>
                    </a:srgbClr>
                  </a:outerShdw>
                </a:effectLst>
                <a:latin typeface="Aaril"/>
              </a:rPr>
              <a:t> </a:t>
            </a:r>
            <a:r>
              <a:rPr lang="en-US" sz="4000" b="1" dirty="0" err="1">
                <a:solidFill>
                  <a:srgbClr val="FFFF00"/>
                </a:solidFill>
                <a:effectLst>
                  <a:outerShdw blurRad="31750" dist="25400" dir="5400000" algn="tl" rotWithShape="0">
                    <a:srgbClr val="000000">
                      <a:alpha val="25000"/>
                    </a:srgbClr>
                  </a:outerShdw>
                </a:effectLst>
                <a:latin typeface="Aaril"/>
              </a:rPr>
              <a:t>tính</a:t>
            </a:r>
            <a:r>
              <a:rPr lang="en-US" sz="4000" b="1" dirty="0">
                <a:solidFill>
                  <a:srgbClr val="FFFF00"/>
                </a:solidFill>
                <a:effectLst>
                  <a:outerShdw blurRad="31750" dist="25400" dir="5400000" algn="tl" rotWithShape="0">
                    <a:srgbClr val="000000">
                      <a:alpha val="25000"/>
                    </a:srgbClr>
                  </a:outerShdw>
                </a:effectLst>
                <a:latin typeface="Aaril"/>
              </a:rPr>
              <a:t>? (</a:t>
            </a:r>
            <a:r>
              <a:rPr lang="en-US" sz="4000" b="1" dirty="0" err="1">
                <a:solidFill>
                  <a:srgbClr val="FFFF00"/>
                </a:solidFill>
                <a:effectLst>
                  <a:outerShdw blurRad="31750" dist="25400" dir="5400000" algn="tl" rotWithShape="0">
                    <a:srgbClr val="000000">
                      <a:alpha val="25000"/>
                    </a:srgbClr>
                  </a:outerShdw>
                </a:effectLst>
                <a:latin typeface="Aaril"/>
              </a:rPr>
              <a:t>tiết</a:t>
            </a:r>
            <a:r>
              <a:rPr lang="en-US" sz="4000" b="1" dirty="0">
                <a:solidFill>
                  <a:srgbClr val="FFFF00"/>
                </a:solidFill>
                <a:effectLst>
                  <a:outerShdw blurRad="31750" dist="25400" dir="5400000" algn="tl" rotWithShape="0">
                    <a:srgbClr val="000000">
                      <a:alpha val="25000"/>
                    </a:srgbClr>
                  </a:outerShdw>
                </a:effectLst>
                <a:latin typeface="Aaril"/>
              </a:rPr>
              <a:t> 2)</a:t>
            </a:r>
            <a:endParaRPr lang="en-US" sz="4000" dirty="0">
              <a:solidFill>
                <a:prstClr val="black"/>
              </a:solidFill>
            </a:endParaRPr>
          </a:p>
        </p:txBody>
      </p:sp>
      <p:pic>
        <p:nvPicPr>
          <p:cNvPr id="4" name="Picture 7" descr="Book-03-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74825" y="2438401"/>
            <a:ext cx="6607175" cy="203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2498414" y="3409254"/>
            <a:ext cx="4878387"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404" tIns="60693" rIns="121404" bIns="60693">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0" fontAlgn="base" hangingPunct="0">
              <a:spcBef>
                <a:spcPct val="0"/>
              </a:spcBef>
              <a:spcAft>
                <a:spcPct val="0"/>
              </a:spcAft>
            </a:pPr>
            <a:r>
              <a:rPr lang="en-US" sz="2700" b="1" dirty="0" err="1">
                <a:solidFill>
                  <a:srgbClr val="0000CC"/>
                </a:solidFill>
                <a:latin typeface="Arial" pitchFamily="34" charset="0"/>
              </a:rPr>
              <a:t>Hướng</a:t>
            </a:r>
            <a:r>
              <a:rPr lang="en-US" sz="2700" b="1" dirty="0">
                <a:solidFill>
                  <a:srgbClr val="0000CC"/>
                </a:solidFill>
                <a:latin typeface="Arial" pitchFamily="34" charset="0"/>
              </a:rPr>
              <a:t> </a:t>
            </a:r>
            <a:r>
              <a:rPr lang="en-US" sz="2700" b="1" dirty="0" err="1">
                <a:solidFill>
                  <a:srgbClr val="0000CC"/>
                </a:solidFill>
                <a:latin typeface="Arial" pitchFamily="34" charset="0"/>
              </a:rPr>
              <a:t>dẫn</a:t>
            </a:r>
            <a:r>
              <a:rPr lang="en-US" sz="2700" b="1" dirty="0">
                <a:solidFill>
                  <a:srgbClr val="0000CC"/>
                </a:solidFill>
                <a:latin typeface="Arial" pitchFamily="34" charset="0"/>
              </a:rPr>
              <a:t> </a:t>
            </a:r>
            <a:r>
              <a:rPr lang="en-US" sz="2700" b="1" dirty="0" err="1">
                <a:solidFill>
                  <a:srgbClr val="0000CC"/>
                </a:solidFill>
                <a:latin typeface="Arial" pitchFamily="34" charset="0"/>
              </a:rPr>
              <a:t>học</a:t>
            </a:r>
            <a:r>
              <a:rPr lang="en-US" sz="2700" b="1" dirty="0">
                <a:solidFill>
                  <a:srgbClr val="0000CC"/>
                </a:solidFill>
                <a:latin typeface="Arial" pitchFamily="34" charset="0"/>
              </a:rPr>
              <a:t> </a:t>
            </a:r>
            <a:r>
              <a:rPr lang="en-US" sz="2700" b="1" dirty="0" err="1">
                <a:solidFill>
                  <a:srgbClr val="0000CC"/>
                </a:solidFill>
                <a:latin typeface="Arial" pitchFamily="34" charset="0"/>
              </a:rPr>
              <a:t>trang</a:t>
            </a:r>
            <a:r>
              <a:rPr lang="en-US" sz="2700" b="1" dirty="0">
                <a:solidFill>
                  <a:srgbClr val="0000CC"/>
                </a:solidFill>
                <a:latin typeface="Arial" pitchFamily="34" charset="0"/>
              </a:rPr>
              <a:t> 169</a:t>
            </a:r>
          </a:p>
        </p:txBody>
      </p:sp>
      <p:sp>
        <p:nvSpPr>
          <p:cNvPr id="6" name="Horizontal Scroll 5"/>
          <p:cNvSpPr/>
          <p:nvPr/>
        </p:nvSpPr>
        <p:spPr>
          <a:xfrm>
            <a:off x="0" y="4267200"/>
            <a:ext cx="9149787" cy="2590800"/>
          </a:xfrm>
          <a:prstGeom prst="horizontalScroll">
            <a:avLst>
              <a:gd name="adj" fmla="val 14160"/>
            </a:avLst>
          </a:prstGeom>
          <a:solidFill>
            <a:srgbClr val="FFFF00"/>
          </a:solidFill>
          <a:ln w="55000" cap="flat" cmpd="thickThin" algn="ctr">
            <a:solidFill>
              <a:srgbClr val="2DA2BF">
                <a:shade val="50000"/>
              </a:srgbClr>
            </a:solidFill>
            <a:prstDash val="solid"/>
          </a:ln>
          <a:effectLst/>
        </p:spPr>
        <p:txBody>
          <a:bodyPr lIns="91055" tIns="45521" rIns="91055" bIns="45521" anchor="ctr"/>
          <a:lstStyle/>
          <a:p>
            <a:pPr algn="ctr" eaLnBrk="0" fontAlgn="base" hangingPunct="0">
              <a:spcBef>
                <a:spcPct val="0"/>
              </a:spcBef>
              <a:spcAft>
                <a:spcPct val="0"/>
              </a:spcAft>
              <a:defRPr/>
            </a:pPr>
            <a:r>
              <a:rPr lang="en-US" sz="3200" b="1" u="sng" kern="0" dirty="0">
                <a:solidFill>
                  <a:srgbClr val="FF0000"/>
                </a:solidFill>
                <a:latin typeface="Aaril"/>
              </a:rPr>
              <a:t>MỤC TIÊU</a:t>
            </a:r>
          </a:p>
          <a:p>
            <a:pPr algn="just">
              <a:spcBef>
                <a:spcPct val="50000"/>
              </a:spcBef>
            </a:pPr>
            <a:r>
              <a:rPr lang="en-US" altLang="en-US" sz="2800" b="1" dirty="0">
                <a:solidFill>
                  <a:srgbClr val="FF0000"/>
                </a:solidFill>
                <a:latin typeface="Aaril"/>
              </a:rPr>
              <a:t>     </a:t>
            </a:r>
            <a:r>
              <a:rPr lang="en-US" altLang="en-US" sz="3600" b="1" dirty="0" err="1">
                <a:solidFill>
                  <a:srgbClr val="FF0000"/>
                </a:solidFill>
                <a:latin typeface="Aaril"/>
              </a:rPr>
              <a:t>Kể</a:t>
            </a:r>
            <a:r>
              <a:rPr lang="en-US" altLang="en-US" sz="3600" b="1" dirty="0">
                <a:solidFill>
                  <a:srgbClr val="FF0000"/>
                </a:solidFill>
                <a:latin typeface="Aaril"/>
              </a:rPr>
              <a:t> </a:t>
            </a:r>
            <a:r>
              <a:rPr lang="en-US" altLang="en-US" sz="3600" b="1" dirty="0" err="1">
                <a:solidFill>
                  <a:srgbClr val="FF0000"/>
                </a:solidFill>
                <a:latin typeface="Aaril"/>
              </a:rPr>
              <a:t>được</a:t>
            </a:r>
            <a:r>
              <a:rPr lang="en-US" altLang="en-US" sz="3600" b="1" dirty="0">
                <a:solidFill>
                  <a:srgbClr val="FF0000"/>
                </a:solidFill>
                <a:latin typeface="Aaril"/>
              </a:rPr>
              <a:t> </a:t>
            </a:r>
            <a:r>
              <a:rPr lang="en-US" altLang="en-US" sz="3600" b="1" dirty="0" err="1">
                <a:solidFill>
                  <a:srgbClr val="FF0000"/>
                </a:solidFill>
                <a:latin typeface="Aaril"/>
              </a:rPr>
              <a:t>câu</a:t>
            </a:r>
            <a:r>
              <a:rPr lang="en-US" altLang="en-US" sz="3600" b="1" dirty="0">
                <a:solidFill>
                  <a:srgbClr val="FF0000"/>
                </a:solidFill>
                <a:latin typeface="Aaril"/>
              </a:rPr>
              <a:t> </a:t>
            </a:r>
            <a:r>
              <a:rPr lang="en-US" altLang="en-US" sz="3600" b="1" dirty="0" err="1">
                <a:solidFill>
                  <a:srgbClr val="FF0000"/>
                </a:solidFill>
                <a:latin typeface="Aaril"/>
              </a:rPr>
              <a:t>chuyện</a:t>
            </a:r>
            <a:r>
              <a:rPr lang="en-US" altLang="en-US" sz="3600" b="1" dirty="0">
                <a:solidFill>
                  <a:srgbClr val="FF0000"/>
                </a:solidFill>
                <a:latin typeface="Aaril"/>
              </a:rPr>
              <a:t> </a:t>
            </a:r>
            <a:r>
              <a:rPr lang="en-US" altLang="en-US" sz="3600" b="1" dirty="0" err="1">
                <a:solidFill>
                  <a:srgbClr val="FF0000"/>
                </a:solidFill>
                <a:latin typeface="Aaril"/>
              </a:rPr>
              <a:t>về</a:t>
            </a:r>
            <a:r>
              <a:rPr lang="en-US" altLang="en-US" sz="3600" b="1" dirty="0">
                <a:solidFill>
                  <a:srgbClr val="FF0000"/>
                </a:solidFill>
                <a:latin typeface="Aaril"/>
              </a:rPr>
              <a:t> </a:t>
            </a:r>
            <a:r>
              <a:rPr lang="en-US" altLang="en-US" sz="3600" b="1" dirty="0" err="1">
                <a:solidFill>
                  <a:srgbClr val="FF0000"/>
                </a:solidFill>
                <a:latin typeface="Aaril"/>
              </a:rPr>
              <a:t>một</a:t>
            </a:r>
            <a:r>
              <a:rPr lang="en-US" altLang="en-US" sz="3600" b="1" dirty="0">
                <a:solidFill>
                  <a:srgbClr val="FF0000"/>
                </a:solidFill>
                <a:latin typeface="Aaril"/>
              </a:rPr>
              <a:t> </a:t>
            </a:r>
            <a:r>
              <a:rPr lang="en-US" altLang="en-US" sz="3600" b="1" dirty="0" err="1">
                <a:solidFill>
                  <a:srgbClr val="FF0000"/>
                </a:solidFill>
                <a:latin typeface="Aaril"/>
              </a:rPr>
              <a:t>người</a:t>
            </a:r>
            <a:r>
              <a:rPr lang="en-US" altLang="en-US" sz="3600" b="1" dirty="0">
                <a:solidFill>
                  <a:srgbClr val="FF0000"/>
                </a:solidFill>
                <a:latin typeface="Aaril"/>
              </a:rPr>
              <a:t> </a:t>
            </a:r>
            <a:r>
              <a:rPr lang="en-US" altLang="en-US" sz="3600" b="1" dirty="0" err="1">
                <a:solidFill>
                  <a:srgbClr val="FF0000"/>
                </a:solidFill>
                <a:latin typeface="Aaril"/>
              </a:rPr>
              <a:t>vui</a:t>
            </a:r>
            <a:r>
              <a:rPr lang="en-US" altLang="en-US" sz="3600" b="1" dirty="0">
                <a:solidFill>
                  <a:srgbClr val="FF0000"/>
                </a:solidFill>
                <a:latin typeface="Aaril"/>
              </a:rPr>
              <a:t> </a:t>
            </a:r>
            <a:r>
              <a:rPr lang="en-US" altLang="en-US" sz="3600" b="1" dirty="0" err="1">
                <a:solidFill>
                  <a:srgbClr val="FF0000"/>
                </a:solidFill>
                <a:latin typeface="Aaril"/>
              </a:rPr>
              <a:t>tính</a:t>
            </a:r>
            <a:r>
              <a:rPr lang="en-US" altLang="en-US" sz="3600" b="1" dirty="0">
                <a:solidFill>
                  <a:srgbClr val="FF0000"/>
                </a:solidFill>
                <a:latin typeface="Aaril"/>
              </a:rPr>
              <a:t>.</a:t>
            </a:r>
          </a:p>
        </p:txBody>
      </p:sp>
    </p:spTree>
    <p:extLst>
      <p:ext uri="{BB962C8B-B14F-4D97-AF65-F5344CB8AC3E}">
        <p14:creationId xmlns:p14="http://schemas.microsoft.com/office/powerpoint/2010/main" val="46203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221788" cy="6834187"/>
          </a:xfrm>
          <a:prstGeom prst="rect">
            <a:avLst/>
          </a:prstGeom>
          <a:solidFill>
            <a:srgbClr val="00B050"/>
          </a:solidFill>
          <a:ln>
            <a:noFill/>
          </a:ln>
        </p:spPr>
      </p:pic>
      <p:sp>
        <p:nvSpPr>
          <p:cNvPr id="4" name="Rectangle 3"/>
          <p:cNvSpPr/>
          <p:nvPr/>
        </p:nvSpPr>
        <p:spPr>
          <a:xfrm>
            <a:off x="2971800" y="2133600"/>
            <a:ext cx="5410200" cy="2971800"/>
          </a:xfrm>
          <a:prstGeom prst="rect">
            <a:avLst/>
          </a:prstGeom>
          <a:solidFill>
            <a:srgbClr val="FFFF00"/>
          </a:solidFill>
        </p:spPr>
        <p:txBody>
          <a:bodyPr wrap="none">
            <a:prstTxWarp prst="textChevron">
              <a:avLst/>
            </a:prstTxWarp>
            <a:spAutoFit/>
          </a:bodyPr>
          <a:lstStyle/>
          <a:p>
            <a:pPr algn="ctr" fontAlgn="base">
              <a:spcBef>
                <a:spcPct val="0"/>
              </a:spcBef>
              <a:spcAft>
                <a:spcPct val="0"/>
              </a:spcAft>
              <a:defRPr/>
            </a:pPr>
            <a:r>
              <a:rPr lang="en-US" sz="5400" b="1" dirty="0">
                <a:ln w="1905"/>
                <a:solidFill>
                  <a:srgbClr val="FF0000"/>
                </a:solidFill>
                <a:effectLst>
                  <a:innerShdw blurRad="69850" dist="43180" dir="5400000">
                    <a:srgbClr val="000000">
                      <a:alpha val="65000"/>
                    </a:srgbClr>
                  </a:innerShdw>
                </a:effectLst>
                <a:latin typeface="Arial" pitchFamily="34" charset="0"/>
              </a:rPr>
              <a:t>HOẠT ĐỘNG THỰC HÀNH</a:t>
            </a:r>
          </a:p>
        </p:txBody>
      </p:sp>
    </p:spTree>
    <p:extLst>
      <p:ext uri="{BB962C8B-B14F-4D97-AF65-F5344CB8AC3E}">
        <p14:creationId xmlns:p14="http://schemas.microsoft.com/office/powerpoint/2010/main" val="314760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2819400" y="0"/>
            <a:ext cx="3124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fontAlgn="base">
              <a:spcBef>
                <a:spcPct val="50000"/>
              </a:spcBef>
              <a:spcAft>
                <a:spcPct val="0"/>
              </a:spcAft>
            </a:pPr>
            <a:r>
              <a:rPr lang="en-US" altLang="en-US" dirty="0">
                <a:solidFill>
                  <a:srgbClr val="000000"/>
                </a:solidFill>
              </a:rPr>
              <a:t>  </a:t>
            </a:r>
            <a:r>
              <a:rPr lang="en-US" altLang="en-US" b="1" u="sng" dirty="0" err="1">
                <a:solidFill>
                  <a:srgbClr val="FF0000"/>
                </a:solidFill>
              </a:rPr>
              <a:t>Kể</a:t>
            </a:r>
            <a:r>
              <a:rPr lang="en-US" altLang="en-US" b="1" u="sng" dirty="0">
                <a:solidFill>
                  <a:srgbClr val="FF0000"/>
                </a:solidFill>
              </a:rPr>
              <a:t> </a:t>
            </a:r>
            <a:r>
              <a:rPr lang="en-US" altLang="en-US" b="1" u="sng" dirty="0" err="1">
                <a:solidFill>
                  <a:srgbClr val="FF0000"/>
                </a:solidFill>
              </a:rPr>
              <a:t>chuyện</a:t>
            </a:r>
            <a:endParaRPr lang="en-US" altLang="en-US" b="1" u="sng" dirty="0">
              <a:solidFill>
                <a:srgbClr val="FF0000"/>
              </a:solidFill>
            </a:endParaRPr>
          </a:p>
        </p:txBody>
      </p:sp>
      <p:sp>
        <p:nvSpPr>
          <p:cNvPr id="3077" name="WordArt 5"/>
          <p:cNvSpPr>
            <a:spLocks noChangeArrowheads="1" noChangeShapeType="1" noTextEdit="1"/>
          </p:cNvSpPr>
          <p:nvPr/>
        </p:nvSpPr>
        <p:spPr bwMode="auto">
          <a:xfrm>
            <a:off x="685800" y="701675"/>
            <a:ext cx="8229600" cy="1128612"/>
          </a:xfrm>
          <a:prstGeom prst="rect">
            <a:avLst/>
          </a:prstGeom>
          <a:solidFill>
            <a:srgbClr val="FFFF00"/>
          </a:solidFill>
        </p:spPr>
        <p:txBody>
          <a:bodyPr wrap="none" fromWordArt="1">
            <a:prstTxWarp prst="textPlain">
              <a:avLst>
                <a:gd name="adj" fmla="val 50000"/>
              </a:avLst>
            </a:prstTxWarp>
            <a:scene3d>
              <a:camera prst="legacyPerspectiveBottom"/>
              <a:lightRig rig="legacyFlat3" dir="t"/>
            </a:scene3d>
            <a:sp3d extrusionH="1801800" prstMaterial="legacyMatte">
              <a:extrusionClr>
                <a:srgbClr val="FFFF99"/>
              </a:extrusionClr>
            </a:sp3d>
          </a:bodyPr>
          <a:lstStyle/>
          <a:p>
            <a:pPr algn="ctr" eaLnBrk="0" fontAlgn="base" hangingPunct="0">
              <a:spcBef>
                <a:spcPct val="0"/>
              </a:spcBef>
              <a:spcAft>
                <a:spcPct val="0"/>
              </a:spcAft>
            </a:pPr>
            <a:r>
              <a:rPr lang="vi-VN" sz="3600" kern="10" dirty="0">
                <a:ln w="9525">
                  <a:round/>
                  <a:headEnd/>
                  <a:tailEnd/>
                </a:ln>
                <a:solidFill>
                  <a:srgbClr val="000080"/>
                </a:solidFill>
                <a:latin typeface="Times New Roman"/>
                <a:cs typeface="Times New Roman"/>
              </a:rPr>
              <a:t>Kể chuyện</a:t>
            </a:r>
            <a:endParaRPr lang="en-US" sz="3600" kern="10" dirty="0">
              <a:ln w="9525">
                <a:round/>
                <a:headEnd/>
                <a:tailEnd/>
              </a:ln>
              <a:solidFill>
                <a:srgbClr val="000080"/>
              </a:solidFill>
              <a:latin typeface="Times New Roman"/>
              <a:cs typeface="Times New Roman"/>
            </a:endParaRPr>
          </a:p>
        </p:txBody>
      </p:sp>
      <p:sp>
        <p:nvSpPr>
          <p:cNvPr id="3079" name="Text Box 7"/>
          <p:cNvSpPr txBox="1">
            <a:spLocks noChangeArrowheads="1"/>
          </p:cNvSpPr>
          <p:nvPr/>
        </p:nvSpPr>
        <p:spPr bwMode="auto">
          <a:xfrm>
            <a:off x="191465" y="2895600"/>
            <a:ext cx="8686800" cy="132343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Arial" charset="0"/>
              </a:defRPr>
            </a:lvl1pPr>
            <a:lvl2pPr marL="742950" indent="-285750">
              <a:defRPr sz="4000">
                <a:solidFill>
                  <a:schemeClr val="tx1"/>
                </a:solidFill>
                <a:latin typeface="Arial" charset="0"/>
              </a:defRPr>
            </a:lvl2pPr>
            <a:lvl3pPr marL="1143000" indent="-228600">
              <a:defRPr sz="4000">
                <a:solidFill>
                  <a:schemeClr val="tx1"/>
                </a:solidFill>
                <a:latin typeface="Arial" charset="0"/>
              </a:defRPr>
            </a:lvl3pPr>
            <a:lvl4pPr marL="1600200" indent="-228600">
              <a:defRPr sz="4000">
                <a:solidFill>
                  <a:schemeClr val="tx1"/>
                </a:solidFill>
                <a:latin typeface="Arial" charset="0"/>
              </a:defRPr>
            </a:lvl4pPr>
            <a:lvl5pPr marL="2057400" indent="-228600">
              <a:defRPr sz="4000">
                <a:solidFill>
                  <a:schemeClr val="tx1"/>
                </a:solidFill>
                <a:latin typeface="Arial" charset="0"/>
              </a:defRPr>
            </a:lvl5pPr>
            <a:lvl6pPr marL="2514600" indent="-228600" eaLnBrk="0" fontAlgn="base" hangingPunct="0">
              <a:spcBef>
                <a:spcPct val="0"/>
              </a:spcBef>
              <a:spcAft>
                <a:spcPct val="0"/>
              </a:spcAft>
              <a:defRPr sz="4000">
                <a:solidFill>
                  <a:schemeClr val="tx1"/>
                </a:solidFill>
                <a:latin typeface="Arial" charset="0"/>
              </a:defRPr>
            </a:lvl6pPr>
            <a:lvl7pPr marL="2971800" indent="-228600" eaLnBrk="0" fontAlgn="base" hangingPunct="0">
              <a:spcBef>
                <a:spcPct val="0"/>
              </a:spcBef>
              <a:spcAft>
                <a:spcPct val="0"/>
              </a:spcAft>
              <a:defRPr sz="4000">
                <a:solidFill>
                  <a:schemeClr val="tx1"/>
                </a:solidFill>
                <a:latin typeface="Arial" charset="0"/>
              </a:defRPr>
            </a:lvl7pPr>
            <a:lvl8pPr marL="3429000" indent="-228600" eaLnBrk="0" fontAlgn="base" hangingPunct="0">
              <a:spcBef>
                <a:spcPct val="0"/>
              </a:spcBef>
              <a:spcAft>
                <a:spcPct val="0"/>
              </a:spcAft>
              <a:defRPr sz="4000">
                <a:solidFill>
                  <a:schemeClr val="tx1"/>
                </a:solidFill>
                <a:latin typeface="Arial" charset="0"/>
              </a:defRPr>
            </a:lvl8pPr>
            <a:lvl9pPr marL="3886200" indent="-228600" eaLnBrk="0" fontAlgn="base" hangingPunct="0">
              <a:spcBef>
                <a:spcPct val="0"/>
              </a:spcBef>
              <a:spcAft>
                <a:spcPct val="0"/>
              </a:spcAft>
              <a:defRPr sz="4000">
                <a:solidFill>
                  <a:schemeClr val="tx1"/>
                </a:solidFill>
                <a:latin typeface="Arial" charset="0"/>
              </a:defRPr>
            </a:lvl9pPr>
          </a:lstStyle>
          <a:p>
            <a:pPr algn="just" fontAlgn="base">
              <a:spcBef>
                <a:spcPct val="50000"/>
              </a:spcBef>
              <a:spcAft>
                <a:spcPct val="0"/>
              </a:spcAft>
            </a:pPr>
            <a:r>
              <a:rPr lang="en-US" altLang="en-US" dirty="0">
                <a:solidFill>
                  <a:srgbClr val="000000"/>
                </a:solidFill>
              </a:rPr>
              <a:t>   </a:t>
            </a:r>
            <a:r>
              <a:rPr lang="en-US" altLang="en-US" b="1" i="1" u="sng" dirty="0" err="1">
                <a:solidFill>
                  <a:srgbClr val="FF0000"/>
                </a:solidFill>
              </a:rPr>
              <a:t>Đề</a:t>
            </a:r>
            <a:r>
              <a:rPr lang="en-US" altLang="en-US" b="1" i="1" u="sng" dirty="0">
                <a:solidFill>
                  <a:srgbClr val="FF0000"/>
                </a:solidFill>
              </a:rPr>
              <a:t> </a:t>
            </a:r>
            <a:r>
              <a:rPr lang="en-US" altLang="en-US" b="1" i="1" u="sng" dirty="0" err="1">
                <a:solidFill>
                  <a:srgbClr val="FF0000"/>
                </a:solidFill>
              </a:rPr>
              <a:t>bài</a:t>
            </a:r>
            <a:r>
              <a:rPr lang="en-US" altLang="en-US" b="1" dirty="0">
                <a:solidFill>
                  <a:srgbClr val="FF0000"/>
                </a:solidFill>
              </a:rPr>
              <a:t>: </a:t>
            </a:r>
            <a:r>
              <a:rPr lang="en-US" altLang="en-US" b="1" dirty="0" err="1">
                <a:solidFill>
                  <a:srgbClr val="FF0000"/>
                </a:solidFill>
              </a:rPr>
              <a:t>Kể</a:t>
            </a:r>
            <a:r>
              <a:rPr lang="en-US" altLang="en-US" b="1" dirty="0">
                <a:solidFill>
                  <a:srgbClr val="FF0000"/>
                </a:solidFill>
              </a:rPr>
              <a:t> </a:t>
            </a:r>
            <a:r>
              <a:rPr lang="en-US" altLang="en-US" b="1" dirty="0" err="1">
                <a:solidFill>
                  <a:srgbClr val="FF0000"/>
                </a:solidFill>
              </a:rPr>
              <a:t>chuyện</a:t>
            </a:r>
            <a:r>
              <a:rPr lang="en-US" altLang="en-US" b="1" dirty="0">
                <a:solidFill>
                  <a:srgbClr val="FF0000"/>
                </a:solidFill>
              </a:rPr>
              <a:t> </a:t>
            </a:r>
            <a:r>
              <a:rPr lang="en-US" altLang="en-US" b="1" dirty="0" err="1">
                <a:solidFill>
                  <a:srgbClr val="FF0000"/>
                </a:solidFill>
              </a:rPr>
              <a:t>về</a:t>
            </a:r>
            <a:r>
              <a:rPr lang="en-US" altLang="en-US" b="1" dirty="0">
                <a:solidFill>
                  <a:srgbClr val="FF0000"/>
                </a:solidFill>
              </a:rPr>
              <a:t> </a:t>
            </a:r>
            <a:r>
              <a:rPr lang="en-US" altLang="en-US" b="1" dirty="0" err="1">
                <a:solidFill>
                  <a:srgbClr val="FF0000"/>
                </a:solidFill>
              </a:rPr>
              <a:t>một</a:t>
            </a:r>
            <a:r>
              <a:rPr lang="en-US" altLang="en-US" b="1" dirty="0">
                <a:solidFill>
                  <a:srgbClr val="FF0000"/>
                </a:solidFill>
              </a:rPr>
              <a:t> </a:t>
            </a:r>
            <a:r>
              <a:rPr lang="en-US" altLang="en-US" b="1" dirty="0" err="1">
                <a:solidFill>
                  <a:srgbClr val="FF0000"/>
                </a:solidFill>
              </a:rPr>
              <a:t>người</a:t>
            </a:r>
            <a:r>
              <a:rPr lang="en-US" altLang="en-US" b="1" dirty="0">
                <a:solidFill>
                  <a:srgbClr val="FF0000"/>
                </a:solidFill>
              </a:rPr>
              <a:t> </a:t>
            </a:r>
            <a:r>
              <a:rPr lang="en-US" altLang="en-US" b="1" dirty="0" err="1">
                <a:solidFill>
                  <a:srgbClr val="FF0000"/>
                </a:solidFill>
              </a:rPr>
              <a:t>vui</a:t>
            </a:r>
            <a:r>
              <a:rPr lang="en-US" altLang="en-US" b="1" dirty="0">
                <a:solidFill>
                  <a:srgbClr val="FF0000"/>
                </a:solidFill>
              </a:rPr>
              <a:t> </a:t>
            </a:r>
            <a:r>
              <a:rPr lang="en-US" altLang="en-US" b="1" dirty="0" err="1">
                <a:solidFill>
                  <a:srgbClr val="FF0000"/>
                </a:solidFill>
              </a:rPr>
              <a:t>tính</a:t>
            </a:r>
            <a:r>
              <a:rPr lang="en-US" altLang="en-US" b="1" dirty="0">
                <a:solidFill>
                  <a:srgbClr val="FF0000"/>
                </a:solidFill>
              </a:rPr>
              <a:t> </a:t>
            </a:r>
            <a:r>
              <a:rPr lang="en-US" altLang="en-US" b="1" dirty="0" err="1">
                <a:solidFill>
                  <a:srgbClr val="FF0000"/>
                </a:solidFill>
              </a:rPr>
              <a:t>mà</a:t>
            </a:r>
            <a:r>
              <a:rPr lang="en-US" altLang="en-US" b="1" dirty="0">
                <a:solidFill>
                  <a:srgbClr val="FF0000"/>
                </a:solidFill>
              </a:rPr>
              <a:t> </a:t>
            </a:r>
            <a:r>
              <a:rPr lang="en-US" altLang="en-US" b="1" dirty="0" err="1">
                <a:solidFill>
                  <a:srgbClr val="FF0000"/>
                </a:solidFill>
              </a:rPr>
              <a:t>em</a:t>
            </a:r>
            <a:r>
              <a:rPr lang="en-US" altLang="en-US" b="1" dirty="0">
                <a:solidFill>
                  <a:srgbClr val="FF0000"/>
                </a:solidFill>
              </a:rPr>
              <a:t> </a:t>
            </a:r>
            <a:r>
              <a:rPr lang="en-US" altLang="en-US" b="1" dirty="0" err="1">
                <a:solidFill>
                  <a:srgbClr val="FF0000"/>
                </a:solidFill>
              </a:rPr>
              <a:t>biết</a:t>
            </a:r>
            <a:r>
              <a:rPr lang="en-US" altLang="en-US" b="1" dirty="0">
                <a:solidFill>
                  <a:srgbClr val="FF0000"/>
                </a:solidFill>
              </a:rPr>
              <a:t>.</a:t>
            </a:r>
          </a:p>
        </p:txBody>
      </p:sp>
      <p:sp>
        <p:nvSpPr>
          <p:cNvPr id="3080" name="Line 8"/>
          <p:cNvSpPr>
            <a:spLocks noChangeShapeType="1"/>
          </p:cNvSpPr>
          <p:nvPr/>
        </p:nvSpPr>
        <p:spPr bwMode="auto">
          <a:xfrm>
            <a:off x="2705100" y="3567929"/>
            <a:ext cx="2438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4000">
              <a:solidFill>
                <a:srgbClr val="000000"/>
              </a:solidFill>
            </a:endParaRPr>
          </a:p>
        </p:txBody>
      </p:sp>
      <p:sp>
        <p:nvSpPr>
          <p:cNvPr id="3082" name="Line 10"/>
          <p:cNvSpPr>
            <a:spLocks noChangeShapeType="1"/>
          </p:cNvSpPr>
          <p:nvPr/>
        </p:nvSpPr>
        <p:spPr bwMode="auto">
          <a:xfrm>
            <a:off x="6134100" y="3544780"/>
            <a:ext cx="26289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4000">
              <a:solidFill>
                <a:srgbClr val="000000"/>
              </a:solidFill>
            </a:endParaRPr>
          </a:p>
        </p:txBody>
      </p:sp>
      <p:sp>
        <p:nvSpPr>
          <p:cNvPr id="3083" name="Line 11"/>
          <p:cNvSpPr>
            <a:spLocks noChangeShapeType="1"/>
          </p:cNvSpPr>
          <p:nvPr/>
        </p:nvSpPr>
        <p:spPr bwMode="auto">
          <a:xfrm>
            <a:off x="3124200" y="4182386"/>
            <a:ext cx="1676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4000">
              <a:solidFill>
                <a:srgbClr val="000000"/>
              </a:solidFill>
            </a:endParaRPr>
          </a:p>
        </p:txBody>
      </p:sp>
      <p:sp>
        <p:nvSpPr>
          <p:cNvPr id="3084" name="Line 12"/>
          <p:cNvSpPr>
            <a:spLocks noChangeShapeType="1"/>
          </p:cNvSpPr>
          <p:nvPr/>
        </p:nvSpPr>
        <p:spPr bwMode="auto">
          <a:xfrm>
            <a:off x="228600" y="4219039"/>
            <a:ext cx="1752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4000">
              <a:solidFill>
                <a:srgbClr val="000000"/>
              </a:solidFill>
            </a:endParaRPr>
          </a:p>
        </p:txBody>
      </p:sp>
      <p:pic>
        <p:nvPicPr>
          <p:cNvPr id="4106" name="Picture 13" descr="20090804056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41899" y="4800600"/>
            <a:ext cx="4343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4" descr="20090804056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05100" y="1830287"/>
            <a:ext cx="3352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885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heckerboard(across)">
                                      <p:cBhvr>
                                        <p:cTn id="7" dur="500"/>
                                        <p:tgtEl>
                                          <p:spTgt spid="307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077"/>
                                        </p:tgtEl>
                                        <p:attrNameLst>
                                          <p:attrName>style.visibility</p:attrName>
                                        </p:attrNameLst>
                                      </p:cBhvr>
                                      <p:to>
                                        <p:strVal val="visible"/>
                                      </p:to>
                                    </p:set>
                                    <p:animEffect transition="in" filter="checkerboard(across)">
                                      <p:cBhvr>
                                        <p:cTn id="10" dur="500"/>
                                        <p:tgtEl>
                                          <p:spTgt spid="307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079"/>
                                        </p:tgtEl>
                                        <p:attrNameLst>
                                          <p:attrName>style.visibility</p:attrName>
                                        </p:attrNameLst>
                                      </p:cBhvr>
                                      <p:to>
                                        <p:strVal val="visible"/>
                                      </p:to>
                                    </p:set>
                                    <p:animEffect transition="in" filter="checkerboard(across)">
                                      <p:cBhvr>
                                        <p:cTn id="15" dur="500"/>
                                        <p:tgtEl>
                                          <p:spTgt spid="307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3080"/>
                                        </p:tgtEl>
                                        <p:attrNameLst>
                                          <p:attrName>style.visibility</p:attrName>
                                        </p:attrNameLst>
                                      </p:cBhvr>
                                      <p:to>
                                        <p:strVal val="visible"/>
                                      </p:to>
                                    </p:set>
                                    <p:animEffect transition="in" filter="checkerboard(across)">
                                      <p:cBhvr>
                                        <p:cTn id="20" dur="500"/>
                                        <p:tgtEl>
                                          <p:spTgt spid="308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082"/>
                                        </p:tgtEl>
                                        <p:attrNameLst>
                                          <p:attrName>style.visibility</p:attrName>
                                        </p:attrNameLst>
                                      </p:cBhvr>
                                      <p:to>
                                        <p:strVal val="visible"/>
                                      </p:to>
                                    </p:set>
                                    <p:animEffect transition="in" filter="checkerboard(across)">
                                      <p:cBhvr>
                                        <p:cTn id="25" dur="500"/>
                                        <p:tgtEl>
                                          <p:spTgt spid="308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3083"/>
                                        </p:tgtEl>
                                        <p:attrNameLst>
                                          <p:attrName>style.visibility</p:attrName>
                                        </p:attrNameLst>
                                      </p:cBhvr>
                                      <p:to>
                                        <p:strVal val="visible"/>
                                      </p:to>
                                    </p:set>
                                    <p:animEffect transition="in" filter="checkerboard(across)">
                                      <p:cBhvr>
                                        <p:cTn id="30" dur="500"/>
                                        <p:tgtEl>
                                          <p:spTgt spid="308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3084"/>
                                        </p:tgtEl>
                                        <p:attrNameLst>
                                          <p:attrName>style.visibility</p:attrName>
                                        </p:attrNameLst>
                                      </p:cBhvr>
                                      <p:to>
                                        <p:strVal val="visible"/>
                                      </p:to>
                                    </p:set>
                                    <p:animEffect transition="in" filter="checkerboard(across)">
                                      <p:cBhvr>
                                        <p:cTn id="35" dur="5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animBg="1"/>
      <p:bldP spid="3079" grpId="0" animBg="1"/>
      <p:bldP spid="3080" grpId="0" animBg="1"/>
      <p:bldP spid="3082" grpId="0" animBg="1"/>
      <p:bldP spid="3083" grpId="0" animBg="1"/>
      <p:bldP spid="308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763000" cy="3416320"/>
          </a:xfrm>
          <a:prstGeom prst="rect">
            <a:avLst/>
          </a:prstGeom>
        </p:spPr>
        <p:txBody>
          <a:bodyPr wrap="square">
            <a:spAutoFit/>
          </a:bodyPr>
          <a:lstStyle/>
          <a:p>
            <a:pPr algn="just"/>
            <a:r>
              <a:rPr lang="vi-VN" sz="3600" b="1" dirty="0">
                <a:solidFill>
                  <a:srgbClr val="FF0000"/>
                </a:solidFill>
                <a:latin typeface="+mj-lt"/>
              </a:rPr>
              <a:t>1) Gợi ý:</a:t>
            </a:r>
          </a:p>
          <a:p>
            <a:pPr algn="just"/>
            <a:r>
              <a:rPr lang="vi-VN" sz="3600" b="1" dirty="0">
                <a:solidFill>
                  <a:srgbClr val="FF0000"/>
                </a:solidFill>
                <a:latin typeface="+mj-lt"/>
              </a:rPr>
              <a:t>a. Thế nào là người vui tính?</a:t>
            </a:r>
          </a:p>
          <a:p>
            <a:pPr algn="just"/>
            <a:r>
              <a:rPr lang="vi-VN" sz="3600" b="1" dirty="0">
                <a:solidFill>
                  <a:srgbClr val="7030A0"/>
                </a:solidFill>
                <a:latin typeface="+mj-lt"/>
              </a:rPr>
              <a:t>- Lúc nào cũng tươi cười, cởi mở. Gặp việc khó khăn hoặc không bằng lòng vẫn cởi mở, không cáu kỉnh.</a:t>
            </a:r>
          </a:p>
          <a:p>
            <a:pPr algn="just"/>
            <a:r>
              <a:rPr lang="vi-VN" sz="3600" b="1" dirty="0">
                <a:solidFill>
                  <a:srgbClr val="7030A0"/>
                </a:solidFill>
                <a:latin typeface="+mj-lt"/>
              </a:rPr>
              <a:t>- Có óc hài hước.</a:t>
            </a:r>
          </a:p>
        </p:txBody>
      </p:sp>
      <p:sp>
        <p:nvSpPr>
          <p:cNvPr id="5" name="Rectangle 4"/>
          <p:cNvSpPr/>
          <p:nvPr/>
        </p:nvSpPr>
        <p:spPr>
          <a:xfrm>
            <a:off x="241138" y="3962400"/>
            <a:ext cx="8902861" cy="2862322"/>
          </a:xfrm>
          <a:prstGeom prst="rect">
            <a:avLst/>
          </a:prstGeom>
        </p:spPr>
        <p:txBody>
          <a:bodyPr wrap="square">
            <a:spAutoFit/>
          </a:bodyPr>
          <a:lstStyle/>
          <a:p>
            <a:pPr algn="just"/>
            <a:r>
              <a:rPr lang="vi-VN" sz="3600" b="1" dirty="0">
                <a:solidFill>
                  <a:srgbClr val="FF0000"/>
                </a:solidFill>
                <a:latin typeface="Open Sans"/>
              </a:rPr>
              <a:t>b. Tìm những người vui tính.</a:t>
            </a:r>
          </a:p>
          <a:p>
            <a:pPr algn="just"/>
            <a:r>
              <a:rPr lang="vi-VN" sz="3600" b="1" dirty="0">
                <a:solidFill>
                  <a:srgbClr val="7030A0"/>
                </a:solidFill>
                <a:latin typeface="Open Sans"/>
              </a:rPr>
              <a:t>- Người thân trong gia đình.</a:t>
            </a:r>
          </a:p>
          <a:p>
            <a:pPr algn="just"/>
            <a:r>
              <a:rPr lang="vi-VN" sz="3600" b="1" dirty="0">
                <a:solidFill>
                  <a:srgbClr val="7030A0"/>
                </a:solidFill>
                <a:latin typeface="Open Sans"/>
              </a:rPr>
              <a:t>- Hàng xóm.</a:t>
            </a:r>
          </a:p>
          <a:p>
            <a:pPr algn="just"/>
            <a:r>
              <a:rPr lang="vi-VN" sz="3600" b="1" dirty="0">
                <a:solidFill>
                  <a:srgbClr val="7030A0"/>
                </a:solidFill>
                <a:latin typeface="Open Sans"/>
              </a:rPr>
              <a:t>- Người em gặp ở nơi công cộng, trên sân khấu, tivi hoặc trên sách báo,...</a:t>
            </a:r>
          </a:p>
        </p:txBody>
      </p:sp>
    </p:spTree>
    <p:extLst>
      <p:ext uri="{BB962C8B-B14F-4D97-AF65-F5344CB8AC3E}">
        <p14:creationId xmlns:p14="http://schemas.microsoft.com/office/powerpoint/2010/main" val="265675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52400"/>
            <a:ext cx="8610600" cy="5693866"/>
          </a:xfrm>
          <a:prstGeom prst="rect">
            <a:avLst/>
          </a:prstGeom>
        </p:spPr>
        <p:txBody>
          <a:bodyPr wrap="square">
            <a:spAutoFit/>
          </a:bodyPr>
          <a:lstStyle/>
          <a:p>
            <a:pPr algn="just"/>
            <a:r>
              <a:rPr lang="vi-VN" sz="4000" b="1" dirty="0">
                <a:solidFill>
                  <a:srgbClr val="FF0000"/>
                </a:solidFill>
                <a:latin typeface="+mj-lt"/>
              </a:rPr>
              <a:t>c.</a:t>
            </a:r>
            <a:r>
              <a:rPr lang="vi-VN" sz="4000" b="1" dirty="0">
                <a:solidFill>
                  <a:srgbClr val="7030A0"/>
                </a:solidFill>
                <a:latin typeface="+mj-lt"/>
              </a:rPr>
              <a:t> </a:t>
            </a:r>
            <a:r>
              <a:rPr lang="vi-VN" sz="4000" b="1" dirty="0">
                <a:solidFill>
                  <a:srgbClr val="FF0000"/>
                </a:solidFill>
                <a:latin typeface="+mj-lt"/>
              </a:rPr>
              <a:t>Kể như thế nào?</a:t>
            </a:r>
          </a:p>
          <a:p>
            <a:pPr algn="just"/>
            <a:r>
              <a:rPr lang="vi-VN" sz="3600" b="1" dirty="0">
                <a:solidFill>
                  <a:srgbClr val="7030A0"/>
                </a:solidFill>
                <a:latin typeface="+mj-lt"/>
              </a:rPr>
              <a:t>Có thể kể chuyện theo hai hướng:</a:t>
            </a:r>
          </a:p>
          <a:p>
            <a:pPr algn="just"/>
            <a:r>
              <a:rPr lang="vi-VN" sz="3600" b="1" dirty="0">
                <a:solidFill>
                  <a:srgbClr val="7030A0"/>
                </a:solidFill>
                <a:latin typeface="+mj-lt"/>
              </a:rPr>
              <a:t>- Giới thiệu người vui tính, nếu những sự việc minh họa. Kể chuyện theo hướng nhân vật là người thật, em quen biết.</a:t>
            </a:r>
          </a:p>
          <a:p>
            <a:pPr algn="just"/>
            <a:r>
              <a:rPr lang="vi-VN" sz="3600" b="1" dirty="0">
                <a:solidFill>
                  <a:srgbClr val="7030A0"/>
                </a:solidFill>
                <a:latin typeface="+mj-lt"/>
              </a:rPr>
              <a:t>- Kể sự việc để lại ấn tượng sâu sắc về một người vui tính. Kể chuyện theo hướng nhân vật là người em không biết nhiều.</a:t>
            </a:r>
          </a:p>
        </p:txBody>
      </p:sp>
    </p:spTree>
    <p:extLst>
      <p:ext uri="{BB962C8B-B14F-4D97-AF65-F5344CB8AC3E}">
        <p14:creationId xmlns:p14="http://schemas.microsoft.com/office/powerpoint/2010/main" val="384502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38200"/>
            <a:ext cx="8686800" cy="1569660"/>
          </a:xfrm>
          <a:prstGeom prst="rect">
            <a:avLst/>
          </a:prstGeom>
        </p:spPr>
        <p:txBody>
          <a:bodyPr wrap="square">
            <a:spAutoFit/>
          </a:bodyPr>
          <a:lstStyle/>
          <a:p>
            <a:pPr algn="just"/>
            <a:r>
              <a:rPr lang="vi-VN" sz="4800" b="1" dirty="0">
                <a:solidFill>
                  <a:srgbClr val="FF0000"/>
                </a:solidFill>
                <a:latin typeface="+mj-lt"/>
              </a:rPr>
              <a:t>2) Lần lượt kể cho bạn nghe câu chuyện của mình.</a:t>
            </a:r>
          </a:p>
        </p:txBody>
      </p:sp>
      <p:sp>
        <p:nvSpPr>
          <p:cNvPr id="5" name="Rectangle 4"/>
          <p:cNvSpPr/>
          <p:nvPr/>
        </p:nvSpPr>
        <p:spPr>
          <a:xfrm>
            <a:off x="217025" y="2819400"/>
            <a:ext cx="8686800" cy="1569660"/>
          </a:xfrm>
          <a:prstGeom prst="rect">
            <a:avLst/>
          </a:prstGeom>
        </p:spPr>
        <p:txBody>
          <a:bodyPr wrap="square">
            <a:spAutoFit/>
          </a:bodyPr>
          <a:lstStyle/>
          <a:p>
            <a:pPr algn="just"/>
            <a:r>
              <a:rPr lang="vi-VN" sz="4800" b="1" dirty="0">
                <a:solidFill>
                  <a:srgbClr val="FF0000"/>
                </a:solidFill>
                <a:latin typeface="+mj-lt"/>
              </a:rPr>
              <a:t>3) Cùng trao đổi về ý nghĩa câu chuyện.</a:t>
            </a:r>
          </a:p>
        </p:txBody>
      </p:sp>
    </p:spTree>
    <p:extLst>
      <p:ext uri="{BB962C8B-B14F-4D97-AF65-F5344CB8AC3E}">
        <p14:creationId xmlns:p14="http://schemas.microsoft.com/office/powerpoint/2010/main" val="19773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5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295</TotalTime>
  <Words>993</Words>
  <Application>Microsoft Office PowerPoint</Application>
  <PresentationFormat>On-screen Show (4:3)</PresentationFormat>
  <Paragraphs>58</Paragraphs>
  <Slides>15</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15</vt:i4>
      </vt:variant>
    </vt:vector>
  </HeadingPairs>
  <TitlesOfParts>
    <vt:vector size="27" baseType="lpstr">
      <vt:lpstr>Aaril</vt:lpstr>
      <vt:lpstr>Arial</vt:lpstr>
      <vt:lpstr>Calibri</vt:lpstr>
      <vt:lpstr>Georgia</vt:lpstr>
      <vt:lpstr>Open Sans</vt:lpstr>
      <vt:lpstr>Times New Roman</vt:lpstr>
      <vt:lpstr>Trebuchet MS</vt:lpstr>
      <vt:lpstr>5_Slipstream</vt:lpstr>
      <vt:lpstr>1_Default Design</vt:lpstr>
      <vt:lpstr>5_Default Design</vt:lpstr>
      <vt:lpstr>6_Default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Nguyễn Thu Hồng</cp:lastModifiedBy>
  <cp:revision>74</cp:revision>
  <dcterms:created xsi:type="dcterms:W3CDTF">2021-05-10T12:14:28Z</dcterms:created>
  <dcterms:modified xsi:type="dcterms:W3CDTF">2022-05-15T13:19:19Z</dcterms:modified>
</cp:coreProperties>
</file>