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66" r:id="rId4"/>
    <p:sldId id="267" r:id="rId5"/>
    <p:sldId id="270" r:id="rId6"/>
    <p:sldId id="263" r:id="rId7"/>
    <p:sldId id="268" r:id="rId8"/>
    <p:sldId id="262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6D7D8-E3D7-49C5-81B5-4B4CFB16AD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E7EBE-3D1D-4E04-8D28-B68E9CC83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2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2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0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8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581E9-FB3B-46AE-9391-72E783D7A63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27437-D09E-4A3A-B094-49EE4D3F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1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3422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2895600"/>
            <a:ext cx="9144000" cy="397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069130" y="1440865"/>
            <a:ext cx="1251470" cy="1143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0039" y="1591461"/>
            <a:ext cx="5022285" cy="9439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trải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nghiệm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845090" y="1702004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椭圆 2730"/>
          <p:cNvSpPr/>
          <p:nvPr/>
        </p:nvSpPr>
        <p:spPr>
          <a:xfrm>
            <a:off x="331373" y="313659"/>
            <a:ext cx="659227" cy="66309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8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9" y="68233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94" y="212724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90050" y="81333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7557" y="2586631"/>
            <a:ext cx="91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90050" y="1561282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nhắc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trải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nghiệm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trọng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1726" y="4648200"/>
            <a:ext cx="913439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ớc Mơ Xanh - Nhạc Thiếu Nhi Mùa Hè Vui Nhộn 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533400" y="381000"/>
            <a:ext cx="8001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145471" y="55877"/>
            <a:ext cx="771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trò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Chinh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quần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đảo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inhthangpc.VN\Desktop\z3430532734856_139301874be6073bd9204c45cc59a8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9772" r="11814" b="3389"/>
          <a:stretch/>
        </p:blipFill>
        <p:spPr bwMode="auto">
          <a:xfrm rot="5400000">
            <a:off x="1498753" y="-711045"/>
            <a:ext cx="6118784" cy="87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37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z3430532739846_808ce199195726e47461d0727b3c5d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0" r="9183" b="12088"/>
          <a:stretch/>
        </p:blipFill>
        <p:spPr bwMode="auto">
          <a:xfrm rot="16200000">
            <a:off x="1787235" y="-498765"/>
            <a:ext cx="5562600" cy="88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145470" y="55877"/>
            <a:ext cx="8922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121</Words>
  <Application>Microsoft Office PowerPoint</Application>
  <PresentationFormat>On-screen Show (4:3)</PresentationFormat>
  <Paragraphs>18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13</cp:revision>
  <dcterms:created xsi:type="dcterms:W3CDTF">2022-05-21T01:47:51Z</dcterms:created>
  <dcterms:modified xsi:type="dcterms:W3CDTF">2022-05-21T02:10:12Z</dcterms:modified>
</cp:coreProperties>
</file>