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3"/>
  </p:notesMasterIdLst>
  <p:sldIdLst>
    <p:sldId id="273" r:id="rId2"/>
    <p:sldId id="283" r:id="rId3"/>
    <p:sldId id="279" r:id="rId4"/>
    <p:sldId id="280" r:id="rId5"/>
    <p:sldId id="281" r:id="rId6"/>
    <p:sldId id="282" r:id="rId7"/>
    <p:sldId id="291" r:id="rId8"/>
    <p:sldId id="284" r:id="rId9"/>
    <p:sldId id="285" r:id="rId10"/>
    <p:sldId id="286" r:id="rId11"/>
    <p:sldId id="292" r:id="rId12"/>
  </p:sldIdLst>
  <p:sldSz cx="12192000" cy="6858000"/>
  <p:notesSz cx="6858000" cy="9144000"/>
  <p:embeddedFontLst>
    <p:embeddedFont>
      <p:font typeface="Barlow Condensed" pitchFamily="2" charset="0"/>
      <p:regular r:id="rId14"/>
      <p:bold r:id="rId15"/>
      <p:italic r:id="rId16"/>
      <p:boldItalic r:id="rId17"/>
    </p:embeddedFont>
    <p:embeddedFont>
      <p:font typeface="Calibri" pitchFamily="34" charset="0"/>
      <p:regular r:id="rId18"/>
      <p:bold r:id="rId19"/>
      <p:italic r:id="rId20"/>
      <p:boldItalic r:id="rId21"/>
    </p:embeddedFont>
    <p:embeddedFont>
      <p:font typeface="Barlow" charset="0"/>
      <p:regular r:id="rId22"/>
      <p:bold r:id="rId23"/>
      <p:italic r:id="rId24"/>
      <p:boldItalic r:id="rId25"/>
    </p:embeddedFont>
    <p:embeddedFont>
      <p:font typeface="Barlow Semi Condensed SemiBold" charset="0"/>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E5FF"/>
    <a:srgbClr val="FF99FF"/>
    <a:srgbClr val="FFCCFF"/>
    <a:srgbClr val="33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73" d="100"/>
          <a:sy n="73" d="100"/>
        </p:scale>
        <p:origin x="-376" y="-1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751893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167"/>
        <p:cNvGrpSpPr/>
        <p:nvPr/>
      </p:nvGrpSpPr>
      <p:grpSpPr>
        <a:xfrm>
          <a:off x="0" y="0"/>
          <a:ext cx="0" cy="0"/>
          <a:chOff x="0" y="0"/>
          <a:chExt cx="0" cy="0"/>
        </a:xfrm>
      </p:grpSpPr>
      <p:grpSp>
        <p:nvGrpSpPr>
          <p:cNvPr id="168" name="Google Shape;168;p5"/>
          <p:cNvGrpSpPr/>
          <p:nvPr/>
        </p:nvGrpSpPr>
        <p:grpSpPr>
          <a:xfrm rot="10800000" flipH="1">
            <a:off x="10944790" y="294245"/>
            <a:ext cx="988183" cy="1240407"/>
            <a:chOff x="10177290" y="5267968"/>
            <a:chExt cx="988183" cy="1240407"/>
          </a:xfrm>
        </p:grpSpPr>
        <p:sp>
          <p:nvSpPr>
            <p:cNvPr id="169" name="Google Shape;169;p5"/>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5"/>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5"/>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5"/>
          <p:cNvSpPr/>
          <p:nvPr/>
        </p:nvSpPr>
        <p:spPr>
          <a:xfrm rot="10800000" flipH="1">
            <a:off x="5769806" y="2811970"/>
            <a:ext cx="6438600" cy="4080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3" name="Google Shape;173;p5"/>
          <p:cNvSpPr/>
          <p:nvPr/>
        </p:nvSpPr>
        <p:spPr>
          <a:xfrm rot="10800000" flipH="1">
            <a:off x="1200888" y="-555200"/>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5"/>
          <p:cNvSpPr/>
          <p:nvPr/>
        </p:nvSpPr>
        <p:spPr>
          <a:xfrm rot="-9137100">
            <a:off x="2859781" y="-53935"/>
            <a:ext cx="6743551" cy="4172739"/>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5"/>
          <p:cNvSpPr/>
          <p:nvPr/>
        </p:nvSpPr>
        <p:spPr>
          <a:xfrm rot="10800000" flipH="1">
            <a:off x="266971" y="2604005"/>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6" name="Google Shape;176;p5"/>
          <p:cNvGrpSpPr/>
          <p:nvPr/>
        </p:nvGrpSpPr>
        <p:grpSpPr>
          <a:xfrm rot="10800000" flipH="1">
            <a:off x="10921001" y="1709543"/>
            <a:ext cx="2437255" cy="2244038"/>
            <a:chOff x="4876277" y="2305179"/>
            <a:chExt cx="2437255" cy="2244038"/>
          </a:xfrm>
        </p:grpSpPr>
        <p:sp>
          <p:nvSpPr>
            <p:cNvPr id="177" name="Google Shape;177;p5"/>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5"/>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5"/>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cxnSp>
        <p:nvCxnSpPr>
          <p:cNvPr id="180" name="Google Shape;180;p5"/>
          <p:cNvCxnSpPr/>
          <p:nvPr/>
        </p:nvCxnSpPr>
        <p:spPr>
          <a:xfrm>
            <a:off x="7292891" y="376269"/>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1" name="Google Shape;181;p5"/>
          <p:cNvCxnSpPr/>
          <p:nvPr/>
        </p:nvCxnSpPr>
        <p:spPr>
          <a:xfrm rot="5400000">
            <a:off x="9791962" y="1551234"/>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2" name="Google Shape;182;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cxnSp>
        <p:nvCxnSpPr>
          <p:cNvPr id="183" name="Google Shape;183;p5"/>
          <p:cNvCxnSpPr/>
          <p:nvPr/>
        </p:nvCxnSpPr>
        <p:spPr>
          <a:xfrm>
            <a:off x="656763" y="6386367"/>
            <a:ext cx="4500000" cy="0"/>
          </a:xfrm>
          <a:prstGeom prst="straightConnector1">
            <a:avLst/>
          </a:prstGeom>
          <a:noFill/>
          <a:ln w="19050" cap="flat" cmpd="sng">
            <a:solidFill>
              <a:srgbClr val="000000"/>
            </a:solidFill>
            <a:prstDash val="solid"/>
            <a:miter lim="800000"/>
            <a:headEnd type="none" w="sm" len="sm"/>
            <a:tailEnd type="none" w="sm" len="sm"/>
          </a:ln>
        </p:spPr>
      </p:cxnSp>
      <p:cxnSp>
        <p:nvCxnSpPr>
          <p:cNvPr id="184" name="Google Shape;184;p5"/>
          <p:cNvCxnSpPr/>
          <p:nvPr/>
        </p:nvCxnSpPr>
        <p:spPr>
          <a:xfrm rot="5400000">
            <a:off x="-604860" y="5042250"/>
            <a:ext cx="3276000" cy="0"/>
          </a:xfrm>
          <a:prstGeom prst="straightConnector1">
            <a:avLst/>
          </a:prstGeom>
          <a:noFill/>
          <a:ln w="19050" cap="flat" cmpd="sng">
            <a:solidFill>
              <a:srgbClr val="000000"/>
            </a:solidFill>
            <a:prstDash val="solid"/>
            <a:miter lim="800000"/>
            <a:headEnd type="none" w="sm" len="sm"/>
            <a:tailEnd type="none" w="sm" len="sm"/>
          </a:ln>
        </p:spPr>
      </p:cxnSp>
      <p:sp>
        <p:nvSpPr>
          <p:cNvPr id="185" name="Google Shape;185;p5"/>
          <p:cNvSpPr/>
          <p:nvPr/>
        </p:nvSpPr>
        <p:spPr>
          <a:xfrm rot="10800000" flipH="1">
            <a:off x="1295675" y="677425"/>
            <a:ext cx="9812100" cy="54552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186" name="Google Shape;186;p5"/>
          <p:cNvGrpSpPr/>
          <p:nvPr/>
        </p:nvGrpSpPr>
        <p:grpSpPr>
          <a:xfrm rot="519699" flipH="1">
            <a:off x="86588" y="-141878"/>
            <a:ext cx="2248038" cy="2349087"/>
            <a:chOff x="1219199" y="2085764"/>
            <a:chExt cx="2248026" cy="2349075"/>
          </a:xfrm>
        </p:grpSpPr>
        <p:sp>
          <p:nvSpPr>
            <p:cNvPr id="187" name="Google Shape;187;p5"/>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5"/>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5"/>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9" name="Google Shape;199;p5"/>
          <p:cNvSpPr/>
          <p:nvPr/>
        </p:nvSpPr>
        <p:spPr>
          <a:xfrm rot="10800000" flipH="1">
            <a:off x="-382275" y="41916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5"/>
          <p:cNvSpPr/>
          <p:nvPr/>
        </p:nvSpPr>
        <p:spPr>
          <a:xfrm rot="10800000" flipH="1">
            <a:off x="-229875" y="40392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5"/>
          <p:cNvSpPr/>
          <p:nvPr/>
        </p:nvSpPr>
        <p:spPr>
          <a:xfrm rot="10800000" flipH="1">
            <a:off x="-77475" y="3886859"/>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2" name="Google Shape;202;p5"/>
          <p:cNvGrpSpPr/>
          <p:nvPr/>
        </p:nvGrpSpPr>
        <p:grpSpPr>
          <a:xfrm rot="10800000" flipH="1">
            <a:off x="9669824" y="4569881"/>
            <a:ext cx="2250905" cy="2349075"/>
            <a:chOff x="1219199" y="2085764"/>
            <a:chExt cx="2250905" cy="2349075"/>
          </a:xfrm>
        </p:grpSpPr>
        <p:sp>
          <p:nvSpPr>
            <p:cNvPr id="203" name="Google Shape;203;p5"/>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5"/>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5"/>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5"/>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5"/>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5"/>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5"/>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5"/>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5"/>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5"/>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5"/>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5"/>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5" name="Google Shape;215;p5"/>
          <p:cNvSpPr txBox="1">
            <a:spLocks noGrp="1"/>
          </p:cNvSpPr>
          <p:nvPr>
            <p:ph type="title"/>
          </p:nvPr>
        </p:nvSpPr>
        <p:spPr>
          <a:xfrm>
            <a:off x="1789950" y="3047250"/>
            <a:ext cx="87687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7200"/>
              <a:buNone/>
              <a:defRPr sz="7200">
                <a:solidFill>
                  <a:schemeClr val="dk1"/>
                </a:solidFill>
              </a:defRPr>
            </a:lvl1pPr>
            <a:lvl2pPr lvl="1" algn="ctr" rtl="0">
              <a:spcBef>
                <a:spcPts val="0"/>
              </a:spcBef>
              <a:spcAft>
                <a:spcPts val="0"/>
              </a:spcAft>
              <a:buClr>
                <a:schemeClr val="dk1"/>
              </a:buClr>
              <a:buSzPts val="7200"/>
              <a:buNone/>
              <a:defRPr sz="7200">
                <a:solidFill>
                  <a:schemeClr val="dk1"/>
                </a:solidFill>
              </a:defRPr>
            </a:lvl2pPr>
            <a:lvl3pPr lvl="2" algn="ctr" rtl="0">
              <a:spcBef>
                <a:spcPts val="0"/>
              </a:spcBef>
              <a:spcAft>
                <a:spcPts val="0"/>
              </a:spcAft>
              <a:buClr>
                <a:schemeClr val="dk1"/>
              </a:buClr>
              <a:buSzPts val="7200"/>
              <a:buNone/>
              <a:defRPr sz="7200">
                <a:solidFill>
                  <a:schemeClr val="dk1"/>
                </a:solidFill>
              </a:defRPr>
            </a:lvl3pPr>
            <a:lvl4pPr lvl="3" algn="ctr" rtl="0">
              <a:spcBef>
                <a:spcPts val="0"/>
              </a:spcBef>
              <a:spcAft>
                <a:spcPts val="0"/>
              </a:spcAft>
              <a:buClr>
                <a:schemeClr val="dk1"/>
              </a:buClr>
              <a:buSzPts val="7200"/>
              <a:buNone/>
              <a:defRPr sz="7200">
                <a:solidFill>
                  <a:schemeClr val="dk1"/>
                </a:solidFill>
              </a:defRPr>
            </a:lvl4pPr>
            <a:lvl5pPr lvl="4" algn="ctr" rtl="0">
              <a:spcBef>
                <a:spcPts val="0"/>
              </a:spcBef>
              <a:spcAft>
                <a:spcPts val="0"/>
              </a:spcAft>
              <a:buClr>
                <a:schemeClr val="dk1"/>
              </a:buClr>
              <a:buSzPts val="7200"/>
              <a:buNone/>
              <a:defRPr sz="7200">
                <a:solidFill>
                  <a:schemeClr val="dk1"/>
                </a:solidFill>
              </a:defRPr>
            </a:lvl5pPr>
            <a:lvl6pPr lvl="5" algn="ctr" rtl="0">
              <a:spcBef>
                <a:spcPts val="0"/>
              </a:spcBef>
              <a:spcAft>
                <a:spcPts val="0"/>
              </a:spcAft>
              <a:buClr>
                <a:schemeClr val="dk1"/>
              </a:buClr>
              <a:buSzPts val="7200"/>
              <a:buNone/>
              <a:defRPr sz="7200">
                <a:solidFill>
                  <a:schemeClr val="dk1"/>
                </a:solidFill>
              </a:defRPr>
            </a:lvl6pPr>
            <a:lvl7pPr lvl="6" algn="ctr" rtl="0">
              <a:spcBef>
                <a:spcPts val="0"/>
              </a:spcBef>
              <a:spcAft>
                <a:spcPts val="0"/>
              </a:spcAft>
              <a:buClr>
                <a:schemeClr val="dk1"/>
              </a:buClr>
              <a:buSzPts val="7200"/>
              <a:buNone/>
              <a:defRPr sz="7200">
                <a:solidFill>
                  <a:schemeClr val="dk1"/>
                </a:solidFill>
              </a:defRPr>
            </a:lvl7pPr>
            <a:lvl8pPr lvl="7" algn="ctr" rtl="0">
              <a:spcBef>
                <a:spcPts val="0"/>
              </a:spcBef>
              <a:spcAft>
                <a:spcPts val="0"/>
              </a:spcAft>
              <a:buClr>
                <a:schemeClr val="dk1"/>
              </a:buClr>
              <a:buSzPts val="7200"/>
              <a:buNone/>
              <a:defRPr sz="7200">
                <a:solidFill>
                  <a:schemeClr val="dk1"/>
                </a:solidFill>
              </a:defRPr>
            </a:lvl8pPr>
            <a:lvl9pPr lvl="8" algn="ctr" rtl="0">
              <a:spcBef>
                <a:spcPts val="0"/>
              </a:spcBef>
              <a:spcAft>
                <a:spcPts val="0"/>
              </a:spcAft>
              <a:buClr>
                <a:schemeClr val="dk1"/>
              </a:buClr>
              <a:buSzPts val="7200"/>
              <a:buNone/>
              <a:defRPr sz="7200">
                <a:solidFill>
                  <a:schemeClr val="dk1"/>
                </a:solidFill>
              </a:defRPr>
            </a:lvl9pPr>
          </a:lstStyle>
          <a:p>
            <a:endParaRPr/>
          </a:p>
        </p:txBody>
      </p:sp>
      <p:sp>
        <p:nvSpPr>
          <p:cNvPr id="216" name="Google Shape;216;p5"/>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subtitle">
  <p:cSld name="CUSTOM_4">
    <p:spTree>
      <p:nvGrpSpPr>
        <p:cNvPr id="1" name="Shape 402"/>
        <p:cNvGrpSpPr/>
        <p:nvPr/>
      </p:nvGrpSpPr>
      <p:grpSpPr>
        <a:xfrm>
          <a:off x="0" y="0"/>
          <a:ext cx="0" cy="0"/>
          <a:chOff x="0" y="0"/>
          <a:chExt cx="0" cy="0"/>
        </a:xfrm>
      </p:grpSpPr>
      <p:sp>
        <p:nvSpPr>
          <p:cNvPr id="403" name="Google Shape;403;p10"/>
          <p:cNvSpPr/>
          <p:nvPr/>
        </p:nvSpPr>
        <p:spPr>
          <a:xfrm>
            <a:off x="-348129" y="-525467"/>
            <a:ext cx="4004711" cy="4876482"/>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0"/>
          <p:cNvSpPr/>
          <p:nvPr/>
        </p:nvSpPr>
        <p:spPr>
          <a:xfrm>
            <a:off x="5002306" y="-89647"/>
            <a:ext cx="7189800" cy="5020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5" name="Google Shape;405;p10"/>
          <p:cNvSpPr/>
          <p:nvPr/>
        </p:nvSpPr>
        <p:spPr>
          <a:xfrm>
            <a:off x="433388" y="-177163"/>
            <a:ext cx="11221505" cy="7534983"/>
          </a:xfrm>
          <a:custGeom>
            <a:avLst/>
            <a:gdLst/>
            <a:ahLst/>
            <a:cxnLst/>
            <a:rect l="l" t="t" r="r" b="b"/>
            <a:pathLst>
              <a:path w="7958514" h="6834452" extrusionOk="0">
                <a:moveTo>
                  <a:pt x="1477342" y="179222"/>
                </a:moveTo>
                <a:cubicBezTo>
                  <a:pt x="1542844" y="351264"/>
                  <a:pt x="1370013" y="513046"/>
                  <a:pt x="1223225" y="624321"/>
                </a:cubicBezTo>
                <a:cubicBezTo>
                  <a:pt x="902027" y="868179"/>
                  <a:pt x="609240" y="1149917"/>
                  <a:pt x="354334" y="1462433"/>
                </a:cubicBezTo>
                <a:cubicBezTo>
                  <a:pt x="128628" y="1738647"/>
                  <a:pt x="-78138" y="2094569"/>
                  <a:pt x="29191" y="2434707"/>
                </a:cubicBezTo>
                <a:cubicBezTo>
                  <a:pt x="104953" y="2674618"/>
                  <a:pt x="321978" y="2842714"/>
                  <a:pt x="544527" y="2961092"/>
                </a:cubicBezTo>
                <a:cubicBezTo>
                  <a:pt x="767077" y="3078680"/>
                  <a:pt x="1010145" y="3164701"/>
                  <a:pt x="1209020" y="3318592"/>
                </a:cubicBezTo>
                <a:cubicBezTo>
                  <a:pt x="1309246" y="3396721"/>
                  <a:pt x="1402369" y="3503261"/>
                  <a:pt x="1407894" y="3630319"/>
                </a:cubicBezTo>
                <a:cubicBezTo>
                  <a:pt x="1411050" y="3712394"/>
                  <a:pt x="1377116" y="3791312"/>
                  <a:pt x="1340024" y="3865496"/>
                </a:cubicBezTo>
                <a:cubicBezTo>
                  <a:pt x="1130101" y="4291654"/>
                  <a:pt x="829423" y="4668884"/>
                  <a:pt x="616343" y="5093464"/>
                </a:cubicBezTo>
                <a:cubicBezTo>
                  <a:pt x="403264" y="5518045"/>
                  <a:pt x="281730" y="6026279"/>
                  <a:pt x="459296" y="6467432"/>
                </a:cubicBezTo>
                <a:cubicBezTo>
                  <a:pt x="527955" y="6639474"/>
                  <a:pt x="660537" y="6805991"/>
                  <a:pt x="843628" y="6831245"/>
                </a:cubicBezTo>
                <a:cubicBezTo>
                  <a:pt x="1014881" y="6854921"/>
                  <a:pt x="1182187" y="6744435"/>
                  <a:pt x="1280046" y="6601593"/>
                </a:cubicBezTo>
                <a:cubicBezTo>
                  <a:pt x="1377905" y="6458751"/>
                  <a:pt x="1420521" y="6286709"/>
                  <a:pt x="1467082" y="6119402"/>
                </a:cubicBezTo>
                <a:cubicBezTo>
                  <a:pt x="1710940" y="5255247"/>
                  <a:pt x="2183661" y="4368994"/>
                  <a:pt x="3014670" y="4029646"/>
                </a:cubicBezTo>
                <a:cubicBezTo>
                  <a:pt x="3163037" y="3968879"/>
                  <a:pt x="3324030" y="3927841"/>
                  <a:pt x="3481867" y="3953884"/>
                </a:cubicBezTo>
                <a:cubicBezTo>
                  <a:pt x="3639703" y="3979927"/>
                  <a:pt x="3791226" y="4087256"/>
                  <a:pt x="3833053" y="4241147"/>
                </a:cubicBezTo>
                <a:cubicBezTo>
                  <a:pt x="3855939" y="4324800"/>
                  <a:pt x="3844891" y="4413189"/>
                  <a:pt x="3829896" y="4498421"/>
                </a:cubicBezTo>
                <a:cubicBezTo>
                  <a:pt x="3787280" y="4736754"/>
                  <a:pt x="3709151" y="4968773"/>
                  <a:pt x="3679952" y="5209474"/>
                </a:cubicBezTo>
                <a:cubicBezTo>
                  <a:pt x="3650752" y="5450175"/>
                  <a:pt x="3674427" y="5709816"/>
                  <a:pt x="3817270" y="5905534"/>
                </a:cubicBezTo>
                <a:cubicBezTo>
                  <a:pt x="4023246" y="6188851"/>
                  <a:pt x="4443881" y="6262244"/>
                  <a:pt x="4766657" y="6125716"/>
                </a:cubicBezTo>
                <a:cubicBezTo>
                  <a:pt x="5089433" y="5989187"/>
                  <a:pt x="5317506" y="5682195"/>
                  <a:pt x="5431149" y="5349949"/>
                </a:cubicBezTo>
                <a:cubicBezTo>
                  <a:pt x="5494284" y="5166069"/>
                  <a:pt x="5527429" y="4971141"/>
                  <a:pt x="5614239" y="4796732"/>
                </a:cubicBezTo>
                <a:cubicBezTo>
                  <a:pt x="5719990" y="4582863"/>
                  <a:pt x="5906237" y="4409243"/>
                  <a:pt x="6126419" y="4317697"/>
                </a:cubicBezTo>
                <a:cubicBezTo>
                  <a:pt x="6457087" y="4181169"/>
                  <a:pt x="6831159" y="4230098"/>
                  <a:pt x="7186292" y="4182747"/>
                </a:cubicBezTo>
                <a:cubicBezTo>
                  <a:pt x="7540635" y="4135396"/>
                  <a:pt x="7932859" y="3919949"/>
                  <a:pt x="7957324" y="3563239"/>
                </a:cubicBezTo>
                <a:cubicBezTo>
                  <a:pt x="7980210" y="3229414"/>
                  <a:pt x="7669272" y="2969773"/>
                  <a:pt x="7363858" y="2834033"/>
                </a:cubicBezTo>
                <a:cubicBezTo>
                  <a:pt x="7108163" y="2720391"/>
                  <a:pt x="6832738" y="2650943"/>
                  <a:pt x="6553367" y="2628057"/>
                </a:cubicBezTo>
                <a:cubicBezTo>
                  <a:pt x="6127997" y="2593333"/>
                  <a:pt x="5694736" y="2668305"/>
                  <a:pt x="5275680" y="2587019"/>
                </a:cubicBezTo>
                <a:cubicBezTo>
                  <a:pt x="4998677" y="2533355"/>
                  <a:pt x="4706679" y="2379464"/>
                  <a:pt x="4633285" y="2107196"/>
                </a:cubicBezTo>
                <a:cubicBezTo>
                  <a:pt x="4562258" y="1844398"/>
                  <a:pt x="4719306" y="1579232"/>
                  <a:pt x="4868462" y="1351948"/>
                </a:cubicBezTo>
                <a:cubicBezTo>
                  <a:pt x="4997098" y="1156230"/>
                  <a:pt x="5125735" y="960513"/>
                  <a:pt x="5255161" y="764796"/>
                </a:cubicBezTo>
                <a:cubicBezTo>
                  <a:pt x="5360911" y="603802"/>
                  <a:pt x="5471397" y="404928"/>
                  <a:pt x="5392479" y="228940"/>
                </a:cubicBezTo>
                <a:cubicBezTo>
                  <a:pt x="5305669" y="38747"/>
                  <a:pt x="5053920" y="866"/>
                  <a:pt x="4843997" y="77"/>
                </a:cubicBezTo>
                <a:cubicBezTo>
                  <a:pt x="4533848" y="-1501"/>
                  <a:pt x="4223699" y="21385"/>
                  <a:pt x="3914339" y="43482"/>
                </a:cubicBezTo>
                <a:cubicBezTo>
                  <a:pt x="3097535" y="102671"/>
                  <a:pt x="2281519" y="162649"/>
                  <a:pt x="1465504" y="22183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406;p10"/>
          <p:cNvSpPr/>
          <p:nvPr/>
        </p:nvSpPr>
        <p:spPr>
          <a:xfrm rot="-1664400" flipH="1">
            <a:off x="1671798" y="-230019"/>
            <a:ext cx="9900063" cy="7322794"/>
          </a:xfrm>
          <a:custGeom>
            <a:avLst/>
            <a:gdLst/>
            <a:ahLst/>
            <a:cxnLst/>
            <a:rect l="l" t="t" r="r" b="b"/>
            <a:pathLst>
              <a:path w="5502190" h="3827104" extrusionOk="0">
                <a:moveTo>
                  <a:pt x="3327831" y="52"/>
                </a:moveTo>
                <a:cubicBezTo>
                  <a:pt x="3246660" y="-1092"/>
                  <a:pt x="3237853" y="17247"/>
                  <a:pt x="3085925" y="27260"/>
                </a:cubicBezTo>
                <a:cubicBezTo>
                  <a:pt x="2933997" y="37273"/>
                  <a:pt x="2629634" y="38777"/>
                  <a:pt x="2416265" y="60130"/>
                </a:cubicBezTo>
                <a:cubicBezTo>
                  <a:pt x="2202896" y="81483"/>
                  <a:pt x="1968589" y="17267"/>
                  <a:pt x="1805712" y="155380"/>
                </a:cubicBezTo>
                <a:cubicBezTo>
                  <a:pt x="1662837" y="278252"/>
                  <a:pt x="1612355" y="474467"/>
                  <a:pt x="1550442" y="652585"/>
                </a:cubicBezTo>
                <a:cubicBezTo>
                  <a:pt x="1488530" y="830702"/>
                  <a:pt x="1387564" y="1021202"/>
                  <a:pt x="1206589" y="1074542"/>
                </a:cubicBezTo>
                <a:cubicBezTo>
                  <a:pt x="946557" y="1150742"/>
                  <a:pt x="687477" y="902140"/>
                  <a:pt x="417919" y="932620"/>
                </a:cubicBezTo>
                <a:cubicBezTo>
                  <a:pt x="176937" y="960242"/>
                  <a:pt x="12154" y="1212655"/>
                  <a:pt x="725" y="1454590"/>
                </a:cubicBezTo>
                <a:cubicBezTo>
                  <a:pt x="-9753" y="1696525"/>
                  <a:pt x="95022" y="1927982"/>
                  <a:pt x="204560" y="2144200"/>
                </a:cubicBezTo>
                <a:cubicBezTo>
                  <a:pt x="346482" y="2423282"/>
                  <a:pt x="517932" y="2714747"/>
                  <a:pt x="802730" y="2846192"/>
                </a:cubicBezTo>
                <a:cubicBezTo>
                  <a:pt x="1023710" y="2948110"/>
                  <a:pt x="1278980" y="2938585"/>
                  <a:pt x="1514247" y="3001450"/>
                </a:cubicBezTo>
                <a:cubicBezTo>
                  <a:pt x="1731417" y="3059552"/>
                  <a:pt x="1931442" y="3183377"/>
                  <a:pt x="2080985" y="3351017"/>
                </a:cubicBezTo>
                <a:cubicBezTo>
                  <a:pt x="2192427" y="3475795"/>
                  <a:pt x="2278152" y="3626290"/>
                  <a:pt x="2414360" y="3724397"/>
                </a:cubicBezTo>
                <a:cubicBezTo>
                  <a:pt x="2652485" y="3896800"/>
                  <a:pt x="3023007" y="3846317"/>
                  <a:pt x="3206840" y="3616765"/>
                </a:cubicBezTo>
                <a:cubicBezTo>
                  <a:pt x="3236606" y="3579618"/>
                  <a:pt x="3261118" y="3540000"/>
                  <a:pt x="3281597" y="3498466"/>
                </a:cubicBezTo>
                <a:lnTo>
                  <a:pt x="3286653" y="3485484"/>
                </a:lnTo>
                <a:lnTo>
                  <a:pt x="3341255" y="3415332"/>
                </a:lnTo>
                <a:cubicBezTo>
                  <a:pt x="3367091" y="3382144"/>
                  <a:pt x="3393345" y="3349342"/>
                  <a:pt x="3421205" y="3318147"/>
                </a:cubicBezTo>
                <a:cubicBezTo>
                  <a:pt x="3570748" y="3150507"/>
                  <a:pt x="3770773" y="3026682"/>
                  <a:pt x="3987943" y="2968580"/>
                </a:cubicBezTo>
                <a:cubicBezTo>
                  <a:pt x="4223210" y="2905715"/>
                  <a:pt x="4478480" y="2915240"/>
                  <a:pt x="4699460" y="2813322"/>
                </a:cubicBezTo>
                <a:cubicBezTo>
                  <a:pt x="4984258" y="2681877"/>
                  <a:pt x="5155708" y="2390412"/>
                  <a:pt x="5297630" y="2111330"/>
                </a:cubicBezTo>
                <a:cubicBezTo>
                  <a:pt x="5407168" y="1895112"/>
                  <a:pt x="5511943" y="1663655"/>
                  <a:pt x="5501465" y="1421720"/>
                </a:cubicBezTo>
                <a:cubicBezTo>
                  <a:pt x="5490036" y="1179785"/>
                  <a:pt x="5325253" y="927372"/>
                  <a:pt x="5084271" y="899750"/>
                </a:cubicBezTo>
                <a:cubicBezTo>
                  <a:pt x="4814713" y="869270"/>
                  <a:pt x="4555633" y="1117872"/>
                  <a:pt x="4295601" y="1041672"/>
                </a:cubicBezTo>
                <a:cubicBezTo>
                  <a:pt x="4114626" y="988332"/>
                  <a:pt x="4013660" y="797832"/>
                  <a:pt x="3951748" y="619715"/>
                </a:cubicBezTo>
                <a:cubicBezTo>
                  <a:pt x="3889835" y="441597"/>
                  <a:pt x="3839353" y="245382"/>
                  <a:pt x="3696478" y="122510"/>
                </a:cubicBezTo>
                <a:cubicBezTo>
                  <a:pt x="3594680" y="36189"/>
                  <a:pt x="3463116" y="1959"/>
                  <a:pt x="3327831" y="5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407;p10"/>
          <p:cNvSpPr/>
          <p:nvPr/>
        </p:nvSpPr>
        <p:spPr>
          <a:xfrm rot="-10317056">
            <a:off x="8265011" y="2131759"/>
            <a:ext cx="4004110" cy="4875750"/>
          </a:xfrm>
          <a:custGeom>
            <a:avLst/>
            <a:gdLst/>
            <a:ahLst/>
            <a:cxnLst/>
            <a:rect l="l" t="t" r="r" b="b"/>
            <a:pathLst>
              <a:path w="4004711" h="4876482" extrusionOk="0">
                <a:moveTo>
                  <a:pt x="153725" y="3744710"/>
                </a:moveTo>
                <a:cubicBezTo>
                  <a:pt x="117530" y="3092248"/>
                  <a:pt x="-150460" y="2203537"/>
                  <a:pt x="118444" y="1627153"/>
                </a:cubicBezTo>
                <a:cubicBezTo>
                  <a:pt x="387348" y="1050769"/>
                  <a:pt x="1285637" y="557169"/>
                  <a:pt x="1767148" y="286407"/>
                </a:cubicBezTo>
                <a:cubicBezTo>
                  <a:pt x="2248659" y="15645"/>
                  <a:pt x="2683777" y="-10206"/>
                  <a:pt x="3007509" y="2581"/>
                </a:cubicBezTo>
                <a:cubicBezTo>
                  <a:pt x="3331241" y="15368"/>
                  <a:pt x="3545067" y="224934"/>
                  <a:pt x="3709538" y="363130"/>
                </a:cubicBezTo>
                <a:cubicBezTo>
                  <a:pt x="3874009" y="501326"/>
                  <a:pt x="4049580" y="641260"/>
                  <a:pt x="3994335" y="831760"/>
                </a:cubicBezTo>
                <a:cubicBezTo>
                  <a:pt x="3977191" y="891767"/>
                  <a:pt x="3939091" y="944155"/>
                  <a:pt x="3897180" y="990827"/>
                </a:cubicBezTo>
                <a:cubicBezTo>
                  <a:pt x="3727635" y="1178470"/>
                  <a:pt x="3486653" y="1285150"/>
                  <a:pt x="3243766" y="1354683"/>
                </a:cubicBezTo>
                <a:cubicBezTo>
                  <a:pt x="3000878" y="1424215"/>
                  <a:pt x="2749418" y="1461363"/>
                  <a:pt x="2507483" y="1536610"/>
                </a:cubicBezTo>
                <a:cubicBezTo>
                  <a:pt x="2217923" y="1627097"/>
                  <a:pt x="1938840" y="1776640"/>
                  <a:pt x="1741673" y="2007145"/>
                </a:cubicBezTo>
                <a:cubicBezTo>
                  <a:pt x="1544505" y="2237650"/>
                  <a:pt x="1470350" y="2466312"/>
                  <a:pt x="1506405" y="2852965"/>
                </a:cubicBezTo>
                <a:cubicBezTo>
                  <a:pt x="1542460" y="3239618"/>
                  <a:pt x="2086658" y="3992946"/>
                  <a:pt x="1958002" y="4327062"/>
                </a:cubicBezTo>
                <a:cubicBezTo>
                  <a:pt x="1829346" y="4661178"/>
                  <a:pt x="1035183" y="4954719"/>
                  <a:pt x="734470" y="4857660"/>
                </a:cubicBezTo>
                <a:cubicBezTo>
                  <a:pt x="433757" y="4760601"/>
                  <a:pt x="189920" y="4397172"/>
                  <a:pt x="153725" y="37447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0"/>
          <p:cNvSpPr/>
          <p:nvPr/>
        </p:nvSpPr>
        <p:spPr>
          <a:xfrm>
            <a:off x="-1149775" y="-3421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0"/>
          <p:cNvSpPr/>
          <p:nvPr/>
        </p:nvSpPr>
        <p:spPr>
          <a:xfrm>
            <a:off x="-997375" y="-1897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0"/>
          <p:cNvSpPr/>
          <p:nvPr/>
        </p:nvSpPr>
        <p:spPr>
          <a:xfrm>
            <a:off x="-844975" y="-37362"/>
            <a:ext cx="5796619" cy="2953123"/>
          </a:xfrm>
          <a:custGeom>
            <a:avLst/>
            <a:gdLst/>
            <a:ahLst/>
            <a:cxnLst/>
            <a:rect l="l" t="t" r="r" b="b"/>
            <a:pathLst>
              <a:path w="5796619" h="2953123" extrusionOk="0">
                <a:moveTo>
                  <a:pt x="95767" y="2924949"/>
                </a:moveTo>
                <a:cubicBezTo>
                  <a:pt x="67192" y="2928759"/>
                  <a:pt x="42427" y="2909709"/>
                  <a:pt x="32902" y="2883039"/>
                </a:cubicBezTo>
                <a:cubicBezTo>
                  <a:pt x="22425" y="2850654"/>
                  <a:pt x="32902" y="2816364"/>
                  <a:pt x="43380" y="2785884"/>
                </a:cubicBezTo>
                <a:cubicBezTo>
                  <a:pt x="61477" y="2733497"/>
                  <a:pt x="83385" y="2681109"/>
                  <a:pt x="108150" y="2631579"/>
                </a:cubicBezTo>
                <a:cubicBezTo>
                  <a:pt x="155775" y="2535377"/>
                  <a:pt x="214830" y="2442984"/>
                  <a:pt x="282457" y="2360117"/>
                </a:cubicBezTo>
                <a:cubicBezTo>
                  <a:pt x="420570" y="2190572"/>
                  <a:pt x="602497" y="2030551"/>
                  <a:pt x="819667" y="1984831"/>
                </a:cubicBezTo>
                <a:cubicBezTo>
                  <a:pt x="939682" y="1959114"/>
                  <a:pt x="1063507" y="1964829"/>
                  <a:pt x="1185427" y="1963876"/>
                </a:cubicBezTo>
                <a:cubicBezTo>
                  <a:pt x="1292107" y="1962924"/>
                  <a:pt x="1397835" y="1955304"/>
                  <a:pt x="1503562" y="1941017"/>
                </a:cubicBezTo>
                <a:cubicBezTo>
                  <a:pt x="1712160" y="1912442"/>
                  <a:pt x="1916947" y="1858149"/>
                  <a:pt x="2113162" y="1779092"/>
                </a:cubicBezTo>
                <a:cubicBezTo>
                  <a:pt x="2306520" y="1700987"/>
                  <a:pt x="2491305" y="1600021"/>
                  <a:pt x="2659898" y="1477149"/>
                </a:cubicBezTo>
                <a:cubicBezTo>
                  <a:pt x="2838967" y="1347609"/>
                  <a:pt x="2995177" y="1194256"/>
                  <a:pt x="3139005" y="1026616"/>
                </a:cubicBezTo>
                <a:cubicBezTo>
                  <a:pt x="3291405" y="849451"/>
                  <a:pt x="3430470" y="660856"/>
                  <a:pt x="3581917" y="483691"/>
                </a:cubicBezTo>
                <a:cubicBezTo>
                  <a:pt x="3653355" y="400824"/>
                  <a:pt x="3728602" y="309384"/>
                  <a:pt x="3837187" y="277951"/>
                </a:cubicBezTo>
                <a:cubicBezTo>
                  <a:pt x="3952440" y="244614"/>
                  <a:pt x="4074360" y="273189"/>
                  <a:pt x="4189612" y="294144"/>
                </a:cubicBezTo>
                <a:cubicBezTo>
                  <a:pt x="4676340" y="380821"/>
                  <a:pt x="5158305" y="246519"/>
                  <a:pt x="5615505" y="88404"/>
                </a:cubicBezTo>
                <a:cubicBezTo>
                  <a:pt x="5672655" y="68401"/>
                  <a:pt x="5729805" y="48399"/>
                  <a:pt x="5786955" y="28396"/>
                </a:cubicBezTo>
                <a:cubicBezTo>
                  <a:pt x="5804100" y="22681"/>
                  <a:pt x="5796480" y="-4941"/>
                  <a:pt x="5779335" y="774"/>
                </a:cubicBezTo>
                <a:cubicBezTo>
                  <a:pt x="5304037" y="169366"/>
                  <a:pt x="4799212" y="346531"/>
                  <a:pt x="4286768" y="280809"/>
                </a:cubicBezTo>
                <a:cubicBezTo>
                  <a:pt x="4169610" y="265569"/>
                  <a:pt x="4053405" y="232231"/>
                  <a:pt x="3935295" y="235089"/>
                </a:cubicBezTo>
                <a:cubicBezTo>
                  <a:pt x="3823852" y="237946"/>
                  <a:pt x="3732412" y="283666"/>
                  <a:pt x="3654308" y="361771"/>
                </a:cubicBezTo>
                <a:cubicBezTo>
                  <a:pt x="3570487" y="444639"/>
                  <a:pt x="3496192" y="540841"/>
                  <a:pt x="3422850" y="632281"/>
                </a:cubicBezTo>
                <a:cubicBezTo>
                  <a:pt x="3346650" y="726579"/>
                  <a:pt x="3272355" y="821829"/>
                  <a:pt x="3195202" y="916126"/>
                </a:cubicBezTo>
                <a:cubicBezTo>
                  <a:pt x="3048517" y="1094244"/>
                  <a:pt x="2892308" y="1262837"/>
                  <a:pt x="2710380" y="1404759"/>
                </a:cubicBezTo>
                <a:cubicBezTo>
                  <a:pt x="2535120" y="1540967"/>
                  <a:pt x="2340810" y="1654314"/>
                  <a:pt x="2136022" y="1740039"/>
                </a:cubicBezTo>
                <a:cubicBezTo>
                  <a:pt x="1934092" y="1823859"/>
                  <a:pt x="1721685" y="1882914"/>
                  <a:pt x="1505467" y="1912442"/>
                </a:cubicBezTo>
                <a:cubicBezTo>
                  <a:pt x="1394025" y="1927681"/>
                  <a:pt x="1281630" y="1934349"/>
                  <a:pt x="1169235" y="1935301"/>
                </a:cubicBezTo>
                <a:cubicBezTo>
                  <a:pt x="1048267" y="1936254"/>
                  <a:pt x="925395" y="1932444"/>
                  <a:pt x="806332" y="1958162"/>
                </a:cubicBezTo>
                <a:cubicBezTo>
                  <a:pt x="589162" y="2005787"/>
                  <a:pt x="406282" y="2163902"/>
                  <a:pt x="268170" y="2330589"/>
                </a:cubicBezTo>
                <a:cubicBezTo>
                  <a:pt x="199590" y="2413456"/>
                  <a:pt x="140535" y="2502991"/>
                  <a:pt x="91957" y="2598241"/>
                </a:cubicBezTo>
                <a:cubicBezTo>
                  <a:pt x="68145" y="2645866"/>
                  <a:pt x="46237" y="2694444"/>
                  <a:pt x="27187" y="2744927"/>
                </a:cubicBezTo>
                <a:cubicBezTo>
                  <a:pt x="9090" y="2791599"/>
                  <a:pt x="-11865" y="2846844"/>
                  <a:pt x="8137" y="2896374"/>
                </a:cubicBezTo>
                <a:cubicBezTo>
                  <a:pt x="22425" y="2930664"/>
                  <a:pt x="56715" y="2957334"/>
                  <a:pt x="94815" y="2952572"/>
                </a:cubicBezTo>
                <a:cubicBezTo>
                  <a:pt x="113865" y="2950666"/>
                  <a:pt x="113865" y="2922091"/>
                  <a:pt x="95767" y="2924949"/>
                </a:cubicBezTo>
                <a:lnTo>
                  <a:pt x="95767" y="29249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1" name="Google Shape;411;p10"/>
          <p:cNvGrpSpPr/>
          <p:nvPr/>
        </p:nvGrpSpPr>
        <p:grpSpPr>
          <a:xfrm>
            <a:off x="10177290" y="5267968"/>
            <a:ext cx="1548196" cy="1240407"/>
            <a:chOff x="10177290" y="5267968"/>
            <a:chExt cx="1548196" cy="1240407"/>
          </a:xfrm>
        </p:grpSpPr>
        <p:sp>
          <p:nvSpPr>
            <p:cNvPr id="412" name="Google Shape;412;p10"/>
            <p:cNvSpPr/>
            <p:nvPr/>
          </p:nvSpPr>
          <p:spPr>
            <a:xfrm>
              <a:off x="10777725" y="5988729"/>
              <a:ext cx="387748" cy="519646"/>
            </a:xfrm>
            <a:custGeom>
              <a:avLst/>
              <a:gdLst/>
              <a:ahLst/>
              <a:cxnLst/>
              <a:rect l="l" t="t" r="r" b="b"/>
              <a:pathLst>
                <a:path w="387748" h="519646" extrusionOk="0">
                  <a:moveTo>
                    <a:pt x="188595" y="38466"/>
                  </a:moveTo>
                  <a:cubicBezTo>
                    <a:pt x="173355" y="-586"/>
                    <a:pt x="119063" y="-10111"/>
                    <a:pt x="82868" y="10844"/>
                  </a:cubicBezTo>
                  <a:cubicBezTo>
                    <a:pt x="46673" y="31799"/>
                    <a:pt x="28575" y="72756"/>
                    <a:pt x="19050" y="112761"/>
                  </a:cubicBezTo>
                  <a:cubicBezTo>
                    <a:pt x="-7620" y="225156"/>
                    <a:pt x="21908" y="349934"/>
                    <a:pt x="97155" y="437564"/>
                  </a:cubicBezTo>
                  <a:cubicBezTo>
                    <a:pt x="125730" y="471854"/>
                    <a:pt x="162878" y="501381"/>
                    <a:pt x="205740" y="513764"/>
                  </a:cubicBezTo>
                  <a:cubicBezTo>
                    <a:pt x="248603" y="526146"/>
                    <a:pt x="299085" y="519479"/>
                    <a:pt x="331470" y="488999"/>
                  </a:cubicBezTo>
                  <a:cubicBezTo>
                    <a:pt x="350520" y="471854"/>
                    <a:pt x="361950" y="448041"/>
                    <a:pt x="370523" y="424229"/>
                  </a:cubicBezTo>
                  <a:cubicBezTo>
                    <a:pt x="426720" y="270876"/>
                    <a:pt x="340043" y="80376"/>
                    <a:pt x="188595" y="22274"/>
                  </a:cubicBezTo>
                  <a:cubicBezTo>
                    <a:pt x="153353" y="8939"/>
                    <a:pt x="115253" y="1319"/>
                    <a:pt x="79058" y="9891"/>
                  </a:cubicBezTo>
                  <a:cubicBezTo>
                    <a:pt x="42863" y="18464"/>
                    <a:pt x="9525" y="45134"/>
                    <a:pt x="0" y="8132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0"/>
            <p:cNvSpPr/>
            <p:nvPr/>
          </p:nvSpPr>
          <p:spPr>
            <a:xfrm rot="10438560">
              <a:off x="10512423" y="5289779"/>
              <a:ext cx="442826" cy="516183"/>
            </a:xfrm>
            <a:custGeom>
              <a:avLst/>
              <a:gdLst/>
              <a:ahLst/>
              <a:cxnLst/>
              <a:rect l="l" t="t" r="r" b="b"/>
              <a:pathLst>
                <a:path w="442594" h="515912" extrusionOk="0">
                  <a:moveTo>
                    <a:pt x="81055" y="37103"/>
                  </a:moveTo>
                  <a:cubicBezTo>
                    <a:pt x="50575" y="30435"/>
                    <a:pt x="21047" y="54248"/>
                    <a:pt x="8665" y="81871"/>
                  </a:cubicBezTo>
                  <a:cubicBezTo>
                    <a:pt x="-2765" y="110446"/>
                    <a:pt x="-860" y="142831"/>
                    <a:pt x="2950" y="173311"/>
                  </a:cubicBezTo>
                  <a:cubicBezTo>
                    <a:pt x="13427" y="263798"/>
                    <a:pt x="35335" y="357143"/>
                    <a:pt x="93437" y="427628"/>
                  </a:cubicBezTo>
                  <a:cubicBezTo>
                    <a:pt x="151540" y="498113"/>
                    <a:pt x="253457" y="539071"/>
                    <a:pt x="337277" y="501923"/>
                  </a:cubicBezTo>
                  <a:cubicBezTo>
                    <a:pt x="431575" y="460013"/>
                    <a:pt x="463960" y="333331"/>
                    <a:pt x="428717" y="236176"/>
                  </a:cubicBezTo>
                  <a:cubicBezTo>
                    <a:pt x="393475" y="139021"/>
                    <a:pt x="308702" y="69488"/>
                    <a:pt x="218215" y="19958"/>
                  </a:cubicBezTo>
                  <a:cubicBezTo>
                    <a:pt x="193450" y="6623"/>
                    <a:pt x="163922" y="-6712"/>
                    <a:pt x="138205" y="3766"/>
                  </a:cubicBezTo>
                  <a:cubicBezTo>
                    <a:pt x="117250" y="12338"/>
                    <a:pt x="104867" y="33293"/>
                    <a:pt x="94390" y="52343"/>
                  </a:cubicBezTo>
                  <a:cubicBezTo>
                    <a:pt x="68672" y="98063"/>
                    <a:pt x="42955" y="143783"/>
                    <a:pt x="16285" y="189503"/>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0"/>
            <p:cNvSpPr/>
            <p:nvPr/>
          </p:nvSpPr>
          <p:spPr>
            <a:xfrm>
              <a:off x="11305196" y="5530008"/>
              <a:ext cx="420290" cy="491773"/>
            </a:xfrm>
            <a:custGeom>
              <a:avLst/>
              <a:gdLst/>
              <a:ahLst/>
              <a:cxnLst/>
              <a:rect l="l" t="t" r="r" b="b"/>
              <a:pathLst>
                <a:path w="420290" h="491773" extrusionOk="0">
                  <a:moveTo>
                    <a:pt x="42029" y="138078"/>
                  </a:moveTo>
                  <a:cubicBezTo>
                    <a:pt x="53459" y="124742"/>
                    <a:pt x="25837" y="106645"/>
                    <a:pt x="12502" y="118075"/>
                  </a:cubicBezTo>
                  <a:cubicBezTo>
                    <a:pt x="-1786" y="129505"/>
                    <a:pt x="-833" y="149507"/>
                    <a:pt x="1072" y="167605"/>
                  </a:cubicBezTo>
                  <a:cubicBezTo>
                    <a:pt x="10597" y="263807"/>
                    <a:pt x="36314" y="363820"/>
                    <a:pt x="105847" y="431448"/>
                  </a:cubicBezTo>
                  <a:cubicBezTo>
                    <a:pt x="175379" y="499075"/>
                    <a:pt x="299204" y="517173"/>
                    <a:pt x="365879" y="447640"/>
                  </a:cubicBezTo>
                  <a:cubicBezTo>
                    <a:pt x="390644" y="421923"/>
                    <a:pt x="404932" y="388585"/>
                    <a:pt x="413504" y="354295"/>
                  </a:cubicBezTo>
                  <a:cubicBezTo>
                    <a:pt x="438269" y="244757"/>
                    <a:pt x="393502" y="123790"/>
                    <a:pt x="307777" y="51400"/>
                  </a:cubicBezTo>
                  <a:cubicBezTo>
                    <a:pt x="281107" y="28540"/>
                    <a:pt x="248722" y="9490"/>
                    <a:pt x="214432" y="2822"/>
                  </a:cubicBezTo>
                  <a:cubicBezTo>
                    <a:pt x="119182" y="-17180"/>
                    <a:pt x="18217" y="72355"/>
                    <a:pt x="25837" y="16951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0"/>
            <p:cNvSpPr/>
            <p:nvPr/>
          </p:nvSpPr>
          <p:spPr>
            <a:xfrm>
              <a:off x="10177290" y="5878132"/>
              <a:ext cx="427235" cy="584051"/>
            </a:xfrm>
            <a:custGeom>
              <a:avLst/>
              <a:gdLst/>
              <a:ahLst/>
              <a:cxnLst/>
              <a:rect l="l" t="t" r="r" b="b"/>
              <a:pathLst>
                <a:path w="427235" h="584051" extrusionOk="0">
                  <a:moveTo>
                    <a:pt x="76110" y="62890"/>
                  </a:moveTo>
                  <a:cubicBezTo>
                    <a:pt x="8483" y="111467"/>
                    <a:pt x="-8662" y="206717"/>
                    <a:pt x="3720" y="289585"/>
                  </a:cubicBezTo>
                  <a:cubicBezTo>
                    <a:pt x="15150" y="366737"/>
                    <a:pt x="48488" y="440080"/>
                    <a:pt x="97065" y="500087"/>
                  </a:cubicBezTo>
                  <a:cubicBezTo>
                    <a:pt x="135165" y="546760"/>
                    <a:pt x="188505" y="586765"/>
                    <a:pt x="248513" y="583907"/>
                  </a:cubicBezTo>
                  <a:cubicBezTo>
                    <a:pt x="289470" y="582002"/>
                    <a:pt x="326618" y="560095"/>
                    <a:pt x="355193" y="530567"/>
                  </a:cubicBezTo>
                  <a:cubicBezTo>
                    <a:pt x="424725" y="460082"/>
                    <a:pt x="442823" y="348640"/>
                    <a:pt x="414248" y="254342"/>
                  </a:cubicBezTo>
                  <a:cubicBezTo>
                    <a:pt x="385673" y="160045"/>
                    <a:pt x="316140" y="80987"/>
                    <a:pt x="234225" y="26695"/>
                  </a:cubicBezTo>
                  <a:cubicBezTo>
                    <a:pt x="214223" y="13360"/>
                    <a:pt x="192315" y="977"/>
                    <a:pt x="168503" y="25"/>
                  </a:cubicBezTo>
                  <a:cubicBezTo>
                    <a:pt x="131355" y="-928"/>
                    <a:pt x="98970" y="25742"/>
                    <a:pt x="81825" y="58127"/>
                  </a:cubicBezTo>
                  <a:cubicBezTo>
                    <a:pt x="64680" y="90512"/>
                    <a:pt x="60870" y="128612"/>
                    <a:pt x="57060" y="16480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6" name="Google Shape;416;p10"/>
          <p:cNvSpPr/>
          <p:nvPr/>
        </p:nvSpPr>
        <p:spPr>
          <a:xfrm flipH="1">
            <a:off x="75" y="593375"/>
            <a:ext cx="11903700" cy="5795400"/>
          </a:xfrm>
          <a:prstGeom prst="rect">
            <a:avLst/>
          </a:prstGeom>
          <a:solidFill>
            <a:srgbClr val="FFFFFF"/>
          </a:solidFill>
          <a:ln>
            <a:noFill/>
          </a:ln>
          <a:effectLst>
            <a:outerShdw blurRad="50800" dist="127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grpSp>
        <p:nvGrpSpPr>
          <p:cNvPr id="417" name="Google Shape;417;p10"/>
          <p:cNvGrpSpPr/>
          <p:nvPr/>
        </p:nvGrpSpPr>
        <p:grpSpPr>
          <a:xfrm rot="10280301">
            <a:off x="-54562" y="4650336"/>
            <a:ext cx="2248038" cy="2349087"/>
            <a:chOff x="1219199" y="2085764"/>
            <a:chExt cx="2248026" cy="2349075"/>
          </a:xfrm>
        </p:grpSpPr>
        <p:sp>
          <p:nvSpPr>
            <p:cNvPr id="418" name="Google Shape;418;p10"/>
            <p:cNvSpPr/>
            <p:nvPr/>
          </p:nvSpPr>
          <p:spPr>
            <a:xfrm>
              <a:off x="1316461" y="2549982"/>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0"/>
            <p:cNvSpPr/>
            <p:nvPr/>
          </p:nvSpPr>
          <p:spPr>
            <a:xfrm>
              <a:off x="3014641" y="2560582"/>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0"/>
            <p:cNvSpPr/>
            <p:nvPr/>
          </p:nvSpPr>
          <p:spPr>
            <a:xfrm>
              <a:off x="1499482" y="3009893"/>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0" name="Google Shape;430;p10"/>
          <p:cNvGrpSpPr/>
          <p:nvPr/>
        </p:nvGrpSpPr>
        <p:grpSpPr>
          <a:xfrm>
            <a:off x="9652874" y="-89649"/>
            <a:ext cx="2250905" cy="2349075"/>
            <a:chOff x="1219199" y="2085764"/>
            <a:chExt cx="2250905" cy="2349075"/>
          </a:xfrm>
        </p:grpSpPr>
        <p:sp>
          <p:nvSpPr>
            <p:cNvPr id="431" name="Google Shape;431;p10"/>
            <p:cNvSpPr/>
            <p:nvPr/>
          </p:nvSpPr>
          <p:spPr>
            <a:xfrm>
              <a:off x="1379342" y="2479579"/>
              <a:ext cx="907732" cy="314690"/>
            </a:xfrm>
            <a:custGeom>
              <a:avLst/>
              <a:gdLst/>
              <a:ahLst/>
              <a:cxnLst/>
              <a:rect l="l" t="t" r="r" b="b"/>
              <a:pathLst>
                <a:path w="907732" h="314690" extrusionOk="0">
                  <a:moveTo>
                    <a:pt x="864870" y="229866"/>
                  </a:moveTo>
                  <a:cubicBezTo>
                    <a:pt x="720090" y="290826"/>
                    <a:pt x="561023" y="327021"/>
                    <a:pt x="404812" y="310828"/>
                  </a:cubicBezTo>
                  <a:cubicBezTo>
                    <a:pt x="248602" y="294636"/>
                    <a:pt x="94297" y="222246"/>
                    <a:pt x="0" y="96516"/>
                  </a:cubicBezTo>
                  <a:cubicBezTo>
                    <a:pt x="128588" y="49843"/>
                    <a:pt x="262890" y="19363"/>
                    <a:pt x="399097" y="5076"/>
                  </a:cubicBezTo>
                  <a:cubicBezTo>
                    <a:pt x="445770" y="313"/>
                    <a:pt x="492443" y="-2544"/>
                    <a:pt x="539115" y="3171"/>
                  </a:cubicBezTo>
                  <a:cubicBezTo>
                    <a:pt x="680085" y="20316"/>
                    <a:pt x="798195" y="112708"/>
                    <a:pt x="907733" y="20224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0"/>
            <p:cNvSpPr/>
            <p:nvPr/>
          </p:nvSpPr>
          <p:spPr>
            <a:xfrm>
              <a:off x="3017520" y="2630993"/>
              <a:ext cx="452584" cy="799911"/>
            </a:xfrm>
            <a:custGeom>
              <a:avLst/>
              <a:gdLst/>
              <a:ahLst/>
              <a:cxnLst/>
              <a:rect l="l" t="t" r="r" b="b"/>
              <a:pathLst>
                <a:path w="452584" h="799911" extrusionOk="0">
                  <a:moveTo>
                    <a:pt x="10477" y="11242"/>
                  </a:moveTo>
                  <a:cubicBezTo>
                    <a:pt x="-15240" y="330329"/>
                    <a:pt x="167640" y="656084"/>
                    <a:pt x="452438" y="799912"/>
                  </a:cubicBezTo>
                  <a:cubicBezTo>
                    <a:pt x="456247" y="570359"/>
                    <a:pt x="385763" y="339854"/>
                    <a:pt x="253365" y="152212"/>
                  </a:cubicBezTo>
                  <a:cubicBezTo>
                    <a:pt x="203835" y="81727"/>
                    <a:pt x="138113" y="12194"/>
                    <a:pt x="52388" y="764"/>
                  </a:cubicBezTo>
                  <a:cubicBezTo>
                    <a:pt x="31433" y="-2093"/>
                    <a:pt x="5715" y="2669"/>
                    <a:pt x="0" y="217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0"/>
            <p:cNvSpPr/>
            <p:nvPr/>
          </p:nvSpPr>
          <p:spPr>
            <a:xfrm>
              <a:off x="1621943" y="2940235"/>
              <a:ext cx="770330" cy="495068"/>
            </a:xfrm>
            <a:custGeom>
              <a:avLst/>
              <a:gdLst/>
              <a:ahLst/>
              <a:cxnLst/>
              <a:rect l="l" t="t" r="r" b="b"/>
              <a:pathLst>
                <a:path w="770330" h="495068" extrusionOk="0">
                  <a:moveTo>
                    <a:pt x="770330" y="6435"/>
                  </a:moveTo>
                  <a:cubicBezTo>
                    <a:pt x="608405" y="-4043"/>
                    <a:pt x="436955" y="-11663"/>
                    <a:pt x="295032" y="67395"/>
                  </a:cubicBezTo>
                  <a:cubicBezTo>
                    <a:pt x="235024" y="100732"/>
                    <a:pt x="184542" y="149310"/>
                    <a:pt x="137869" y="199792"/>
                  </a:cubicBezTo>
                  <a:cubicBezTo>
                    <a:pt x="62622" y="281707"/>
                    <a:pt x="-7863" y="383625"/>
                    <a:pt x="709" y="495068"/>
                  </a:cubicBezTo>
                  <a:cubicBezTo>
                    <a:pt x="65479" y="480780"/>
                    <a:pt x="124534" y="447443"/>
                    <a:pt x="181684" y="414105"/>
                  </a:cubicBezTo>
                  <a:cubicBezTo>
                    <a:pt x="320749" y="333142"/>
                    <a:pt x="461719" y="252180"/>
                    <a:pt x="585545" y="14931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0"/>
            <p:cNvSpPr/>
            <p:nvPr/>
          </p:nvSpPr>
          <p:spPr>
            <a:xfrm>
              <a:off x="1219199" y="3429537"/>
              <a:ext cx="741045" cy="462377"/>
            </a:xfrm>
            <a:custGeom>
              <a:avLst/>
              <a:gdLst/>
              <a:ahLst/>
              <a:cxnLst/>
              <a:rect l="l" t="t" r="r" b="b"/>
              <a:pathLst>
                <a:path w="741045" h="462377" extrusionOk="0">
                  <a:moveTo>
                    <a:pt x="741045" y="415"/>
                  </a:moveTo>
                  <a:cubicBezTo>
                    <a:pt x="585788" y="-4348"/>
                    <a:pt x="427673" y="31847"/>
                    <a:pt x="294323" y="110905"/>
                  </a:cubicBezTo>
                  <a:cubicBezTo>
                    <a:pt x="160973" y="189962"/>
                    <a:pt x="52388" y="315692"/>
                    <a:pt x="0" y="462377"/>
                  </a:cubicBezTo>
                  <a:cubicBezTo>
                    <a:pt x="63818" y="427135"/>
                    <a:pt x="136208" y="414752"/>
                    <a:pt x="206693" y="393797"/>
                  </a:cubicBezTo>
                  <a:cubicBezTo>
                    <a:pt x="415290" y="331885"/>
                    <a:pt x="600075" y="194725"/>
                    <a:pt x="721043" y="1375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0"/>
            <p:cNvSpPr/>
            <p:nvPr/>
          </p:nvSpPr>
          <p:spPr>
            <a:xfrm>
              <a:off x="1842181" y="3485196"/>
              <a:ext cx="368906" cy="949643"/>
            </a:xfrm>
            <a:custGeom>
              <a:avLst/>
              <a:gdLst/>
              <a:ahLst/>
              <a:cxnLst/>
              <a:rect l="l" t="t" r="r" b="b"/>
              <a:pathLst>
                <a:path w="368906" h="949643" extrusionOk="0">
                  <a:moveTo>
                    <a:pt x="332377" y="0"/>
                  </a:moveTo>
                  <a:cubicBezTo>
                    <a:pt x="170452" y="83820"/>
                    <a:pt x="85679" y="265748"/>
                    <a:pt x="38054" y="441008"/>
                  </a:cubicBezTo>
                  <a:cubicBezTo>
                    <a:pt x="-7666" y="610553"/>
                    <a:pt x="-27668" y="802958"/>
                    <a:pt x="68534" y="949643"/>
                  </a:cubicBezTo>
                  <a:cubicBezTo>
                    <a:pt x="163784" y="814388"/>
                    <a:pt x="246652" y="669608"/>
                    <a:pt x="294277" y="511493"/>
                  </a:cubicBezTo>
                  <a:cubicBezTo>
                    <a:pt x="341902" y="353378"/>
                    <a:pt x="397146" y="210503"/>
                    <a:pt x="352379" y="5238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0"/>
            <p:cNvSpPr/>
            <p:nvPr/>
          </p:nvSpPr>
          <p:spPr>
            <a:xfrm>
              <a:off x="2401752" y="2940244"/>
              <a:ext cx="379701" cy="849752"/>
            </a:xfrm>
            <a:custGeom>
              <a:avLst/>
              <a:gdLst/>
              <a:ahLst/>
              <a:cxnLst/>
              <a:rect l="l" t="t" r="r" b="b"/>
              <a:pathLst>
                <a:path w="379701" h="849752" extrusionOk="0">
                  <a:moveTo>
                    <a:pt x="343352" y="16315"/>
                  </a:moveTo>
                  <a:cubicBezTo>
                    <a:pt x="350020" y="12505"/>
                    <a:pt x="345257" y="1075"/>
                    <a:pt x="338590" y="123"/>
                  </a:cubicBezTo>
                  <a:cubicBezTo>
                    <a:pt x="330970" y="-830"/>
                    <a:pt x="324302" y="3933"/>
                    <a:pt x="318588" y="8695"/>
                  </a:cubicBezTo>
                  <a:cubicBezTo>
                    <a:pt x="79510" y="209673"/>
                    <a:pt x="-41457" y="542095"/>
                    <a:pt x="12835" y="849753"/>
                  </a:cubicBezTo>
                  <a:cubicBezTo>
                    <a:pt x="59507" y="842133"/>
                    <a:pt x="92845" y="801175"/>
                    <a:pt x="119515" y="762123"/>
                  </a:cubicBezTo>
                  <a:cubicBezTo>
                    <a:pt x="238577" y="586863"/>
                    <a:pt x="324302" y="389695"/>
                    <a:pt x="369070" y="183003"/>
                  </a:cubicBezTo>
                  <a:cubicBezTo>
                    <a:pt x="382405" y="122043"/>
                    <a:pt x="390025" y="51558"/>
                    <a:pt x="349068" y="488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0"/>
            <p:cNvSpPr/>
            <p:nvPr/>
          </p:nvSpPr>
          <p:spPr>
            <a:xfrm>
              <a:off x="2790925" y="3149916"/>
              <a:ext cx="336131" cy="766762"/>
            </a:xfrm>
            <a:custGeom>
              <a:avLst/>
              <a:gdLst/>
              <a:ahLst/>
              <a:cxnLst/>
              <a:rect l="l" t="t" r="r" b="b"/>
              <a:pathLst>
                <a:path w="336131" h="766762" extrusionOk="0">
                  <a:moveTo>
                    <a:pt x="32284" y="0"/>
                  </a:moveTo>
                  <a:cubicBezTo>
                    <a:pt x="-11531" y="77153"/>
                    <a:pt x="-3911" y="172403"/>
                    <a:pt x="15139" y="259080"/>
                  </a:cubicBezTo>
                  <a:cubicBezTo>
                    <a:pt x="58954" y="460058"/>
                    <a:pt x="161824" y="657225"/>
                    <a:pt x="336132" y="766763"/>
                  </a:cubicBezTo>
                  <a:cubicBezTo>
                    <a:pt x="335179" y="624840"/>
                    <a:pt x="318034" y="482917"/>
                    <a:pt x="268504" y="349567"/>
                  </a:cubicBezTo>
                  <a:cubicBezTo>
                    <a:pt x="218974" y="216217"/>
                    <a:pt x="135154" y="94298"/>
                    <a:pt x="17997" y="1524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0"/>
            <p:cNvSpPr/>
            <p:nvPr/>
          </p:nvSpPr>
          <p:spPr>
            <a:xfrm>
              <a:off x="2062807" y="2085764"/>
              <a:ext cx="538469" cy="247859"/>
            </a:xfrm>
            <a:custGeom>
              <a:avLst/>
              <a:gdLst/>
              <a:ahLst/>
              <a:cxnLst/>
              <a:rect l="l" t="t" r="r" b="b"/>
              <a:pathLst>
                <a:path w="538469" h="247859" extrusionOk="0">
                  <a:moveTo>
                    <a:pt x="538470" y="1162"/>
                  </a:moveTo>
                  <a:cubicBezTo>
                    <a:pt x="385117" y="-7410"/>
                    <a:pt x="228907" y="31642"/>
                    <a:pt x="97462" y="111652"/>
                  </a:cubicBezTo>
                  <a:cubicBezTo>
                    <a:pt x="46980" y="142132"/>
                    <a:pt x="-4455" y="188805"/>
                    <a:pt x="307" y="247860"/>
                  </a:cubicBezTo>
                  <a:cubicBezTo>
                    <a:pt x="184140" y="221190"/>
                    <a:pt x="384165" y="184995"/>
                    <a:pt x="505132" y="430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0"/>
            <p:cNvSpPr/>
            <p:nvPr/>
          </p:nvSpPr>
          <p:spPr>
            <a:xfrm>
              <a:off x="2287081" y="2451886"/>
              <a:ext cx="393879" cy="285419"/>
            </a:xfrm>
            <a:custGeom>
              <a:avLst/>
              <a:gdLst/>
              <a:ahLst/>
              <a:cxnLst/>
              <a:rect l="l" t="t" r="r" b="b"/>
              <a:pathLst>
                <a:path w="393879" h="285419" extrusionOk="0">
                  <a:moveTo>
                    <a:pt x="17968" y="284645"/>
                  </a:moveTo>
                  <a:cubicBezTo>
                    <a:pt x="167510" y="239878"/>
                    <a:pt x="298956" y="146533"/>
                    <a:pt x="391348" y="20803"/>
                  </a:cubicBezTo>
                  <a:cubicBezTo>
                    <a:pt x="401826" y="5563"/>
                    <a:pt x="377060" y="-8725"/>
                    <a:pt x="366583" y="6515"/>
                  </a:cubicBezTo>
                  <a:cubicBezTo>
                    <a:pt x="278953" y="125578"/>
                    <a:pt x="152271" y="215113"/>
                    <a:pt x="10348" y="257023"/>
                  </a:cubicBezTo>
                  <a:cubicBezTo>
                    <a:pt x="-7749" y="262738"/>
                    <a:pt x="-130" y="290360"/>
                    <a:pt x="17968" y="284645"/>
                  </a:cubicBezTo>
                  <a:lnTo>
                    <a:pt x="17968" y="28464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0"/>
            <p:cNvSpPr/>
            <p:nvPr/>
          </p:nvSpPr>
          <p:spPr>
            <a:xfrm>
              <a:off x="2202307" y="2248396"/>
              <a:ext cx="643293" cy="1205823"/>
            </a:xfrm>
            <a:custGeom>
              <a:avLst/>
              <a:gdLst/>
              <a:ahLst/>
              <a:cxnLst/>
              <a:rect l="l" t="t" r="r" b="b"/>
              <a:pathLst>
                <a:path w="643293" h="1205823" extrusionOk="0">
                  <a:moveTo>
                    <a:pt x="616140" y="7123"/>
                  </a:moveTo>
                  <a:cubicBezTo>
                    <a:pt x="537082" y="160475"/>
                    <a:pt x="458025" y="313828"/>
                    <a:pt x="378967" y="467180"/>
                  </a:cubicBezTo>
                  <a:cubicBezTo>
                    <a:pt x="298957" y="620533"/>
                    <a:pt x="218947" y="772933"/>
                    <a:pt x="138937" y="925333"/>
                  </a:cubicBezTo>
                  <a:cubicBezTo>
                    <a:pt x="93217" y="1012011"/>
                    <a:pt x="47497" y="1097736"/>
                    <a:pt x="1777" y="1184413"/>
                  </a:cubicBezTo>
                  <a:cubicBezTo>
                    <a:pt x="-6795" y="1200606"/>
                    <a:pt x="17970" y="1214893"/>
                    <a:pt x="26542" y="1198700"/>
                  </a:cubicBezTo>
                  <a:cubicBezTo>
                    <a:pt x="107505" y="1046300"/>
                    <a:pt x="188467" y="893901"/>
                    <a:pt x="268477" y="741501"/>
                  </a:cubicBezTo>
                  <a:cubicBezTo>
                    <a:pt x="348487" y="589101"/>
                    <a:pt x="428497" y="435748"/>
                    <a:pt x="507555" y="282396"/>
                  </a:cubicBezTo>
                  <a:cubicBezTo>
                    <a:pt x="552322" y="195718"/>
                    <a:pt x="597090" y="109040"/>
                    <a:pt x="641857" y="21410"/>
                  </a:cubicBezTo>
                  <a:cubicBezTo>
                    <a:pt x="649477" y="5218"/>
                    <a:pt x="624712" y="-9070"/>
                    <a:pt x="616140" y="7123"/>
                  </a:cubicBezTo>
                  <a:lnTo>
                    <a:pt x="616140" y="712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0"/>
            <p:cNvSpPr/>
            <p:nvPr/>
          </p:nvSpPr>
          <p:spPr>
            <a:xfrm>
              <a:off x="2746931" y="2185748"/>
              <a:ext cx="145232" cy="755709"/>
            </a:xfrm>
            <a:custGeom>
              <a:avLst/>
              <a:gdLst/>
              <a:ahLst/>
              <a:cxnLst/>
              <a:rect l="l" t="t" r="r" b="b"/>
              <a:pathLst>
                <a:path w="145232" h="755709" extrusionOk="0">
                  <a:moveTo>
                    <a:pt x="115330" y="13573"/>
                  </a:moveTo>
                  <a:cubicBezTo>
                    <a:pt x="122950" y="205026"/>
                    <a:pt x="101043" y="397431"/>
                    <a:pt x="50560" y="583168"/>
                  </a:cubicBezTo>
                  <a:cubicBezTo>
                    <a:pt x="36273" y="635556"/>
                    <a:pt x="20080" y="687943"/>
                    <a:pt x="1030" y="738426"/>
                  </a:cubicBezTo>
                  <a:cubicBezTo>
                    <a:pt x="-5637" y="755571"/>
                    <a:pt x="21985" y="763191"/>
                    <a:pt x="28653" y="746046"/>
                  </a:cubicBezTo>
                  <a:cubicBezTo>
                    <a:pt x="95328" y="564118"/>
                    <a:pt x="133428" y="372666"/>
                    <a:pt x="142953" y="179308"/>
                  </a:cubicBezTo>
                  <a:cubicBezTo>
                    <a:pt x="145810" y="124063"/>
                    <a:pt x="145810" y="68818"/>
                    <a:pt x="143905" y="13573"/>
                  </a:cubicBezTo>
                  <a:cubicBezTo>
                    <a:pt x="142953" y="-4524"/>
                    <a:pt x="114378" y="-4524"/>
                    <a:pt x="115330" y="13573"/>
                  </a:cubicBezTo>
                  <a:lnTo>
                    <a:pt x="115330"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0"/>
            <p:cNvSpPr/>
            <p:nvPr/>
          </p:nvSpPr>
          <p:spPr>
            <a:xfrm>
              <a:off x="2893603" y="2364818"/>
              <a:ext cx="119181" cy="207969"/>
            </a:xfrm>
            <a:custGeom>
              <a:avLst/>
              <a:gdLst/>
              <a:ahLst/>
              <a:cxnLst/>
              <a:rect l="l" t="t" r="r" b="b"/>
              <a:pathLst>
                <a:path w="119181" h="207969" extrusionOk="0">
                  <a:moveTo>
                    <a:pt x="91" y="13573"/>
                  </a:moveTo>
                  <a:cubicBezTo>
                    <a:pt x="6759" y="86916"/>
                    <a:pt x="40096" y="155496"/>
                    <a:pt x="94389" y="204073"/>
                  </a:cubicBezTo>
                  <a:cubicBezTo>
                    <a:pt x="107724" y="216456"/>
                    <a:pt x="128679" y="196453"/>
                    <a:pt x="114391" y="184071"/>
                  </a:cubicBezTo>
                  <a:cubicBezTo>
                    <a:pt x="65814" y="140256"/>
                    <a:pt x="34381" y="79296"/>
                    <a:pt x="28666" y="13573"/>
                  </a:cubicBezTo>
                  <a:cubicBezTo>
                    <a:pt x="26761" y="-4524"/>
                    <a:pt x="-1814" y="-4524"/>
                    <a:pt x="91" y="13573"/>
                  </a:cubicBezTo>
                  <a:lnTo>
                    <a:pt x="91" y="1357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43" name="Google Shape;443;p10"/>
          <p:cNvGrpSpPr/>
          <p:nvPr/>
        </p:nvGrpSpPr>
        <p:grpSpPr>
          <a:xfrm rot="5400000">
            <a:off x="10443825" y="4447623"/>
            <a:ext cx="2437255" cy="2244038"/>
            <a:chOff x="4876277" y="2305179"/>
            <a:chExt cx="2437255" cy="2244038"/>
          </a:xfrm>
        </p:grpSpPr>
        <p:sp>
          <p:nvSpPr>
            <p:cNvPr id="444" name="Google Shape;444;p10"/>
            <p:cNvSpPr/>
            <p:nvPr/>
          </p:nvSpPr>
          <p:spPr>
            <a:xfrm>
              <a:off x="5319601" y="2340661"/>
              <a:ext cx="1713528" cy="2115492"/>
            </a:xfrm>
            <a:custGeom>
              <a:avLst/>
              <a:gdLst/>
              <a:ahLst/>
              <a:cxnLst/>
              <a:rect l="l" t="t" r="r" b="b"/>
              <a:pathLst>
                <a:path w="1713528" h="2115492" extrusionOk="0">
                  <a:moveTo>
                    <a:pt x="132509" y="13918"/>
                  </a:moveTo>
                  <a:cubicBezTo>
                    <a:pt x="101076" y="-23229"/>
                    <a:pt x="57261" y="22491"/>
                    <a:pt x="42973" y="52018"/>
                  </a:cubicBezTo>
                  <a:cubicBezTo>
                    <a:pt x="33448" y="73926"/>
                    <a:pt x="29638" y="98691"/>
                    <a:pt x="24876" y="121551"/>
                  </a:cubicBezTo>
                  <a:cubicBezTo>
                    <a:pt x="20113" y="146316"/>
                    <a:pt x="16303" y="171081"/>
                    <a:pt x="12493" y="195846"/>
                  </a:cubicBezTo>
                  <a:cubicBezTo>
                    <a:pt x="-842" y="295858"/>
                    <a:pt x="-3699" y="396823"/>
                    <a:pt x="4873" y="496836"/>
                  </a:cubicBezTo>
                  <a:cubicBezTo>
                    <a:pt x="22018" y="697813"/>
                    <a:pt x="80121" y="894028"/>
                    <a:pt x="170609" y="1074051"/>
                  </a:cubicBezTo>
                  <a:cubicBezTo>
                    <a:pt x="262048" y="1255978"/>
                    <a:pt x="386826" y="1418856"/>
                    <a:pt x="536369" y="1557921"/>
                  </a:cubicBezTo>
                  <a:cubicBezTo>
                    <a:pt x="685911" y="1696986"/>
                    <a:pt x="857361" y="1811286"/>
                    <a:pt x="1041194" y="1900821"/>
                  </a:cubicBezTo>
                  <a:cubicBezTo>
                    <a:pt x="1225026" y="1990356"/>
                    <a:pt x="1420289" y="2056078"/>
                    <a:pt x="1620314" y="2099893"/>
                  </a:cubicBezTo>
                  <a:cubicBezTo>
                    <a:pt x="1645079" y="2105608"/>
                    <a:pt x="1670796" y="2110371"/>
                    <a:pt x="1695561" y="2115133"/>
                  </a:cubicBezTo>
                  <a:cubicBezTo>
                    <a:pt x="1713658" y="2118943"/>
                    <a:pt x="1721279" y="2091321"/>
                    <a:pt x="1703181" y="2087511"/>
                  </a:cubicBezTo>
                  <a:cubicBezTo>
                    <a:pt x="1507919" y="2051316"/>
                    <a:pt x="1316466" y="1994166"/>
                    <a:pt x="1135491" y="1914156"/>
                  </a:cubicBezTo>
                  <a:cubicBezTo>
                    <a:pt x="955469" y="1834146"/>
                    <a:pt x="784019" y="1732228"/>
                    <a:pt x="632571" y="1605546"/>
                  </a:cubicBezTo>
                  <a:cubicBezTo>
                    <a:pt x="481123" y="1479816"/>
                    <a:pt x="350631" y="1330273"/>
                    <a:pt x="250619" y="1160728"/>
                  </a:cubicBezTo>
                  <a:cubicBezTo>
                    <a:pt x="150606" y="992136"/>
                    <a:pt x="81073" y="806398"/>
                    <a:pt x="48688" y="613993"/>
                  </a:cubicBezTo>
                  <a:cubicBezTo>
                    <a:pt x="32496" y="518743"/>
                    <a:pt x="25828" y="421588"/>
                    <a:pt x="30591" y="324433"/>
                  </a:cubicBezTo>
                  <a:cubicBezTo>
                    <a:pt x="32496" y="275856"/>
                    <a:pt x="37258" y="228231"/>
                    <a:pt x="44878" y="179653"/>
                  </a:cubicBezTo>
                  <a:cubicBezTo>
                    <a:pt x="48688" y="154888"/>
                    <a:pt x="53451" y="131076"/>
                    <a:pt x="58213" y="107263"/>
                  </a:cubicBezTo>
                  <a:cubicBezTo>
                    <a:pt x="62976" y="86308"/>
                    <a:pt x="65833" y="65353"/>
                    <a:pt x="80121" y="47256"/>
                  </a:cubicBezTo>
                  <a:cubicBezTo>
                    <a:pt x="87741" y="37731"/>
                    <a:pt x="102028" y="21538"/>
                    <a:pt x="113458" y="33921"/>
                  </a:cubicBezTo>
                  <a:cubicBezTo>
                    <a:pt x="124888" y="48208"/>
                    <a:pt x="144891" y="28206"/>
                    <a:pt x="132509" y="13918"/>
                  </a:cubicBezTo>
                  <a:lnTo>
                    <a:pt x="132509" y="1391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0"/>
            <p:cNvSpPr/>
            <p:nvPr/>
          </p:nvSpPr>
          <p:spPr>
            <a:xfrm>
              <a:off x="4876277" y="2305179"/>
              <a:ext cx="1483703" cy="2244038"/>
            </a:xfrm>
            <a:custGeom>
              <a:avLst/>
              <a:gdLst/>
              <a:ahLst/>
              <a:cxnLst/>
              <a:rect l="l" t="t" r="r" b="b"/>
              <a:pathLst>
                <a:path w="1483703" h="2244038" extrusionOk="0">
                  <a:moveTo>
                    <a:pt x="22430" y="10348"/>
                  </a:moveTo>
                  <a:cubicBezTo>
                    <a:pt x="-22338" y="217993"/>
                    <a:pt x="4332" y="433258"/>
                    <a:pt x="63387" y="635188"/>
                  </a:cubicBezTo>
                  <a:cubicBezTo>
                    <a:pt x="116727" y="817116"/>
                    <a:pt x="193880" y="992376"/>
                    <a:pt x="284367" y="1158111"/>
                  </a:cubicBezTo>
                  <a:cubicBezTo>
                    <a:pt x="369140" y="1313368"/>
                    <a:pt x="468200" y="1460053"/>
                    <a:pt x="581547" y="1595308"/>
                  </a:cubicBezTo>
                  <a:cubicBezTo>
                    <a:pt x="692990" y="1729611"/>
                    <a:pt x="818720" y="1851531"/>
                    <a:pt x="957785" y="1958211"/>
                  </a:cubicBezTo>
                  <a:cubicBezTo>
                    <a:pt x="1095897" y="2063938"/>
                    <a:pt x="1246392" y="2152521"/>
                    <a:pt x="1406412" y="2219196"/>
                  </a:cubicBezTo>
                  <a:cubicBezTo>
                    <a:pt x="1426415" y="2227768"/>
                    <a:pt x="1446417" y="2235388"/>
                    <a:pt x="1466420" y="2243008"/>
                  </a:cubicBezTo>
                  <a:cubicBezTo>
                    <a:pt x="1483565" y="2249676"/>
                    <a:pt x="1491185" y="2222053"/>
                    <a:pt x="1474040" y="2215386"/>
                  </a:cubicBezTo>
                  <a:cubicBezTo>
                    <a:pt x="1314020" y="2155378"/>
                    <a:pt x="1162572" y="2071558"/>
                    <a:pt x="1023507" y="1971546"/>
                  </a:cubicBezTo>
                  <a:cubicBezTo>
                    <a:pt x="884442" y="1871533"/>
                    <a:pt x="757760" y="1753423"/>
                    <a:pt x="644412" y="1624836"/>
                  </a:cubicBezTo>
                  <a:cubicBezTo>
                    <a:pt x="530112" y="1495296"/>
                    <a:pt x="429147" y="1352421"/>
                    <a:pt x="342470" y="1202878"/>
                  </a:cubicBezTo>
                  <a:cubicBezTo>
                    <a:pt x="251982" y="1045716"/>
                    <a:pt x="174830" y="879981"/>
                    <a:pt x="116727" y="707578"/>
                  </a:cubicBezTo>
                  <a:cubicBezTo>
                    <a:pt x="50052" y="510411"/>
                    <a:pt x="10047" y="300861"/>
                    <a:pt x="36717" y="93216"/>
                  </a:cubicBezTo>
                  <a:cubicBezTo>
                    <a:pt x="39575" y="67498"/>
                    <a:pt x="44337" y="42733"/>
                    <a:pt x="50052" y="17968"/>
                  </a:cubicBezTo>
                  <a:cubicBezTo>
                    <a:pt x="53862" y="-129"/>
                    <a:pt x="26240" y="-7749"/>
                    <a:pt x="22430" y="10348"/>
                  </a:cubicBezTo>
                  <a:lnTo>
                    <a:pt x="22430" y="103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0"/>
            <p:cNvSpPr/>
            <p:nvPr/>
          </p:nvSpPr>
          <p:spPr>
            <a:xfrm>
              <a:off x="5903324" y="3239520"/>
              <a:ext cx="1410208" cy="919185"/>
            </a:xfrm>
            <a:custGeom>
              <a:avLst/>
              <a:gdLst/>
              <a:ahLst/>
              <a:cxnLst/>
              <a:rect l="l" t="t" r="r" b="b"/>
              <a:pathLst>
                <a:path w="1410208" h="919185" extrusionOk="0">
                  <a:moveTo>
                    <a:pt x="3128" y="10409"/>
                  </a:moveTo>
                  <a:cubicBezTo>
                    <a:pt x="-11160" y="74227"/>
                    <a:pt x="25988" y="131377"/>
                    <a:pt x="64088" y="179002"/>
                  </a:cubicBezTo>
                  <a:cubicBezTo>
                    <a:pt x="99330" y="223769"/>
                    <a:pt x="136478" y="266632"/>
                    <a:pt x="175530" y="308542"/>
                  </a:cubicBezTo>
                  <a:cubicBezTo>
                    <a:pt x="252683" y="390457"/>
                    <a:pt x="336503" y="464752"/>
                    <a:pt x="426990" y="532379"/>
                  </a:cubicBezTo>
                  <a:cubicBezTo>
                    <a:pt x="607013" y="667634"/>
                    <a:pt x="808943" y="772409"/>
                    <a:pt x="1023255" y="840037"/>
                  </a:cubicBezTo>
                  <a:cubicBezTo>
                    <a:pt x="1145175" y="879089"/>
                    <a:pt x="1269953" y="904807"/>
                    <a:pt x="1396635" y="919095"/>
                  </a:cubicBezTo>
                  <a:cubicBezTo>
                    <a:pt x="1414733" y="920999"/>
                    <a:pt x="1414733" y="892424"/>
                    <a:pt x="1396635" y="890520"/>
                  </a:cubicBezTo>
                  <a:cubicBezTo>
                    <a:pt x="1179466" y="865754"/>
                    <a:pt x="967058" y="802889"/>
                    <a:pt x="769890" y="707639"/>
                  </a:cubicBezTo>
                  <a:cubicBezTo>
                    <a:pt x="572723" y="612389"/>
                    <a:pt x="390795" y="483802"/>
                    <a:pt x="235538" y="328545"/>
                  </a:cubicBezTo>
                  <a:cubicBezTo>
                    <a:pt x="192675" y="285682"/>
                    <a:pt x="150765" y="239962"/>
                    <a:pt x="111713" y="192337"/>
                  </a:cubicBezTo>
                  <a:cubicBezTo>
                    <a:pt x="72660" y="144712"/>
                    <a:pt x="15510" y="83752"/>
                    <a:pt x="29798" y="17077"/>
                  </a:cubicBezTo>
                  <a:cubicBezTo>
                    <a:pt x="34560" y="-68"/>
                    <a:pt x="6938" y="-7688"/>
                    <a:pt x="3128" y="10409"/>
                  </a:cubicBezTo>
                  <a:lnTo>
                    <a:pt x="3128" y="1040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47" name="Google Shape;4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448" name="Google Shape;448;p1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49" name="Google Shape;449;p10"/>
          <p:cNvSpPr txBox="1">
            <a:spLocks noGrp="1"/>
          </p:cNvSpPr>
          <p:nvPr>
            <p:ph type="subTitle" idx="1"/>
          </p:nvPr>
        </p:nvSpPr>
        <p:spPr>
          <a:xfrm>
            <a:off x="287475" y="6083375"/>
            <a:ext cx="7370700" cy="6591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450" name="Google Shape;450;p10"/>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1pPr>
            <a:lvl2pPr lvl="1"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2pPr>
            <a:lvl3pPr lvl="2"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3pPr>
            <a:lvl4pPr lvl="3"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4pPr>
            <a:lvl5pPr lvl="4"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5pPr>
            <a:lvl6pPr lvl="5"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6pPr>
            <a:lvl7pPr lvl="6"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7pPr>
            <a:lvl8pPr lvl="7"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8pPr>
            <a:lvl9pPr lvl="8" rtl="0">
              <a:spcBef>
                <a:spcPts val="0"/>
              </a:spcBef>
              <a:spcAft>
                <a:spcPts val="0"/>
              </a:spcAft>
              <a:buClr>
                <a:schemeClr val="dk1"/>
              </a:buClr>
              <a:buSzPts val="3700"/>
              <a:buFont typeface="Barlow Semi Condensed SemiBold"/>
              <a:buNone/>
              <a:defRPr sz="3700">
                <a:solidFill>
                  <a:schemeClr val="dk1"/>
                </a:solidFill>
                <a:latin typeface="Barlow Semi Condensed SemiBold"/>
                <a:ea typeface="Barlow Semi Condensed SemiBold"/>
                <a:cs typeface="Barlow Semi Condensed SemiBold"/>
                <a:sym typeface="Barlow Semi Condensed SemiBold"/>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Font typeface="Barlow"/>
              <a:buChar char="●"/>
              <a:defRPr sz="2400">
                <a:solidFill>
                  <a:schemeClr val="dk2"/>
                </a:solidFill>
                <a:latin typeface="Barlow"/>
                <a:ea typeface="Barlow"/>
                <a:cs typeface="Barlow"/>
                <a:sym typeface="Barlow"/>
              </a:defRPr>
            </a:lvl1pPr>
            <a:lvl2pPr marL="914400" lvl="1"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rtl="0">
              <a:lnSpc>
                <a:spcPct val="115000"/>
              </a:lnSpc>
              <a:spcBef>
                <a:spcPts val="210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rtl="0">
              <a:lnSpc>
                <a:spcPct val="115000"/>
              </a:lnSpc>
              <a:spcBef>
                <a:spcPts val="2100"/>
              </a:spcBef>
              <a:spcAft>
                <a:spcPts val="210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4572875"/>
            <a:ext cx="1579800" cy="373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1200">
                <a:solidFill>
                  <a:srgbClr val="000000"/>
                </a:solidFill>
                <a:latin typeface="Barlow Condensed"/>
                <a:ea typeface="Barlow Condensed"/>
                <a:cs typeface="Barlow Condensed"/>
                <a:sym typeface="Barlow Condensed"/>
              </a:rPr>
              <a:t>SLIDESMANIA.COM</a:t>
            </a:r>
            <a:endParaRPr sz="1200">
              <a:solidFill>
                <a:srgbClr val="000000"/>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51" r:id="rId1"/>
    <p:sldLayoutId id="214748365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09850" y="1709821"/>
            <a:ext cx="8697899" cy="3323987"/>
            <a:chOff x="2420886" y="1744029"/>
            <a:chExt cx="8697899" cy="6552208"/>
          </a:xfrm>
        </p:grpSpPr>
        <p:sp>
          <p:nvSpPr>
            <p:cNvPr id="4" name="TextBox 3"/>
            <p:cNvSpPr txBox="1"/>
            <p:nvPr/>
          </p:nvSpPr>
          <p:spPr>
            <a:xfrm>
              <a:off x="2420886" y="1744029"/>
              <a:ext cx="8697899" cy="6552208"/>
            </a:xfrm>
            <a:prstGeom prst="rect">
              <a:avLst/>
            </a:prstGeom>
            <a:noFill/>
          </p:spPr>
          <p:txBody>
            <a:bodyPr wrap="square" rtlCol="0">
              <a:spAutoFit/>
            </a:bodyPr>
            <a:lstStyle/>
            <a:p>
              <a:r>
                <a:rPr lang="vi-VN" sz="7000" dirty="0">
                  <a:solidFill>
                    <a:schemeClr val="accent2">
                      <a:lumMod val="90000"/>
                    </a:schemeClr>
                  </a:solidFill>
                  <a:latin typeface="Quicksand SemiBold" pitchFamily="2" charset="0"/>
                </a:rPr>
                <a:t>          </a:t>
              </a:r>
              <a:r>
                <a:rPr lang="vi-VN" sz="7000" dirty="0">
                  <a:solidFill>
                    <a:schemeClr val="accent2">
                      <a:lumMod val="50000"/>
                    </a:schemeClr>
                  </a:solidFill>
                  <a:latin typeface="Quicksand SemiBold" pitchFamily="2" charset="0"/>
                </a:rPr>
                <a:t>Tiếng Việt </a:t>
              </a:r>
            </a:p>
            <a:p>
              <a:r>
                <a:rPr lang="vi-VN" sz="7000" dirty="0">
                  <a:solidFill>
                    <a:schemeClr val="accent2">
                      <a:lumMod val="50000"/>
                    </a:schemeClr>
                  </a:solidFill>
                  <a:latin typeface="Quicksand SemiBold" pitchFamily="2" charset="0"/>
                </a:rPr>
                <a:t>    Ôn tập cuối kì II </a:t>
              </a:r>
            </a:p>
            <a:p>
              <a:r>
                <a:rPr lang="vi-VN" sz="7000" dirty="0">
                  <a:solidFill>
                    <a:schemeClr val="accent2">
                      <a:lumMod val="50000"/>
                    </a:schemeClr>
                  </a:solidFill>
                  <a:latin typeface="Quicksand SemiBold" pitchFamily="2" charset="0"/>
                </a:rPr>
                <a:t>          (Tiết 1+2)</a:t>
              </a:r>
            </a:p>
          </p:txBody>
        </p:sp>
        <p:sp>
          <p:nvSpPr>
            <p:cNvPr id="5" name="TextBox 4"/>
            <p:cNvSpPr txBox="1"/>
            <p:nvPr/>
          </p:nvSpPr>
          <p:spPr>
            <a:xfrm>
              <a:off x="3155450" y="4561057"/>
              <a:ext cx="6910939" cy="1169551"/>
            </a:xfrm>
            <a:prstGeom prst="rect">
              <a:avLst/>
            </a:prstGeom>
            <a:noFill/>
          </p:spPr>
          <p:txBody>
            <a:bodyPr wrap="square" rtlCol="0">
              <a:spAutoFit/>
            </a:bodyPr>
            <a:lstStyle/>
            <a:p>
              <a:endParaRPr lang="vi-VN" sz="7000" dirty="0">
                <a:solidFill>
                  <a:schemeClr val="accent5">
                    <a:lumMod val="75000"/>
                  </a:schemeClr>
                </a:solidFill>
                <a:latin typeface="Quicksand SemiBold" pitchFamily="2" charset="0"/>
              </a:endParaRPr>
            </a:p>
          </p:txBody>
        </p:sp>
      </p:grpSp>
      <p:sp>
        <p:nvSpPr>
          <p:cNvPr id="2" name="Rectangle 1">
            <a:extLst>
              <a:ext uri="{FF2B5EF4-FFF2-40B4-BE49-F238E27FC236}">
                <a16:creationId xmlns:a16="http://schemas.microsoft.com/office/drawing/2014/main" xmlns="" id="{14223930-66FE-3683-8CF1-D015CFD0A6F4}"/>
              </a:ext>
            </a:extLst>
          </p:cNvPr>
          <p:cNvSpPr/>
          <p:nvPr/>
        </p:nvSpPr>
        <p:spPr>
          <a:xfrm>
            <a:off x="2857500" y="1688348"/>
            <a:ext cx="7019925" cy="3323987"/>
          </a:xfrm>
          <a:prstGeom prst="rect">
            <a:avLst/>
          </a:prstGeom>
          <a:noFill/>
          <a:ln w="9525" cap="flat" cmpd="sng" algn="ctr">
            <a:solidFill>
              <a:schemeClr val="bg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Rounded Rectangle 2"/>
          <p:cNvSpPr/>
          <p:nvPr/>
        </p:nvSpPr>
        <p:spPr>
          <a:xfrm>
            <a:off x="1140826" y="0"/>
            <a:ext cx="1016290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Trường Tiểu học Ái Mộ A</a:t>
            </a:r>
            <a:endParaRPr lang="en-US" sz="3200" b="1" dirty="0">
              <a:latin typeface="+mj-lt"/>
            </a:endParaRPr>
          </a:p>
        </p:txBody>
      </p:sp>
    </p:spTree>
    <p:extLst>
      <p:ext uri="{BB962C8B-B14F-4D97-AF65-F5344CB8AC3E}">
        <p14:creationId xmlns:p14="http://schemas.microsoft.com/office/powerpoint/2010/main" val="124960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B6CC31D-3768-2527-4966-2DD96371E0E1}"/>
              </a:ext>
            </a:extLst>
          </p:cNvPr>
          <p:cNvSpPr txBox="1"/>
          <p:nvPr/>
        </p:nvSpPr>
        <p:spPr>
          <a:xfrm>
            <a:off x="1563849" y="1382286"/>
            <a:ext cx="9530250" cy="4093428"/>
          </a:xfrm>
          <a:prstGeom prst="rect">
            <a:avLst/>
          </a:prstGeom>
          <a:noFill/>
        </p:spPr>
        <p:txBody>
          <a:bodyPr wrap="square">
            <a:spAutoFit/>
          </a:bodyPr>
          <a:lstStyle/>
          <a:p>
            <a:r>
              <a:rPr lang="vi-VN" sz="2000" dirty="0"/>
              <a:t>a) Bảo vệ Tổ quốc:</a:t>
            </a:r>
          </a:p>
          <a:p>
            <a:r>
              <a:rPr lang="vi-VN" sz="2000" dirty="0"/>
              <a:t>-Từ ngữ cùng nghĩa với Tổ quốc: đất nước,quốc gia, nước nhà,...</a:t>
            </a:r>
          </a:p>
          <a:p>
            <a:r>
              <a:rPr lang="vi-VN" sz="2000" dirty="0"/>
              <a:t>- Từ ngữ chỉ hoạt động bảo vệ Tổ quốc:  đánh giặc, phá đồn giặc, chống xâm lăng,...</a:t>
            </a:r>
          </a:p>
          <a:p>
            <a:endParaRPr lang="vi-VN" sz="2000" dirty="0"/>
          </a:p>
          <a:p>
            <a:r>
              <a:rPr lang="vi-VN" sz="2000" dirty="0"/>
              <a:t>b) Sáng tạo:</a:t>
            </a:r>
          </a:p>
          <a:p>
            <a:r>
              <a:rPr lang="vi-VN" sz="2000" dirty="0"/>
              <a:t>- Từ ngữ chỉ trí thức: kĩ sư, bác sĩ, thầy giáo, cô giáo, giáo viên, giáo sư,..</a:t>
            </a:r>
          </a:p>
          <a:p>
            <a:r>
              <a:rPr lang="vi-VN" sz="2000" dirty="0"/>
              <a:t>- Từ ngữ chỉ hoạt động của trí thức:  giảng dạy, khám bệnh,...</a:t>
            </a:r>
          </a:p>
          <a:p>
            <a:endParaRPr lang="vi-VN" sz="2000" dirty="0"/>
          </a:p>
          <a:p>
            <a:r>
              <a:rPr lang="vi-VN" sz="2000" dirty="0"/>
              <a:t>c) Nghệ thuật:</a:t>
            </a:r>
          </a:p>
          <a:p>
            <a:r>
              <a:rPr lang="vi-VN" sz="2000" dirty="0"/>
              <a:t>- Từ ngữ chỉ những người hoạt động nghệ thuật: nghệ sĩ, hoạ sĩ, ca sĩ...</a:t>
            </a:r>
          </a:p>
          <a:p>
            <a:r>
              <a:rPr lang="vi-VN" sz="2000" dirty="0"/>
              <a:t>- Từ ngữ chỉ hoạt động nghệ thuật: sáng tác, biểu diễn, hát múa, diễn kịch,..</a:t>
            </a:r>
          </a:p>
          <a:p>
            <a:r>
              <a:rPr lang="vi-VN" sz="2000" dirty="0"/>
              <a:t>- Từ ngữ chỉ các môn nghệ thuật: âm nhạc,, điện ảnh, điêu khắc, thời trang,…</a:t>
            </a:r>
            <a:endParaRPr lang="en-US" sz="2000" dirty="0"/>
          </a:p>
        </p:txBody>
      </p:sp>
    </p:spTree>
    <p:extLst>
      <p:ext uri="{BB962C8B-B14F-4D97-AF65-F5344CB8AC3E}">
        <p14:creationId xmlns:p14="http://schemas.microsoft.com/office/powerpoint/2010/main" val="371936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62AA119-2C51-DA77-F598-2425CC9B6AD0}"/>
              </a:ext>
            </a:extLst>
          </p:cNvPr>
          <p:cNvSpPr>
            <a:spLocks noGrp="1"/>
          </p:cNvSpPr>
          <p:nvPr>
            <p:ph type="title"/>
          </p:nvPr>
        </p:nvSpPr>
        <p:spPr>
          <a:xfrm>
            <a:off x="1789950" y="3047250"/>
            <a:ext cx="9397454" cy="763500"/>
          </a:xfrm>
        </p:spPr>
        <p:txBody>
          <a:bodyPr/>
          <a:lstStyle/>
          <a:p>
            <a:r>
              <a:rPr lang="vi-VN" sz="5400" dirty="0"/>
              <a:t>Tiết học đến đây là kết thúc </a:t>
            </a:r>
            <a:br>
              <a:rPr lang="vi-VN" sz="5400" dirty="0"/>
            </a:br>
            <a:r>
              <a:rPr lang="vi-VN" sz="5400" dirty="0"/>
              <a:t>chúc các em chăm ngoan học giỏi</a:t>
            </a:r>
            <a:endParaRPr lang="en-US" sz="5400" dirty="0"/>
          </a:p>
        </p:txBody>
      </p:sp>
    </p:spTree>
    <p:extLst>
      <p:ext uri="{BB962C8B-B14F-4D97-AF65-F5344CB8AC3E}">
        <p14:creationId xmlns:p14="http://schemas.microsoft.com/office/powerpoint/2010/main" val="1315741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xmlns="" id="{90CB2F8D-12F0-DD72-C772-FF480C8C3D03}"/>
              </a:ext>
            </a:extLst>
          </p:cNvPr>
          <p:cNvSpPr/>
          <p:nvPr/>
        </p:nvSpPr>
        <p:spPr>
          <a:xfrm>
            <a:off x="4077477" y="1987422"/>
            <a:ext cx="3586064" cy="202474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t>Tiết 1</a:t>
            </a:r>
            <a:endParaRPr lang="en-US" sz="4000" dirty="0"/>
          </a:p>
        </p:txBody>
      </p:sp>
      <p:pic>
        <p:nvPicPr>
          <p:cNvPr id="6" name="Graphic 5" descr="A lightbulb">
            <a:extLst>
              <a:ext uri="{FF2B5EF4-FFF2-40B4-BE49-F238E27FC236}">
                <a16:creationId xmlns:a16="http://schemas.microsoft.com/office/drawing/2014/main" xmlns="" id="{9CA381B9-1E7D-69F0-B458-C3C2E9DD17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125228" y="2365310"/>
            <a:ext cx="2595991" cy="2743200"/>
          </a:xfrm>
          <a:prstGeom prst="rect">
            <a:avLst/>
          </a:prstGeom>
        </p:spPr>
      </p:pic>
    </p:spTree>
    <p:extLst>
      <p:ext uri="{BB962C8B-B14F-4D97-AF65-F5344CB8AC3E}">
        <p14:creationId xmlns:p14="http://schemas.microsoft.com/office/powerpoint/2010/main" val="358913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xmlns="" id="{68E34FAC-6460-E3A8-F831-D9CC8B965839}"/>
              </a:ext>
            </a:extLst>
          </p:cNvPr>
          <p:cNvSpPr/>
          <p:nvPr/>
        </p:nvSpPr>
        <p:spPr>
          <a:xfrm>
            <a:off x="157066" y="695131"/>
            <a:ext cx="6831564" cy="891073"/>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t>I) Ôn tập và học thuộc lòng</a:t>
            </a:r>
            <a:endParaRPr lang="en-US" sz="4000" dirty="0"/>
          </a:p>
        </p:txBody>
      </p:sp>
      <p:sp>
        <p:nvSpPr>
          <p:cNvPr id="9" name="TextBox 8">
            <a:extLst>
              <a:ext uri="{FF2B5EF4-FFF2-40B4-BE49-F238E27FC236}">
                <a16:creationId xmlns:a16="http://schemas.microsoft.com/office/drawing/2014/main" xmlns="" id="{08FF4233-8CEE-94B4-87E1-1606CDE5969C}"/>
              </a:ext>
            </a:extLst>
          </p:cNvPr>
          <p:cNvSpPr txBox="1"/>
          <p:nvPr/>
        </p:nvSpPr>
        <p:spPr>
          <a:xfrm>
            <a:off x="1001485" y="2275057"/>
            <a:ext cx="10189029" cy="1569660"/>
          </a:xfrm>
          <a:prstGeom prst="rect">
            <a:avLst/>
          </a:prstGeom>
          <a:noFill/>
        </p:spPr>
        <p:txBody>
          <a:bodyPr wrap="square">
            <a:spAutoFit/>
          </a:bodyPr>
          <a:lstStyle/>
          <a:p>
            <a:r>
              <a:rPr lang="vi-VN" sz="3200" dirty="0"/>
              <a:t>Đọc đoạn 1 bài: Cuộc chạy đua trong rừng(T80)</a:t>
            </a:r>
          </a:p>
          <a:p>
            <a:r>
              <a:rPr lang="vi-VN" sz="3200" dirty="0"/>
              <a:t>Đọc đoạn 2+3 bài: Cuộc chạy đua trong rừng(T80+81)</a:t>
            </a:r>
          </a:p>
          <a:p>
            <a:r>
              <a:rPr lang="vi-VN" sz="3200" dirty="0"/>
              <a:t>Đọc bài: Cùng vui chơi(T83)</a:t>
            </a:r>
            <a:endParaRPr lang="en-US" sz="3200" dirty="0"/>
          </a:p>
        </p:txBody>
      </p:sp>
    </p:spTree>
    <p:extLst>
      <p:ext uri="{BB962C8B-B14F-4D97-AF65-F5344CB8AC3E}">
        <p14:creationId xmlns:p14="http://schemas.microsoft.com/office/powerpoint/2010/main" val="418860034"/>
      </p:ext>
    </p:extLst>
  </p:cSld>
  <p:clrMapOvr>
    <a:masterClrMapping/>
  </p:clrMapOvr>
  <mc:AlternateContent xmlns:mc="http://schemas.openxmlformats.org/markup-compatibility/2006" xmlns:p14="http://schemas.microsoft.com/office/powerpoint/2010/main">
    <mc:Choice Requires="p14">
      <p:transition spd="slow" p14:dur="3000">
        <p:pull/>
      </p:transition>
    </mc:Choice>
    <mc:Fallback xmlns="">
      <p:transition spd="slow">
        <p:pull/>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C084ECF-F6CD-25C6-FE65-F12D9AE1BDC0}"/>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xmlns="" id="{4989754C-C5B1-C5E7-578B-221950CE719E}"/>
              </a:ext>
            </a:extLst>
          </p:cNvPr>
          <p:cNvSpPr>
            <a:spLocks noGrp="1"/>
          </p:cNvSpPr>
          <p:nvPr>
            <p:ph type="title"/>
          </p:nvPr>
        </p:nvSpPr>
        <p:spPr>
          <a:xfrm>
            <a:off x="287475" y="710782"/>
            <a:ext cx="11405961" cy="1552317"/>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Arial" panose="020B0604020202020204" pitchFamily="34" charset="0"/>
                <a:cs typeface="Arial" panose="020B0604020202020204" pitchFamily="34" charset="0"/>
              </a:rPr>
              <a:t>Em được giao nhiệm vụ tổ chức một buổi liên hoan văn nghệ của liên đội. Hãy viết một thông báo ngắn về buổi liên hoan đó để mời các bạn đến xem.</a:t>
            </a: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CB15A481-7F83-9C0A-561B-34B671469529}"/>
              </a:ext>
            </a:extLst>
          </p:cNvPr>
          <p:cNvSpPr txBox="1"/>
          <p:nvPr/>
        </p:nvSpPr>
        <p:spPr>
          <a:xfrm>
            <a:off x="2911711" y="2546594"/>
            <a:ext cx="5712109" cy="2554545"/>
          </a:xfrm>
          <a:prstGeom prst="rect">
            <a:avLst/>
          </a:prstGeom>
          <a:noFill/>
        </p:spPr>
        <p:txBody>
          <a:bodyPr wrap="square">
            <a:spAutoFit/>
          </a:bodyPr>
          <a:lstStyle/>
          <a:p>
            <a:r>
              <a:rPr lang="vi-VN" sz="2000" dirty="0"/>
              <a:t>      CHƯƠNG TRÌNH LIÊN HOAN VĂN NGHỆ</a:t>
            </a:r>
          </a:p>
          <a:p>
            <a:r>
              <a:rPr lang="vi-VN" sz="2000" dirty="0"/>
              <a:t>Liên đội:………………………………………..........</a:t>
            </a:r>
            <a:r>
              <a:rPr lang="vi-VN" sz="2000" u="sng" dirty="0"/>
              <a:t> </a:t>
            </a:r>
            <a:r>
              <a:rPr lang="vi-VN" sz="2000" dirty="0"/>
              <a:t> </a:t>
            </a:r>
          </a:p>
          <a:p>
            <a:r>
              <a:rPr lang="vi-VN" sz="2000" dirty="0"/>
              <a:t>Chào mừng:…………………………………….......</a:t>
            </a:r>
          </a:p>
          <a:p>
            <a:r>
              <a:rPr lang="vi-VN" sz="2000" dirty="0"/>
              <a:t>Các tiết mục đặc sắc:………………………….........</a:t>
            </a:r>
          </a:p>
          <a:p>
            <a:r>
              <a:rPr lang="vi-VN" sz="2000" dirty="0"/>
              <a:t>Địa điểm:……………………………………….........</a:t>
            </a:r>
          </a:p>
          <a:p>
            <a:r>
              <a:rPr lang="vi-VN" sz="2000" dirty="0"/>
              <a:t>Thời gian:………………………………………........</a:t>
            </a:r>
          </a:p>
          <a:p>
            <a:r>
              <a:rPr lang="vi-VN" sz="2000" dirty="0"/>
              <a:t>Lời mời:………………………………………….......</a:t>
            </a:r>
            <a:endParaRPr lang="en-US" sz="2000" dirty="0"/>
          </a:p>
        </p:txBody>
      </p:sp>
    </p:spTree>
    <p:extLst>
      <p:ext uri="{BB962C8B-B14F-4D97-AF65-F5344CB8AC3E}">
        <p14:creationId xmlns:p14="http://schemas.microsoft.com/office/powerpoint/2010/main" val="309844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8AD43-2D70-73DA-353A-702797246B32}"/>
              </a:ext>
            </a:extLst>
          </p:cNvPr>
          <p:cNvSpPr>
            <a:spLocks noGrp="1"/>
          </p:cNvSpPr>
          <p:nvPr>
            <p:ph type="title"/>
          </p:nvPr>
        </p:nvSpPr>
        <p:spPr/>
        <p:txBody>
          <a:bodyPr/>
          <a:lstStyle/>
          <a:p>
            <a:r>
              <a:rPr lang="vi-VN" dirty="0"/>
              <a:t>Mẫu</a:t>
            </a:r>
            <a:endParaRPr lang="en-US" dirty="0"/>
          </a:p>
        </p:txBody>
      </p:sp>
      <p:sp>
        <p:nvSpPr>
          <p:cNvPr id="3" name="Subtitle 2">
            <a:extLst>
              <a:ext uri="{FF2B5EF4-FFF2-40B4-BE49-F238E27FC236}">
                <a16:creationId xmlns:a16="http://schemas.microsoft.com/office/drawing/2014/main" xmlns="" id="{A66A03E4-318E-823D-FF64-862B401EE197}"/>
              </a:ext>
            </a:extLst>
          </p:cNvPr>
          <p:cNvSpPr>
            <a:spLocks noGrp="1"/>
          </p:cNvSpPr>
          <p:nvPr>
            <p:ph type="subTitle" idx="1"/>
          </p:nvPr>
        </p:nvSpPr>
        <p:spPr/>
        <p:txBody>
          <a:bodyPr/>
          <a:lstStyle/>
          <a:p>
            <a:endParaRPr lang="en-US"/>
          </a:p>
        </p:txBody>
      </p:sp>
      <p:sp>
        <p:nvSpPr>
          <p:cNvPr id="6" name="Flowchart: Alternate Process 5">
            <a:extLst>
              <a:ext uri="{FF2B5EF4-FFF2-40B4-BE49-F238E27FC236}">
                <a16:creationId xmlns:a16="http://schemas.microsoft.com/office/drawing/2014/main" xmlns="" id="{73BBE86D-43D5-22CA-8635-EA067CDE6EFC}"/>
              </a:ext>
            </a:extLst>
          </p:cNvPr>
          <p:cNvSpPr/>
          <p:nvPr/>
        </p:nvSpPr>
        <p:spPr>
          <a:xfrm>
            <a:off x="1418253" y="1356867"/>
            <a:ext cx="9125339" cy="4726508"/>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xmlns="" id="{9AA06029-47E7-685D-83BE-33102E3F38AC}"/>
              </a:ext>
            </a:extLst>
          </p:cNvPr>
          <p:cNvSpPr txBox="1"/>
          <p:nvPr/>
        </p:nvSpPr>
        <p:spPr>
          <a:xfrm>
            <a:off x="1648408" y="1673407"/>
            <a:ext cx="9125338" cy="4093428"/>
          </a:xfrm>
          <a:prstGeom prst="rect">
            <a:avLst/>
          </a:prstGeom>
          <a:noFill/>
        </p:spPr>
        <p:txBody>
          <a:bodyPr wrap="square">
            <a:spAutoFit/>
          </a:bodyPr>
          <a:lstStyle/>
          <a:p>
            <a:r>
              <a:rPr lang="vi-VN" sz="2000" dirty="0"/>
              <a:t>           </a:t>
            </a:r>
            <a:r>
              <a:rPr lang="vi-VN" sz="2000" b="1" dirty="0"/>
              <a:t>THÔNG BÁO CHƯƠNG TRÌNH LIÊN HOAN VĂN NGHỆ</a:t>
            </a:r>
          </a:p>
          <a:p>
            <a:endParaRPr lang="vi-VN" sz="2000" b="1" dirty="0"/>
          </a:p>
          <a:p>
            <a:r>
              <a:rPr lang="vi-VN" sz="2000" dirty="0"/>
              <a:t>Liên đội 3E Trường Tiểu học Lý Tự Trọng</a:t>
            </a:r>
          </a:p>
          <a:p>
            <a:r>
              <a:rPr lang="vi-VN" sz="2000" dirty="0"/>
              <a:t>Tổ chức buổi liên hoan văn nghệ chào mừng ngày sinh nhật Bác Hồ. Có các tiết mục đặc sắc sau đây :</a:t>
            </a:r>
          </a:p>
          <a:p>
            <a:r>
              <a:rPr lang="vi-VN" sz="2000" dirty="0"/>
              <a:t>Hát tốp ca "Đời đời ơn Bác"</a:t>
            </a:r>
          </a:p>
          <a:p>
            <a:r>
              <a:rPr lang="vi-VN" sz="2000" dirty="0"/>
              <a:t>Hát đơn ca "Em mơ gặp Bác Hổ"</a:t>
            </a:r>
          </a:p>
          <a:p>
            <a:r>
              <a:rPr lang="vi-VN" sz="2000" dirty="0"/>
              <a:t>Biểu diễn đàn Oóc-gan bài "Ai yêu Bác Hồ Chí Minh hơn chúng em nhi đồng"</a:t>
            </a:r>
          </a:p>
          <a:p>
            <a:r>
              <a:rPr lang="vi-VN" sz="2000" dirty="0"/>
              <a:t>Múa hoa sen</a:t>
            </a:r>
          </a:p>
          <a:p>
            <a:r>
              <a:rPr lang="vi-VN" sz="2000" dirty="0"/>
              <a:t>Đọc một đoạn thơ về Bác ...</a:t>
            </a:r>
          </a:p>
          <a:p>
            <a:r>
              <a:rPr lang="vi-VN" sz="2000" dirty="0"/>
              <a:t>Địa điểm: Hội trường của nhà trường</a:t>
            </a:r>
          </a:p>
          <a:p>
            <a:r>
              <a:rPr lang="vi-VN" sz="2000" dirty="0"/>
              <a:t>Thời gian: 19 giờ tối thứ sáu ngày 14 tháng 5 năm 2010.</a:t>
            </a:r>
          </a:p>
          <a:p>
            <a:r>
              <a:rPr lang="vi-VN" sz="2000" dirty="0"/>
              <a:t>Mời tất cả các bạn trong trường cùng tới xem</a:t>
            </a:r>
            <a:r>
              <a:rPr lang="vi-VN" dirty="0"/>
              <a:t>.</a:t>
            </a:r>
            <a:endParaRPr lang="en-US" dirty="0"/>
          </a:p>
        </p:txBody>
      </p:sp>
    </p:spTree>
    <p:extLst>
      <p:ext uri="{BB962C8B-B14F-4D97-AF65-F5344CB8AC3E}">
        <p14:creationId xmlns:p14="http://schemas.microsoft.com/office/powerpoint/2010/main" val="251903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8AD43-2D70-73DA-353A-702797246B32}"/>
              </a:ext>
            </a:extLst>
          </p:cNvPr>
          <p:cNvSpPr>
            <a:spLocks noGrp="1"/>
          </p:cNvSpPr>
          <p:nvPr>
            <p:ph type="title"/>
          </p:nvPr>
        </p:nvSpPr>
        <p:spPr/>
        <p:txBody>
          <a:bodyPr/>
          <a:lstStyle/>
          <a:p>
            <a:r>
              <a:rPr lang="vi-VN" dirty="0"/>
              <a:t>Các em hoàn thành vào vở</a:t>
            </a:r>
            <a:endParaRPr lang="en-US" dirty="0"/>
          </a:p>
        </p:txBody>
      </p:sp>
      <p:sp>
        <p:nvSpPr>
          <p:cNvPr id="3" name="Subtitle 2">
            <a:extLst>
              <a:ext uri="{FF2B5EF4-FFF2-40B4-BE49-F238E27FC236}">
                <a16:creationId xmlns:a16="http://schemas.microsoft.com/office/drawing/2014/main" xmlns="" id="{A66A03E4-318E-823D-FF64-862B401EE197}"/>
              </a:ext>
            </a:extLst>
          </p:cNvPr>
          <p:cNvSpPr>
            <a:spLocks noGrp="1"/>
          </p:cNvSpPr>
          <p:nvPr>
            <p:ph type="subTitle" idx="1"/>
          </p:nvPr>
        </p:nvSpPr>
        <p:spPr>
          <a:xfrm>
            <a:off x="6897070" y="4363456"/>
            <a:ext cx="5731209" cy="659100"/>
          </a:xfrm>
        </p:spPr>
        <p:txBody>
          <a:bodyPr/>
          <a:lstStyle/>
          <a:p>
            <a:r>
              <a:rPr lang="vi-VN" sz="2000" dirty="0">
                <a:solidFill>
                  <a:schemeClr val="tx1">
                    <a:lumMod val="75000"/>
                    <a:lumOff val="25000"/>
                  </a:schemeClr>
                </a:solidFill>
              </a:rPr>
              <a:t>Lưu ý: Em viết bản thông báo theo trình tự :</a:t>
            </a:r>
          </a:p>
          <a:p>
            <a:r>
              <a:rPr lang="vi-VN" sz="2000" dirty="0">
                <a:solidFill>
                  <a:schemeClr val="tx1">
                    <a:lumMod val="75000"/>
                    <a:lumOff val="25000"/>
                  </a:schemeClr>
                </a:solidFill>
              </a:rPr>
              <a:t>- Tên chương trình</a:t>
            </a:r>
          </a:p>
          <a:p>
            <a:r>
              <a:rPr lang="vi-VN" sz="2000" dirty="0">
                <a:solidFill>
                  <a:schemeClr val="tx1">
                    <a:lumMod val="75000"/>
                    <a:lumOff val="25000"/>
                  </a:schemeClr>
                </a:solidFill>
              </a:rPr>
              <a:t>- Nội dung chương trình</a:t>
            </a:r>
          </a:p>
          <a:p>
            <a:r>
              <a:rPr lang="vi-VN" sz="2000" dirty="0">
                <a:solidFill>
                  <a:schemeClr val="tx1">
                    <a:lumMod val="75000"/>
                    <a:lumOff val="25000"/>
                  </a:schemeClr>
                </a:solidFill>
              </a:rPr>
              <a:t>- Địa điểm, thời gian</a:t>
            </a:r>
          </a:p>
          <a:p>
            <a:r>
              <a:rPr lang="vi-VN" sz="2000" dirty="0">
                <a:solidFill>
                  <a:schemeClr val="tx1">
                    <a:lumMod val="75000"/>
                    <a:lumOff val="25000"/>
                  </a:schemeClr>
                </a:solidFill>
              </a:rPr>
              <a:t>- Lời mời</a:t>
            </a:r>
            <a:endParaRPr lang="en-US" sz="2000" dirty="0">
              <a:solidFill>
                <a:schemeClr val="tx1">
                  <a:lumMod val="75000"/>
                  <a:lumOff val="25000"/>
                </a:schemeClr>
              </a:solidFill>
            </a:endParaRPr>
          </a:p>
        </p:txBody>
      </p:sp>
      <p:sp>
        <p:nvSpPr>
          <p:cNvPr id="6" name="Flowchart: Alternate Process 5">
            <a:extLst>
              <a:ext uri="{FF2B5EF4-FFF2-40B4-BE49-F238E27FC236}">
                <a16:creationId xmlns:a16="http://schemas.microsoft.com/office/drawing/2014/main" xmlns="" id="{73BBE86D-43D5-22CA-8635-EA067CDE6EFC}"/>
              </a:ext>
            </a:extLst>
          </p:cNvPr>
          <p:cNvSpPr/>
          <p:nvPr/>
        </p:nvSpPr>
        <p:spPr>
          <a:xfrm>
            <a:off x="1811378" y="1663118"/>
            <a:ext cx="6141025" cy="2472613"/>
          </a:xfrm>
          <a:prstGeom prst="flowChartAlternate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B7579456-80E5-10F2-FBEE-520A5B69A320}"/>
              </a:ext>
            </a:extLst>
          </p:cNvPr>
          <p:cNvSpPr txBox="1"/>
          <p:nvPr/>
        </p:nvSpPr>
        <p:spPr>
          <a:xfrm>
            <a:off x="2106896" y="1776041"/>
            <a:ext cx="5845507" cy="2246769"/>
          </a:xfrm>
          <a:prstGeom prst="rect">
            <a:avLst/>
          </a:prstGeom>
          <a:noFill/>
        </p:spPr>
        <p:txBody>
          <a:bodyPr wrap="square">
            <a:spAutoFit/>
          </a:bodyPr>
          <a:lstStyle/>
          <a:p>
            <a:r>
              <a:rPr lang="vi-VN" sz="2000" dirty="0"/>
              <a:t>      </a:t>
            </a:r>
            <a:r>
              <a:rPr lang="vi-VN" sz="2000" b="1" dirty="0"/>
              <a:t>CHƯƠNG TRÌNH LIÊN HOAN VĂN NGHỆ</a:t>
            </a:r>
          </a:p>
          <a:p>
            <a:r>
              <a:rPr lang="vi-VN" sz="2000" dirty="0"/>
              <a:t>Liên đội:………………………………………..........</a:t>
            </a:r>
            <a:r>
              <a:rPr lang="vi-VN" sz="2000" u="sng" dirty="0"/>
              <a:t> </a:t>
            </a:r>
            <a:r>
              <a:rPr lang="vi-VN" sz="2000" dirty="0"/>
              <a:t> </a:t>
            </a:r>
          </a:p>
          <a:p>
            <a:r>
              <a:rPr lang="vi-VN" sz="2000" dirty="0"/>
              <a:t>Chào mừng:…………………………………….......</a:t>
            </a:r>
          </a:p>
          <a:p>
            <a:r>
              <a:rPr lang="vi-VN" sz="2000" dirty="0"/>
              <a:t>Các tiết mục đặc sắc:………………………….........</a:t>
            </a:r>
          </a:p>
          <a:p>
            <a:r>
              <a:rPr lang="vi-VN" sz="2000" dirty="0"/>
              <a:t>Địa điểm:……………………………………….........</a:t>
            </a:r>
          </a:p>
          <a:p>
            <a:r>
              <a:rPr lang="vi-VN" sz="2000" dirty="0"/>
              <a:t>Thời gian:………………………………………........</a:t>
            </a:r>
          </a:p>
          <a:p>
            <a:r>
              <a:rPr lang="vi-VN" sz="2000" dirty="0"/>
              <a:t>Lời mời:………………………………………….......</a:t>
            </a:r>
            <a:endParaRPr lang="en-US" sz="2000" dirty="0"/>
          </a:p>
        </p:txBody>
      </p:sp>
    </p:spTree>
    <p:extLst>
      <p:ext uri="{BB962C8B-B14F-4D97-AF65-F5344CB8AC3E}">
        <p14:creationId xmlns:p14="http://schemas.microsoft.com/office/powerpoint/2010/main" val="220426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xmlns="" id="{90CB2F8D-12F0-DD72-C772-FF480C8C3D03}"/>
              </a:ext>
            </a:extLst>
          </p:cNvPr>
          <p:cNvSpPr/>
          <p:nvPr/>
        </p:nvSpPr>
        <p:spPr>
          <a:xfrm>
            <a:off x="4077477" y="1987422"/>
            <a:ext cx="3586064" cy="202474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t>Tiết 2</a:t>
            </a:r>
            <a:endParaRPr lang="en-US" sz="4000" dirty="0"/>
          </a:p>
        </p:txBody>
      </p:sp>
      <p:pic>
        <p:nvPicPr>
          <p:cNvPr id="6" name="Graphic 5" descr="A lightbulb">
            <a:extLst>
              <a:ext uri="{FF2B5EF4-FFF2-40B4-BE49-F238E27FC236}">
                <a16:creationId xmlns:a16="http://schemas.microsoft.com/office/drawing/2014/main" xmlns="" id="{9CA381B9-1E7D-69F0-B458-C3C2E9DD171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125228" y="2365310"/>
            <a:ext cx="2595991" cy="2743200"/>
          </a:xfrm>
          <a:prstGeom prst="rect">
            <a:avLst/>
          </a:prstGeom>
        </p:spPr>
      </p:pic>
    </p:spTree>
    <p:extLst>
      <p:ext uri="{BB962C8B-B14F-4D97-AF65-F5344CB8AC3E}">
        <p14:creationId xmlns:p14="http://schemas.microsoft.com/office/powerpoint/2010/main" val="147627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F6FCBCE-273D-A9EA-705D-9C53E6A39BA3}"/>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xmlns="" id="{4ED2C524-A0F1-319F-E61C-071B256FBD9D}"/>
              </a:ext>
            </a:extLst>
          </p:cNvPr>
          <p:cNvSpPr>
            <a:spLocks noGrp="1"/>
          </p:cNvSpPr>
          <p:nvPr>
            <p:ph type="title"/>
          </p:nvPr>
        </p:nvSpPr>
        <p:spPr>
          <a:xfrm>
            <a:off x="173328" y="677701"/>
            <a:ext cx="6134165" cy="763588"/>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Arial" panose="020B0604020202020204" pitchFamily="34" charset="0"/>
                <a:cs typeface="Arial" panose="020B0604020202020204" pitchFamily="34" charset="0"/>
              </a:rPr>
              <a:t>Ôn tập và học thuộc lòng</a:t>
            </a:r>
            <a:endParaRPr lang="en-US" sz="4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8314FD6B-AF64-5318-9D28-4D3545FEAA7C}"/>
              </a:ext>
            </a:extLst>
          </p:cNvPr>
          <p:cNvSpPr txBox="1"/>
          <p:nvPr/>
        </p:nvSpPr>
        <p:spPr>
          <a:xfrm>
            <a:off x="3590028" y="2079114"/>
            <a:ext cx="8136294" cy="1815882"/>
          </a:xfrm>
          <a:prstGeom prst="rect">
            <a:avLst/>
          </a:prstGeom>
          <a:noFill/>
        </p:spPr>
        <p:txBody>
          <a:bodyPr wrap="square">
            <a:spAutoFit/>
          </a:bodyPr>
          <a:lstStyle/>
          <a:p>
            <a:r>
              <a:rPr lang="en-US" sz="2800" dirty="0" err="1"/>
              <a:t>Đọc</a:t>
            </a:r>
            <a:r>
              <a:rPr lang="en-US" sz="2800" dirty="0"/>
              <a:t> </a:t>
            </a:r>
            <a:r>
              <a:rPr lang="en-US" sz="2800" dirty="0" err="1"/>
              <a:t>đoạn</a:t>
            </a:r>
            <a:r>
              <a:rPr lang="en-US" sz="2800" dirty="0"/>
              <a:t> 1 </a:t>
            </a:r>
            <a:r>
              <a:rPr lang="en-US" sz="2800" dirty="0" err="1"/>
              <a:t>bài</a:t>
            </a:r>
            <a:r>
              <a:rPr lang="en-US" sz="2800" dirty="0"/>
              <a:t>: </a:t>
            </a:r>
            <a:r>
              <a:rPr lang="en-US" sz="2800" dirty="0" err="1"/>
              <a:t>Buổi</a:t>
            </a:r>
            <a:r>
              <a:rPr lang="en-US" sz="2800" dirty="0"/>
              <a:t> </a:t>
            </a:r>
            <a:r>
              <a:rPr lang="en-US" sz="2800" dirty="0" err="1"/>
              <a:t>học</a:t>
            </a:r>
            <a:r>
              <a:rPr lang="en-US" sz="2800" dirty="0"/>
              <a:t> </a:t>
            </a:r>
            <a:r>
              <a:rPr lang="en-US" sz="2800" dirty="0" err="1"/>
              <a:t>thể</a:t>
            </a:r>
            <a:r>
              <a:rPr lang="en-US" sz="2800" dirty="0"/>
              <a:t> </a:t>
            </a:r>
            <a:r>
              <a:rPr lang="en-US" sz="2800" dirty="0" err="1"/>
              <a:t>dục</a:t>
            </a:r>
            <a:r>
              <a:rPr lang="en-US" sz="2800" dirty="0"/>
              <a:t>(T89)</a:t>
            </a:r>
          </a:p>
          <a:p>
            <a:r>
              <a:rPr lang="en-US" sz="2800" dirty="0" err="1"/>
              <a:t>Đọc</a:t>
            </a:r>
            <a:r>
              <a:rPr lang="en-US" sz="2800" dirty="0"/>
              <a:t> </a:t>
            </a:r>
            <a:r>
              <a:rPr lang="en-US" sz="2800" dirty="0" err="1"/>
              <a:t>đoạn</a:t>
            </a:r>
            <a:r>
              <a:rPr lang="en-US" sz="2800" dirty="0"/>
              <a:t> 2 </a:t>
            </a:r>
            <a:r>
              <a:rPr lang="en-US" sz="2800" dirty="0" err="1"/>
              <a:t>bài</a:t>
            </a:r>
            <a:r>
              <a:rPr lang="en-US" sz="2800" dirty="0"/>
              <a:t>: </a:t>
            </a:r>
            <a:r>
              <a:rPr lang="en-US" sz="2800" dirty="0" err="1"/>
              <a:t>Buổi</a:t>
            </a:r>
            <a:r>
              <a:rPr lang="en-US" sz="2800" dirty="0"/>
              <a:t> </a:t>
            </a:r>
            <a:r>
              <a:rPr lang="en-US" sz="2800" dirty="0" err="1"/>
              <a:t>học</a:t>
            </a:r>
            <a:r>
              <a:rPr lang="en-US" sz="2800" dirty="0"/>
              <a:t> </a:t>
            </a:r>
            <a:r>
              <a:rPr lang="en-US" sz="2800" dirty="0" err="1"/>
              <a:t>thể</a:t>
            </a:r>
            <a:r>
              <a:rPr lang="en-US" sz="2800" dirty="0"/>
              <a:t> </a:t>
            </a:r>
            <a:r>
              <a:rPr lang="en-US" sz="2800" dirty="0" err="1"/>
              <a:t>dục</a:t>
            </a:r>
            <a:r>
              <a:rPr lang="en-US" sz="2800" dirty="0"/>
              <a:t>(T90)</a:t>
            </a:r>
          </a:p>
          <a:p>
            <a:r>
              <a:rPr lang="en-US" sz="2800" dirty="0" err="1"/>
              <a:t>Đọc</a:t>
            </a:r>
            <a:r>
              <a:rPr lang="en-US" sz="2800" dirty="0"/>
              <a:t> </a:t>
            </a:r>
            <a:r>
              <a:rPr lang="en-US" sz="2800" dirty="0" err="1"/>
              <a:t>đoạn</a:t>
            </a:r>
            <a:r>
              <a:rPr lang="en-US" sz="2800" dirty="0"/>
              <a:t> 1 </a:t>
            </a:r>
            <a:r>
              <a:rPr lang="en-US" sz="2800" dirty="0" err="1"/>
              <a:t>bài</a:t>
            </a:r>
            <a:r>
              <a:rPr lang="en-US" sz="2800" dirty="0"/>
              <a:t>: </a:t>
            </a:r>
            <a:r>
              <a:rPr lang="en-US" sz="2800" dirty="0" err="1"/>
              <a:t>Gặp</a:t>
            </a:r>
            <a:r>
              <a:rPr lang="en-US" sz="2800" dirty="0"/>
              <a:t> </a:t>
            </a:r>
            <a:r>
              <a:rPr lang="en-US" sz="2800" dirty="0" err="1"/>
              <a:t>gỡ</a:t>
            </a:r>
            <a:r>
              <a:rPr lang="en-US" sz="2800" dirty="0"/>
              <a:t> ở </a:t>
            </a:r>
            <a:r>
              <a:rPr lang="en-US" sz="2800" dirty="0" err="1"/>
              <a:t>Lúc</a:t>
            </a:r>
            <a:r>
              <a:rPr lang="en-US" sz="2800" dirty="0"/>
              <a:t> –</a:t>
            </a:r>
            <a:r>
              <a:rPr lang="en-US" sz="2800" dirty="0" err="1"/>
              <a:t>xăm</a:t>
            </a:r>
            <a:r>
              <a:rPr lang="en-US" sz="2800" dirty="0"/>
              <a:t> -</a:t>
            </a:r>
            <a:r>
              <a:rPr lang="en-US" sz="2800" dirty="0" err="1"/>
              <a:t>bua</a:t>
            </a:r>
            <a:r>
              <a:rPr lang="en-US" sz="2800" dirty="0"/>
              <a:t>(T98)</a:t>
            </a:r>
          </a:p>
          <a:p>
            <a:r>
              <a:rPr lang="en-US" sz="2800" dirty="0" err="1"/>
              <a:t>Đọc</a:t>
            </a:r>
            <a:r>
              <a:rPr lang="en-US" sz="2800" dirty="0"/>
              <a:t> </a:t>
            </a:r>
            <a:r>
              <a:rPr lang="en-US" sz="2800" dirty="0" err="1"/>
              <a:t>đoạn</a:t>
            </a:r>
            <a:r>
              <a:rPr lang="en-US" sz="2800" dirty="0"/>
              <a:t> 2+3 </a:t>
            </a:r>
            <a:r>
              <a:rPr lang="en-US" sz="2800" dirty="0" err="1"/>
              <a:t>bài</a:t>
            </a:r>
            <a:r>
              <a:rPr lang="en-US" sz="2800" dirty="0"/>
              <a:t>: </a:t>
            </a:r>
            <a:r>
              <a:rPr lang="en-US" sz="2800" dirty="0" err="1"/>
              <a:t>Gặp</a:t>
            </a:r>
            <a:r>
              <a:rPr lang="en-US" sz="2800" dirty="0"/>
              <a:t> </a:t>
            </a:r>
            <a:r>
              <a:rPr lang="en-US" sz="2800" dirty="0" err="1"/>
              <a:t>gỡ</a:t>
            </a:r>
            <a:r>
              <a:rPr lang="en-US" sz="2800" dirty="0"/>
              <a:t> ở </a:t>
            </a:r>
            <a:r>
              <a:rPr lang="en-US" sz="2800" dirty="0" err="1"/>
              <a:t>Lúc</a:t>
            </a:r>
            <a:r>
              <a:rPr lang="en-US" sz="2800" dirty="0"/>
              <a:t> –</a:t>
            </a:r>
            <a:r>
              <a:rPr lang="en-US" sz="2800" dirty="0" err="1"/>
              <a:t>xăm</a:t>
            </a:r>
            <a:r>
              <a:rPr lang="en-US" sz="2800" dirty="0"/>
              <a:t> -</a:t>
            </a:r>
            <a:r>
              <a:rPr lang="en-US" sz="2800" dirty="0" err="1"/>
              <a:t>bua</a:t>
            </a:r>
            <a:r>
              <a:rPr lang="en-US" sz="2800" dirty="0"/>
              <a:t>(</a:t>
            </a:r>
            <a:r>
              <a:rPr lang="vi-VN" sz="2800" dirty="0"/>
              <a:t>T98)</a:t>
            </a:r>
            <a:endParaRPr lang="en-US" sz="2800" dirty="0"/>
          </a:p>
        </p:txBody>
      </p:sp>
    </p:spTree>
    <p:extLst>
      <p:ext uri="{BB962C8B-B14F-4D97-AF65-F5344CB8AC3E}">
        <p14:creationId xmlns:p14="http://schemas.microsoft.com/office/powerpoint/2010/main" val="165306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99E5B-577B-E16B-441A-86622CCD8949}"/>
              </a:ext>
            </a:extLst>
          </p:cNvPr>
          <p:cNvSpPr>
            <a:spLocks noGrp="1"/>
          </p:cNvSpPr>
          <p:nvPr>
            <p:ph type="title"/>
          </p:nvPr>
        </p:nvSpPr>
        <p:spPr/>
        <p:txBody>
          <a:bodyPr/>
          <a:lstStyle/>
          <a:p>
            <a:endParaRPr lang="en-US"/>
          </a:p>
        </p:txBody>
      </p:sp>
      <p:sp>
        <p:nvSpPr>
          <p:cNvPr id="6" name="Title 3">
            <a:extLst>
              <a:ext uri="{FF2B5EF4-FFF2-40B4-BE49-F238E27FC236}">
                <a16:creationId xmlns:a16="http://schemas.microsoft.com/office/drawing/2014/main" xmlns="" id="{BA56266D-454B-46CB-6304-8825F6C83F93}"/>
              </a:ext>
            </a:extLst>
          </p:cNvPr>
          <p:cNvSpPr txBox="1">
            <a:spLocks/>
          </p:cNvSpPr>
          <p:nvPr/>
        </p:nvSpPr>
        <p:spPr>
          <a:xfrm>
            <a:off x="287475" y="650046"/>
            <a:ext cx="9145774" cy="763588"/>
          </a:xfrm>
          <a:prstGeom prst="flowChartAlternateProcess">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spcFirstLastPara="1" wrap="square" lIns="121900" tIns="121900" rIns="121900" bIns="1219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Barlow Semi Condensed SemiBold"/>
              <a:buNone/>
              <a:defRPr sz="4800" b="0" i="0" u="none" strike="noStrike" cap="none">
                <a:solidFill>
                  <a:schemeClr val="dk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chemeClr val="dk1"/>
              </a:buClr>
              <a:buSzPts val="4800"/>
              <a:buFont typeface="Barlow Semi Condensed SemiBold"/>
              <a:buNone/>
              <a:defRPr sz="4800" b="0" i="0" u="none" strike="noStrike" cap="none">
                <a:solidFill>
                  <a:schemeClr val="dk1"/>
                </a:solidFill>
                <a:latin typeface="Barlow Semi Condensed SemiBold"/>
                <a:ea typeface="Barlow Semi Condensed SemiBold"/>
                <a:cs typeface="Barlow Semi Condensed SemiBold"/>
                <a:sym typeface="Barlow Semi Condensed SemiBold"/>
              </a:defRPr>
            </a:lvl2pPr>
            <a:lvl3pPr marR="0" lvl="2" algn="l" rtl="0">
              <a:lnSpc>
                <a:spcPct val="100000"/>
              </a:lnSpc>
              <a:spcBef>
                <a:spcPts val="0"/>
              </a:spcBef>
              <a:spcAft>
                <a:spcPts val="0"/>
              </a:spcAft>
              <a:buClr>
                <a:schemeClr val="dk1"/>
              </a:buClr>
              <a:buSzPts val="4800"/>
              <a:buFont typeface="Barlow Semi Condensed SemiBold"/>
              <a:buNone/>
              <a:defRPr sz="4800" b="0" i="0" u="none" strike="noStrike" cap="none">
                <a:solidFill>
                  <a:schemeClr val="dk1"/>
                </a:solidFill>
                <a:latin typeface="Barlow Semi Condensed SemiBold"/>
                <a:ea typeface="Barlow Semi Condensed SemiBold"/>
                <a:cs typeface="Barlow Semi Condensed SemiBold"/>
                <a:sym typeface="Barlow Semi Condensed SemiBold"/>
              </a:defRPr>
            </a:lvl3pPr>
            <a:lvl4pPr marR="0" lvl="3" algn="l" rtl="0">
              <a:lnSpc>
                <a:spcPct val="100000"/>
              </a:lnSpc>
              <a:spcBef>
                <a:spcPts val="0"/>
              </a:spcBef>
              <a:spcAft>
                <a:spcPts val="0"/>
              </a:spcAft>
              <a:buClr>
                <a:schemeClr val="dk1"/>
              </a:buClr>
              <a:buSzPts val="4800"/>
              <a:buFont typeface="Barlow Semi Condensed SemiBold"/>
              <a:buNone/>
              <a:defRPr sz="4800" b="0" i="0" u="none" strike="noStrike" cap="none">
                <a:solidFill>
                  <a:schemeClr val="dk1"/>
                </a:solidFill>
                <a:latin typeface="Barlow Semi Condensed SemiBold"/>
                <a:ea typeface="Barlow Semi Condensed SemiBold"/>
                <a:cs typeface="Barlow Semi Condensed SemiBold"/>
                <a:sym typeface="Barlow Semi Condensed SemiBold"/>
              </a:defRPr>
            </a:lvl4pPr>
            <a:lvl5pPr marR="0" lvl="4" algn="l" rtl="0">
              <a:lnSpc>
                <a:spcPct val="100000"/>
              </a:lnSpc>
              <a:spcBef>
                <a:spcPts val="0"/>
              </a:spcBef>
              <a:spcAft>
                <a:spcPts val="0"/>
              </a:spcAft>
              <a:buClr>
                <a:schemeClr val="dk1"/>
              </a:buClr>
              <a:buSzPts val="4800"/>
              <a:buFont typeface="Barlow Semi Condensed SemiBold"/>
              <a:buNone/>
              <a:defRPr sz="4800" b="0" i="0" u="none" strike="noStrike" cap="none">
                <a:solidFill>
                  <a:schemeClr val="dk1"/>
                </a:solidFill>
                <a:latin typeface="Barlow Semi Condensed SemiBold"/>
                <a:ea typeface="Barlow Semi Condensed SemiBold"/>
                <a:cs typeface="Barlow Semi Condensed SemiBold"/>
                <a:sym typeface="Barlow Semi Condensed SemiBold"/>
              </a:defRPr>
            </a:lvl5pPr>
            <a:lvl6pPr marR="0" lvl="5" algn="l" rtl="0">
              <a:lnSpc>
                <a:spcPct val="100000"/>
              </a:lnSpc>
              <a:spcBef>
                <a:spcPts val="0"/>
              </a:spcBef>
              <a:spcAft>
                <a:spcPts val="0"/>
              </a:spcAft>
              <a:buClr>
                <a:schemeClr val="dk1"/>
              </a:buClr>
              <a:buSzPts val="4800"/>
              <a:buFont typeface="Barlow Semi Condensed SemiBold"/>
              <a:buNone/>
              <a:defRPr sz="4800" b="0" i="0" u="none" strike="noStrike" cap="none">
                <a:solidFill>
                  <a:schemeClr val="dk1"/>
                </a:solidFill>
                <a:latin typeface="Barlow Semi Condensed SemiBold"/>
                <a:ea typeface="Barlow Semi Condensed SemiBold"/>
                <a:cs typeface="Barlow Semi Condensed SemiBold"/>
                <a:sym typeface="Barlow Semi Condensed SemiBold"/>
              </a:defRPr>
            </a:lvl6pPr>
            <a:lvl7pPr marR="0" lvl="6" algn="l" rtl="0">
              <a:lnSpc>
                <a:spcPct val="100000"/>
              </a:lnSpc>
              <a:spcBef>
                <a:spcPts val="0"/>
              </a:spcBef>
              <a:spcAft>
                <a:spcPts val="0"/>
              </a:spcAft>
              <a:buClr>
                <a:schemeClr val="dk1"/>
              </a:buClr>
              <a:buSzPts val="4800"/>
              <a:buFont typeface="Barlow Semi Condensed SemiBold"/>
              <a:buNone/>
              <a:defRPr sz="4800" b="0" i="0" u="none" strike="noStrike" cap="none">
                <a:solidFill>
                  <a:schemeClr val="dk1"/>
                </a:solidFill>
                <a:latin typeface="Barlow Semi Condensed SemiBold"/>
                <a:ea typeface="Barlow Semi Condensed SemiBold"/>
                <a:cs typeface="Barlow Semi Condensed SemiBold"/>
                <a:sym typeface="Barlow Semi Condensed SemiBold"/>
              </a:defRPr>
            </a:lvl7pPr>
            <a:lvl8pPr marR="0" lvl="7" algn="l" rtl="0">
              <a:lnSpc>
                <a:spcPct val="100000"/>
              </a:lnSpc>
              <a:spcBef>
                <a:spcPts val="0"/>
              </a:spcBef>
              <a:spcAft>
                <a:spcPts val="0"/>
              </a:spcAft>
              <a:buClr>
                <a:schemeClr val="dk1"/>
              </a:buClr>
              <a:buSzPts val="4800"/>
              <a:buFont typeface="Barlow Semi Condensed SemiBold"/>
              <a:buNone/>
              <a:defRPr sz="4800" b="0" i="0" u="none" strike="noStrike" cap="none">
                <a:solidFill>
                  <a:schemeClr val="dk1"/>
                </a:solidFill>
                <a:latin typeface="Barlow Semi Condensed SemiBold"/>
                <a:ea typeface="Barlow Semi Condensed SemiBold"/>
                <a:cs typeface="Barlow Semi Condensed SemiBold"/>
                <a:sym typeface="Barlow Semi Condensed SemiBold"/>
              </a:defRPr>
            </a:lvl8pPr>
            <a:lvl9pPr marR="0" lvl="8" algn="l" rtl="0">
              <a:lnSpc>
                <a:spcPct val="100000"/>
              </a:lnSpc>
              <a:spcBef>
                <a:spcPts val="0"/>
              </a:spcBef>
              <a:spcAft>
                <a:spcPts val="0"/>
              </a:spcAft>
              <a:buClr>
                <a:schemeClr val="dk1"/>
              </a:buClr>
              <a:buSzPts val="4800"/>
              <a:buFont typeface="Barlow Semi Condensed SemiBold"/>
              <a:buNone/>
              <a:defRPr sz="4800" b="0" i="0" u="none" strike="noStrike" cap="none">
                <a:solidFill>
                  <a:schemeClr val="dk1"/>
                </a:solidFill>
                <a:latin typeface="Barlow Semi Condensed SemiBold"/>
                <a:ea typeface="Barlow Semi Condensed SemiBold"/>
                <a:cs typeface="Barlow Semi Condensed SemiBold"/>
                <a:sym typeface="Barlow Semi Condensed SemiBold"/>
              </a:defRPr>
            </a:lvl9pPr>
          </a:lstStyle>
          <a:p>
            <a:pPr algn="ctr"/>
            <a:r>
              <a:rPr lang="vi-VN" sz="4000" dirty="0">
                <a:latin typeface="Arial" panose="020B0604020202020204" pitchFamily="34" charset="0"/>
                <a:cs typeface="Arial" panose="020B0604020202020204" pitchFamily="34" charset="0"/>
              </a:rPr>
              <a:t>Thi tìm từ ngữ về các chủ điểm sau </a:t>
            </a:r>
            <a:endParaRPr lang="en-US" sz="4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D012E893-ED06-3839-370F-181A415818A8}"/>
              </a:ext>
            </a:extLst>
          </p:cNvPr>
          <p:cNvSpPr txBox="1"/>
          <p:nvPr/>
        </p:nvSpPr>
        <p:spPr>
          <a:xfrm>
            <a:off x="682142" y="1536174"/>
            <a:ext cx="11177066" cy="2554545"/>
          </a:xfrm>
          <a:prstGeom prst="rect">
            <a:avLst/>
          </a:prstGeom>
          <a:noFill/>
        </p:spPr>
        <p:txBody>
          <a:bodyPr wrap="square">
            <a:spAutoFit/>
          </a:bodyPr>
          <a:lstStyle/>
          <a:p>
            <a:r>
              <a:rPr lang="vi-VN" sz="2000" dirty="0"/>
              <a:t>a) Bảo vệ Tổ quốc :                                                    b) Sáng tạo :</a:t>
            </a:r>
          </a:p>
          <a:p>
            <a:r>
              <a:rPr lang="vi-VN" sz="2000" dirty="0"/>
              <a:t> - Từ ngữ cùng nghĩa với Tổ quốc :                              - Từ ngữ chỉ trí thức :                                                                        </a:t>
            </a:r>
          </a:p>
          <a:p>
            <a:r>
              <a:rPr lang="vi-VN" sz="2000" dirty="0"/>
              <a:t>- Từ ngữ chỉ hoạt động bảo vệ Tổ quốc :                     - Từ ngữ chỉ hoạt động của trí thức :</a:t>
            </a:r>
          </a:p>
          <a:p>
            <a:endParaRPr lang="vi-VN" sz="2000" dirty="0"/>
          </a:p>
          <a:p>
            <a:r>
              <a:rPr lang="vi-VN" sz="2000" dirty="0"/>
              <a:t>                                             c) Nghệ thuật </a:t>
            </a:r>
          </a:p>
          <a:p>
            <a:r>
              <a:rPr lang="vi-VN" sz="2000" dirty="0"/>
              <a:t>                                             - Từ ngữ chỉ những người hoạt động nghệ thuật :</a:t>
            </a:r>
          </a:p>
          <a:p>
            <a:r>
              <a:rPr lang="vi-VN" sz="2000" dirty="0"/>
              <a:t>                                             - Từ ngữ chỉ hoạt động nghệ thuật :</a:t>
            </a:r>
          </a:p>
          <a:p>
            <a:r>
              <a:rPr lang="vi-VN" sz="2000" dirty="0"/>
              <a:t>                                             - Từ ngữ chỉ các môn nghệ thuật :</a:t>
            </a:r>
            <a:endParaRPr lang="en-US" sz="2000" dirty="0"/>
          </a:p>
        </p:txBody>
      </p:sp>
    </p:spTree>
    <p:extLst>
      <p:ext uri="{BB962C8B-B14F-4D97-AF65-F5344CB8AC3E}">
        <p14:creationId xmlns:p14="http://schemas.microsoft.com/office/powerpoint/2010/main" val="3052476249"/>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595959"/>
      </a:dk2>
      <a:lt2>
        <a:srgbClr val="434343"/>
      </a:lt2>
      <a:accent1>
        <a:srgbClr val="C8DCDA"/>
      </a:accent1>
      <a:accent2>
        <a:srgbClr val="DBE9E9"/>
      </a:accent2>
      <a:accent3>
        <a:srgbClr val="8EB1AD"/>
      </a:accent3>
      <a:accent4>
        <a:srgbClr val="F2F2F2"/>
      </a:accent4>
      <a:accent5>
        <a:srgbClr val="FFF2CB"/>
      </a:accent5>
      <a:accent6>
        <a:srgbClr val="D8D8D8"/>
      </a:accent6>
      <a:hlink>
        <a:srgbClr val="6F83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628</Words>
  <Application>Microsoft Office PowerPoint</Application>
  <PresentationFormat>Custom</PresentationFormat>
  <Paragraphs>71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Barlow Condensed</vt:lpstr>
      <vt:lpstr>Calibri</vt:lpstr>
      <vt:lpstr>Quicksand SemiBold</vt:lpstr>
      <vt:lpstr>Barlow</vt:lpstr>
      <vt:lpstr>Times New Roman</vt:lpstr>
      <vt:lpstr>Barlow Semi Condensed SemiBold</vt:lpstr>
      <vt:lpstr>SlidesMania</vt:lpstr>
      <vt:lpstr>PowerPoint Presentation</vt:lpstr>
      <vt:lpstr>PowerPoint Presentation</vt:lpstr>
      <vt:lpstr>PowerPoint Presentation</vt:lpstr>
      <vt:lpstr>Em được giao nhiệm vụ tổ chức một buổi liên hoan văn nghệ của liên đội. Hãy viết một thông báo ngắn về buổi liên hoan đó để mời các bạn đến xem.</vt:lpstr>
      <vt:lpstr>Mẫu</vt:lpstr>
      <vt:lpstr>Các em hoàn thành vào vở</vt:lpstr>
      <vt:lpstr>PowerPoint Presentation</vt:lpstr>
      <vt:lpstr>Ôn tập và học thuộc lòng</vt:lpstr>
      <vt:lpstr>PowerPoint Presentation</vt:lpstr>
      <vt:lpstr>PowerPoint Presentation</vt:lpstr>
      <vt:lpstr>Tiết học đến đây là kết thúc  chúc các em chăm ngoan học giỏi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BKV</cp:lastModifiedBy>
  <cp:revision>16</cp:revision>
  <dcterms:modified xsi:type="dcterms:W3CDTF">2022-05-24T05:24:22Z</dcterms:modified>
</cp:coreProperties>
</file>