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5" r:id="rId3"/>
    <p:sldId id="263" r:id="rId4"/>
    <p:sldId id="268" r:id="rId5"/>
    <p:sldId id="267" r:id="rId6"/>
    <p:sldId id="264" r:id="rId7"/>
    <p:sldId id="256" r:id="rId8"/>
    <p:sldId id="260" r:id="rId9"/>
    <p:sldId id="259" r:id="rId10"/>
    <p:sldId id="266"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5218A4-6068-43DA-8BBE-5F59E5FD5D9D}" type="datetimeFigureOut">
              <a:rPr lang="en-US" smtClean="0"/>
              <a:t>5/21/2022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7D1E7-D433-4E76-86EA-5FDB95CB16A8}" type="slidenum">
              <a:rPr lang="en-US" smtClean="0"/>
              <a:t>‹#›</a:t>
            </a:fld>
            <a:endParaRPr lang="en-US"/>
          </a:p>
        </p:txBody>
      </p:sp>
    </p:spTree>
    <p:extLst>
      <p:ext uri="{BB962C8B-B14F-4D97-AF65-F5344CB8AC3E}">
        <p14:creationId xmlns:p14="http://schemas.microsoft.com/office/powerpoint/2010/main" val="3873681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5218A4-6068-43DA-8BBE-5F59E5FD5D9D}" type="datetimeFigureOut">
              <a:rPr lang="en-US" smtClean="0"/>
              <a:t>5/21/2022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7D1E7-D433-4E76-86EA-5FDB95CB16A8}" type="slidenum">
              <a:rPr lang="en-US" smtClean="0"/>
              <a:t>‹#›</a:t>
            </a:fld>
            <a:endParaRPr lang="en-US"/>
          </a:p>
        </p:txBody>
      </p:sp>
    </p:spTree>
    <p:extLst>
      <p:ext uri="{BB962C8B-B14F-4D97-AF65-F5344CB8AC3E}">
        <p14:creationId xmlns:p14="http://schemas.microsoft.com/office/powerpoint/2010/main" val="2085429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5218A4-6068-43DA-8BBE-5F59E5FD5D9D}" type="datetimeFigureOut">
              <a:rPr lang="en-US" smtClean="0"/>
              <a:t>5/21/2022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7D1E7-D433-4E76-86EA-5FDB95CB16A8}" type="slidenum">
              <a:rPr lang="en-US" smtClean="0"/>
              <a:t>‹#›</a:t>
            </a:fld>
            <a:endParaRPr lang="en-US"/>
          </a:p>
        </p:txBody>
      </p:sp>
    </p:spTree>
    <p:extLst>
      <p:ext uri="{BB962C8B-B14F-4D97-AF65-F5344CB8AC3E}">
        <p14:creationId xmlns:p14="http://schemas.microsoft.com/office/powerpoint/2010/main" val="1263115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145950" y="-1140051"/>
            <a:ext cx="6852100" cy="9144002"/>
          </a:xfrm>
          <a:prstGeom prst="rect">
            <a:avLst/>
          </a:prstGeom>
        </p:spPr>
      </p:pic>
    </p:spTree>
    <p:extLst>
      <p:ext uri="{BB962C8B-B14F-4D97-AF65-F5344CB8AC3E}">
        <p14:creationId xmlns:p14="http://schemas.microsoft.com/office/powerpoint/2010/main" val="184635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5218A4-6068-43DA-8BBE-5F59E5FD5D9D}" type="datetimeFigureOut">
              <a:rPr lang="en-US" smtClean="0"/>
              <a:t>5/21/2022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7D1E7-D433-4E76-86EA-5FDB95CB16A8}" type="slidenum">
              <a:rPr lang="en-US" smtClean="0"/>
              <a:t>‹#›</a:t>
            </a:fld>
            <a:endParaRPr lang="en-US"/>
          </a:p>
        </p:txBody>
      </p:sp>
    </p:spTree>
    <p:extLst>
      <p:ext uri="{BB962C8B-B14F-4D97-AF65-F5344CB8AC3E}">
        <p14:creationId xmlns:p14="http://schemas.microsoft.com/office/powerpoint/2010/main" val="2241066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5218A4-6068-43DA-8BBE-5F59E5FD5D9D}" type="datetimeFigureOut">
              <a:rPr lang="en-US" smtClean="0"/>
              <a:t>5/21/2022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7D1E7-D433-4E76-86EA-5FDB95CB16A8}" type="slidenum">
              <a:rPr lang="en-US" smtClean="0"/>
              <a:t>‹#›</a:t>
            </a:fld>
            <a:endParaRPr lang="en-US"/>
          </a:p>
        </p:txBody>
      </p:sp>
    </p:spTree>
    <p:extLst>
      <p:ext uri="{BB962C8B-B14F-4D97-AF65-F5344CB8AC3E}">
        <p14:creationId xmlns:p14="http://schemas.microsoft.com/office/powerpoint/2010/main" val="3611485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5218A4-6068-43DA-8BBE-5F59E5FD5D9D}" type="datetimeFigureOut">
              <a:rPr lang="en-US" smtClean="0"/>
              <a:t>5/21/2022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7D1E7-D433-4E76-86EA-5FDB95CB16A8}" type="slidenum">
              <a:rPr lang="en-US" smtClean="0"/>
              <a:t>‹#›</a:t>
            </a:fld>
            <a:endParaRPr lang="en-US"/>
          </a:p>
        </p:txBody>
      </p:sp>
    </p:spTree>
    <p:extLst>
      <p:ext uri="{BB962C8B-B14F-4D97-AF65-F5344CB8AC3E}">
        <p14:creationId xmlns:p14="http://schemas.microsoft.com/office/powerpoint/2010/main" val="2272513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5218A4-6068-43DA-8BBE-5F59E5FD5D9D}" type="datetimeFigureOut">
              <a:rPr lang="en-US" smtClean="0"/>
              <a:t>5/21/2022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07D1E7-D433-4E76-86EA-5FDB95CB16A8}" type="slidenum">
              <a:rPr lang="en-US" smtClean="0"/>
              <a:t>‹#›</a:t>
            </a:fld>
            <a:endParaRPr lang="en-US"/>
          </a:p>
        </p:txBody>
      </p:sp>
    </p:spTree>
    <p:extLst>
      <p:ext uri="{BB962C8B-B14F-4D97-AF65-F5344CB8AC3E}">
        <p14:creationId xmlns:p14="http://schemas.microsoft.com/office/powerpoint/2010/main" val="190396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5218A4-6068-43DA-8BBE-5F59E5FD5D9D}" type="datetimeFigureOut">
              <a:rPr lang="en-US" smtClean="0"/>
              <a:t>5/21/2022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07D1E7-D433-4E76-86EA-5FDB95CB16A8}" type="slidenum">
              <a:rPr lang="en-US" smtClean="0"/>
              <a:t>‹#›</a:t>
            </a:fld>
            <a:endParaRPr lang="en-US"/>
          </a:p>
        </p:txBody>
      </p:sp>
    </p:spTree>
    <p:extLst>
      <p:ext uri="{BB962C8B-B14F-4D97-AF65-F5344CB8AC3E}">
        <p14:creationId xmlns:p14="http://schemas.microsoft.com/office/powerpoint/2010/main" val="634029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5218A4-6068-43DA-8BBE-5F59E5FD5D9D}" type="datetimeFigureOut">
              <a:rPr lang="en-US" smtClean="0"/>
              <a:t>5/21/2022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07D1E7-D433-4E76-86EA-5FDB95CB16A8}" type="slidenum">
              <a:rPr lang="en-US" smtClean="0"/>
              <a:t>‹#›</a:t>
            </a:fld>
            <a:endParaRPr lang="en-US"/>
          </a:p>
        </p:txBody>
      </p:sp>
    </p:spTree>
    <p:extLst>
      <p:ext uri="{BB962C8B-B14F-4D97-AF65-F5344CB8AC3E}">
        <p14:creationId xmlns:p14="http://schemas.microsoft.com/office/powerpoint/2010/main" val="397485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5218A4-6068-43DA-8BBE-5F59E5FD5D9D}" type="datetimeFigureOut">
              <a:rPr lang="en-US" smtClean="0"/>
              <a:t>5/21/2022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7D1E7-D433-4E76-86EA-5FDB95CB16A8}" type="slidenum">
              <a:rPr lang="en-US" smtClean="0"/>
              <a:t>‹#›</a:t>
            </a:fld>
            <a:endParaRPr lang="en-US"/>
          </a:p>
        </p:txBody>
      </p:sp>
    </p:spTree>
    <p:extLst>
      <p:ext uri="{BB962C8B-B14F-4D97-AF65-F5344CB8AC3E}">
        <p14:creationId xmlns:p14="http://schemas.microsoft.com/office/powerpoint/2010/main" val="2351617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5218A4-6068-43DA-8BBE-5F59E5FD5D9D}" type="datetimeFigureOut">
              <a:rPr lang="en-US" smtClean="0"/>
              <a:t>5/21/2022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7D1E7-D433-4E76-86EA-5FDB95CB16A8}" type="slidenum">
              <a:rPr lang="en-US" smtClean="0"/>
              <a:t>‹#›</a:t>
            </a:fld>
            <a:endParaRPr lang="en-US"/>
          </a:p>
        </p:txBody>
      </p:sp>
    </p:spTree>
    <p:extLst>
      <p:ext uri="{BB962C8B-B14F-4D97-AF65-F5344CB8AC3E}">
        <p14:creationId xmlns:p14="http://schemas.microsoft.com/office/powerpoint/2010/main" val="1181167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5218A4-6068-43DA-8BBE-5F59E5FD5D9D}" type="datetimeFigureOut">
              <a:rPr lang="en-US" smtClean="0"/>
              <a:t>5/21/2022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7D1E7-D433-4E76-86EA-5FDB95CB16A8}" type="slidenum">
              <a:rPr lang="en-US" smtClean="0"/>
              <a:t>‹#›</a:t>
            </a:fld>
            <a:endParaRPr lang="en-US"/>
          </a:p>
        </p:txBody>
      </p:sp>
    </p:spTree>
    <p:extLst>
      <p:ext uri="{BB962C8B-B14F-4D97-AF65-F5344CB8AC3E}">
        <p14:creationId xmlns:p14="http://schemas.microsoft.com/office/powerpoint/2010/main" val="403603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GUYEN THI MINH\Desktop\Nền PP\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1402" y="1143000"/>
            <a:ext cx="7780598" cy="2057400"/>
          </a:xfrm>
          <a:prstGeom prst="rect">
            <a:avLst/>
          </a:prstGeom>
          <a:noFill/>
        </p:spPr>
        <p:txBody>
          <a:bodyPr wrap="none">
            <a:prstTxWarp prst="textCanUp">
              <a:avLst>
                <a:gd name="adj" fmla="val 92974"/>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spcBef>
                <a:spcPts val="1000"/>
              </a:spcBef>
              <a:defRPr/>
            </a:pPr>
            <a:r>
              <a:rPr lang="en-US" sz="2400" b="1" dirty="0">
                <a:ln w="11430"/>
                <a:latin typeface="Arial" pitchFamily="34" charset="0"/>
                <a:cs typeface="Arial" pitchFamily="34" charset="0"/>
              </a:rPr>
              <a:t>CHÀO MỪNG CÁC CON </a:t>
            </a:r>
          </a:p>
          <a:p>
            <a:pPr algn="ctr">
              <a:spcBef>
                <a:spcPts val="1000"/>
              </a:spcBef>
              <a:defRPr/>
            </a:pPr>
            <a:r>
              <a:rPr lang="en-US" sz="2400" b="1" dirty="0">
                <a:ln w="11430"/>
                <a:latin typeface="Arial" pitchFamily="34" charset="0"/>
                <a:cs typeface="Arial" pitchFamily="34" charset="0"/>
              </a:rPr>
              <a:t>ĐẾN VỚI TIẾT TỰ NHIÊN VÀ XÃ HỘI LỚP 2</a:t>
            </a:r>
          </a:p>
        </p:txBody>
      </p:sp>
    </p:spTree>
    <p:extLst>
      <p:ext uri="{BB962C8B-B14F-4D97-AF65-F5344CB8AC3E}">
        <p14:creationId xmlns:p14="http://schemas.microsoft.com/office/powerpoint/2010/main" val="3973649060"/>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US" altLang="en-US" smtClean="0"/>
          </a:p>
        </p:txBody>
      </p:sp>
      <p:sp>
        <p:nvSpPr>
          <p:cNvPr id="23555" name="Content Placeholder 2"/>
          <p:cNvSpPr>
            <a:spLocks noGrp="1"/>
          </p:cNvSpPr>
          <p:nvPr>
            <p:ph idx="1"/>
          </p:nvPr>
        </p:nvSpPr>
        <p:spPr/>
        <p:txBody>
          <a:bodyPr/>
          <a:lstStyle/>
          <a:p>
            <a:endParaRPr lang="en-US" altLang="en-US" smtClean="0"/>
          </a:p>
        </p:txBody>
      </p:sp>
      <p:sp>
        <p:nvSpPr>
          <p:cNvPr id="4" name="Rectangle 3"/>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557"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850" y="1600200"/>
            <a:ext cx="346075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3352800"/>
            <a:ext cx="54070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6"/>
          <p:cNvSpPr txBox="1">
            <a:spLocks noChangeArrowheads="1"/>
          </p:cNvSpPr>
          <p:nvPr/>
        </p:nvSpPr>
        <p:spPr bwMode="auto">
          <a:xfrm>
            <a:off x="429505" y="609600"/>
            <a:ext cx="856209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5400" dirty="0">
                <a:solidFill>
                  <a:srgbClr val="000000"/>
                </a:solidFill>
                <a:latin typeface="Times New Roman" pitchFamily="18" charset="0"/>
                <a:cs typeface="Times New Roman" pitchFamily="18" charset="0"/>
              </a:rPr>
              <a:t>          </a:t>
            </a:r>
            <a:r>
              <a:rPr lang="en-US" altLang="en-US" sz="3600" dirty="0" err="1">
                <a:solidFill>
                  <a:srgbClr val="FF0000"/>
                </a:solidFill>
                <a:latin typeface="Arial" pitchFamily="34" charset="0"/>
                <a:cs typeface="Arial" pitchFamily="34" charset="0"/>
              </a:rPr>
              <a:t>Chào</a:t>
            </a:r>
            <a:r>
              <a:rPr lang="en-US" altLang="en-US" sz="3600" dirty="0">
                <a:solidFill>
                  <a:srgbClr val="FF0000"/>
                </a:solidFill>
                <a:latin typeface="Arial" pitchFamily="34" charset="0"/>
                <a:cs typeface="Arial" pitchFamily="34" charset="0"/>
              </a:rPr>
              <a:t> </a:t>
            </a:r>
            <a:r>
              <a:rPr lang="en-US" altLang="en-US" sz="3600" dirty="0" err="1">
                <a:solidFill>
                  <a:srgbClr val="FF0000"/>
                </a:solidFill>
                <a:latin typeface="Arial" pitchFamily="34" charset="0"/>
                <a:cs typeface="Arial" pitchFamily="34" charset="0"/>
              </a:rPr>
              <a:t>tạm</a:t>
            </a:r>
            <a:r>
              <a:rPr lang="en-US" altLang="en-US" sz="3600" dirty="0">
                <a:solidFill>
                  <a:srgbClr val="FF0000"/>
                </a:solidFill>
                <a:latin typeface="Arial" pitchFamily="34" charset="0"/>
                <a:cs typeface="Arial" pitchFamily="34" charset="0"/>
              </a:rPr>
              <a:t> </a:t>
            </a:r>
            <a:r>
              <a:rPr lang="en-US" altLang="en-US" sz="3600" dirty="0" err="1">
                <a:solidFill>
                  <a:srgbClr val="FF0000"/>
                </a:solidFill>
                <a:latin typeface="Arial" pitchFamily="34" charset="0"/>
                <a:cs typeface="Arial" pitchFamily="34" charset="0"/>
              </a:rPr>
              <a:t>biệt</a:t>
            </a:r>
            <a:r>
              <a:rPr lang="en-US" altLang="en-US" sz="3600" dirty="0">
                <a:solidFill>
                  <a:srgbClr val="FF0000"/>
                </a:solidFill>
                <a:latin typeface="Arial" pitchFamily="34" charset="0"/>
                <a:cs typeface="Arial" pitchFamily="34" charset="0"/>
              </a:rPr>
              <a:t> </a:t>
            </a:r>
            <a:r>
              <a:rPr lang="en-US" altLang="en-US" sz="3600" dirty="0" err="1">
                <a:solidFill>
                  <a:srgbClr val="FF0000"/>
                </a:solidFill>
                <a:latin typeface="Arial" pitchFamily="34" charset="0"/>
                <a:cs typeface="Arial" pitchFamily="34" charset="0"/>
              </a:rPr>
              <a:t>các</a:t>
            </a:r>
            <a:r>
              <a:rPr lang="en-US" altLang="en-US" sz="3600" dirty="0">
                <a:solidFill>
                  <a:srgbClr val="FF0000"/>
                </a:solidFill>
                <a:latin typeface="Arial" pitchFamily="34" charset="0"/>
                <a:cs typeface="Arial" pitchFamily="34" charset="0"/>
              </a:rPr>
              <a:t> con.</a:t>
            </a:r>
          </a:p>
          <a:p>
            <a:pPr eaLnBrk="1" hangingPunct="1"/>
            <a:r>
              <a:rPr lang="en-US" altLang="en-US" sz="3600" dirty="0">
                <a:solidFill>
                  <a:srgbClr val="FF0000"/>
                </a:solidFill>
                <a:latin typeface="Arial" pitchFamily="34" charset="0"/>
                <a:cs typeface="Arial" pitchFamily="34" charset="0"/>
              </a:rPr>
              <a:t> </a:t>
            </a:r>
            <a:r>
              <a:rPr lang="en-US" altLang="en-US" sz="3600" dirty="0" err="1">
                <a:solidFill>
                  <a:srgbClr val="FF0000"/>
                </a:solidFill>
                <a:latin typeface="Arial" pitchFamily="34" charset="0"/>
                <a:cs typeface="Arial" pitchFamily="34" charset="0"/>
              </a:rPr>
              <a:t>Chúc</a:t>
            </a:r>
            <a:r>
              <a:rPr lang="en-US" altLang="en-US" sz="3600" dirty="0">
                <a:solidFill>
                  <a:srgbClr val="FF0000"/>
                </a:solidFill>
                <a:latin typeface="Arial" pitchFamily="34" charset="0"/>
                <a:cs typeface="Arial" pitchFamily="34" charset="0"/>
              </a:rPr>
              <a:t> </a:t>
            </a:r>
            <a:r>
              <a:rPr lang="en-US" altLang="en-US" sz="3600" dirty="0" err="1">
                <a:solidFill>
                  <a:srgbClr val="FF0000"/>
                </a:solidFill>
                <a:latin typeface="Arial" pitchFamily="34" charset="0"/>
                <a:cs typeface="Arial" pitchFamily="34" charset="0"/>
              </a:rPr>
              <a:t>các</a:t>
            </a:r>
            <a:r>
              <a:rPr lang="en-US" altLang="en-US" sz="3600" dirty="0">
                <a:solidFill>
                  <a:srgbClr val="FF0000"/>
                </a:solidFill>
                <a:latin typeface="Arial" pitchFamily="34" charset="0"/>
                <a:cs typeface="Arial" pitchFamily="34" charset="0"/>
              </a:rPr>
              <a:t> con </a:t>
            </a:r>
            <a:r>
              <a:rPr lang="en-US" altLang="en-US" sz="3600" dirty="0" err="1">
                <a:solidFill>
                  <a:srgbClr val="FF0000"/>
                </a:solidFill>
                <a:latin typeface="Arial" pitchFamily="34" charset="0"/>
                <a:cs typeface="Arial" pitchFamily="34" charset="0"/>
              </a:rPr>
              <a:t>chăm</a:t>
            </a:r>
            <a:r>
              <a:rPr lang="en-US" altLang="en-US" sz="3600" dirty="0">
                <a:solidFill>
                  <a:srgbClr val="FF0000"/>
                </a:solidFill>
                <a:latin typeface="Arial" pitchFamily="34" charset="0"/>
                <a:cs typeface="Arial" pitchFamily="34" charset="0"/>
              </a:rPr>
              <a:t> </a:t>
            </a:r>
            <a:r>
              <a:rPr lang="en-US" altLang="en-US" sz="3600" dirty="0" err="1">
                <a:solidFill>
                  <a:srgbClr val="FF0000"/>
                </a:solidFill>
                <a:latin typeface="Arial" pitchFamily="34" charset="0"/>
                <a:cs typeface="Arial" pitchFamily="34" charset="0"/>
              </a:rPr>
              <a:t>ngoan</a:t>
            </a:r>
            <a:r>
              <a:rPr lang="en-US" altLang="en-US" sz="3600" dirty="0">
                <a:solidFill>
                  <a:srgbClr val="FF0000"/>
                </a:solidFill>
                <a:latin typeface="Arial" pitchFamily="34" charset="0"/>
                <a:cs typeface="Arial" pitchFamily="34" charset="0"/>
              </a:rPr>
              <a:t>, </a:t>
            </a:r>
            <a:r>
              <a:rPr lang="en-US" altLang="en-US" sz="3600" dirty="0" err="1">
                <a:solidFill>
                  <a:srgbClr val="FF0000"/>
                </a:solidFill>
                <a:latin typeface="Arial" pitchFamily="34" charset="0"/>
                <a:cs typeface="Arial" pitchFamily="34" charset="0"/>
              </a:rPr>
              <a:t>học</a:t>
            </a:r>
            <a:r>
              <a:rPr lang="en-US" altLang="en-US" sz="3600" dirty="0">
                <a:solidFill>
                  <a:srgbClr val="FF0000"/>
                </a:solidFill>
                <a:latin typeface="Arial" pitchFamily="34" charset="0"/>
                <a:cs typeface="Arial" pitchFamily="34" charset="0"/>
              </a:rPr>
              <a:t> </a:t>
            </a:r>
            <a:r>
              <a:rPr lang="en-US" altLang="en-US" sz="3600" dirty="0" err="1">
                <a:solidFill>
                  <a:srgbClr val="FF0000"/>
                </a:solidFill>
                <a:latin typeface="Arial" pitchFamily="34" charset="0"/>
                <a:cs typeface="Arial" pitchFamily="34" charset="0"/>
              </a:rPr>
              <a:t>tập</a:t>
            </a:r>
            <a:r>
              <a:rPr lang="en-US" altLang="en-US" sz="3600" dirty="0">
                <a:solidFill>
                  <a:srgbClr val="FF0000"/>
                </a:solidFill>
                <a:latin typeface="Arial" pitchFamily="34" charset="0"/>
                <a:cs typeface="Arial" pitchFamily="34" charset="0"/>
              </a:rPr>
              <a:t> </a:t>
            </a:r>
            <a:r>
              <a:rPr lang="en-US" altLang="en-US" sz="3600" dirty="0" err="1">
                <a:solidFill>
                  <a:srgbClr val="FF0000"/>
                </a:solidFill>
                <a:latin typeface="Arial" pitchFamily="34" charset="0"/>
                <a:cs typeface="Arial" pitchFamily="34" charset="0"/>
              </a:rPr>
              <a:t>tốt</a:t>
            </a:r>
            <a:r>
              <a:rPr lang="en-US" altLang="en-US" sz="3600" dirty="0">
                <a:solidFill>
                  <a:srgbClr val="FF0000"/>
                </a:solidFill>
                <a:latin typeface="Arial" pitchFamily="34" charset="0"/>
                <a:cs typeface="Arial" pitchFamily="34" charset="0"/>
              </a:rPr>
              <a:t>!</a:t>
            </a:r>
          </a:p>
        </p:txBody>
      </p:sp>
      <p:sp>
        <p:nvSpPr>
          <p:cNvPr id="8" name="椭圆 2730"/>
          <p:cNvSpPr/>
          <p:nvPr/>
        </p:nvSpPr>
        <p:spPr>
          <a:xfrm>
            <a:off x="331373" y="175109"/>
            <a:ext cx="1001786" cy="868981"/>
          </a:xfrm>
          <a:prstGeom prst="ellipse">
            <a:avLst/>
          </a:prstGeom>
          <a:gradFill flip="none" rotWithShape="1">
            <a:gsLst>
              <a:gs pos="0">
                <a:srgbClr val="FFFF00"/>
              </a:gs>
              <a:gs pos="100000">
                <a:srgbClr val="FFC000"/>
              </a:gs>
            </a:gsLst>
            <a:path path="circle">
              <a:fillToRect l="50000" t="50000" r="50000" b="50000"/>
            </a:path>
            <a:tileRect/>
          </a:gradFill>
          <a:ln>
            <a:noFill/>
          </a:ln>
          <a:effectLst>
            <a:glow rad="863600">
              <a:srgbClr val="FFFF00">
                <a:alpha val="36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p>
        </p:txBody>
      </p:sp>
      <p:pic>
        <p:nvPicPr>
          <p:cNvPr id="23563" name="13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9713" y="174625"/>
            <a:ext cx="22082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959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9"/>
          <p:cNvPicPr>
            <a:picLocks noChangeAspect="1"/>
          </p:cNvPicPr>
          <p:nvPr/>
        </p:nvPicPr>
        <p:blipFill rotWithShape="1">
          <a:blip r:embed="rId2" cstate="screen"/>
          <a:srcRect l="9168" r="13475"/>
          <a:stretch/>
        </p:blipFill>
        <p:spPr>
          <a:xfrm flipH="1">
            <a:off x="-228600" y="24357"/>
            <a:ext cx="9372600" cy="6799007"/>
          </a:xfrm>
          <a:prstGeom prst="rect">
            <a:avLst/>
          </a:prstGeom>
        </p:spPr>
      </p:pic>
      <p:sp>
        <p:nvSpPr>
          <p:cNvPr id="4" name="Oval 3"/>
          <p:cNvSpPr/>
          <p:nvPr/>
        </p:nvSpPr>
        <p:spPr>
          <a:xfrm>
            <a:off x="116122" y="1185081"/>
            <a:ext cx="1263034" cy="1230575"/>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lgn="ctr">
              <a:defRPr/>
            </a:pPr>
            <a:endParaRPr lang="en-US" sz="6400" b="1" dirty="0">
              <a:solidFill>
                <a:schemeClr val="bg1"/>
              </a:solidFill>
              <a:latin typeface="Arial" pitchFamily="34" charset="0"/>
              <a:cs typeface="Arial" pitchFamily="34" charset="0"/>
            </a:endParaRPr>
          </a:p>
        </p:txBody>
      </p:sp>
      <p:sp>
        <p:nvSpPr>
          <p:cNvPr id="5" name="Rounded Rectangle 4"/>
          <p:cNvSpPr/>
          <p:nvPr/>
        </p:nvSpPr>
        <p:spPr>
          <a:xfrm>
            <a:off x="-41570" y="1413154"/>
            <a:ext cx="1580056" cy="76240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lgn="ctr">
              <a:defRPr/>
            </a:pPr>
            <a:r>
              <a:rPr lang="en-US" sz="3200" b="1" dirty="0" err="1" smtClean="0">
                <a:solidFill>
                  <a:schemeClr val="accent5">
                    <a:lumMod val="75000"/>
                  </a:schemeClr>
                </a:solidFill>
                <a:latin typeface="Arial" pitchFamily="34" charset="0"/>
                <a:cs typeface="Arial" pitchFamily="34" charset="0"/>
              </a:rPr>
              <a:t>Bài</a:t>
            </a:r>
            <a:r>
              <a:rPr lang="en-US" sz="3200" b="1" dirty="0" smtClean="0">
                <a:solidFill>
                  <a:schemeClr val="accent5">
                    <a:lumMod val="75000"/>
                  </a:schemeClr>
                </a:solidFill>
                <a:latin typeface="Arial" pitchFamily="34" charset="0"/>
                <a:cs typeface="Arial" pitchFamily="34" charset="0"/>
              </a:rPr>
              <a:t>   </a:t>
            </a:r>
            <a:endParaRPr lang="en-US" sz="3200" b="1" dirty="0">
              <a:solidFill>
                <a:schemeClr val="accent5">
                  <a:lumMod val="75000"/>
                </a:schemeClr>
              </a:solidFill>
              <a:latin typeface="Arial" pitchFamily="34" charset="0"/>
              <a:cs typeface="Arial" pitchFamily="34" charset="0"/>
            </a:endParaRPr>
          </a:p>
        </p:txBody>
      </p:sp>
      <p:sp>
        <p:nvSpPr>
          <p:cNvPr id="6" name="Rounded Rectangle 5"/>
          <p:cNvSpPr/>
          <p:nvPr/>
        </p:nvSpPr>
        <p:spPr>
          <a:xfrm>
            <a:off x="1538486" y="1357735"/>
            <a:ext cx="7224514" cy="930992"/>
          </a:xfrm>
          <a:prstGeom prst="round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lgn="ctr">
              <a:defRPr/>
            </a:pPr>
            <a:r>
              <a:rPr lang="en-US" sz="3200" b="1" dirty="0" err="1" smtClean="0">
                <a:solidFill>
                  <a:schemeClr val="tx1"/>
                </a:solidFill>
                <a:latin typeface="Arial" pitchFamily="34" charset="0"/>
                <a:cs typeface="Arial" pitchFamily="34" charset="0"/>
              </a:rPr>
              <a:t>Ôn</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tập</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và</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đánh</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giá</a:t>
            </a:r>
            <a:endParaRPr lang="en-US" sz="3200" b="1" dirty="0" smtClean="0">
              <a:solidFill>
                <a:schemeClr val="tx1"/>
              </a:solidFill>
              <a:latin typeface="Arial" pitchFamily="34" charset="0"/>
              <a:cs typeface="Arial" pitchFamily="34" charset="0"/>
            </a:endParaRPr>
          </a:p>
          <a:p>
            <a:pPr algn="ctr">
              <a:defRPr/>
            </a:pPr>
            <a:r>
              <a:rPr lang="en-US" sz="3200" b="1" dirty="0" err="1" smtClean="0">
                <a:solidFill>
                  <a:schemeClr val="tx1"/>
                </a:solidFill>
                <a:latin typeface="Arial" pitchFamily="34" charset="0"/>
                <a:cs typeface="Arial" pitchFamily="34" charset="0"/>
              </a:rPr>
              <a:t>Chủ</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đề</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Trái</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Đ</a:t>
            </a:r>
            <a:r>
              <a:rPr lang="en-US" sz="3200" b="1" dirty="0" err="1" smtClean="0">
                <a:solidFill>
                  <a:schemeClr val="tx1"/>
                </a:solidFill>
                <a:latin typeface="Arial" pitchFamily="34" charset="0"/>
                <a:cs typeface="Arial" pitchFamily="34" charset="0"/>
              </a:rPr>
              <a:t>ất</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và</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bầu</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trời</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tiết</a:t>
            </a:r>
            <a:r>
              <a:rPr lang="en-US" sz="3200" b="1" dirty="0" smtClean="0">
                <a:solidFill>
                  <a:schemeClr val="tx1"/>
                </a:solidFill>
                <a:latin typeface="Arial" pitchFamily="34" charset="0"/>
                <a:cs typeface="Arial" pitchFamily="34" charset="0"/>
              </a:rPr>
              <a:t> </a:t>
            </a:r>
            <a:r>
              <a:rPr lang="en-US" sz="3200" b="1" dirty="0">
                <a:solidFill>
                  <a:schemeClr val="tx1"/>
                </a:solidFill>
                <a:latin typeface="Arial" pitchFamily="34" charset="0"/>
                <a:cs typeface="Arial" pitchFamily="34" charset="0"/>
              </a:rPr>
              <a:t>2</a:t>
            </a:r>
            <a:r>
              <a:rPr lang="en-US" sz="3200" b="1" dirty="0" smtClean="0">
                <a:solidFill>
                  <a:schemeClr val="tx1"/>
                </a:solidFill>
                <a:latin typeface="Arial" pitchFamily="34" charset="0"/>
                <a:cs typeface="Arial" pitchFamily="34" charset="0"/>
              </a:rPr>
              <a:t>)</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8935100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1-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43400"/>
            <a:ext cx="90820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9"/>
          <p:cNvSpPr txBox="1">
            <a:spLocks noChangeArrowheads="1"/>
          </p:cNvSpPr>
          <p:nvPr/>
        </p:nvSpPr>
        <p:spPr bwMode="auto">
          <a:xfrm>
            <a:off x="184512" y="498765"/>
            <a:ext cx="49768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4400" b="1" dirty="0" err="1">
                <a:solidFill>
                  <a:srgbClr val="FF0066"/>
                </a:solidFill>
                <a:latin typeface="Arial" pitchFamily="34" charset="0"/>
                <a:cs typeface="Arial" pitchFamily="34" charset="0"/>
              </a:rPr>
              <a:t>Yêu</a:t>
            </a:r>
            <a:r>
              <a:rPr lang="en-US" altLang="en-US" sz="4400" b="1" dirty="0">
                <a:solidFill>
                  <a:srgbClr val="FF0066"/>
                </a:solidFill>
                <a:latin typeface="Arial" pitchFamily="34" charset="0"/>
                <a:cs typeface="Arial" pitchFamily="34" charset="0"/>
              </a:rPr>
              <a:t> </a:t>
            </a:r>
            <a:r>
              <a:rPr lang="en-US" altLang="en-US" sz="4400" b="1" dirty="0" err="1">
                <a:solidFill>
                  <a:srgbClr val="FF0066"/>
                </a:solidFill>
                <a:latin typeface="Arial" pitchFamily="34" charset="0"/>
                <a:cs typeface="Arial" pitchFamily="34" charset="0"/>
              </a:rPr>
              <a:t>cầu</a:t>
            </a:r>
            <a:r>
              <a:rPr lang="en-US" altLang="en-US" sz="4400" b="1" dirty="0">
                <a:solidFill>
                  <a:srgbClr val="FF0066"/>
                </a:solidFill>
                <a:latin typeface="Arial" pitchFamily="34" charset="0"/>
                <a:cs typeface="Arial" pitchFamily="34" charset="0"/>
              </a:rPr>
              <a:t> </a:t>
            </a:r>
            <a:r>
              <a:rPr lang="en-US" altLang="en-US" sz="4400" b="1" dirty="0" err="1">
                <a:solidFill>
                  <a:srgbClr val="FF0066"/>
                </a:solidFill>
                <a:latin typeface="Arial" pitchFamily="34" charset="0"/>
                <a:cs typeface="Arial" pitchFamily="34" charset="0"/>
              </a:rPr>
              <a:t>cần</a:t>
            </a:r>
            <a:r>
              <a:rPr lang="en-US" altLang="en-US" sz="4400" b="1" dirty="0">
                <a:solidFill>
                  <a:srgbClr val="FF0066"/>
                </a:solidFill>
                <a:latin typeface="Arial" pitchFamily="34" charset="0"/>
                <a:cs typeface="Arial" pitchFamily="34" charset="0"/>
              </a:rPr>
              <a:t> </a:t>
            </a:r>
            <a:r>
              <a:rPr lang="en-US" altLang="en-US" sz="4400" b="1" dirty="0" err="1" smtClean="0">
                <a:solidFill>
                  <a:srgbClr val="FF0066"/>
                </a:solidFill>
                <a:latin typeface="Arial" pitchFamily="34" charset="0"/>
                <a:cs typeface="Arial" pitchFamily="34" charset="0"/>
              </a:rPr>
              <a:t>đạt</a:t>
            </a:r>
            <a:r>
              <a:rPr lang="en-US" altLang="en-US" sz="4400" b="1" dirty="0" smtClean="0">
                <a:solidFill>
                  <a:srgbClr val="FF0066"/>
                </a:solidFill>
                <a:latin typeface="Arial" pitchFamily="34" charset="0"/>
                <a:cs typeface="Arial" pitchFamily="34" charset="0"/>
              </a:rPr>
              <a:t>:</a:t>
            </a:r>
            <a:endParaRPr lang="en-US" altLang="en-US" sz="4400" b="1" dirty="0">
              <a:solidFill>
                <a:srgbClr val="FF0066"/>
              </a:solidFill>
              <a:latin typeface="Arial" pitchFamily="34" charset="0"/>
              <a:cs typeface="Arial" pitchFamily="34" charset="0"/>
            </a:endParaRPr>
          </a:p>
        </p:txBody>
      </p:sp>
      <p:sp>
        <p:nvSpPr>
          <p:cNvPr id="5124" name="Rectangle 10"/>
          <p:cNvSpPr>
            <a:spLocks noChangeArrowheads="1"/>
          </p:cNvSpPr>
          <p:nvPr/>
        </p:nvSpPr>
        <p:spPr bwMode="auto">
          <a:xfrm>
            <a:off x="166255" y="1198931"/>
            <a:ext cx="88471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Học</a:t>
            </a:r>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sinh</a:t>
            </a:r>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xử</a:t>
            </a:r>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lí</a:t>
            </a:r>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được</a:t>
            </a:r>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một</a:t>
            </a:r>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số</a:t>
            </a:r>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tình</a:t>
            </a:r>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huống</a:t>
            </a:r>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để</a:t>
            </a:r>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đảm</a:t>
            </a:r>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bảo</a:t>
            </a:r>
            <a:r>
              <a:rPr lang="en-US" altLang="en-US" sz="3200" dirty="0" smtClean="0">
                <a:latin typeface="Arial" pitchFamily="34" charset="0"/>
                <a:cs typeface="Arial" pitchFamily="34" charset="0"/>
              </a:rPr>
              <a:t> an </a:t>
            </a:r>
            <a:r>
              <a:rPr lang="en-US" altLang="en-US" sz="3200" dirty="0" err="1" smtClean="0">
                <a:latin typeface="Arial" pitchFamily="34" charset="0"/>
                <a:cs typeface="Arial" pitchFamily="34" charset="0"/>
              </a:rPr>
              <a:t>toàn</a:t>
            </a:r>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khi</a:t>
            </a:r>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có</a:t>
            </a:r>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thiên</a:t>
            </a:r>
            <a:r>
              <a:rPr lang="en-US" altLang="en-US" sz="3200" dirty="0" smtClean="0">
                <a:latin typeface="Arial" pitchFamily="34" charset="0"/>
                <a:cs typeface="Arial" pitchFamily="34" charset="0"/>
              </a:rPr>
              <a:t> tai.</a:t>
            </a:r>
            <a:endParaRPr lang="en-US" altLang="en-US" sz="3200" dirty="0">
              <a:latin typeface="Arial" pitchFamily="34" charset="0"/>
              <a:cs typeface="Arial" pitchFamily="34" charset="0"/>
            </a:endParaRPr>
          </a:p>
        </p:txBody>
      </p:sp>
      <p:sp>
        <p:nvSpPr>
          <p:cNvPr id="5125" name="Rectangle 11"/>
          <p:cNvSpPr>
            <a:spLocks noChangeArrowheads="1"/>
          </p:cNvSpPr>
          <p:nvPr/>
        </p:nvSpPr>
        <p:spPr bwMode="auto">
          <a:xfrm>
            <a:off x="152400" y="2109606"/>
            <a:ext cx="87407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n-US" altLang="en-US" sz="3200" b="1" dirty="0">
                <a:solidFill>
                  <a:srgbClr val="FF3300"/>
                </a:solidFill>
                <a:latin typeface="Arial" pitchFamily="34" charset="0"/>
                <a:cs typeface="Arial" pitchFamily="34" charset="0"/>
              </a:rPr>
              <a:t>*</a:t>
            </a:r>
            <a:r>
              <a:rPr lang="en-US" altLang="en-US" sz="3200" b="1" dirty="0" err="1" smtClean="0">
                <a:solidFill>
                  <a:srgbClr val="FF3300"/>
                </a:solidFill>
                <a:latin typeface="Arial" pitchFamily="34" charset="0"/>
                <a:cs typeface="Arial" pitchFamily="34" charset="0"/>
              </a:rPr>
              <a:t>Phát</a:t>
            </a:r>
            <a:r>
              <a:rPr lang="en-US" altLang="en-US" sz="3200" b="1" dirty="0" smtClean="0">
                <a:solidFill>
                  <a:srgbClr val="FF3300"/>
                </a:solidFill>
                <a:latin typeface="Arial" pitchFamily="34" charset="0"/>
                <a:cs typeface="Arial" pitchFamily="34" charset="0"/>
              </a:rPr>
              <a:t> </a:t>
            </a:r>
            <a:r>
              <a:rPr lang="en-US" altLang="en-US" sz="3200" b="1" dirty="0" err="1" smtClean="0">
                <a:solidFill>
                  <a:srgbClr val="FF3300"/>
                </a:solidFill>
                <a:latin typeface="Arial" pitchFamily="34" charset="0"/>
                <a:cs typeface="Arial" pitchFamily="34" charset="0"/>
              </a:rPr>
              <a:t>triển</a:t>
            </a:r>
            <a:r>
              <a:rPr lang="en-US" altLang="en-US" sz="3200" b="1" dirty="0" smtClean="0">
                <a:solidFill>
                  <a:srgbClr val="FF3300"/>
                </a:solidFill>
                <a:latin typeface="Arial" pitchFamily="34" charset="0"/>
                <a:cs typeface="Arial" pitchFamily="34" charset="0"/>
              </a:rPr>
              <a:t> </a:t>
            </a:r>
            <a:r>
              <a:rPr lang="en-US" altLang="en-US" sz="3200" b="1" dirty="0" err="1" smtClean="0">
                <a:solidFill>
                  <a:srgbClr val="FF3300"/>
                </a:solidFill>
                <a:latin typeface="Arial" pitchFamily="34" charset="0"/>
                <a:cs typeface="Arial" pitchFamily="34" charset="0"/>
              </a:rPr>
              <a:t>năng</a:t>
            </a:r>
            <a:r>
              <a:rPr lang="en-US" altLang="en-US" sz="3200" b="1" dirty="0" smtClean="0">
                <a:solidFill>
                  <a:srgbClr val="FF3300"/>
                </a:solidFill>
                <a:latin typeface="Arial" pitchFamily="34" charset="0"/>
                <a:cs typeface="Arial" pitchFamily="34" charset="0"/>
              </a:rPr>
              <a:t> </a:t>
            </a:r>
            <a:r>
              <a:rPr lang="en-US" altLang="en-US" sz="3200" b="1" dirty="0" err="1" smtClean="0">
                <a:solidFill>
                  <a:srgbClr val="FF3300"/>
                </a:solidFill>
                <a:latin typeface="Arial" pitchFamily="34" charset="0"/>
                <a:cs typeface="Arial" pitchFamily="34" charset="0"/>
              </a:rPr>
              <a:t>lực</a:t>
            </a:r>
            <a:r>
              <a:rPr lang="en-US" altLang="en-US" sz="3200" b="1" dirty="0" smtClean="0">
                <a:solidFill>
                  <a:srgbClr val="FF3300"/>
                </a:solidFill>
                <a:latin typeface="Arial" pitchFamily="34" charset="0"/>
                <a:cs typeface="Arial" pitchFamily="34" charset="0"/>
              </a:rPr>
              <a:t> </a:t>
            </a:r>
            <a:r>
              <a:rPr lang="en-US" altLang="en-US" sz="3200" b="1" dirty="0" err="1" smtClean="0">
                <a:solidFill>
                  <a:srgbClr val="FF3300"/>
                </a:solidFill>
                <a:latin typeface="Arial" pitchFamily="34" charset="0"/>
                <a:cs typeface="Arial" pitchFamily="34" charset="0"/>
              </a:rPr>
              <a:t>và</a:t>
            </a:r>
            <a:r>
              <a:rPr lang="en-US" altLang="en-US" sz="3200" b="1" dirty="0" smtClean="0">
                <a:solidFill>
                  <a:srgbClr val="FF3300"/>
                </a:solidFill>
                <a:latin typeface="Arial" pitchFamily="34" charset="0"/>
                <a:cs typeface="Arial" pitchFamily="34" charset="0"/>
              </a:rPr>
              <a:t> </a:t>
            </a:r>
            <a:r>
              <a:rPr lang="en-US" altLang="en-US" sz="3200" b="1" dirty="0" err="1" smtClean="0">
                <a:solidFill>
                  <a:srgbClr val="FF3300"/>
                </a:solidFill>
                <a:latin typeface="Arial" pitchFamily="34" charset="0"/>
                <a:cs typeface="Arial" pitchFamily="34" charset="0"/>
              </a:rPr>
              <a:t>phẩm</a:t>
            </a:r>
            <a:r>
              <a:rPr lang="en-US" altLang="en-US" sz="3200" b="1" dirty="0" smtClean="0">
                <a:solidFill>
                  <a:srgbClr val="FF3300"/>
                </a:solidFill>
                <a:latin typeface="Arial" pitchFamily="34" charset="0"/>
                <a:cs typeface="Arial" pitchFamily="34" charset="0"/>
              </a:rPr>
              <a:t> </a:t>
            </a:r>
            <a:r>
              <a:rPr lang="en-US" altLang="en-US" sz="3200" b="1" dirty="0" err="1" smtClean="0">
                <a:solidFill>
                  <a:srgbClr val="FF3300"/>
                </a:solidFill>
                <a:latin typeface="Arial" pitchFamily="34" charset="0"/>
                <a:cs typeface="Arial" pitchFamily="34" charset="0"/>
              </a:rPr>
              <a:t>chất</a:t>
            </a:r>
            <a:r>
              <a:rPr lang="en-US" altLang="en-US" sz="3200" b="1" dirty="0" smtClean="0">
                <a:solidFill>
                  <a:srgbClr val="FF3300"/>
                </a:solidFill>
                <a:latin typeface="Arial" pitchFamily="34" charset="0"/>
                <a:cs typeface="Arial" pitchFamily="34" charset="0"/>
              </a:rPr>
              <a:t>:</a:t>
            </a:r>
            <a:endParaRPr lang="en-US" altLang="en-US" sz="3200" dirty="0">
              <a:latin typeface="Arial" pitchFamily="34" charset="0"/>
              <a:cs typeface="Arial" pitchFamily="34" charset="0"/>
            </a:endParaRPr>
          </a:p>
          <a:p>
            <a:pPr algn="just"/>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Biết</a:t>
            </a:r>
            <a:r>
              <a:rPr lang="en-US" altLang="en-US" sz="3200" dirty="0" smtClean="0">
                <a:latin typeface="Arial" pitchFamily="34" charset="0"/>
                <a:cs typeface="Arial" pitchFamily="34" charset="0"/>
              </a:rPr>
              <a:t> </a:t>
            </a:r>
            <a:r>
              <a:rPr lang="en-US" altLang="en-US" sz="3200" dirty="0" err="1" smtClean="0">
                <a:latin typeface="Arial" pitchFamily="34" charset="0"/>
                <a:cs typeface="Arial" pitchFamily="34" charset="0"/>
              </a:rPr>
              <a:t>sử</a:t>
            </a:r>
            <a:r>
              <a:rPr lang="fr-FR" altLang="en-US" sz="3200" dirty="0" smtClean="0">
                <a:latin typeface="Arial" pitchFamily="34" charset="0"/>
                <a:cs typeface="Arial" pitchFamily="34" charset="0"/>
              </a:rPr>
              <a:t> </a:t>
            </a:r>
            <a:r>
              <a:rPr lang="fr-FR" altLang="en-US" sz="3200" dirty="0" err="1" smtClean="0">
                <a:latin typeface="Arial" pitchFamily="34" charset="0"/>
                <a:cs typeface="Arial" pitchFamily="34" charset="0"/>
              </a:rPr>
              <a:t>dụng</a:t>
            </a:r>
            <a:r>
              <a:rPr lang="fr-FR" altLang="en-US" sz="3200" dirty="0" smtClean="0">
                <a:latin typeface="Arial" pitchFamily="34" charset="0"/>
                <a:cs typeface="Arial" pitchFamily="34" charset="0"/>
              </a:rPr>
              <a:t> </a:t>
            </a:r>
            <a:r>
              <a:rPr lang="fr-FR" altLang="en-US" sz="3200" dirty="0" err="1" smtClean="0">
                <a:latin typeface="Arial" pitchFamily="34" charset="0"/>
                <a:cs typeface="Arial" pitchFamily="34" charset="0"/>
              </a:rPr>
              <a:t>kiến</a:t>
            </a:r>
            <a:r>
              <a:rPr lang="fr-FR" altLang="en-US" sz="3200" dirty="0" smtClean="0">
                <a:latin typeface="Arial" pitchFamily="34" charset="0"/>
                <a:cs typeface="Arial" pitchFamily="34" charset="0"/>
              </a:rPr>
              <a:t> </a:t>
            </a:r>
            <a:r>
              <a:rPr lang="fr-FR" altLang="en-US" sz="3200" dirty="0" err="1" smtClean="0">
                <a:latin typeface="Arial" pitchFamily="34" charset="0"/>
                <a:cs typeface="Arial" pitchFamily="34" charset="0"/>
              </a:rPr>
              <a:t>thức</a:t>
            </a:r>
            <a:r>
              <a:rPr lang="fr-FR" altLang="en-US" sz="3200" dirty="0" smtClean="0">
                <a:latin typeface="Arial" pitchFamily="34" charset="0"/>
                <a:cs typeface="Arial" pitchFamily="34" charset="0"/>
              </a:rPr>
              <a:t> </a:t>
            </a:r>
            <a:r>
              <a:rPr lang="fr-FR" altLang="en-US" sz="3200" dirty="0" err="1" smtClean="0">
                <a:latin typeface="Arial" pitchFamily="34" charset="0"/>
                <a:cs typeface="Arial" pitchFamily="34" charset="0"/>
              </a:rPr>
              <a:t>đã</a:t>
            </a:r>
            <a:r>
              <a:rPr lang="fr-FR" altLang="en-US" sz="3200" dirty="0" smtClean="0">
                <a:latin typeface="Arial" pitchFamily="34" charset="0"/>
                <a:cs typeface="Arial" pitchFamily="34" charset="0"/>
              </a:rPr>
              <a:t> </a:t>
            </a:r>
            <a:r>
              <a:rPr lang="fr-FR" altLang="en-US" sz="3200" dirty="0" err="1" smtClean="0">
                <a:latin typeface="Arial" pitchFamily="34" charset="0"/>
                <a:cs typeface="Arial" pitchFamily="34" charset="0"/>
              </a:rPr>
              <a:t>học</a:t>
            </a:r>
            <a:r>
              <a:rPr lang="fr-FR" altLang="en-US" sz="3200" dirty="0" smtClean="0">
                <a:latin typeface="Arial" pitchFamily="34" charset="0"/>
                <a:cs typeface="Arial" pitchFamily="34" charset="0"/>
              </a:rPr>
              <a:t> </a:t>
            </a:r>
            <a:r>
              <a:rPr lang="fr-FR" altLang="en-US" sz="3200" dirty="0" err="1" smtClean="0">
                <a:latin typeface="Arial" pitchFamily="34" charset="0"/>
                <a:cs typeface="Arial" pitchFamily="34" charset="0"/>
              </a:rPr>
              <a:t>vào</a:t>
            </a:r>
            <a:r>
              <a:rPr lang="fr-FR" altLang="en-US" sz="3200" dirty="0" smtClean="0">
                <a:latin typeface="Arial" pitchFamily="34" charset="0"/>
                <a:cs typeface="Arial" pitchFamily="34" charset="0"/>
              </a:rPr>
              <a:t> </a:t>
            </a:r>
            <a:r>
              <a:rPr lang="fr-FR" altLang="en-US" sz="3200" dirty="0" err="1" smtClean="0">
                <a:latin typeface="Arial" pitchFamily="34" charset="0"/>
                <a:cs typeface="Arial" pitchFamily="34" charset="0"/>
              </a:rPr>
              <a:t>cuộc</a:t>
            </a:r>
            <a:r>
              <a:rPr lang="fr-FR" altLang="en-US" sz="3200" dirty="0" smtClean="0">
                <a:latin typeface="Arial" pitchFamily="34" charset="0"/>
                <a:cs typeface="Arial" pitchFamily="34" charset="0"/>
              </a:rPr>
              <a:t> </a:t>
            </a:r>
            <a:r>
              <a:rPr lang="fr-FR" altLang="en-US" sz="3200" dirty="0" err="1" smtClean="0">
                <a:latin typeface="Arial" pitchFamily="34" charset="0"/>
                <a:cs typeface="Arial" pitchFamily="34" charset="0"/>
              </a:rPr>
              <a:t>sống</a:t>
            </a:r>
            <a:r>
              <a:rPr lang="fr-FR" altLang="en-US" sz="3200" dirty="0" smtClean="0">
                <a:latin typeface="Arial" pitchFamily="34" charset="0"/>
                <a:cs typeface="Arial" pitchFamily="34" charset="0"/>
              </a:rPr>
              <a:t> </a:t>
            </a:r>
            <a:r>
              <a:rPr lang="fr-FR" altLang="en-US" sz="3200" dirty="0" err="1" smtClean="0">
                <a:latin typeface="Arial" pitchFamily="34" charset="0"/>
                <a:cs typeface="Arial" pitchFamily="34" charset="0"/>
              </a:rPr>
              <a:t>hàng</a:t>
            </a:r>
            <a:r>
              <a:rPr lang="fr-FR" altLang="en-US" sz="3200" dirty="0" smtClean="0">
                <a:latin typeface="Arial" pitchFamily="34" charset="0"/>
                <a:cs typeface="Arial" pitchFamily="34" charset="0"/>
              </a:rPr>
              <a:t> </a:t>
            </a:r>
            <a:r>
              <a:rPr lang="fr-FR" altLang="en-US" sz="3200" dirty="0" err="1" smtClean="0">
                <a:latin typeface="Arial" pitchFamily="34" charset="0"/>
                <a:cs typeface="Arial" pitchFamily="34" charset="0"/>
              </a:rPr>
              <a:t>ngày</a:t>
            </a:r>
            <a:r>
              <a:rPr lang="fr-FR" altLang="en-US" sz="3200" dirty="0" smtClean="0">
                <a:latin typeface="Arial" pitchFamily="34" charset="0"/>
                <a:cs typeface="Arial" pitchFamily="34" charset="0"/>
              </a:rPr>
              <a:t>.</a:t>
            </a:r>
            <a:endParaRPr lang="en-US" altLang="en-US" sz="3200" dirty="0" smtClean="0">
              <a:latin typeface="Arial" pitchFamily="34" charset="0"/>
              <a:cs typeface="Arial" pitchFamily="34" charset="0"/>
            </a:endParaRPr>
          </a:p>
        </p:txBody>
      </p:sp>
    </p:spTree>
    <p:extLst>
      <p:ext uri="{BB962C8B-B14F-4D97-AF65-F5344CB8AC3E}">
        <p14:creationId xmlns:p14="http://schemas.microsoft.com/office/powerpoint/2010/main" val="3434268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7255" y="304800"/>
            <a:ext cx="73914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noChangeArrowheads="1"/>
          </p:cNvSpPr>
          <p:nvPr/>
        </p:nvSpPr>
        <p:spPr>
          <a:xfrm>
            <a:off x="2843816" y="3299786"/>
            <a:ext cx="3962400" cy="995360"/>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hangingPunct="1">
              <a:defRPr/>
            </a:pPr>
            <a:r>
              <a:rPr lang="en-US" altLang="en-US" sz="4800" b="1" dirty="0" err="1" smtClean="0">
                <a:solidFill>
                  <a:srgbClr val="FFFF00"/>
                </a:solidFill>
                <a:latin typeface="Arial" pitchFamily="34" charset="0"/>
                <a:cs typeface="Arial" pitchFamily="34" charset="0"/>
              </a:rPr>
              <a:t>Khởi</a:t>
            </a:r>
            <a:r>
              <a:rPr lang="en-US" altLang="en-US" sz="4800" b="1" dirty="0" smtClean="0">
                <a:solidFill>
                  <a:srgbClr val="FFFF00"/>
                </a:solidFill>
                <a:latin typeface="Arial" pitchFamily="34" charset="0"/>
                <a:cs typeface="Arial" pitchFamily="34" charset="0"/>
              </a:rPr>
              <a:t> </a:t>
            </a:r>
            <a:r>
              <a:rPr lang="en-US" altLang="en-US" sz="4800" b="1" dirty="0" err="1" smtClean="0">
                <a:solidFill>
                  <a:srgbClr val="FFFF00"/>
                </a:solidFill>
                <a:latin typeface="Arial" pitchFamily="34" charset="0"/>
                <a:cs typeface="Arial" pitchFamily="34" charset="0"/>
              </a:rPr>
              <a:t>động</a:t>
            </a:r>
            <a:r>
              <a:rPr lang="en-US" altLang="en-US" sz="4800" b="1" dirty="0" smtClean="0">
                <a:solidFill>
                  <a:srgbClr val="FFFF00"/>
                </a:solidFill>
                <a:latin typeface="Arial" pitchFamily="34" charset="0"/>
                <a:cs typeface="Arial" pitchFamily="34" charset="0"/>
              </a:rPr>
              <a:t> </a:t>
            </a:r>
            <a:endParaRPr lang="en-US" altLang="en-US" sz="4800" b="1" dirty="0" smtClean="0">
              <a:solidFill>
                <a:srgbClr val="FFFF00"/>
              </a:solidFill>
              <a:latin typeface="Arial" pitchFamily="34" charset="0"/>
              <a:cs typeface="Arial" pitchFamily="34" charset="0"/>
            </a:endParaRPr>
          </a:p>
          <a:p>
            <a:pPr eaLnBrk="1" hangingPunct="1">
              <a:defRPr/>
            </a:pPr>
            <a:r>
              <a:rPr lang="en-US" altLang="en-US" sz="5400" b="1" dirty="0" smtClean="0">
                <a:solidFill>
                  <a:srgbClr val="92D050"/>
                </a:solidFill>
                <a:latin typeface="Times New Roman" pitchFamily="18" charset="0"/>
                <a:cs typeface="Times New Roman" pitchFamily="18" charset="0"/>
              </a:rPr>
              <a:t/>
            </a:r>
            <a:br>
              <a:rPr lang="en-US" altLang="en-US" sz="5400" b="1" dirty="0" smtClean="0">
                <a:solidFill>
                  <a:srgbClr val="92D050"/>
                </a:solidFill>
                <a:latin typeface="Times New Roman" pitchFamily="18" charset="0"/>
                <a:cs typeface="Times New Roman" pitchFamily="18" charset="0"/>
              </a:rPr>
            </a:br>
            <a:r>
              <a:rPr lang="en-US" altLang="en-US" sz="5400" b="1" dirty="0" smtClean="0">
                <a:solidFill>
                  <a:srgbClr val="92D050"/>
                </a:solidFill>
                <a:latin typeface="Times New Roman" pitchFamily="18" charset="0"/>
                <a:cs typeface="Times New Roman" pitchFamily="18" charset="0"/>
              </a:rPr>
              <a:t/>
            </a:r>
            <a:br>
              <a:rPr lang="en-US" altLang="en-US" sz="5400" b="1" dirty="0" smtClean="0">
                <a:solidFill>
                  <a:srgbClr val="92D050"/>
                </a:solidFill>
                <a:latin typeface="Times New Roman" pitchFamily="18" charset="0"/>
                <a:cs typeface="Times New Roman" pitchFamily="18" charset="0"/>
              </a:rPr>
            </a:br>
            <a:endParaRPr lang="en-US" altLang="en-US" sz="8800" b="1" dirty="0" smtClean="0">
              <a:solidFill>
                <a:srgbClr val="92D050"/>
              </a:solidFill>
              <a:latin typeface="Times New Roman" pitchFamily="18" charset="0"/>
              <a:cs typeface="Times New Roman" pitchFamily="18" charset="0"/>
            </a:endParaRPr>
          </a:p>
        </p:txBody>
      </p:sp>
    </p:spTree>
    <p:extLst>
      <p:ext uri="{BB962C8B-B14F-4D97-AF65-F5344CB8AC3E}">
        <p14:creationId xmlns:p14="http://schemas.microsoft.com/office/powerpoint/2010/main" val="711696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ùa Hè Ước Mong - Bài Hát Thiếu Nhi Vui Nhộ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7999" y="381000"/>
            <a:ext cx="7950201" cy="5715000"/>
          </a:xfrm>
          <a:prstGeom prst="rect">
            <a:avLst/>
          </a:prstGeom>
        </p:spPr>
      </p:pic>
    </p:spTree>
    <p:extLst>
      <p:ext uri="{BB962C8B-B14F-4D97-AF65-F5344CB8AC3E}">
        <p14:creationId xmlns:p14="http://schemas.microsoft.com/office/powerpoint/2010/main" val="1745656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7255" y="304800"/>
            <a:ext cx="73914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noChangeArrowheads="1"/>
          </p:cNvSpPr>
          <p:nvPr/>
        </p:nvSpPr>
        <p:spPr>
          <a:xfrm>
            <a:off x="2843816" y="3299786"/>
            <a:ext cx="3962400" cy="995360"/>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hangingPunct="1">
              <a:defRPr/>
            </a:pPr>
            <a:r>
              <a:rPr lang="en-US" altLang="en-US" sz="4800" b="1" dirty="0" err="1" smtClean="0">
                <a:solidFill>
                  <a:srgbClr val="FFFF00"/>
                </a:solidFill>
                <a:latin typeface="Arial" pitchFamily="34" charset="0"/>
                <a:cs typeface="Arial" pitchFamily="34" charset="0"/>
              </a:rPr>
              <a:t>Khám</a:t>
            </a:r>
            <a:r>
              <a:rPr lang="en-US" altLang="en-US" sz="4800" b="1" dirty="0" smtClean="0">
                <a:solidFill>
                  <a:srgbClr val="FFFF00"/>
                </a:solidFill>
                <a:latin typeface="Arial" pitchFamily="34" charset="0"/>
                <a:cs typeface="Arial" pitchFamily="34" charset="0"/>
              </a:rPr>
              <a:t> </a:t>
            </a:r>
            <a:r>
              <a:rPr lang="en-US" altLang="en-US" sz="4800" b="1" dirty="0" err="1" smtClean="0">
                <a:solidFill>
                  <a:srgbClr val="FFFF00"/>
                </a:solidFill>
                <a:latin typeface="Arial" pitchFamily="34" charset="0"/>
                <a:cs typeface="Arial" pitchFamily="34" charset="0"/>
              </a:rPr>
              <a:t>phá</a:t>
            </a:r>
            <a:r>
              <a:rPr lang="en-US" altLang="en-US" sz="4800" b="1" dirty="0" smtClean="0">
                <a:solidFill>
                  <a:srgbClr val="FFFF00"/>
                </a:solidFill>
                <a:latin typeface="Arial" pitchFamily="34" charset="0"/>
                <a:cs typeface="Arial" pitchFamily="34" charset="0"/>
              </a:rPr>
              <a:t> </a:t>
            </a:r>
          </a:p>
          <a:p>
            <a:pPr eaLnBrk="1" hangingPunct="1">
              <a:defRPr/>
            </a:pPr>
            <a:r>
              <a:rPr lang="en-US" altLang="en-US" sz="5400" b="1" dirty="0" smtClean="0">
                <a:solidFill>
                  <a:srgbClr val="92D050"/>
                </a:solidFill>
                <a:latin typeface="Times New Roman" pitchFamily="18" charset="0"/>
                <a:cs typeface="Times New Roman" pitchFamily="18" charset="0"/>
              </a:rPr>
              <a:t/>
            </a:r>
            <a:br>
              <a:rPr lang="en-US" altLang="en-US" sz="5400" b="1" dirty="0" smtClean="0">
                <a:solidFill>
                  <a:srgbClr val="92D050"/>
                </a:solidFill>
                <a:latin typeface="Times New Roman" pitchFamily="18" charset="0"/>
                <a:cs typeface="Times New Roman" pitchFamily="18" charset="0"/>
              </a:rPr>
            </a:br>
            <a:r>
              <a:rPr lang="en-US" altLang="en-US" sz="5400" b="1" dirty="0" smtClean="0">
                <a:solidFill>
                  <a:srgbClr val="92D050"/>
                </a:solidFill>
                <a:latin typeface="Times New Roman" pitchFamily="18" charset="0"/>
                <a:cs typeface="Times New Roman" pitchFamily="18" charset="0"/>
              </a:rPr>
              <a:t/>
            </a:r>
            <a:br>
              <a:rPr lang="en-US" altLang="en-US" sz="5400" b="1" dirty="0" smtClean="0">
                <a:solidFill>
                  <a:srgbClr val="92D050"/>
                </a:solidFill>
                <a:latin typeface="Times New Roman" pitchFamily="18" charset="0"/>
                <a:cs typeface="Times New Roman" pitchFamily="18" charset="0"/>
              </a:rPr>
            </a:br>
            <a:endParaRPr lang="en-US" altLang="en-US" sz="8800" b="1" dirty="0" smtClean="0">
              <a:solidFill>
                <a:srgbClr val="92D050"/>
              </a:solidFill>
              <a:latin typeface="Times New Roman" pitchFamily="18" charset="0"/>
              <a:cs typeface="Times New Roman" pitchFamily="18" charset="0"/>
            </a:endParaRPr>
          </a:p>
        </p:txBody>
      </p:sp>
    </p:spTree>
    <p:extLst>
      <p:ext uri="{BB962C8B-B14F-4D97-AF65-F5344CB8AC3E}">
        <p14:creationId xmlns:p14="http://schemas.microsoft.com/office/powerpoint/2010/main" val="765329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 xmlns:a16="http://schemas.microsoft.com/office/drawing/2014/main" id="{7815323C-7976-4D1F-A513-0DCFF6F56FE3}"/>
              </a:ext>
            </a:extLst>
          </p:cNvPr>
          <p:cNvSpPr/>
          <p:nvPr/>
        </p:nvSpPr>
        <p:spPr>
          <a:xfrm>
            <a:off x="132484" y="59085"/>
            <a:ext cx="534250" cy="457200"/>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pitchFamily="34" charset="0"/>
                <a:cs typeface="Arial" pitchFamily="34" charset="0"/>
              </a:rPr>
              <a:t>2</a:t>
            </a:r>
            <a:endParaRPr lang="en-US" sz="3200" b="1" dirty="0">
              <a:solidFill>
                <a:schemeClr val="bg1"/>
              </a:solidFill>
              <a:latin typeface="Arial" pitchFamily="34" charset="0"/>
              <a:cs typeface="Arial" pitchFamily="34" charset="0"/>
            </a:endParaRPr>
          </a:p>
        </p:txBody>
      </p:sp>
      <p:sp>
        <p:nvSpPr>
          <p:cNvPr id="5" name="TextBox 4">
            <a:extLst>
              <a:ext uri="{FF2B5EF4-FFF2-40B4-BE49-F238E27FC236}">
                <a16:creationId xmlns="" xmlns:a16="http://schemas.microsoft.com/office/drawing/2014/main" id="{D8513000-AC02-48D4-A16D-79543B1058DA}"/>
              </a:ext>
            </a:extLst>
          </p:cNvPr>
          <p:cNvSpPr txBox="1"/>
          <p:nvPr/>
        </p:nvSpPr>
        <p:spPr>
          <a:xfrm>
            <a:off x="736008" y="34630"/>
            <a:ext cx="2748412" cy="492443"/>
          </a:xfrm>
          <a:prstGeom prst="rect">
            <a:avLst/>
          </a:prstGeom>
          <a:noFill/>
        </p:spPr>
        <p:txBody>
          <a:bodyPr wrap="square" rtlCol="0">
            <a:spAutoFit/>
          </a:bodyPr>
          <a:lstStyle/>
          <a:p>
            <a:r>
              <a:rPr lang="en-US" sz="2600" dirty="0" err="1" smtClean="0">
                <a:solidFill>
                  <a:srgbClr val="0070C0"/>
                </a:solidFill>
                <a:latin typeface="Arial" pitchFamily="34" charset="0"/>
                <a:cs typeface="Arial" pitchFamily="34" charset="0"/>
              </a:rPr>
              <a:t>Xử</a:t>
            </a:r>
            <a:r>
              <a:rPr lang="en-US" sz="2600" dirty="0" smtClean="0">
                <a:solidFill>
                  <a:srgbClr val="0070C0"/>
                </a:solidFill>
                <a:latin typeface="Arial" pitchFamily="34" charset="0"/>
                <a:cs typeface="Arial" pitchFamily="34" charset="0"/>
              </a:rPr>
              <a:t> </a:t>
            </a:r>
            <a:r>
              <a:rPr lang="en-US" sz="2600" dirty="0" err="1" smtClean="0">
                <a:solidFill>
                  <a:srgbClr val="0070C0"/>
                </a:solidFill>
                <a:latin typeface="Arial" pitchFamily="34" charset="0"/>
                <a:cs typeface="Arial" pitchFamily="34" charset="0"/>
              </a:rPr>
              <a:t>lí</a:t>
            </a:r>
            <a:r>
              <a:rPr lang="en-US" sz="2600" dirty="0" smtClean="0">
                <a:solidFill>
                  <a:srgbClr val="0070C0"/>
                </a:solidFill>
                <a:latin typeface="Arial" pitchFamily="34" charset="0"/>
                <a:cs typeface="Arial" pitchFamily="34" charset="0"/>
              </a:rPr>
              <a:t> </a:t>
            </a:r>
            <a:r>
              <a:rPr lang="en-US" sz="2600" dirty="0" err="1" smtClean="0">
                <a:solidFill>
                  <a:srgbClr val="0070C0"/>
                </a:solidFill>
                <a:latin typeface="Arial" pitchFamily="34" charset="0"/>
                <a:cs typeface="Arial" pitchFamily="34" charset="0"/>
              </a:rPr>
              <a:t>tình</a:t>
            </a:r>
            <a:r>
              <a:rPr lang="en-US" sz="2600" dirty="0" smtClean="0">
                <a:solidFill>
                  <a:srgbClr val="0070C0"/>
                </a:solidFill>
                <a:latin typeface="Arial" pitchFamily="34" charset="0"/>
                <a:cs typeface="Arial" pitchFamily="34" charset="0"/>
              </a:rPr>
              <a:t> </a:t>
            </a:r>
            <a:r>
              <a:rPr lang="en-US" sz="2600" dirty="0" err="1" smtClean="0">
                <a:solidFill>
                  <a:srgbClr val="0070C0"/>
                </a:solidFill>
                <a:latin typeface="Arial" pitchFamily="34" charset="0"/>
                <a:cs typeface="Arial" pitchFamily="34" charset="0"/>
              </a:rPr>
              <a:t>huống</a:t>
            </a:r>
            <a:endParaRPr lang="en-US" sz="2600" dirty="0">
              <a:solidFill>
                <a:srgbClr val="0070C0"/>
              </a:solidFill>
              <a:latin typeface="Arial" pitchFamily="34" charset="0"/>
              <a:cs typeface="Arial" pitchFamily="34" charset="0"/>
            </a:endParaRPr>
          </a:p>
        </p:txBody>
      </p:sp>
      <p:pic>
        <p:nvPicPr>
          <p:cNvPr id="6" name="Picture 2" descr="C:\Users\Minhthangpc.VN\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8" y="521715"/>
            <a:ext cx="654196" cy="6001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D8513000-AC02-48D4-A16D-79543B1058DA}"/>
              </a:ext>
            </a:extLst>
          </p:cNvPr>
          <p:cNvSpPr txBox="1"/>
          <p:nvPr/>
        </p:nvSpPr>
        <p:spPr>
          <a:xfrm>
            <a:off x="657629" y="523143"/>
            <a:ext cx="8694186" cy="492443"/>
          </a:xfrm>
          <a:prstGeom prst="rect">
            <a:avLst/>
          </a:prstGeom>
          <a:noFill/>
        </p:spPr>
        <p:txBody>
          <a:bodyPr wrap="square" rtlCol="0">
            <a:spAutoFit/>
          </a:bodyPr>
          <a:lstStyle/>
          <a:p>
            <a:r>
              <a:rPr lang="en-US" sz="2600" dirty="0" err="1" smtClean="0">
                <a:latin typeface="Arial" pitchFamily="34" charset="0"/>
                <a:cs typeface="Arial" pitchFamily="34" charset="0"/>
              </a:rPr>
              <a:t>Nếu</a:t>
            </a:r>
            <a:r>
              <a:rPr lang="en-US" sz="2600" dirty="0" smtClean="0">
                <a:latin typeface="Arial" pitchFamily="34" charset="0"/>
                <a:cs typeface="Arial" pitchFamily="34" charset="0"/>
              </a:rPr>
              <a:t> </a:t>
            </a:r>
            <a:r>
              <a:rPr lang="en-US" sz="2600" dirty="0" err="1" smtClean="0">
                <a:latin typeface="Arial" pitchFamily="34" charset="0"/>
                <a:cs typeface="Arial" pitchFamily="34" charset="0"/>
              </a:rPr>
              <a:t>là</a:t>
            </a:r>
            <a:r>
              <a:rPr lang="en-US" sz="2600" dirty="0" smtClean="0">
                <a:latin typeface="Arial" pitchFamily="34" charset="0"/>
                <a:cs typeface="Arial" pitchFamily="34" charset="0"/>
              </a:rPr>
              <a:t> </a:t>
            </a:r>
            <a:r>
              <a:rPr lang="en-US" sz="2600" dirty="0" err="1" smtClean="0">
                <a:latin typeface="Arial" pitchFamily="34" charset="0"/>
                <a:cs typeface="Arial" pitchFamily="34" charset="0"/>
              </a:rPr>
              <a:t>bạn</a:t>
            </a:r>
            <a:r>
              <a:rPr lang="en-US" sz="2600" dirty="0" smtClean="0">
                <a:latin typeface="Arial" pitchFamily="34" charset="0"/>
                <a:cs typeface="Arial" pitchFamily="34" charset="0"/>
              </a:rPr>
              <a:t> </a:t>
            </a:r>
            <a:r>
              <a:rPr lang="en-US" sz="2600" dirty="0" err="1" smtClean="0">
                <a:latin typeface="Arial" pitchFamily="34" charset="0"/>
                <a:cs typeface="Arial" pitchFamily="34" charset="0"/>
              </a:rPr>
              <a:t>trong</a:t>
            </a:r>
            <a:r>
              <a:rPr lang="en-US" sz="2600" dirty="0" smtClean="0">
                <a:latin typeface="Arial" pitchFamily="34" charset="0"/>
                <a:cs typeface="Arial" pitchFamily="34" charset="0"/>
              </a:rPr>
              <a:t> </a:t>
            </a:r>
            <a:r>
              <a:rPr lang="en-US" sz="2600" dirty="0" err="1" smtClean="0">
                <a:latin typeface="Arial" pitchFamily="34" charset="0"/>
                <a:cs typeface="Arial" pitchFamily="34" charset="0"/>
              </a:rPr>
              <a:t>mỗi</a:t>
            </a:r>
            <a:r>
              <a:rPr lang="en-US" sz="2600" dirty="0" smtClean="0">
                <a:latin typeface="Arial" pitchFamily="34" charset="0"/>
                <a:cs typeface="Arial" pitchFamily="34" charset="0"/>
              </a:rPr>
              <a:t> </a:t>
            </a:r>
            <a:r>
              <a:rPr lang="en-US" sz="2600" dirty="0" err="1" smtClean="0">
                <a:latin typeface="Arial" pitchFamily="34" charset="0"/>
                <a:cs typeface="Arial" pitchFamily="34" charset="0"/>
              </a:rPr>
              <a:t>tình</a:t>
            </a:r>
            <a:r>
              <a:rPr lang="en-US" sz="2600" dirty="0" smtClean="0">
                <a:latin typeface="Arial" pitchFamily="34" charset="0"/>
                <a:cs typeface="Arial" pitchFamily="34" charset="0"/>
              </a:rPr>
              <a:t> </a:t>
            </a:r>
            <a:r>
              <a:rPr lang="en-US" sz="2600" dirty="0" err="1" smtClean="0">
                <a:latin typeface="Arial" pitchFamily="34" charset="0"/>
                <a:cs typeface="Arial" pitchFamily="34" charset="0"/>
              </a:rPr>
              <a:t>huống</a:t>
            </a:r>
            <a:r>
              <a:rPr lang="en-US" sz="2600" dirty="0" smtClean="0">
                <a:latin typeface="Arial" pitchFamily="34" charset="0"/>
                <a:cs typeface="Arial" pitchFamily="34" charset="0"/>
              </a:rPr>
              <a:t> </a:t>
            </a:r>
            <a:r>
              <a:rPr lang="en-US" sz="2600" dirty="0" err="1" smtClean="0">
                <a:latin typeface="Arial" pitchFamily="34" charset="0"/>
                <a:cs typeface="Arial" pitchFamily="34" charset="0"/>
              </a:rPr>
              <a:t>dưới</a:t>
            </a:r>
            <a:r>
              <a:rPr lang="en-US" sz="2600" dirty="0" smtClean="0">
                <a:latin typeface="Arial" pitchFamily="34" charset="0"/>
                <a:cs typeface="Arial" pitchFamily="34" charset="0"/>
              </a:rPr>
              <a:t> </a:t>
            </a:r>
            <a:r>
              <a:rPr lang="en-US" sz="2600" dirty="0" err="1" smtClean="0">
                <a:latin typeface="Arial" pitchFamily="34" charset="0"/>
                <a:cs typeface="Arial" pitchFamily="34" charset="0"/>
              </a:rPr>
              <a:t>đây</a:t>
            </a:r>
            <a:r>
              <a:rPr lang="en-US" sz="2600" dirty="0" smtClean="0">
                <a:latin typeface="Arial" pitchFamily="34" charset="0"/>
                <a:cs typeface="Arial" pitchFamily="34" charset="0"/>
              </a:rPr>
              <a:t>, </a:t>
            </a:r>
            <a:r>
              <a:rPr lang="en-US" sz="2600" dirty="0" err="1" smtClean="0">
                <a:latin typeface="Arial" pitchFamily="34" charset="0"/>
                <a:cs typeface="Arial" pitchFamily="34" charset="0"/>
              </a:rPr>
              <a:t>em</a:t>
            </a:r>
            <a:r>
              <a:rPr lang="en-US" sz="2600" dirty="0" smtClean="0">
                <a:latin typeface="Arial" pitchFamily="34" charset="0"/>
                <a:cs typeface="Arial" pitchFamily="34" charset="0"/>
              </a:rPr>
              <a:t> </a:t>
            </a:r>
            <a:r>
              <a:rPr lang="en-US" sz="2600" dirty="0" err="1" smtClean="0">
                <a:latin typeface="Arial" pitchFamily="34" charset="0"/>
                <a:cs typeface="Arial" pitchFamily="34" charset="0"/>
              </a:rPr>
              <a:t>sẽ</a:t>
            </a:r>
            <a:r>
              <a:rPr lang="en-US" sz="2600" dirty="0" smtClean="0">
                <a:latin typeface="Arial" pitchFamily="34" charset="0"/>
                <a:cs typeface="Arial" pitchFamily="34" charset="0"/>
              </a:rPr>
              <a:t> </a:t>
            </a:r>
            <a:r>
              <a:rPr lang="en-US" sz="2600" dirty="0" err="1" smtClean="0">
                <a:latin typeface="Arial" pitchFamily="34" charset="0"/>
                <a:cs typeface="Arial" pitchFamily="34" charset="0"/>
              </a:rPr>
              <a:t>làm</a:t>
            </a:r>
            <a:r>
              <a:rPr lang="en-US" sz="2600" dirty="0" smtClean="0">
                <a:latin typeface="Arial" pitchFamily="34" charset="0"/>
                <a:cs typeface="Arial" pitchFamily="34" charset="0"/>
              </a:rPr>
              <a:t> </a:t>
            </a:r>
            <a:r>
              <a:rPr lang="en-US" sz="2600" dirty="0" err="1" smtClean="0">
                <a:latin typeface="Arial" pitchFamily="34" charset="0"/>
                <a:cs typeface="Arial" pitchFamily="34" charset="0"/>
              </a:rPr>
              <a:t>gì</a:t>
            </a:r>
            <a:r>
              <a:rPr lang="en-US" sz="2600" dirty="0" smtClean="0">
                <a:latin typeface="Arial" pitchFamily="34" charset="0"/>
                <a:cs typeface="Arial" pitchFamily="34" charset="0"/>
              </a:rPr>
              <a:t>?</a:t>
            </a:r>
            <a:endParaRPr lang="en-US" sz="2600" dirty="0">
              <a:latin typeface="Arial" pitchFamily="34" charset="0"/>
              <a:cs typeface="Arial" pitchFamily="34" charset="0"/>
            </a:endParaRPr>
          </a:p>
        </p:txBody>
      </p:sp>
      <p:pic>
        <p:nvPicPr>
          <p:cNvPr id="1026" name="Picture 2" descr="C:\Users\Minhthangpc.VN\Desktop\z3430468314219_38785b351374d03cf1f2bd9cdc238bf7.jpg"/>
          <p:cNvPicPr>
            <a:picLocks noChangeAspect="1" noChangeArrowheads="1"/>
          </p:cNvPicPr>
          <p:nvPr/>
        </p:nvPicPr>
        <p:blipFill rotWithShape="1">
          <a:blip r:embed="rId3">
            <a:extLst>
              <a:ext uri="{28A0092B-C50C-407E-A947-70E740481C1C}">
                <a14:useLocalDpi xmlns:a14="http://schemas.microsoft.com/office/drawing/2010/main" val="0"/>
              </a:ext>
            </a:extLst>
          </a:blip>
          <a:srcRect l="6089" t="12882" r="6694" b="12534"/>
          <a:stretch/>
        </p:blipFill>
        <p:spPr bwMode="auto">
          <a:xfrm rot="10800000">
            <a:off x="399607" y="1121819"/>
            <a:ext cx="8439591" cy="27505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inhthangpc.VN\Desktop\z3430468316396_391846c036ed605ef16c9a78e916976c.jpg"/>
          <p:cNvPicPr>
            <a:picLocks noChangeAspect="1" noChangeArrowheads="1"/>
          </p:cNvPicPr>
          <p:nvPr/>
        </p:nvPicPr>
        <p:blipFill rotWithShape="1">
          <a:blip r:embed="rId4">
            <a:extLst>
              <a:ext uri="{28A0092B-C50C-407E-A947-70E740481C1C}">
                <a14:useLocalDpi xmlns:a14="http://schemas.microsoft.com/office/drawing/2010/main" val="0"/>
              </a:ext>
            </a:extLst>
          </a:blip>
          <a:srcRect l="2537" t="12007" r="26321" b="3248"/>
          <a:stretch/>
        </p:blipFill>
        <p:spPr bwMode="auto">
          <a:xfrm rot="5400000">
            <a:off x="3126571" y="1145373"/>
            <a:ext cx="2985664" cy="8439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435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9275" y="4024749"/>
            <a:ext cx="8991600" cy="267765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Users\Minhthangpc.VN\Desktop\z3430468314219_38785b351374d03cf1f2bd9cdc238bf7.jpg"/>
          <p:cNvPicPr>
            <a:picLocks noChangeAspect="1" noChangeArrowheads="1"/>
          </p:cNvPicPr>
          <p:nvPr/>
        </p:nvPicPr>
        <p:blipFill rotWithShape="1">
          <a:blip r:embed="rId2">
            <a:extLst>
              <a:ext uri="{28A0092B-C50C-407E-A947-70E740481C1C}">
                <a14:useLocalDpi xmlns:a14="http://schemas.microsoft.com/office/drawing/2010/main" val="0"/>
              </a:ext>
            </a:extLst>
          </a:blip>
          <a:srcRect l="6089" t="12882" r="6694" b="12534"/>
          <a:stretch/>
        </p:blipFill>
        <p:spPr bwMode="auto">
          <a:xfrm rot="10800000">
            <a:off x="378820" y="235525"/>
            <a:ext cx="8439591"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6248" y="4024749"/>
            <a:ext cx="8977751" cy="2677656"/>
          </a:xfrm>
          <a:prstGeom prst="rect">
            <a:avLst/>
          </a:prstGeom>
        </p:spPr>
        <p:txBody>
          <a:bodyPr wrap="square">
            <a:spAutoFit/>
          </a:bodyPr>
          <a:lstStyle/>
          <a:p>
            <a:r>
              <a:rPr lang="vi-VN" sz="2800" dirty="0"/>
              <a:t>Em sẽ cùng bố mẹ chuẩn bị các công việc sau để làm giảm bớt rủi ro do bão mang lại:</a:t>
            </a:r>
          </a:p>
          <a:p>
            <a:r>
              <a:rPr lang="vi-VN" sz="2800" dirty="0"/>
              <a:t> – Dự trữ lương thực, nước sạch, thuốc; chuẩn bị một số vật dụng khác.</a:t>
            </a:r>
          </a:p>
          <a:p>
            <a:r>
              <a:rPr lang="vi-VN" sz="2800" dirty="0"/>
              <a:t> – Kiểm tra lại cửa, mái nhà để đảm bảo kiên cố, an toàn khi bão đến.</a:t>
            </a:r>
          </a:p>
        </p:txBody>
      </p:sp>
    </p:spTree>
    <p:extLst>
      <p:ext uri="{BB962C8B-B14F-4D97-AF65-F5344CB8AC3E}">
        <p14:creationId xmlns:p14="http://schemas.microsoft.com/office/powerpoint/2010/main" val="27938461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4800600"/>
            <a:ext cx="8610597" cy="181588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C:\Users\Minhthangpc.VN\Desktop\z3430468316396_391846c036ed605ef16c9a78e916976c.jpg"/>
          <p:cNvPicPr>
            <a:picLocks noChangeAspect="1" noChangeArrowheads="1"/>
          </p:cNvPicPr>
          <p:nvPr/>
        </p:nvPicPr>
        <p:blipFill rotWithShape="1">
          <a:blip r:embed="rId2">
            <a:extLst>
              <a:ext uri="{28A0092B-C50C-407E-A947-70E740481C1C}">
                <a14:useLocalDpi xmlns:a14="http://schemas.microsoft.com/office/drawing/2010/main" val="0"/>
              </a:ext>
            </a:extLst>
          </a:blip>
          <a:srcRect l="2537" t="12007" r="26321" b="3248"/>
          <a:stretch/>
        </p:blipFill>
        <p:spPr bwMode="auto">
          <a:xfrm rot="5400000">
            <a:off x="2343791" y="-1805639"/>
            <a:ext cx="4495802" cy="84395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4800600"/>
            <a:ext cx="8610597" cy="1815882"/>
          </a:xfrm>
          <a:prstGeom prst="rect">
            <a:avLst/>
          </a:prstGeom>
        </p:spPr>
        <p:txBody>
          <a:bodyPr wrap="square">
            <a:spAutoFit/>
          </a:bodyPr>
          <a:lstStyle/>
          <a:p>
            <a:pPr algn="just"/>
            <a:r>
              <a:rPr lang="vi-VN" sz="2800" dirty="0"/>
              <a:t>Em sẽ khuyên bạn không được phép lại gần vì dây điện rơi, đứt rất nguy hiểm. Em sẽ cùng bạn đi báo với người lớn để tìm cách giải quyết, tránh để lại hậu quả nghiêm trọng cho mọi người.</a:t>
            </a:r>
            <a:endParaRPr lang="en-US" sz="2800" dirty="0"/>
          </a:p>
        </p:txBody>
      </p:sp>
    </p:spTree>
    <p:extLst>
      <p:ext uri="{BB962C8B-B14F-4D97-AF65-F5344CB8AC3E}">
        <p14:creationId xmlns:p14="http://schemas.microsoft.com/office/powerpoint/2010/main" val="1255744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188</Words>
  <Application>Microsoft Office PowerPoint</Application>
  <PresentationFormat>On-screen Show (4:3)</PresentationFormat>
  <Paragraphs>22</Paragraphs>
  <Slides>10</Slides>
  <Notes>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17</cp:revision>
  <dcterms:created xsi:type="dcterms:W3CDTF">2022-05-21T01:07:11Z</dcterms:created>
  <dcterms:modified xsi:type="dcterms:W3CDTF">2022-05-21T01:43:49Z</dcterms:modified>
</cp:coreProperties>
</file>