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3"/>
  </p:notesMasterIdLst>
  <p:sldIdLst>
    <p:sldId id="470" r:id="rId11"/>
    <p:sldId id="353" r:id="rId12"/>
    <p:sldId id="352" r:id="rId13"/>
    <p:sldId id="494" r:id="rId14"/>
    <p:sldId id="510" r:id="rId15"/>
    <p:sldId id="511" r:id="rId16"/>
    <p:sldId id="512" r:id="rId17"/>
    <p:sldId id="498" r:id="rId18"/>
    <p:sldId id="513" r:id="rId19"/>
    <p:sldId id="495" r:id="rId20"/>
    <p:sldId id="267" r:id="rId21"/>
    <p:sldId id="256" r:id="rId22"/>
    <p:sldId id="257" r:id="rId23"/>
    <p:sldId id="258" r:id="rId24"/>
    <p:sldId id="259" r:id="rId25"/>
    <p:sldId id="260" r:id="rId26"/>
    <p:sldId id="261" r:id="rId27"/>
    <p:sldId id="262" r:id="rId28"/>
    <p:sldId id="263" r:id="rId29"/>
    <p:sldId id="514" r:id="rId30"/>
    <p:sldId id="515" r:id="rId31"/>
    <p:sldId id="508" r:id="rId32"/>
  </p:sldIdLst>
  <p:sldSz cx="12190413" cy="6859588"/>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C4AC"/>
    <a:srgbClr val="C0266E"/>
    <a:srgbClr val="3296A8"/>
    <a:srgbClr val="6D8AAB"/>
    <a:srgbClr val="31709C"/>
    <a:srgbClr val="7697B3"/>
    <a:srgbClr val="6FA094"/>
    <a:srgbClr val="94BCB4"/>
    <a:srgbClr val="59503C"/>
    <a:srgbClr val="1F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9997F3-9745-4470-B492-7C23F6BDC392}" v="120" dt="2022-04-04T08:55:41.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autoAdjust="0"/>
    <p:restoredTop sz="97778" autoAdjust="0"/>
  </p:normalViewPr>
  <p:slideViewPr>
    <p:cSldViewPr snapToGrid="0" showGuides="1">
      <p:cViewPr>
        <p:scale>
          <a:sx n="58" d="100"/>
          <a:sy n="58" d="100"/>
        </p:scale>
        <p:origin x="1478" y="557"/>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6/11/relationships/changesInfo" Target="changesInfos/changesInfo1.xml"/><Relationship Id="rId21" Type="http://schemas.openxmlformats.org/officeDocument/2006/relationships/slide" Target="slides/slide11.xml"/><Relationship Id="rId34" Type="http://schemas.openxmlformats.org/officeDocument/2006/relationships/tags" Target="tags/tag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ên Quynh" userId="2c6e06ab922918d4" providerId="LiveId" clId="{BF9997F3-9745-4470-B492-7C23F6BDC392}"/>
    <pc:docChg chg="undo custSel addSld delSld modSld sldOrd modMainMaster">
      <pc:chgData name="Nguyên Quynh" userId="2c6e06ab922918d4" providerId="LiveId" clId="{BF9997F3-9745-4470-B492-7C23F6BDC392}" dt="2022-04-04T08:55:49.840" v="791"/>
      <pc:docMkLst>
        <pc:docMk/>
      </pc:docMkLst>
      <pc:sldChg chg="add del modNotes">
        <pc:chgData name="Nguyên Quynh" userId="2c6e06ab922918d4" providerId="LiveId" clId="{BF9997F3-9745-4470-B492-7C23F6BDC392}" dt="2022-04-04T08:55:41.534" v="788"/>
        <pc:sldMkLst>
          <pc:docMk/>
          <pc:sldMk cId="0" sldId="263"/>
        </pc:sldMkLst>
      </pc:sldChg>
      <pc:sldChg chg="modTransition">
        <pc:chgData name="Nguyên Quynh" userId="2c6e06ab922918d4" providerId="LiveId" clId="{BF9997F3-9745-4470-B492-7C23F6BDC392}" dt="2022-04-04T08:14:53.898" v="88"/>
        <pc:sldMkLst>
          <pc:docMk/>
          <pc:sldMk cId="3892404250" sldId="297"/>
        </pc:sldMkLst>
      </pc:sldChg>
      <pc:sldChg chg="addSp delSp modSp mod modTransition delAnim modAnim">
        <pc:chgData name="Nguyên Quynh" userId="2c6e06ab922918d4" providerId="LiveId" clId="{BF9997F3-9745-4470-B492-7C23F6BDC392}" dt="2022-04-04T08:40:36.734" v="451" actId="123"/>
        <pc:sldMkLst>
          <pc:docMk/>
          <pc:sldMk cId="2013290940" sldId="352"/>
        </pc:sldMkLst>
        <pc:spChg chg="add del">
          <ac:chgData name="Nguyên Quynh" userId="2c6e06ab922918d4" providerId="LiveId" clId="{BF9997F3-9745-4470-B492-7C23F6BDC392}" dt="2022-04-04T08:34:37.475" v="323" actId="478"/>
          <ac:spMkLst>
            <pc:docMk/>
            <pc:sldMk cId="2013290940" sldId="352"/>
            <ac:spMk id="3" creationId="{7FE77C4A-F39E-4EA6-BB95-A6410039EE6B}"/>
          </ac:spMkLst>
        </pc:spChg>
        <pc:spChg chg="add mod ord">
          <ac:chgData name="Nguyên Quynh" userId="2c6e06ab922918d4" providerId="LiveId" clId="{BF9997F3-9745-4470-B492-7C23F6BDC392}" dt="2022-04-04T08:36:03.023" v="335" actId="164"/>
          <ac:spMkLst>
            <pc:docMk/>
            <pc:sldMk cId="2013290940" sldId="352"/>
            <ac:spMk id="4" creationId="{185B5C10-717A-4FFD-AD64-6A835D7C1211}"/>
          </ac:spMkLst>
        </pc:spChg>
        <pc:spChg chg="del">
          <ac:chgData name="Nguyên Quynh" userId="2c6e06ab922918d4" providerId="LiveId" clId="{BF9997F3-9745-4470-B492-7C23F6BDC392}" dt="2022-04-04T08:23:51.888" v="176" actId="478"/>
          <ac:spMkLst>
            <pc:docMk/>
            <pc:sldMk cId="2013290940" sldId="352"/>
            <ac:spMk id="6" creationId="{0902AA45-5F3E-43AF-B09C-101CCA56032D}"/>
          </ac:spMkLst>
        </pc:spChg>
        <pc:spChg chg="mod topLvl">
          <ac:chgData name="Nguyên Quynh" userId="2c6e06ab922918d4" providerId="LiveId" clId="{BF9997F3-9745-4470-B492-7C23F6BDC392}" dt="2022-04-04T08:35:07.825" v="326" actId="165"/>
          <ac:spMkLst>
            <pc:docMk/>
            <pc:sldMk cId="2013290940" sldId="352"/>
            <ac:spMk id="11" creationId="{84C0791A-6676-4043-BBF1-DD2993D19C98}"/>
          </ac:spMkLst>
        </pc:spChg>
        <pc:spChg chg="mod topLvl">
          <ac:chgData name="Nguyên Quynh" userId="2c6e06ab922918d4" providerId="LiveId" clId="{BF9997F3-9745-4470-B492-7C23F6BDC392}" dt="2022-04-04T08:36:03.023" v="335" actId="164"/>
          <ac:spMkLst>
            <pc:docMk/>
            <pc:sldMk cId="2013290940" sldId="352"/>
            <ac:spMk id="12" creationId="{E9BB0E5B-E5F4-4490-B3C7-C915B81DF5B6}"/>
          </ac:spMkLst>
        </pc:spChg>
        <pc:spChg chg="del">
          <ac:chgData name="Nguyên Quynh" userId="2c6e06ab922918d4" providerId="LiveId" clId="{BF9997F3-9745-4470-B492-7C23F6BDC392}" dt="2022-04-04T08:23:48.564" v="175" actId="478"/>
          <ac:spMkLst>
            <pc:docMk/>
            <pc:sldMk cId="2013290940" sldId="352"/>
            <ac:spMk id="13" creationId="{339CB027-AF32-4B03-BE15-1DD5E6EA2AE6}"/>
          </ac:spMkLst>
        </pc:spChg>
        <pc:spChg chg="add del mod">
          <ac:chgData name="Nguyên Quynh" userId="2c6e06ab922918d4" providerId="LiveId" clId="{BF9997F3-9745-4470-B492-7C23F6BDC392}" dt="2022-04-04T08:26:58.472" v="231" actId="478"/>
          <ac:spMkLst>
            <pc:docMk/>
            <pc:sldMk cId="2013290940" sldId="352"/>
            <ac:spMk id="16" creationId="{1C34ED5D-A187-45CD-BCF1-C29ADA45F6AB}"/>
          </ac:spMkLst>
        </pc:spChg>
        <pc:spChg chg="add mod">
          <ac:chgData name="Nguyên Quynh" userId="2c6e06ab922918d4" providerId="LiveId" clId="{BF9997F3-9745-4470-B492-7C23F6BDC392}" dt="2022-04-04T08:40:36.734" v="451" actId="123"/>
          <ac:spMkLst>
            <pc:docMk/>
            <pc:sldMk cId="2013290940" sldId="352"/>
            <ac:spMk id="17" creationId="{FDB63ED0-5529-4A91-AED6-B25F762F8623}"/>
          </ac:spMkLst>
        </pc:spChg>
        <pc:grpChg chg="add mod">
          <ac:chgData name="Nguyên Quynh" userId="2c6e06ab922918d4" providerId="LiveId" clId="{BF9997F3-9745-4470-B492-7C23F6BDC392}" dt="2022-04-04T08:36:03.023" v="335" actId="164"/>
          <ac:grpSpMkLst>
            <pc:docMk/>
            <pc:sldMk cId="2013290940" sldId="352"/>
            <ac:grpSpMk id="5" creationId="{62372C98-A6B1-446B-8C38-74AB63B516E3}"/>
          </ac:grpSpMkLst>
        </pc:grpChg>
        <pc:grpChg chg="del">
          <ac:chgData name="Nguyên Quynh" userId="2c6e06ab922918d4" providerId="LiveId" clId="{BF9997F3-9745-4470-B492-7C23F6BDC392}" dt="2022-04-04T08:23:51.888" v="176" actId="478"/>
          <ac:grpSpMkLst>
            <pc:docMk/>
            <pc:sldMk cId="2013290940" sldId="352"/>
            <ac:grpSpMk id="7" creationId="{16E92163-1B3F-4A7D-99F8-92E3B303242F}"/>
          </ac:grpSpMkLst>
        </pc:grpChg>
        <pc:grpChg chg="del mod">
          <ac:chgData name="Nguyên Quynh" userId="2c6e06ab922918d4" providerId="LiveId" clId="{BF9997F3-9745-4470-B492-7C23F6BDC392}" dt="2022-04-04T08:35:07.825" v="326" actId="165"/>
          <ac:grpSpMkLst>
            <pc:docMk/>
            <pc:sldMk cId="2013290940" sldId="352"/>
            <ac:grpSpMk id="8" creationId="{F0FC0F70-AC76-4EA2-86EB-0B407A4ACBB5}"/>
          </ac:grpSpMkLst>
        </pc:grpChg>
      </pc:sldChg>
      <pc:sldChg chg="modSp mod modTransition">
        <pc:chgData name="Nguyên Quynh" userId="2c6e06ab922918d4" providerId="LiveId" clId="{BF9997F3-9745-4470-B492-7C23F6BDC392}" dt="2022-04-04T08:20:52.753" v="173" actId="20577"/>
        <pc:sldMkLst>
          <pc:docMk/>
          <pc:sldMk cId="751631942" sldId="353"/>
        </pc:sldMkLst>
        <pc:spChg chg="mod">
          <ac:chgData name="Nguyên Quynh" userId="2c6e06ab922918d4" providerId="LiveId" clId="{BF9997F3-9745-4470-B492-7C23F6BDC392}" dt="2022-04-04T08:16:45.494" v="168" actId="2711"/>
          <ac:spMkLst>
            <pc:docMk/>
            <pc:sldMk cId="751631942" sldId="353"/>
            <ac:spMk id="36" creationId="{C4648C59-C06D-49E0-8F3B-38635B576364}"/>
          </ac:spMkLst>
        </pc:spChg>
        <pc:spChg chg="mod">
          <ac:chgData name="Nguyên Quynh" userId="2c6e06ab922918d4" providerId="LiveId" clId="{BF9997F3-9745-4470-B492-7C23F6BDC392}" dt="2022-04-04T08:16:45.494" v="168" actId="2711"/>
          <ac:spMkLst>
            <pc:docMk/>
            <pc:sldMk cId="751631942" sldId="353"/>
            <ac:spMk id="37" creationId="{1C705474-8722-4EAF-B8D7-F68D4CB0F493}"/>
          </ac:spMkLst>
        </pc:spChg>
        <pc:spChg chg="mod">
          <ac:chgData name="Nguyên Quynh" userId="2c6e06ab922918d4" providerId="LiveId" clId="{BF9997F3-9745-4470-B492-7C23F6BDC392}" dt="2022-04-04T08:16:45.494" v="168" actId="2711"/>
          <ac:spMkLst>
            <pc:docMk/>
            <pc:sldMk cId="751631942" sldId="353"/>
            <ac:spMk id="38" creationId="{EA856925-1782-4737-A837-3925A118A116}"/>
          </ac:spMkLst>
        </pc:spChg>
        <pc:spChg chg="mod">
          <ac:chgData name="Nguyên Quynh" userId="2c6e06ab922918d4" providerId="LiveId" clId="{BF9997F3-9745-4470-B492-7C23F6BDC392}" dt="2022-04-04T08:16:45.494" v="168" actId="2711"/>
          <ac:spMkLst>
            <pc:docMk/>
            <pc:sldMk cId="751631942" sldId="353"/>
            <ac:spMk id="39" creationId="{A0B7569B-1284-4129-B482-6694883F2919}"/>
          </ac:spMkLst>
        </pc:spChg>
        <pc:spChg chg="mod">
          <ac:chgData name="Nguyên Quynh" userId="2c6e06ab922918d4" providerId="LiveId" clId="{BF9997F3-9745-4470-B492-7C23F6BDC392}" dt="2022-04-04T08:20:52.753" v="173" actId="20577"/>
          <ac:spMkLst>
            <pc:docMk/>
            <pc:sldMk cId="751631942" sldId="353"/>
            <ac:spMk id="40" creationId="{0F9B7BBA-B35B-41A7-8750-B6A686348C1B}"/>
          </ac:spMkLst>
        </pc:spChg>
        <pc:spChg chg="mod">
          <ac:chgData name="Nguyên Quynh" userId="2c6e06ab922918d4" providerId="LiveId" clId="{BF9997F3-9745-4470-B492-7C23F6BDC392}" dt="2022-04-04T08:16:45.494" v="168" actId="2711"/>
          <ac:spMkLst>
            <pc:docMk/>
            <pc:sldMk cId="751631942" sldId="353"/>
            <ac:spMk id="41" creationId="{8D46DC1E-1CE9-438D-9F9E-7D6FF3B26964}"/>
          </ac:spMkLst>
        </pc:spChg>
        <pc:spChg chg="mod">
          <ac:chgData name="Nguyên Quynh" userId="2c6e06ab922918d4" providerId="LiveId" clId="{BF9997F3-9745-4470-B492-7C23F6BDC392}" dt="2022-04-04T08:16:45.494" v="168" actId="2711"/>
          <ac:spMkLst>
            <pc:docMk/>
            <pc:sldMk cId="751631942" sldId="353"/>
            <ac:spMk id="42" creationId="{30A9EB00-84B3-4DFC-9592-8203B22A0BAD}"/>
          </ac:spMkLst>
        </pc:spChg>
        <pc:spChg chg="mod">
          <ac:chgData name="Nguyên Quynh" userId="2c6e06ab922918d4" providerId="LiveId" clId="{BF9997F3-9745-4470-B492-7C23F6BDC392}" dt="2022-04-04T08:16:45.494" v="168" actId="2711"/>
          <ac:spMkLst>
            <pc:docMk/>
            <pc:sldMk cId="751631942" sldId="353"/>
            <ac:spMk id="43" creationId="{2EF3AD38-B7D4-4E12-ADDC-7BEBAF70C46F}"/>
          </ac:spMkLst>
        </pc:spChg>
        <pc:spChg chg="mod">
          <ac:chgData name="Nguyên Quynh" userId="2c6e06ab922918d4" providerId="LiveId" clId="{BF9997F3-9745-4470-B492-7C23F6BDC392}" dt="2022-04-04T08:16:45.494" v="168" actId="2711"/>
          <ac:spMkLst>
            <pc:docMk/>
            <pc:sldMk cId="751631942" sldId="353"/>
            <ac:spMk id="44" creationId="{2B4A2820-DF55-4DAE-94F7-AFCAE2131A70}"/>
          </ac:spMkLst>
        </pc:spChg>
        <pc:spChg chg="mod">
          <ac:chgData name="Nguyên Quynh" userId="2c6e06ab922918d4" providerId="LiveId" clId="{BF9997F3-9745-4470-B492-7C23F6BDC392}" dt="2022-04-04T08:16:45.494" v="168" actId="2711"/>
          <ac:spMkLst>
            <pc:docMk/>
            <pc:sldMk cId="751631942" sldId="353"/>
            <ac:spMk id="45" creationId="{69DE3B89-8540-438D-BB1F-E8AE82AB36C5}"/>
          </ac:spMkLst>
        </pc:spChg>
        <pc:spChg chg="mod">
          <ac:chgData name="Nguyên Quynh" userId="2c6e06ab922918d4" providerId="LiveId" clId="{BF9997F3-9745-4470-B492-7C23F6BDC392}" dt="2022-04-04T08:16:45.494" v="168" actId="2711"/>
          <ac:spMkLst>
            <pc:docMk/>
            <pc:sldMk cId="751631942" sldId="353"/>
            <ac:spMk id="46" creationId="{9E26ECCF-29CE-45BA-B25D-805A08343E2E}"/>
          </ac:spMkLst>
        </pc:spChg>
        <pc:spChg chg="mod">
          <ac:chgData name="Nguyên Quynh" userId="2c6e06ab922918d4" providerId="LiveId" clId="{BF9997F3-9745-4470-B492-7C23F6BDC392}" dt="2022-04-04T08:16:45.494" v="168" actId="2711"/>
          <ac:spMkLst>
            <pc:docMk/>
            <pc:sldMk cId="751631942" sldId="353"/>
            <ac:spMk id="47" creationId="{82ABB00F-94F6-46DB-A45E-81DEA3942DBE}"/>
          </ac:spMkLst>
        </pc:spChg>
        <pc:spChg chg="mod">
          <ac:chgData name="Nguyên Quynh" userId="2c6e06ab922918d4" providerId="LiveId" clId="{BF9997F3-9745-4470-B492-7C23F6BDC392}" dt="2022-04-04T08:17:13.111" v="172" actId="14100"/>
          <ac:spMkLst>
            <pc:docMk/>
            <pc:sldMk cId="751631942" sldId="353"/>
            <ac:spMk id="49" creationId="{EAA8FF15-D837-479A-AD1E-C9F24AED7857}"/>
          </ac:spMkLst>
        </pc:spChg>
        <pc:spChg chg="mod">
          <ac:chgData name="Nguyên Quynh" userId="2c6e06ab922918d4" providerId="LiveId" clId="{BF9997F3-9745-4470-B492-7C23F6BDC392}" dt="2022-04-04T08:17:04.766" v="171" actId="14100"/>
          <ac:spMkLst>
            <pc:docMk/>
            <pc:sldMk cId="751631942" sldId="353"/>
            <ac:spMk id="50" creationId="{C885CAEC-6A75-4A2F-8A39-23D72C70ED37}"/>
          </ac:spMkLst>
        </pc:spChg>
        <pc:grpChg chg="mod">
          <ac:chgData name="Nguyên Quynh" userId="2c6e06ab922918d4" providerId="LiveId" clId="{BF9997F3-9745-4470-B492-7C23F6BDC392}" dt="2022-04-04T08:16:45.494" v="168" actId="2711"/>
          <ac:grpSpMkLst>
            <pc:docMk/>
            <pc:sldMk cId="751631942" sldId="353"/>
            <ac:grpSpMk id="35" creationId="{BBE5267C-C8A0-4458-BCF3-8B70D154AE74}"/>
          </ac:grpSpMkLst>
        </pc:grpChg>
        <pc:grpChg chg="mod">
          <ac:chgData name="Nguyên Quynh" userId="2c6e06ab922918d4" providerId="LiveId" clId="{BF9997F3-9745-4470-B492-7C23F6BDC392}" dt="2022-04-04T08:15:41.210" v="127" actId="1076"/>
          <ac:grpSpMkLst>
            <pc:docMk/>
            <pc:sldMk cId="751631942" sldId="353"/>
            <ac:grpSpMk id="48" creationId="{CA720B34-AB1A-4EB6-992D-A4EEA3BFB986}"/>
          </ac:grpSpMkLst>
        </pc:grpChg>
        <pc:picChg chg="mod">
          <ac:chgData name="Nguyên Quynh" userId="2c6e06ab922918d4" providerId="LiveId" clId="{BF9997F3-9745-4470-B492-7C23F6BDC392}" dt="2022-04-04T08:15:33.507" v="126" actId="1076"/>
          <ac:picMkLst>
            <pc:docMk/>
            <pc:sldMk cId="751631942" sldId="353"/>
            <ac:picMk id="34" creationId="{E10642A8-027F-4521-84D2-A20D4C353E2C}"/>
          </ac:picMkLst>
        </pc:picChg>
      </pc:sldChg>
      <pc:sldChg chg="delSp modSp mod modTransition delAnim modAnim">
        <pc:chgData name="Nguyên Quynh" userId="2c6e06ab922918d4" providerId="LiveId" clId="{BF9997F3-9745-4470-B492-7C23F6BDC392}" dt="2022-04-04T08:14:53.898" v="88"/>
        <pc:sldMkLst>
          <pc:docMk/>
          <pc:sldMk cId="1462424996" sldId="470"/>
        </pc:sldMkLst>
        <pc:spChg chg="mod">
          <ac:chgData name="Nguyên Quynh" userId="2c6e06ab922918d4" providerId="LiveId" clId="{BF9997F3-9745-4470-B492-7C23F6BDC392}" dt="2022-04-04T08:13:56.691" v="75" actId="1076"/>
          <ac:spMkLst>
            <pc:docMk/>
            <pc:sldMk cId="1462424996" sldId="470"/>
            <ac:spMk id="13" creationId="{A49C6CA0-1895-4B25-A832-28FC96060A07}"/>
          </ac:spMkLst>
        </pc:spChg>
        <pc:spChg chg="del">
          <ac:chgData name="Nguyên Quynh" userId="2c6e06ab922918d4" providerId="LiveId" clId="{BF9997F3-9745-4470-B492-7C23F6BDC392}" dt="2022-04-04T08:12:57.100" v="35" actId="478"/>
          <ac:spMkLst>
            <pc:docMk/>
            <pc:sldMk cId="1462424996" sldId="470"/>
            <ac:spMk id="15" creationId="{359F5781-6E83-46E2-8C41-DD4C48AE24D6}"/>
          </ac:spMkLst>
        </pc:spChg>
        <pc:spChg chg="mod">
          <ac:chgData name="Nguyên Quynh" userId="2c6e06ab922918d4" providerId="LiveId" clId="{BF9997F3-9745-4470-B492-7C23F6BDC392}" dt="2022-04-04T08:14:45.229" v="85" actId="122"/>
          <ac:spMkLst>
            <pc:docMk/>
            <pc:sldMk cId="1462424996" sldId="470"/>
            <ac:spMk id="16" creationId="{DE47BAAA-AFD9-41F7-B18E-9CB740ACA313}"/>
          </ac:spMkLst>
        </pc:spChg>
        <pc:spChg chg="mod">
          <ac:chgData name="Nguyên Quynh" userId="2c6e06ab922918d4" providerId="LiveId" clId="{BF9997F3-9745-4470-B492-7C23F6BDC392}" dt="2022-04-04T08:13:53.198" v="74" actId="1076"/>
          <ac:spMkLst>
            <pc:docMk/>
            <pc:sldMk cId="1462424996" sldId="470"/>
            <ac:spMk id="23" creationId="{7589C93A-37FC-4ECA-98D6-FC9964829997}"/>
          </ac:spMkLst>
        </pc:spChg>
        <pc:grpChg chg="del mod">
          <ac:chgData name="Nguyên Quynh" userId="2c6e06ab922918d4" providerId="LiveId" clId="{BF9997F3-9745-4470-B492-7C23F6BDC392}" dt="2022-04-04T08:12:54.800" v="34" actId="478"/>
          <ac:grpSpMkLst>
            <pc:docMk/>
            <pc:sldMk cId="1462424996" sldId="470"/>
            <ac:grpSpMk id="17" creationId="{22D5884B-4B0D-4C5E-B2F1-1A6F1F9EDE6A}"/>
          </ac:grpSpMkLst>
        </pc:grpChg>
        <pc:cxnChg chg="mod">
          <ac:chgData name="Nguyên Quynh" userId="2c6e06ab922918d4" providerId="LiveId" clId="{BF9997F3-9745-4470-B492-7C23F6BDC392}" dt="2022-04-04T08:13:59.248" v="76" actId="1076"/>
          <ac:cxnSpMkLst>
            <pc:docMk/>
            <pc:sldMk cId="1462424996" sldId="470"/>
            <ac:cxnSpMk id="14" creationId="{E966B93A-B26E-4692-A70B-1C22D504603B}"/>
          </ac:cxnSpMkLst>
        </pc:cxnChg>
      </pc:sldChg>
      <pc:sldChg chg="del modTransition">
        <pc:chgData name="Nguyên Quynh" userId="2c6e06ab922918d4" providerId="LiveId" clId="{BF9997F3-9745-4470-B492-7C23F6BDC392}" dt="2022-04-04T08:23:42.641" v="174" actId="47"/>
        <pc:sldMkLst>
          <pc:docMk/>
          <pc:sldMk cId="804804066" sldId="471"/>
        </pc:sldMkLst>
      </pc:sldChg>
      <pc:sldChg chg="modTransition">
        <pc:chgData name="Nguyên Quynh" userId="2c6e06ab922918d4" providerId="LiveId" clId="{BF9997F3-9745-4470-B492-7C23F6BDC392}" dt="2022-04-04T08:14:53.898" v="88"/>
        <pc:sldMkLst>
          <pc:docMk/>
          <pc:sldMk cId="1041851632" sldId="490"/>
        </pc:sldMkLst>
      </pc:sldChg>
      <pc:sldChg chg="addSp delSp modSp mod modTransition addAnim delAnim">
        <pc:chgData name="Nguyên Quynh" userId="2c6e06ab922918d4" providerId="LiveId" clId="{BF9997F3-9745-4470-B492-7C23F6BDC392}" dt="2022-04-04T08:53:55.126" v="754" actId="478"/>
        <pc:sldMkLst>
          <pc:docMk/>
          <pc:sldMk cId="2980450230" sldId="491"/>
        </pc:sldMkLst>
        <pc:picChg chg="add del mod">
          <ac:chgData name="Nguyên Quynh" userId="2c6e06ab922918d4" providerId="LiveId" clId="{BF9997F3-9745-4470-B492-7C23F6BDC392}" dt="2022-04-04T08:53:55.126" v="754" actId="478"/>
          <ac:picMkLst>
            <pc:docMk/>
            <pc:sldMk cId="2980450230" sldId="491"/>
            <ac:picMk id="7" creationId="{F9A59051-A0C5-4043-A773-48B8FA4FFFD1}"/>
          </ac:picMkLst>
        </pc:picChg>
      </pc:sldChg>
      <pc:sldChg chg="modTransition">
        <pc:chgData name="Nguyên Quynh" userId="2c6e06ab922918d4" providerId="LiveId" clId="{BF9997F3-9745-4470-B492-7C23F6BDC392}" dt="2022-04-04T08:14:53.898" v="88"/>
        <pc:sldMkLst>
          <pc:docMk/>
          <pc:sldMk cId="4217036884" sldId="492"/>
        </pc:sldMkLst>
      </pc:sldChg>
      <pc:sldChg chg="modTransition">
        <pc:chgData name="Nguyên Quynh" userId="2c6e06ab922918d4" providerId="LiveId" clId="{BF9997F3-9745-4470-B492-7C23F6BDC392}" dt="2022-04-04T08:14:53.898" v="88"/>
        <pc:sldMkLst>
          <pc:docMk/>
          <pc:sldMk cId="121680825" sldId="493"/>
        </pc:sldMkLst>
      </pc:sldChg>
      <pc:sldChg chg="addSp delSp modSp mod modTransition delAnim modAnim">
        <pc:chgData name="Nguyên Quynh" userId="2c6e06ab922918d4" providerId="LiveId" clId="{BF9997F3-9745-4470-B492-7C23F6BDC392}" dt="2022-04-04T08:40:34.035" v="450" actId="123"/>
        <pc:sldMkLst>
          <pc:docMk/>
          <pc:sldMk cId="2869810567" sldId="494"/>
        </pc:sldMkLst>
        <pc:spChg chg="add mod ord">
          <ac:chgData name="Nguyên Quynh" userId="2c6e06ab922918d4" providerId="LiveId" clId="{BF9997F3-9745-4470-B492-7C23F6BDC392}" dt="2022-04-04T08:32:45.591" v="313" actId="164"/>
          <ac:spMkLst>
            <pc:docMk/>
            <pc:sldMk cId="2869810567" sldId="494"/>
            <ac:spMk id="2" creationId="{2EF2D4D0-DAD8-4127-9F34-7CDCBCAFE458}"/>
          </ac:spMkLst>
        </pc:spChg>
        <pc:spChg chg="del">
          <ac:chgData name="Nguyên Quynh" userId="2c6e06ab922918d4" providerId="LiveId" clId="{BF9997F3-9745-4470-B492-7C23F6BDC392}" dt="2022-04-04T08:31:33.263" v="309" actId="478"/>
          <ac:spMkLst>
            <pc:docMk/>
            <pc:sldMk cId="2869810567" sldId="494"/>
            <ac:spMk id="6" creationId="{40826607-78D7-48D4-A20D-9B340BBDD489}"/>
          </ac:spMkLst>
        </pc:spChg>
        <pc:spChg chg="del">
          <ac:chgData name="Nguyên Quynh" userId="2c6e06ab922918d4" providerId="LiveId" clId="{BF9997F3-9745-4470-B492-7C23F6BDC392}" dt="2022-04-04T08:31:33.263" v="309" actId="478"/>
          <ac:spMkLst>
            <pc:docMk/>
            <pc:sldMk cId="2869810567" sldId="494"/>
            <ac:spMk id="7" creationId="{04F02790-A8C8-4E84-808F-477B970C07DD}"/>
          </ac:spMkLst>
        </pc:spChg>
        <pc:spChg chg="mod topLvl">
          <ac:chgData name="Nguyên Quynh" userId="2c6e06ab922918d4" providerId="LiveId" clId="{BF9997F3-9745-4470-B492-7C23F6BDC392}" dt="2022-04-04T08:32:45.591" v="313" actId="164"/>
          <ac:spMkLst>
            <pc:docMk/>
            <pc:sldMk cId="2869810567" sldId="494"/>
            <ac:spMk id="11" creationId="{84C0791A-6676-4043-BBF1-DD2993D19C98}"/>
          </ac:spMkLst>
        </pc:spChg>
        <pc:spChg chg="mod topLvl">
          <ac:chgData name="Nguyên Quynh" userId="2c6e06ab922918d4" providerId="LiveId" clId="{BF9997F3-9745-4470-B492-7C23F6BDC392}" dt="2022-04-04T08:32:45.591" v="313" actId="164"/>
          <ac:spMkLst>
            <pc:docMk/>
            <pc:sldMk cId="2869810567" sldId="494"/>
            <ac:spMk id="12" creationId="{E9BB0E5B-E5F4-4490-B3C7-C915B81DF5B6}"/>
          </ac:spMkLst>
        </pc:spChg>
        <pc:spChg chg="del">
          <ac:chgData name="Nguyên Quynh" userId="2c6e06ab922918d4" providerId="LiveId" clId="{BF9997F3-9745-4470-B492-7C23F6BDC392}" dt="2022-04-04T08:29:34.832" v="245" actId="478"/>
          <ac:spMkLst>
            <pc:docMk/>
            <pc:sldMk cId="2869810567" sldId="494"/>
            <ac:spMk id="13" creationId="{339CB027-AF32-4B03-BE15-1DD5E6EA2AE6}"/>
          </ac:spMkLst>
        </pc:spChg>
        <pc:spChg chg="del">
          <ac:chgData name="Nguyên Quynh" userId="2c6e06ab922918d4" providerId="LiveId" clId="{BF9997F3-9745-4470-B492-7C23F6BDC392}" dt="2022-04-04T08:31:33.263" v="309" actId="478"/>
          <ac:spMkLst>
            <pc:docMk/>
            <pc:sldMk cId="2869810567" sldId="494"/>
            <ac:spMk id="19" creationId="{5B29FB91-EE31-4AFE-BAF5-1ABD5E6A014E}"/>
          </ac:spMkLst>
        </pc:spChg>
        <pc:spChg chg="add del mod">
          <ac:chgData name="Nguyên Quynh" userId="2c6e06ab922918d4" providerId="LiveId" clId="{BF9997F3-9745-4470-B492-7C23F6BDC392}" dt="2022-04-04T08:31:29.638" v="308" actId="478"/>
          <ac:spMkLst>
            <pc:docMk/>
            <pc:sldMk cId="2869810567" sldId="494"/>
            <ac:spMk id="20" creationId="{E728BED4-0232-41A7-9F9B-B01BC6A2C26F}"/>
          </ac:spMkLst>
        </pc:spChg>
        <pc:spChg chg="add mod">
          <ac:chgData name="Nguyên Quynh" userId="2c6e06ab922918d4" providerId="LiveId" clId="{BF9997F3-9745-4470-B492-7C23F6BDC392}" dt="2022-04-04T08:40:34.035" v="450" actId="123"/>
          <ac:spMkLst>
            <pc:docMk/>
            <pc:sldMk cId="2869810567" sldId="494"/>
            <ac:spMk id="21" creationId="{FAFCD4C3-FFDF-46B2-8A9C-93760E32842E}"/>
          </ac:spMkLst>
        </pc:spChg>
        <pc:grpChg chg="add mod">
          <ac:chgData name="Nguyên Quynh" userId="2c6e06ab922918d4" providerId="LiveId" clId="{BF9997F3-9745-4470-B492-7C23F6BDC392}" dt="2022-04-04T08:32:45.591" v="313" actId="164"/>
          <ac:grpSpMkLst>
            <pc:docMk/>
            <pc:sldMk cId="2869810567" sldId="494"/>
            <ac:grpSpMk id="4" creationId="{FC72254F-7075-4784-92A7-00C248FFF7AA}"/>
          </ac:grpSpMkLst>
        </pc:grpChg>
        <pc:grpChg chg="del mod">
          <ac:chgData name="Nguyên Quynh" userId="2c6e06ab922918d4" providerId="LiveId" clId="{BF9997F3-9745-4470-B492-7C23F6BDC392}" dt="2022-04-04T08:32:28.238" v="312" actId="165"/>
          <ac:grpSpMkLst>
            <pc:docMk/>
            <pc:sldMk cId="2869810567" sldId="494"/>
            <ac:grpSpMk id="8" creationId="{F0FC0F70-AC76-4EA2-86EB-0B407A4ACBB5}"/>
          </ac:grpSpMkLst>
        </pc:grpChg>
        <pc:grpChg chg="del">
          <ac:chgData name="Nguyên Quynh" userId="2c6e06ab922918d4" providerId="LiveId" clId="{BF9997F3-9745-4470-B492-7C23F6BDC392}" dt="2022-04-04T08:31:33.263" v="309" actId="478"/>
          <ac:grpSpMkLst>
            <pc:docMk/>
            <pc:sldMk cId="2869810567" sldId="494"/>
            <ac:grpSpMk id="9" creationId="{90670C1B-F4A3-4E28-A4CC-790FD2480C11}"/>
          </ac:grpSpMkLst>
        </pc:grpChg>
      </pc:sldChg>
      <pc:sldChg chg="modTransition">
        <pc:chgData name="Nguyên Quynh" userId="2c6e06ab922918d4" providerId="LiveId" clId="{BF9997F3-9745-4470-B492-7C23F6BDC392}" dt="2022-04-04T08:14:53.898" v="88"/>
        <pc:sldMkLst>
          <pc:docMk/>
          <pc:sldMk cId="1222896870" sldId="495"/>
        </pc:sldMkLst>
      </pc:sldChg>
      <pc:sldChg chg="modTransition">
        <pc:chgData name="Nguyên Quynh" userId="2c6e06ab922918d4" providerId="LiveId" clId="{BF9997F3-9745-4470-B492-7C23F6BDC392}" dt="2022-04-04T08:14:53.898" v="88"/>
        <pc:sldMkLst>
          <pc:docMk/>
          <pc:sldMk cId="3099454549" sldId="496"/>
        </pc:sldMkLst>
      </pc:sldChg>
      <pc:sldChg chg="modTransition">
        <pc:chgData name="Nguyên Quynh" userId="2c6e06ab922918d4" providerId="LiveId" clId="{BF9997F3-9745-4470-B492-7C23F6BDC392}" dt="2022-04-04T08:14:53.898" v="88"/>
        <pc:sldMkLst>
          <pc:docMk/>
          <pc:sldMk cId="189343543" sldId="497"/>
        </pc:sldMkLst>
      </pc:sldChg>
      <pc:sldChg chg="delSp modSp mod ord modTransition modAnim">
        <pc:chgData name="Nguyên Quynh" userId="2c6e06ab922918d4" providerId="LiveId" clId="{BF9997F3-9745-4470-B492-7C23F6BDC392}" dt="2022-04-04T08:55:11.441" v="786"/>
        <pc:sldMkLst>
          <pc:docMk/>
          <pc:sldMk cId="2710920807" sldId="498"/>
        </pc:sldMkLst>
        <pc:spChg chg="del">
          <ac:chgData name="Nguyên Quynh" userId="2c6e06ab922918d4" providerId="LiveId" clId="{BF9997F3-9745-4470-B492-7C23F6BDC392}" dt="2022-04-04T08:54:13.851" v="756" actId="478"/>
          <ac:spMkLst>
            <pc:docMk/>
            <pc:sldMk cId="2710920807" sldId="498"/>
            <ac:spMk id="6" creationId="{581F2329-9590-4830-8B6C-3DFE9F17608B}"/>
          </ac:spMkLst>
        </pc:spChg>
        <pc:spChg chg="del">
          <ac:chgData name="Nguyên Quynh" userId="2c6e06ab922918d4" providerId="LiveId" clId="{BF9997F3-9745-4470-B492-7C23F6BDC392}" dt="2022-04-04T08:54:13.851" v="756" actId="478"/>
          <ac:spMkLst>
            <pc:docMk/>
            <pc:sldMk cId="2710920807" sldId="498"/>
            <ac:spMk id="7" creationId="{71E16451-BC1C-4DA4-85BD-67E74BF93093}"/>
          </ac:spMkLst>
        </pc:spChg>
        <pc:spChg chg="del">
          <ac:chgData name="Nguyên Quynh" userId="2c6e06ab922918d4" providerId="LiveId" clId="{BF9997F3-9745-4470-B492-7C23F6BDC392}" dt="2022-04-04T08:54:13.851" v="756" actId="478"/>
          <ac:spMkLst>
            <pc:docMk/>
            <pc:sldMk cId="2710920807" sldId="498"/>
            <ac:spMk id="9" creationId="{A27C5640-5E44-4241-898B-DCA2BCFB9DDC}"/>
          </ac:spMkLst>
        </pc:spChg>
        <pc:spChg chg="del">
          <ac:chgData name="Nguyên Quynh" userId="2c6e06ab922918d4" providerId="LiveId" clId="{BF9997F3-9745-4470-B492-7C23F6BDC392}" dt="2022-04-04T08:54:13.851" v="756" actId="478"/>
          <ac:spMkLst>
            <pc:docMk/>
            <pc:sldMk cId="2710920807" sldId="498"/>
            <ac:spMk id="10" creationId="{22809330-9B79-4266-A182-E9BF97CA6580}"/>
          </ac:spMkLst>
        </pc:spChg>
        <pc:spChg chg="del">
          <ac:chgData name="Nguyên Quynh" userId="2c6e06ab922918d4" providerId="LiveId" clId="{BF9997F3-9745-4470-B492-7C23F6BDC392}" dt="2022-04-04T08:54:13.851" v="756" actId="478"/>
          <ac:spMkLst>
            <pc:docMk/>
            <pc:sldMk cId="2710920807" sldId="498"/>
            <ac:spMk id="14" creationId="{62813992-15F6-467E-80FE-812A9CCF8B92}"/>
          </ac:spMkLst>
        </pc:spChg>
        <pc:spChg chg="del">
          <ac:chgData name="Nguyên Quynh" userId="2c6e06ab922918d4" providerId="LiveId" clId="{BF9997F3-9745-4470-B492-7C23F6BDC392}" dt="2022-04-04T08:54:13.851" v="756" actId="478"/>
          <ac:spMkLst>
            <pc:docMk/>
            <pc:sldMk cId="2710920807" sldId="498"/>
            <ac:spMk id="15" creationId="{C942CA9B-A517-4E6B-8E1B-831895EC71D6}"/>
          </ac:spMkLst>
        </pc:spChg>
        <pc:spChg chg="del">
          <ac:chgData name="Nguyên Quynh" userId="2c6e06ab922918d4" providerId="LiveId" clId="{BF9997F3-9745-4470-B492-7C23F6BDC392}" dt="2022-04-04T08:54:13.851" v="756" actId="478"/>
          <ac:spMkLst>
            <pc:docMk/>
            <pc:sldMk cId="2710920807" sldId="498"/>
            <ac:spMk id="16" creationId="{323217EA-0877-46A4-A7B1-8DA0CE281A79}"/>
          </ac:spMkLst>
        </pc:spChg>
        <pc:spChg chg="del">
          <ac:chgData name="Nguyên Quynh" userId="2c6e06ab922918d4" providerId="LiveId" clId="{BF9997F3-9745-4470-B492-7C23F6BDC392}" dt="2022-04-04T08:54:13.851" v="756" actId="478"/>
          <ac:spMkLst>
            <pc:docMk/>
            <pc:sldMk cId="2710920807" sldId="498"/>
            <ac:spMk id="17" creationId="{33E82863-6354-43AA-B422-C6D568C30BE7}"/>
          </ac:spMkLst>
        </pc:spChg>
        <pc:spChg chg="mod">
          <ac:chgData name="Nguyên Quynh" userId="2c6e06ab922918d4" providerId="LiveId" clId="{BF9997F3-9745-4470-B492-7C23F6BDC392}" dt="2022-04-04T08:55:03.094" v="784" actId="255"/>
          <ac:spMkLst>
            <pc:docMk/>
            <pc:sldMk cId="2710920807" sldId="498"/>
            <ac:spMk id="19" creationId="{D5813E25-2B4A-4EB0-B831-A813E752AA93}"/>
          </ac:spMkLst>
        </pc:spChg>
        <pc:grpChg chg="del">
          <ac:chgData name="Nguyên Quynh" userId="2c6e06ab922918d4" providerId="LiveId" clId="{BF9997F3-9745-4470-B492-7C23F6BDC392}" dt="2022-04-04T08:54:10.056" v="755" actId="478"/>
          <ac:grpSpMkLst>
            <pc:docMk/>
            <pc:sldMk cId="2710920807" sldId="498"/>
            <ac:grpSpMk id="8" creationId="{F0FC0F70-AC76-4EA2-86EB-0B407A4ACBB5}"/>
          </ac:grpSpMkLst>
        </pc:grpChg>
        <pc:grpChg chg="mod">
          <ac:chgData name="Nguyên Quynh" userId="2c6e06ab922918d4" providerId="LiveId" clId="{BF9997F3-9745-4470-B492-7C23F6BDC392}" dt="2022-04-04T08:54:31.716" v="764" actId="1076"/>
          <ac:grpSpMkLst>
            <pc:docMk/>
            <pc:sldMk cId="2710920807" sldId="498"/>
            <ac:grpSpMk id="18" creationId="{EA050892-DC36-448F-8D04-C6171FD48287}"/>
          </ac:grpSpMkLst>
        </pc:grpChg>
      </pc:sldChg>
      <pc:sldChg chg="modTransition">
        <pc:chgData name="Nguyên Quynh" userId="2c6e06ab922918d4" providerId="LiveId" clId="{BF9997F3-9745-4470-B492-7C23F6BDC392}" dt="2022-04-04T08:14:53.898" v="88"/>
        <pc:sldMkLst>
          <pc:docMk/>
          <pc:sldMk cId="2971695842" sldId="499"/>
        </pc:sldMkLst>
      </pc:sldChg>
      <pc:sldChg chg="modTransition">
        <pc:chgData name="Nguyên Quynh" userId="2c6e06ab922918d4" providerId="LiveId" clId="{BF9997F3-9745-4470-B492-7C23F6BDC392}" dt="2022-04-04T08:14:53.898" v="88"/>
        <pc:sldMkLst>
          <pc:docMk/>
          <pc:sldMk cId="1448505768" sldId="500"/>
        </pc:sldMkLst>
      </pc:sldChg>
      <pc:sldChg chg="modTransition">
        <pc:chgData name="Nguyên Quynh" userId="2c6e06ab922918d4" providerId="LiveId" clId="{BF9997F3-9745-4470-B492-7C23F6BDC392}" dt="2022-04-04T08:14:53.898" v="88"/>
        <pc:sldMkLst>
          <pc:docMk/>
          <pc:sldMk cId="1259824967" sldId="501"/>
        </pc:sldMkLst>
      </pc:sldChg>
      <pc:sldChg chg="modTransition">
        <pc:chgData name="Nguyên Quynh" userId="2c6e06ab922918d4" providerId="LiveId" clId="{BF9997F3-9745-4470-B492-7C23F6BDC392}" dt="2022-04-04T08:14:53.898" v="88"/>
        <pc:sldMkLst>
          <pc:docMk/>
          <pc:sldMk cId="3834873662" sldId="502"/>
        </pc:sldMkLst>
      </pc:sldChg>
      <pc:sldChg chg="modTransition">
        <pc:chgData name="Nguyên Quynh" userId="2c6e06ab922918d4" providerId="LiveId" clId="{BF9997F3-9745-4470-B492-7C23F6BDC392}" dt="2022-04-04T08:14:53.898" v="88"/>
        <pc:sldMkLst>
          <pc:docMk/>
          <pc:sldMk cId="10243478" sldId="503"/>
        </pc:sldMkLst>
      </pc:sldChg>
      <pc:sldChg chg="modTransition">
        <pc:chgData name="Nguyên Quynh" userId="2c6e06ab922918d4" providerId="LiveId" clId="{BF9997F3-9745-4470-B492-7C23F6BDC392}" dt="2022-04-04T08:14:53.898" v="88"/>
        <pc:sldMkLst>
          <pc:docMk/>
          <pc:sldMk cId="1494260079" sldId="504"/>
        </pc:sldMkLst>
      </pc:sldChg>
      <pc:sldChg chg="modTransition">
        <pc:chgData name="Nguyên Quynh" userId="2c6e06ab922918d4" providerId="LiveId" clId="{BF9997F3-9745-4470-B492-7C23F6BDC392}" dt="2022-04-04T08:14:53.898" v="88"/>
        <pc:sldMkLst>
          <pc:docMk/>
          <pc:sldMk cId="1390106483" sldId="505"/>
        </pc:sldMkLst>
      </pc:sldChg>
      <pc:sldChg chg="modTransition">
        <pc:chgData name="Nguyên Quynh" userId="2c6e06ab922918d4" providerId="LiveId" clId="{BF9997F3-9745-4470-B492-7C23F6BDC392}" dt="2022-04-04T08:14:53.898" v="88"/>
        <pc:sldMkLst>
          <pc:docMk/>
          <pc:sldMk cId="3190450268" sldId="506"/>
        </pc:sldMkLst>
      </pc:sldChg>
      <pc:sldChg chg="modTransition">
        <pc:chgData name="Nguyên Quynh" userId="2c6e06ab922918d4" providerId="LiveId" clId="{BF9997F3-9745-4470-B492-7C23F6BDC392}" dt="2022-04-04T08:14:53.898" v="88"/>
        <pc:sldMkLst>
          <pc:docMk/>
          <pc:sldMk cId="212640146" sldId="507"/>
        </pc:sldMkLst>
      </pc:sldChg>
      <pc:sldChg chg="modTransition">
        <pc:chgData name="Nguyên Quynh" userId="2c6e06ab922918d4" providerId="LiveId" clId="{BF9997F3-9745-4470-B492-7C23F6BDC392}" dt="2022-04-04T08:14:53.898" v="88"/>
        <pc:sldMkLst>
          <pc:docMk/>
          <pc:sldMk cId="3148128671" sldId="508"/>
        </pc:sldMkLst>
      </pc:sldChg>
      <pc:sldChg chg="modTransition">
        <pc:chgData name="Nguyên Quynh" userId="2c6e06ab922918d4" providerId="LiveId" clId="{BF9997F3-9745-4470-B492-7C23F6BDC392}" dt="2022-04-04T08:14:53.898" v="88"/>
        <pc:sldMkLst>
          <pc:docMk/>
          <pc:sldMk cId="854360331" sldId="509"/>
        </pc:sldMkLst>
      </pc:sldChg>
      <pc:sldChg chg="add del ord">
        <pc:chgData name="Nguyên Quynh" userId="2c6e06ab922918d4" providerId="LiveId" clId="{BF9997F3-9745-4470-B492-7C23F6BDC392}" dt="2022-04-04T08:36:08.838" v="336" actId="47"/>
        <pc:sldMkLst>
          <pc:docMk/>
          <pc:sldMk cId="4178283915" sldId="510"/>
        </pc:sldMkLst>
      </pc:sldChg>
      <pc:sldChg chg="addSp delSp modSp add mod ord">
        <pc:chgData name="Nguyên Quynh" userId="2c6e06ab922918d4" providerId="LiveId" clId="{BF9997F3-9745-4470-B492-7C23F6BDC392}" dt="2022-04-04T08:48:16.797" v="687" actId="167"/>
        <pc:sldMkLst>
          <pc:docMk/>
          <pc:sldMk cId="4243414549" sldId="510"/>
        </pc:sldMkLst>
        <pc:spChg chg="add mod ord">
          <ac:chgData name="Nguyên Quynh" userId="2c6e06ab922918d4" providerId="LiveId" clId="{BF9997F3-9745-4470-B492-7C23F6BDC392}" dt="2022-04-04T08:44:23.275" v="522" actId="2085"/>
          <ac:spMkLst>
            <pc:docMk/>
            <pc:sldMk cId="4243414549" sldId="510"/>
            <ac:spMk id="2" creationId="{70BACCEC-B390-4AE9-9D2F-C0D04B18317E}"/>
          </ac:spMkLst>
        </pc:spChg>
        <pc:spChg chg="mod">
          <ac:chgData name="Nguyên Quynh" userId="2c6e06ab922918d4" providerId="LiveId" clId="{BF9997F3-9745-4470-B492-7C23F6BDC392}" dt="2022-04-04T08:36:46.703" v="396" actId="1076"/>
          <ac:spMkLst>
            <pc:docMk/>
            <pc:sldMk cId="4243414549" sldId="510"/>
            <ac:spMk id="4" creationId="{185B5C10-717A-4FFD-AD64-6A835D7C1211}"/>
          </ac:spMkLst>
        </pc:spChg>
        <pc:spChg chg="add mod">
          <ac:chgData name="Nguyên Quynh" userId="2c6e06ab922918d4" providerId="LiveId" clId="{BF9997F3-9745-4470-B492-7C23F6BDC392}" dt="2022-04-04T08:38:09.818" v="436" actId="1076"/>
          <ac:spMkLst>
            <pc:docMk/>
            <pc:sldMk cId="4243414549" sldId="510"/>
            <ac:spMk id="7" creationId="{2DB986C5-1224-4DB0-8342-E510145E048E}"/>
          </ac:spMkLst>
        </pc:spChg>
        <pc:spChg chg="add mod ord">
          <ac:chgData name="Nguyên Quynh" userId="2c6e06ab922918d4" providerId="LiveId" clId="{BF9997F3-9745-4470-B492-7C23F6BDC392}" dt="2022-04-04T08:45:54.772" v="523" actId="167"/>
          <ac:spMkLst>
            <pc:docMk/>
            <pc:sldMk cId="4243414549" sldId="510"/>
            <ac:spMk id="9" creationId="{0C8BFA11-48D0-474E-952C-862ABFE5EC86}"/>
          </ac:spMkLst>
        </pc:spChg>
        <pc:spChg chg="add mod ord">
          <ac:chgData name="Nguyên Quynh" userId="2c6e06ab922918d4" providerId="LiveId" clId="{BF9997F3-9745-4470-B492-7C23F6BDC392}" dt="2022-04-04T08:45:54.772" v="523" actId="167"/>
          <ac:spMkLst>
            <pc:docMk/>
            <pc:sldMk cId="4243414549" sldId="510"/>
            <ac:spMk id="10" creationId="{A1F69BE0-4C69-4298-B88E-03DEE10C4AE7}"/>
          </ac:spMkLst>
        </pc:spChg>
        <pc:spChg chg="mod">
          <ac:chgData name="Nguyên Quynh" userId="2c6e06ab922918d4" providerId="LiveId" clId="{BF9997F3-9745-4470-B492-7C23F6BDC392}" dt="2022-04-04T08:36:46.703" v="396" actId="1076"/>
          <ac:spMkLst>
            <pc:docMk/>
            <pc:sldMk cId="4243414549" sldId="510"/>
            <ac:spMk id="12" creationId="{E9BB0E5B-E5F4-4490-B3C7-C915B81DF5B6}"/>
          </ac:spMkLst>
        </pc:spChg>
        <pc:spChg chg="add mod ord">
          <ac:chgData name="Nguyên Quynh" userId="2c6e06ab922918d4" providerId="LiveId" clId="{BF9997F3-9745-4470-B492-7C23F6BDC392}" dt="2022-04-04T08:45:54.772" v="523" actId="167"/>
          <ac:spMkLst>
            <pc:docMk/>
            <pc:sldMk cId="4243414549" sldId="510"/>
            <ac:spMk id="13" creationId="{8039F522-0609-4DB5-BD22-4082C83DD437}"/>
          </ac:spMkLst>
        </pc:spChg>
        <pc:spChg chg="add mod ord">
          <ac:chgData name="Nguyên Quynh" userId="2c6e06ab922918d4" providerId="LiveId" clId="{BF9997F3-9745-4470-B492-7C23F6BDC392}" dt="2022-04-04T08:45:54.772" v="523" actId="167"/>
          <ac:spMkLst>
            <pc:docMk/>
            <pc:sldMk cId="4243414549" sldId="510"/>
            <ac:spMk id="14" creationId="{8C2513A5-B5CB-4768-8ABB-8F7C44E65384}"/>
          </ac:spMkLst>
        </pc:spChg>
        <pc:spChg chg="add del mod ord">
          <ac:chgData name="Nguyên Quynh" userId="2c6e06ab922918d4" providerId="LiveId" clId="{BF9997F3-9745-4470-B492-7C23F6BDC392}" dt="2022-04-04T08:48:11.772" v="685" actId="478"/>
          <ac:spMkLst>
            <pc:docMk/>
            <pc:sldMk cId="4243414549" sldId="510"/>
            <ac:spMk id="15" creationId="{D778C3DC-D32A-4695-8EE1-3204DC0FCA94}"/>
          </ac:spMkLst>
        </pc:spChg>
        <pc:spChg chg="add mod ord">
          <ac:chgData name="Nguyên Quynh" userId="2c6e06ab922918d4" providerId="LiveId" clId="{BF9997F3-9745-4470-B492-7C23F6BDC392}" dt="2022-04-04T08:45:54.772" v="523" actId="167"/>
          <ac:spMkLst>
            <pc:docMk/>
            <pc:sldMk cId="4243414549" sldId="510"/>
            <ac:spMk id="16" creationId="{FA7ADEE2-871D-4094-8313-3418091DE616}"/>
          </ac:spMkLst>
        </pc:spChg>
        <pc:spChg chg="mod">
          <ac:chgData name="Nguyên Quynh" userId="2c6e06ab922918d4" providerId="LiveId" clId="{BF9997F3-9745-4470-B492-7C23F6BDC392}" dt="2022-04-04T08:40:30.274" v="449" actId="123"/>
          <ac:spMkLst>
            <pc:docMk/>
            <pc:sldMk cId="4243414549" sldId="510"/>
            <ac:spMk id="17" creationId="{FDB63ED0-5529-4A91-AED6-B25F762F8623}"/>
          </ac:spMkLst>
        </pc:spChg>
        <pc:spChg chg="add mod ord">
          <ac:chgData name="Nguyên Quynh" userId="2c6e06ab922918d4" providerId="LiveId" clId="{BF9997F3-9745-4470-B492-7C23F6BDC392}" dt="2022-04-04T08:48:16.797" v="687" actId="167"/>
          <ac:spMkLst>
            <pc:docMk/>
            <pc:sldMk cId="4243414549" sldId="510"/>
            <ac:spMk id="18" creationId="{BA0C69AC-121A-4B96-8EE6-2FE9DEEE99AF}"/>
          </ac:spMkLst>
        </pc:spChg>
        <pc:grpChg chg="mod">
          <ac:chgData name="Nguyên Quynh" userId="2c6e06ab922918d4" providerId="LiveId" clId="{BF9997F3-9745-4470-B492-7C23F6BDC392}" dt="2022-04-04T08:36:46.703" v="396" actId="1076"/>
          <ac:grpSpMkLst>
            <pc:docMk/>
            <pc:sldMk cId="4243414549" sldId="510"/>
            <ac:grpSpMk id="5" creationId="{62372C98-A6B1-446B-8C38-74AB63B516E3}"/>
          </ac:grpSpMkLst>
        </pc:grpChg>
      </pc:sldChg>
      <pc:sldChg chg="addSp delSp modSp add mod">
        <pc:chgData name="Nguyên Quynh" userId="2c6e06ab922918d4" providerId="LiveId" clId="{BF9997F3-9745-4470-B492-7C23F6BDC392}" dt="2022-04-04T08:52:41.538" v="751" actId="1076"/>
        <pc:sldMkLst>
          <pc:docMk/>
          <pc:sldMk cId="2663880056" sldId="511"/>
        </pc:sldMkLst>
        <pc:spChg chg="del">
          <ac:chgData name="Nguyên Quynh" userId="2c6e06ab922918d4" providerId="LiveId" clId="{BF9997F3-9745-4470-B492-7C23F6BDC392}" dt="2022-04-04T08:48:49.969" v="731" actId="478"/>
          <ac:spMkLst>
            <pc:docMk/>
            <pc:sldMk cId="2663880056" sldId="511"/>
            <ac:spMk id="2" creationId="{70BACCEC-B390-4AE9-9D2F-C0D04B18317E}"/>
          </ac:spMkLst>
        </pc:spChg>
        <pc:spChg chg="mod">
          <ac:chgData name="Nguyên Quynh" userId="2c6e06ab922918d4" providerId="LiveId" clId="{BF9997F3-9745-4470-B492-7C23F6BDC392}" dt="2022-04-04T08:52:24.770" v="748" actId="554"/>
          <ac:spMkLst>
            <pc:docMk/>
            <pc:sldMk cId="2663880056" sldId="511"/>
            <ac:spMk id="7" creationId="{2DB986C5-1224-4DB0-8342-E510145E048E}"/>
          </ac:spMkLst>
        </pc:spChg>
        <pc:spChg chg="del">
          <ac:chgData name="Nguyên Quynh" userId="2c6e06ab922918d4" providerId="LiveId" clId="{BF9997F3-9745-4470-B492-7C23F6BDC392}" dt="2022-04-04T08:48:49.969" v="731" actId="478"/>
          <ac:spMkLst>
            <pc:docMk/>
            <pc:sldMk cId="2663880056" sldId="511"/>
            <ac:spMk id="9" creationId="{0C8BFA11-48D0-474E-952C-862ABFE5EC86}"/>
          </ac:spMkLst>
        </pc:spChg>
        <pc:spChg chg="del">
          <ac:chgData name="Nguyên Quynh" userId="2c6e06ab922918d4" providerId="LiveId" clId="{BF9997F3-9745-4470-B492-7C23F6BDC392}" dt="2022-04-04T08:48:49.969" v="731" actId="478"/>
          <ac:spMkLst>
            <pc:docMk/>
            <pc:sldMk cId="2663880056" sldId="511"/>
            <ac:spMk id="10" creationId="{A1F69BE0-4C69-4298-B88E-03DEE10C4AE7}"/>
          </ac:spMkLst>
        </pc:spChg>
        <pc:spChg chg="mod">
          <ac:chgData name="Nguyên Quynh" userId="2c6e06ab922918d4" providerId="LiveId" clId="{BF9997F3-9745-4470-B492-7C23F6BDC392}" dt="2022-04-04T08:46:48.129" v="567" actId="20577"/>
          <ac:spMkLst>
            <pc:docMk/>
            <pc:sldMk cId="2663880056" sldId="511"/>
            <ac:spMk id="12" creationId="{E9BB0E5B-E5F4-4490-B3C7-C915B81DF5B6}"/>
          </ac:spMkLst>
        </pc:spChg>
        <pc:spChg chg="del">
          <ac:chgData name="Nguyên Quynh" userId="2c6e06ab922918d4" providerId="LiveId" clId="{BF9997F3-9745-4470-B492-7C23F6BDC392}" dt="2022-04-04T08:48:49.969" v="731" actId="478"/>
          <ac:spMkLst>
            <pc:docMk/>
            <pc:sldMk cId="2663880056" sldId="511"/>
            <ac:spMk id="13" creationId="{8039F522-0609-4DB5-BD22-4082C83DD437}"/>
          </ac:spMkLst>
        </pc:spChg>
        <pc:spChg chg="del">
          <ac:chgData name="Nguyên Quynh" userId="2c6e06ab922918d4" providerId="LiveId" clId="{BF9997F3-9745-4470-B492-7C23F6BDC392}" dt="2022-04-04T08:48:49.969" v="731" actId="478"/>
          <ac:spMkLst>
            <pc:docMk/>
            <pc:sldMk cId="2663880056" sldId="511"/>
            <ac:spMk id="14" creationId="{8C2513A5-B5CB-4768-8ABB-8F7C44E65384}"/>
          </ac:spMkLst>
        </pc:spChg>
        <pc:spChg chg="del mod">
          <ac:chgData name="Nguyên Quynh" userId="2c6e06ab922918d4" providerId="LiveId" clId="{BF9997F3-9745-4470-B492-7C23F6BDC392}" dt="2022-04-04T08:48:07.616" v="684" actId="21"/>
          <ac:spMkLst>
            <pc:docMk/>
            <pc:sldMk cId="2663880056" sldId="511"/>
            <ac:spMk id="15" creationId="{D778C3DC-D32A-4695-8EE1-3204DC0FCA94}"/>
          </ac:spMkLst>
        </pc:spChg>
        <pc:spChg chg="del">
          <ac:chgData name="Nguyên Quynh" userId="2c6e06ab922918d4" providerId="LiveId" clId="{BF9997F3-9745-4470-B492-7C23F6BDC392}" dt="2022-04-04T08:48:49.969" v="731" actId="478"/>
          <ac:spMkLst>
            <pc:docMk/>
            <pc:sldMk cId="2663880056" sldId="511"/>
            <ac:spMk id="16" creationId="{FA7ADEE2-871D-4094-8313-3418091DE616}"/>
          </ac:spMkLst>
        </pc:spChg>
        <pc:spChg chg="del">
          <ac:chgData name="Nguyên Quynh" userId="2c6e06ab922918d4" providerId="LiveId" clId="{BF9997F3-9745-4470-B492-7C23F6BDC392}" dt="2022-04-04T08:48:44.352" v="730" actId="478"/>
          <ac:spMkLst>
            <pc:docMk/>
            <pc:sldMk cId="2663880056" sldId="511"/>
            <ac:spMk id="17" creationId="{FDB63ED0-5529-4A91-AED6-B25F762F8623}"/>
          </ac:spMkLst>
        </pc:spChg>
        <pc:spChg chg="add mod">
          <ac:chgData name="Nguyên Quynh" userId="2c6e06ab922918d4" providerId="LiveId" clId="{BF9997F3-9745-4470-B492-7C23F6BDC392}" dt="2022-04-04T08:52:24.770" v="748" actId="554"/>
          <ac:spMkLst>
            <pc:docMk/>
            <pc:sldMk cId="2663880056" sldId="511"/>
            <ac:spMk id="18" creationId="{30E60EF3-FB94-482E-AA0B-AEDF292A5F8B}"/>
          </ac:spMkLst>
        </pc:spChg>
        <pc:spChg chg="add mod">
          <ac:chgData name="Nguyên Quynh" userId="2c6e06ab922918d4" providerId="LiveId" clId="{BF9997F3-9745-4470-B492-7C23F6BDC392}" dt="2022-04-04T08:52:24.770" v="748" actId="554"/>
          <ac:spMkLst>
            <pc:docMk/>
            <pc:sldMk cId="2663880056" sldId="511"/>
            <ac:spMk id="19" creationId="{CE659C2B-33D3-43CC-86A8-B885DE0276E4}"/>
          </ac:spMkLst>
        </pc:spChg>
        <pc:spChg chg="add mod">
          <ac:chgData name="Nguyên Quynh" userId="2c6e06ab922918d4" providerId="LiveId" clId="{BF9997F3-9745-4470-B492-7C23F6BDC392}" dt="2022-04-04T08:52:36.817" v="750" actId="1076"/>
          <ac:spMkLst>
            <pc:docMk/>
            <pc:sldMk cId="2663880056" sldId="511"/>
            <ac:spMk id="20" creationId="{6EC86489-C16A-4EAA-A096-370A3FFADA51}"/>
          </ac:spMkLst>
        </pc:spChg>
        <pc:spChg chg="add mod">
          <ac:chgData name="Nguyên Quynh" userId="2c6e06ab922918d4" providerId="LiveId" clId="{BF9997F3-9745-4470-B492-7C23F6BDC392}" dt="2022-04-04T08:52:41.538" v="751" actId="1076"/>
          <ac:spMkLst>
            <pc:docMk/>
            <pc:sldMk cId="2663880056" sldId="511"/>
            <ac:spMk id="21" creationId="{FB2E5904-7617-49E3-B977-8BF5F5191025}"/>
          </ac:spMkLst>
        </pc:spChg>
        <pc:spChg chg="add mod">
          <ac:chgData name="Nguyên Quynh" userId="2c6e06ab922918d4" providerId="LiveId" clId="{BF9997F3-9745-4470-B492-7C23F6BDC392}" dt="2022-04-04T08:52:36.817" v="750" actId="1076"/>
          <ac:spMkLst>
            <pc:docMk/>
            <pc:sldMk cId="2663880056" sldId="511"/>
            <ac:spMk id="22" creationId="{ABA2DDB5-53FF-4C6A-88A4-7A04C2C14E7A}"/>
          </ac:spMkLst>
        </pc:spChg>
        <pc:spChg chg="add mod">
          <ac:chgData name="Nguyên Quynh" userId="2c6e06ab922918d4" providerId="LiveId" clId="{BF9997F3-9745-4470-B492-7C23F6BDC392}" dt="2022-04-04T08:52:36.817" v="750" actId="1076"/>
          <ac:spMkLst>
            <pc:docMk/>
            <pc:sldMk cId="2663880056" sldId="511"/>
            <ac:spMk id="23" creationId="{4E3E7975-0757-49FB-88BB-DD29BCB100BF}"/>
          </ac:spMkLst>
        </pc:spChg>
      </pc:sldChg>
      <pc:sldChg chg="add ord">
        <pc:chgData name="Nguyên Quynh" userId="2c6e06ab922918d4" providerId="LiveId" clId="{BF9997F3-9745-4470-B492-7C23F6BDC392}" dt="2022-04-04T08:55:49.840" v="791"/>
        <pc:sldMkLst>
          <pc:docMk/>
          <pc:sldMk cId="2719400004" sldId="512"/>
        </pc:sldMkLst>
      </pc:sldChg>
      <pc:sldMasterChg chg="modTransition modSldLayout">
        <pc:chgData name="Nguyên Quynh" userId="2c6e06ab922918d4" providerId="LiveId" clId="{BF9997F3-9745-4470-B492-7C23F6BDC392}" dt="2022-04-04T08:14:53.898" v="88"/>
        <pc:sldMasterMkLst>
          <pc:docMk/>
          <pc:sldMasterMk cId="93402608" sldId="2147483648"/>
        </pc:sldMasterMkLst>
        <pc:sldLayoutChg chg="modTransition">
          <pc:chgData name="Nguyên Quynh" userId="2c6e06ab922918d4" providerId="LiveId" clId="{BF9997F3-9745-4470-B492-7C23F6BDC392}" dt="2022-04-04T08:14:53.898" v="88"/>
          <pc:sldLayoutMkLst>
            <pc:docMk/>
            <pc:sldMasterMk cId="93402608" sldId="2147483648"/>
            <pc:sldLayoutMk cId="1036915558" sldId="2147483649"/>
          </pc:sldLayoutMkLst>
        </pc:sldLayoutChg>
        <pc:sldLayoutChg chg="modTransition">
          <pc:chgData name="Nguyên Quynh" userId="2c6e06ab922918d4" providerId="LiveId" clId="{BF9997F3-9745-4470-B492-7C23F6BDC392}" dt="2022-04-04T08:14:53.898" v="88"/>
          <pc:sldLayoutMkLst>
            <pc:docMk/>
            <pc:sldMasterMk cId="93402608" sldId="2147483648"/>
            <pc:sldLayoutMk cId="1875678660" sldId="2147483650"/>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568261975" sldId="2147483651"/>
          </pc:sldLayoutMkLst>
        </pc:sldLayoutChg>
        <pc:sldLayoutChg chg="modTransition">
          <pc:chgData name="Nguyên Quynh" userId="2c6e06ab922918d4" providerId="LiveId" clId="{BF9997F3-9745-4470-B492-7C23F6BDC392}" dt="2022-04-04T08:14:53.898" v="88"/>
          <pc:sldLayoutMkLst>
            <pc:docMk/>
            <pc:sldMasterMk cId="93402608" sldId="2147483648"/>
            <pc:sldLayoutMk cId="828902318" sldId="2147483652"/>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859191107" sldId="2147483653"/>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868750460" sldId="2147483654"/>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239858109" sldId="2147483655"/>
          </pc:sldLayoutMkLst>
        </pc:sldLayoutChg>
        <pc:sldLayoutChg chg="modTransition">
          <pc:chgData name="Nguyên Quynh" userId="2c6e06ab922918d4" providerId="LiveId" clId="{BF9997F3-9745-4470-B492-7C23F6BDC392}" dt="2022-04-04T08:14:53.898" v="88"/>
          <pc:sldLayoutMkLst>
            <pc:docMk/>
            <pc:sldMasterMk cId="93402608" sldId="2147483648"/>
            <pc:sldLayoutMk cId="2088435494" sldId="2147483656"/>
          </pc:sldLayoutMkLst>
        </pc:sldLayoutChg>
        <pc:sldLayoutChg chg="modTransition">
          <pc:chgData name="Nguyên Quynh" userId="2c6e06ab922918d4" providerId="LiveId" clId="{BF9997F3-9745-4470-B492-7C23F6BDC392}" dt="2022-04-04T08:14:53.898" v="88"/>
          <pc:sldLayoutMkLst>
            <pc:docMk/>
            <pc:sldMasterMk cId="93402608" sldId="2147483648"/>
            <pc:sldLayoutMk cId="2226505172" sldId="2147483657"/>
          </pc:sldLayoutMkLst>
        </pc:sldLayoutChg>
        <pc:sldLayoutChg chg="modTransition">
          <pc:chgData name="Nguyên Quynh" userId="2c6e06ab922918d4" providerId="LiveId" clId="{BF9997F3-9745-4470-B492-7C23F6BDC392}" dt="2022-04-04T08:14:53.898" v="88"/>
          <pc:sldLayoutMkLst>
            <pc:docMk/>
            <pc:sldMasterMk cId="93402608" sldId="2147483648"/>
            <pc:sldLayoutMk cId="3873770020" sldId="2147483658"/>
          </pc:sldLayoutMkLst>
        </pc:sldLayoutChg>
        <pc:sldLayoutChg chg="modTransition">
          <pc:chgData name="Nguyên Quynh" userId="2c6e06ab922918d4" providerId="LiveId" clId="{BF9997F3-9745-4470-B492-7C23F6BDC392}" dt="2022-04-04T08:14:53.898" v="88"/>
          <pc:sldLayoutMkLst>
            <pc:docMk/>
            <pc:sldMasterMk cId="93402608" sldId="2147483648"/>
            <pc:sldLayoutMk cId="1292723526" sldId="2147483659"/>
          </pc:sldLayoutMkLst>
        </pc:sldLayoutChg>
      </pc:sldMasterChg>
      <pc:sldMasterChg chg="modTransition modSldLayout">
        <pc:chgData name="Nguyên Quynh" userId="2c6e06ab922918d4" providerId="LiveId" clId="{BF9997F3-9745-4470-B492-7C23F6BDC392}" dt="2022-04-04T08:14:53.898" v="88"/>
        <pc:sldMasterMkLst>
          <pc:docMk/>
          <pc:sldMasterMk cId="751570366" sldId="2147483660"/>
        </pc:sldMasterMkLst>
        <pc:sldLayoutChg chg="modTransition">
          <pc:chgData name="Nguyên Quynh" userId="2c6e06ab922918d4" providerId="LiveId" clId="{BF9997F3-9745-4470-B492-7C23F6BDC392}" dt="2022-04-04T08:14:53.898" v="88"/>
          <pc:sldLayoutMkLst>
            <pc:docMk/>
            <pc:sldMasterMk cId="751570366" sldId="2147483660"/>
            <pc:sldLayoutMk cId="632798120" sldId="2147483661"/>
          </pc:sldLayoutMkLst>
        </pc:sldLayoutChg>
        <pc:sldLayoutChg chg="modTransition">
          <pc:chgData name="Nguyên Quynh" userId="2c6e06ab922918d4" providerId="LiveId" clId="{BF9997F3-9745-4470-B492-7C23F6BDC392}" dt="2022-04-04T08:14:53.898" v="88"/>
          <pc:sldLayoutMkLst>
            <pc:docMk/>
            <pc:sldMasterMk cId="751570366" sldId="2147483660"/>
            <pc:sldLayoutMk cId="83489971" sldId="2147483662"/>
          </pc:sldLayoutMkLst>
        </pc:sldLayoutChg>
        <pc:sldLayoutChg chg="modTransition">
          <pc:chgData name="Nguyên Quynh" userId="2c6e06ab922918d4" providerId="LiveId" clId="{BF9997F3-9745-4470-B492-7C23F6BDC392}" dt="2022-04-04T08:14:53.898" v="88"/>
          <pc:sldLayoutMkLst>
            <pc:docMk/>
            <pc:sldMasterMk cId="751570366" sldId="2147483660"/>
            <pc:sldLayoutMk cId="1255497097" sldId="2147483663"/>
          </pc:sldLayoutMkLst>
        </pc:sldLayoutChg>
      </pc:sldMasterChg>
      <pc:sldMasterChg chg="modTransition modSldLayout">
        <pc:chgData name="Nguyên Quynh" userId="2c6e06ab922918d4" providerId="LiveId" clId="{BF9997F3-9745-4470-B492-7C23F6BDC392}" dt="2022-04-04T08:14:53.898" v="88"/>
        <pc:sldMasterMkLst>
          <pc:docMk/>
          <pc:sldMasterMk cId="717608757" sldId="2147483664"/>
        </pc:sldMasterMkLst>
        <pc:sldLayoutChg chg="modTransition">
          <pc:chgData name="Nguyên Quynh" userId="2c6e06ab922918d4" providerId="LiveId" clId="{BF9997F3-9745-4470-B492-7C23F6BDC392}" dt="2022-04-04T08:14:53.898" v="88"/>
          <pc:sldLayoutMkLst>
            <pc:docMk/>
            <pc:sldMasterMk cId="717608757" sldId="2147483664"/>
            <pc:sldLayoutMk cId="2746453402" sldId="2147483665"/>
          </pc:sldLayoutMkLst>
        </pc:sldLayoutChg>
        <pc:sldLayoutChg chg="modTransition">
          <pc:chgData name="Nguyên Quynh" userId="2c6e06ab922918d4" providerId="LiveId" clId="{BF9997F3-9745-4470-B492-7C23F6BDC392}" dt="2022-04-04T08:14:53.898" v="88"/>
          <pc:sldLayoutMkLst>
            <pc:docMk/>
            <pc:sldMasterMk cId="717608757" sldId="2147483664"/>
            <pc:sldLayoutMk cId="2170962210" sldId="2147483666"/>
          </pc:sldLayoutMkLst>
        </pc:sldLayoutChg>
        <pc:sldLayoutChg chg="modTransition">
          <pc:chgData name="Nguyên Quynh" userId="2c6e06ab922918d4" providerId="LiveId" clId="{BF9997F3-9745-4470-B492-7C23F6BDC392}" dt="2022-04-04T08:14:53.898" v="88"/>
          <pc:sldLayoutMkLst>
            <pc:docMk/>
            <pc:sldMasterMk cId="717608757" sldId="2147483664"/>
            <pc:sldLayoutMk cId="2718168417" sldId="2147483667"/>
          </pc:sldLayoutMkLst>
        </pc:sldLayoutChg>
      </pc:sldMasterChg>
      <pc:sldMasterChg chg="modTransition modSldLayout">
        <pc:chgData name="Nguyên Quynh" userId="2c6e06ab922918d4" providerId="LiveId" clId="{BF9997F3-9745-4470-B492-7C23F6BDC392}" dt="2022-04-04T08:14:53.898" v="88"/>
        <pc:sldMasterMkLst>
          <pc:docMk/>
          <pc:sldMasterMk cId="3404781561" sldId="2147483668"/>
        </pc:sldMasterMkLst>
        <pc:sldLayoutChg chg="modTransition">
          <pc:chgData name="Nguyên Quynh" userId="2c6e06ab922918d4" providerId="LiveId" clId="{BF9997F3-9745-4470-B492-7C23F6BDC392}" dt="2022-04-04T08:14:53.898" v="88"/>
          <pc:sldLayoutMkLst>
            <pc:docMk/>
            <pc:sldMasterMk cId="3404781561" sldId="2147483668"/>
            <pc:sldLayoutMk cId="2928932927" sldId="2147483669"/>
          </pc:sldLayoutMkLst>
        </pc:sldLayoutChg>
        <pc:sldLayoutChg chg="modTransition">
          <pc:chgData name="Nguyên Quynh" userId="2c6e06ab922918d4" providerId="LiveId" clId="{BF9997F3-9745-4470-B492-7C23F6BDC392}" dt="2022-04-04T08:14:53.898" v="88"/>
          <pc:sldLayoutMkLst>
            <pc:docMk/>
            <pc:sldMasterMk cId="3404781561" sldId="2147483668"/>
            <pc:sldLayoutMk cId="1697907939" sldId="2147483670"/>
          </pc:sldLayoutMkLst>
        </pc:sldLayoutChg>
        <pc:sldLayoutChg chg="modTransition">
          <pc:chgData name="Nguyên Quynh" userId="2c6e06ab922918d4" providerId="LiveId" clId="{BF9997F3-9745-4470-B492-7C23F6BDC392}" dt="2022-04-04T08:14:53.898" v="88"/>
          <pc:sldLayoutMkLst>
            <pc:docMk/>
            <pc:sldMasterMk cId="3404781561" sldId="2147483668"/>
            <pc:sldLayoutMk cId="2214738144" sldId="2147483671"/>
          </pc:sldLayoutMkLst>
        </pc:sldLayoutChg>
      </pc:sldMasterChg>
      <pc:sldMasterChg chg="modTransition modSldLayout">
        <pc:chgData name="Nguyên Quynh" userId="2c6e06ab922918d4" providerId="LiveId" clId="{BF9997F3-9745-4470-B492-7C23F6BDC392}" dt="2022-04-04T08:14:53.898" v="88"/>
        <pc:sldMasterMkLst>
          <pc:docMk/>
          <pc:sldMasterMk cId="3639413914" sldId="2147483672"/>
        </pc:sldMasterMkLst>
        <pc:sldLayoutChg chg="modTransition">
          <pc:chgData name="Nguyên Quynh" userId="2c6e06ab922918d4" providerId="LiveId" clId="{BF9997F3-9745-4470-B492-7C23F6BDC392}" dt="2022-04-04T08:14:53.898" v="88"/>
          <pc:sldLayoutMkLst>
            <pc:docMk/>
            <pc:sldMasterMk cId="3639413914" sldId="2147483672"/>
            <pc:sldLayoutMk cId="290303932" sldId="2147483673"/>
          </pc:sldLayoutMkLst>
        </pc:sldLayoutChg>
        <pc:sldLayoutChg chg="modTransition">
          <pc:chgData name="Nguyên Quynh" userId="2c6e06ab922918d4" providerId="LiveId" clId="{BF9997F3-9745-4470-B492-7C23F6BDC392}" dt="2022-04-04T08:14:53.898" v="88"/>
          <pc:sldLayoutMkLst>
            <pc:docMk/>
            <pc:sldMasterMk cId="3639413914" sldId="2147483672"/>
            <pc:sldLayoutMk cId="2945302849" sldId="2147483674"/>
          </pc:sldLayoutMkLst>
        </pc:sldLayoutChg>
        <pc:sldLayoutChg chg="modTransition">
          <pc:chgData name="Nguyên Quynh" userId="2c6e06ab922918d4" providerId="LiveId" clId="{BF9997F3-9745-4470-B492-7C23F6BDC392}" dt="2022-04-04T08:14:53.898" v="88"/>
          <pc:sldLayoutMkLst>
            <pc:docMk/>
            <pc:sldMasterMk cId="3639413914" sldId="2147483672"/>
            <pc:sldLayoutMk cId="4162990736" sldId="2147483675"/>
          </pc:sldLayoutMkLst>
        </pc:sldLayoutChg>
      </pc:sldMasterChg>
      <pc:sldMasterChg chg="modTransition modSldLayout">
        <pc:chgData name="Nguyên Quynh" userId="2c6e06ab922918d4" providerId="LiveId" clId="{BF9997F3-9745-4470-B492-7C23F6BDC392}" dt="2022-04-04T08:14:53.898" v="88"/>
        <pc:sldMasterMkLst>
          <pc:docMk/>
          <pc:sldMasterMk cId="1589209868" sldId="2147483676"/>
        </pc:sldMasterMkLst>
        <pc:sldLayoutChg chg="modTransition">
          <pc:chgData name="Nguyên Quynh" userId="2c6e06ab922918d4" providerId="LiveId" clId="{BF9997F3-9745-4470-B492-7C23F6BDC392}" dt="2022-04-04T08:14:53.898" v="88"/>
          <pc:sldLayoutMkLst>
            <pc:docMk/>
            <pc:sldMasterMk cId="1589209868" sldId="2147483676"/>
            <pc:sldLayoutMk cId="2737292218" sldId="2147483677"/>
          </pc:sldLayoutMkLst>
        </pc:sldLayoutChg>
        <pc:sldLayoutChg chg="modTransition">
          <pc:chgData name="Nguyên Quynh" userId="2c6e06ab922918d4" providerId="LiveId" clId="{BF9997F3-9745-4470-B492-7C23F6BDC392}" dt="2022-04-04T08:14:53.898" v="88"/>
          <pc:sldLayoutMkLst>
            <pc:docMk/>
            <pc:sldMasterMk cId="1589209868" sldId="2147483676"/>
            <pc:sldLayoutMk cId="1174124145" sldId="2147483678"/>
          </pc:sldLayoutMkLst>
        </pc:sldLayoutChg>
        <pc:sldLayoutChg chg="modTransition">
          <pc:chgData name="Nguyên Quynh" userId="2c6e06ab922918d4" providerId="LiveId" clId="{BF9997F3-9745-4470-B492-7C23F6BDC392}" dt="2022-04-04T08:14:53.898" v="88"/>
          <pc:sldLayoutMkLst>
            <pc:docMk/>
            <pc:sldMasterMk cId="1589209868" sldId="2147483676"/>
            <pc:sldLayoutMk cId="2118474266" sldId="2147483679"/>
          </pc:sldLayoutMkLst>
        </pc:sldLayoutChg>
      </pc:sldMasterChg>
      <pc:sldMasterChg chg="modTransition modSldLayout">
        <pc:chgData name="Nguyên Quynh" userId="2c6e06ab922918d4" providerId="LiveId" clId="{BF9997F3-9745-4470-B492-7C23F6BDC392}" dt="2022-04-04T08:14:53.898" v="88"/>
        <pc:sldMasterMkLst>
          <pc:docMk/>
          <pc:sldMasterMk cId="1988393850" sldId="2147483680"/>
        </pc:sldMasterMkLst>
        <pc:sldLayoutChg chg="modTransition">
          <pc:chgData name="Nguyên Quynh" userId="2c6e06ab922918d4" providerId="LiveId" clId="{BF9997F3-9745-4470-B492-7C23F6BDC392}" dt="2022-04-04T08:14:53.898" v="88"/>
          <pc:sldLayoutMkLst>
            <pc:docMk/>
            <pc:sldMasterMk cId="1988393850" sldId="2147483680"/>
            <pc:sldLayoutMk cId="2946944412" sldId="2147483681"/>
          </pc:sldLayoutMkLst>
        </pc:sldLayoutChg>
        <pc:sldLayoutChg chg="modTransition">
          <pc:chgData name="Nguyên Quynh" userId="2c6e06ab922918d4" providerId="LiveId" clId="{BF9997F3-9745-4470-B492-7C23F6BDC392}" dt="2022-04-04T08:14:53.898" v="88"/>
          <pc:sldLayoutMkLst>
            <pc:docMk/>
            <pc:sldMasterMk cId="1988393850" sldId="2147483680"/>
            <pc:sldLayoutMk cId="1502747024" sldId="2147483682"/>
          </pc:sldLayoutMkLst>
        </pc:sldLayoutChg>
        <pc:sldLayoutChg chg="modTransition">
          <pc:chgData name="Nguyên Quynh" userId="2c6e06ab922918d4" providerId="LiveId" clId="{BF9997F3-9745-4470-B492-7C23F6BDC392}" dt="2022-04-04T08:14:53.898" v="88"/>
          <pc:sldLayoutMkLst>
            <pc:docMk/>
            <pc:sldMasterMk cId="1988393850" sldId="2147483680"/>
            <pc:sldLayoutMk cId="3380151556" sldId="2147483683"/>
          </pc:sldLayoutMkLst>
        </pc:sldLayoutChg>
      </pc:sldMasterChg>
      <pc:sldMasterChg chg="modTransition modSldLayout">
        <pc:chgData name="Nguyên Quynh" userId="2c6e06ab922918d4" providerId="LiveId" clId="{BF9997F3-9745-4470-B492-7C23F6BDC392}" dt="2022-04-04T08:14:53.898" v="88"/>
        <pc:sldMasterMkLst>
          <pc:docMk/>
          <pc:sldMasterMk cId="3048486045" sldId="2147483684"/>
        </pc:sldMasterMkLst>
        <pc:sldLayoutChg chg="modTransition">
          <pc:chgData name="Nguyên Quynh" userId="2c6e06ab922918d4" providerId="LiveId" clId="{BF9997F3-9745-4470-B492-7C23F6BDC392}" dt="2022-04-04T08:14:53.898" v="88"/>
          <pc:sldLayoutMkLst>
            <pc:docMk/>
            <pc:sldMasterMk cId="3048486045" sldId="2147483684"/>
            <pc:sldLayoutMk cId="3521294096" sldId="2147483685"/>
          </pc:sldLayoutMkLst>
        </pc:sldLayoutChg>
        <pc:sldLayoutChg chg="modTransition">
          <pc:chgData name="Nguyên Quynh" userId="2c6e06ab922918d4" providerId="LiveId" clId="{BF9997F3-9745-4470-B492-7C23F6BDC392}" dt="2022-04-04T08:14:53.898" v="88"/>
          <pc:sldLayoutMkLst>
            <pc:docMk/>
            <pc:sldMasterMk cId="3048486045" sldId="2147483684"/>
            <pc:sldLayoutMk cId="218163827" sldId="2147483686"/>
          </pc:sldLayoutMkLst>
        </pc:sldLayoutChg>
        <pc:sldLayoutChg chg="modTransition">
          <pc:chgData name="Nguyên Quynh" userId="2c6e06ab922918d4" providerId="LiveId" clId="{BF9997F3-9745-4470-B492-7C23F6BDC392}" dt="2022-04-04T08:14:53.898" v="88"/>
          <pc:sldLayoutMkLst>
            <pc:docMk/>
            <pc:sldMasterMk cId="3048486045" sldId="2147483684"/>
            <pc:sldLayoutMk cId="2932136213" sldId="2147483687"/>
          </pc:sldLayoutMkLst>
        </pc:sldLayoutChg>
      </pc:sldMasterChg>
      <pc:sldMasterChg chg="modTransition modSldLayout">
        <pc:chgData name="Nguyên Quynh" userId="2c6e06ab922918d4" providerId="LiveId" clId="{BF9997F3-9745-4470-B492-7C23F6BDC392}" dt="2022-04-04T08:14:53.898" v="88"/>
        <pc:sldMasterMkLst>
          <pc:docMk/>
          <pc:sldMasterMk cId="3284714260" sldId="2147483688"/>
        </pc:sldMasterMkLst>
        <pc:sldLayoutChg chg="modTransition">
          <pc:chgData name="Nguyên Quynh" userId="2c6e06ab922918d4" providerId="LiveId" clId="{BF9997F3-9745-4470-B492-7C23F6BDC392}" dt="2022-04-04T08:14:53.898" v="88"/>
          <pc:sldLayoutMkLst>
            <pc:docMk/>
            <pc:sldMasterMk cId="3284714260" sldId="2147483688"/>
            <pc:sldLayoutMk cId="1963950714" sldId="2147483689"/>
          </pc:sldLayoutMkLst>
        </pc:sldLayoutChg>
        <pc:sldLayoutChg chg="modTransition">
          <pc:chgData name="Nguyên Quynh" userId="2c6e06ab922918d4" providerId="LiveId" clId="{BF9997F3-9745-4470-B492-7C23F6BDC392}" dt="2022-04-04T08:14:53.898" v="88"/>
          <pc:sldLayoutMkLst>
            <pc:docMk/>
            <pc:sldMasterMk cId="3284714260" sldId="2147483688"/>
            <pc:sldLayoutMk cId="3552026902" sldId="2147483690"/>
          </pc:sldLayoutMkLst>
        </pc:sldLayoutChg>
        <pc:sldLayoutChg chg="modTransition">
          <pc:chgData name="Nguyên Quynh" userId="2c6e06ab922918d4" providerId="LiveId" clId="{BF9997F3-9745-4470-B492-7C23F6BDC392}" dt="2022-04-04T08:14:53.898" v="88"/>
          <pc:sldLayoutMkLst>
            <pc:docMk/>
            <pc:sldMasterMk cId="3284714260" sldId="2147483688"/>
            <pc:sldLayoutMk cId="1915925690" sldId="2147483691"/>
          </pc:sldLayoutMkLst>
        </pc:sldLayoutChg>
      </pc:sldMasterChg>
      <pc:sldMasterChg chg="modTransition modSldLayout">
        <pc:chgData name="Nguyên Quynh" userId="2c6e06ab922918d4" providerId="LiveId" clId="{BF9997F3-9745-4470-B492-7C23F6BDC392}" dt="2022-04-04T08:14:53.898" v="88"/>
        <pc:sldMasterMkLst>
          <pc:docMk/>
          <pc:sldMasterMk cId="759065102" sldId="2147483692"/>
        </pc:sldMasterMkLst>
        <pc:sldLayoutChg chg="modTransition">
          <pc:chgData name="Nguyên Quynh" userId="2c6e06ab922918d4" providerId="LiveId" clId="{BF9997F3-9745-4470-B492-7C23F6BDC392}" dt="2022-04-04T08:14:53.898" v="88"/>
          <pc:sldLayoutMkLst>
            <pc:docMk/>
            <pc:sldMasterMk cId="759065102" sldId="2147483692"/>
            <pc:sldLayoutMk cId="1589626290" sldId="2147483693"/>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1911562813" sldId="2147483694"/>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2651570088" sldId="2147483695"/>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69661496" sldId="2147483696"/>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1549414329" sldId="2147483697"/>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2840117460" sldId="2147483698"/>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2696887435" sldId="2147483699"/>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3575321500" sldId="2147483700"/>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3971293340" sldId="2147483701"/>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4037326704" sldId="2147483702"/>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12838530" sldId="2147483703"/>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4004671184" sldId="2147483704"/>
          </pc:sldLayoutMkLst>
        </pc:sldLayoutChg>
        <pc:sldLayoutChg chg="modTransition">
          <pc:chgData name="Nguyên Quynh" userId="2c6e06ab922918d4" providerId="LiveId" clId="{BF9997F3-9745-4470-B492-7C23F6BDC392}" dt="2022-04-04T08:14:53.898" v="88"/>
          <pc:sldLayoutMkLst>
            <pc:docMk/>
            <pc:sldMasterMk cId="759065102" sldId="2147483692"/>
            <pc:sldLayoutMk cId="3871125951" sldId="214748370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2022/4/8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773239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con rắn để sang bài 3; bấm vào tên từng danh hiệu để chuyển trang</a:t>
            </a:r>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033215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con ếch quay lại trang chứa chữ</a:t>
            </a:r>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3575224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790344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39550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143008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vào con ếch quay lại trang chứa chữ</a:t>
            </a:r>
          </a:p>
          <a:p>
            <a:endParaRPr lang="en-US"/>
          </a:p>
        </p:txBody>
      </p:sp>
      <p:sp>
        <p:nvSpPr>
          <p:cNvPr id="4" name="Chỗ dành sẵn cho Số hiệu Bản chiếu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208830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300019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2557936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33782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772192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08134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22170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3966933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09768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246149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2022/4/8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2022/4/8</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4/8/2022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8/4/2022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3" Type="http://schemas.openxmlformats.org/officeDocument/2006/relationships/image" Target="../media/image17.png"/><Relationship Id="rId18" Type="http://schemas.microsoft.com/office/2007/relationships/hdphoto" Target="../media/hdphoto11.wdp"/><Relationship Id="rId26" Type="http://schemas.microsoft.com/office/2007/relationships/hdphoto" Target="../media/hdphoto15.wdp"/><Relationship Id="rId3" Type="http://schemas.openxmlformats.org/officeDocument/2006/relationships/slideLayout" Target="../slideLayouts/slideLayout36.xml"/><Relationship Id="rId21" Type="http://schemas.openxmlformats.org/officeDocument/2006/relationships/image" Target="../media/image21.png"/><Relationship Id="rId34" Type="http://schemas.openxmlformats.org/officeDocument/2006/relationships/image" Target="../media/image27.png"/><Relationship Id="rId7" Type="http://schemas.openxmlformats.org/officeDocument/2006/relationships/image" Target="../media/image14.png"/><Relationship Id="rId12" Type="http://schemas.microsoft.com/office/2007/relationships/hdphoto" Target="../media/hdphoto8.wdp"/><Relationship Id="rId17" Type="http://schemas.openxmlformats.org/officeDocument/2006/relationships/image" Target="../media/image19.png"/><Relationship Id="rId25" Type="http://schemas.openxmlformats.org/officeDocument/2006/relationships/image" Target="../media/image23.png"/><Relationship Id="rId33" Type="http://schemas.openxmlformats.org/officeDocument/2006/relationships/slide" Target="slide12.xml"/><Relationship Id="rId2" Type="http://schemas.openxmlformats.org/officeDocument/2006/relationships/audio" Target="../media/media2.MP3"/><Relationship Id="rId16" Type="http://schemas.microsoft.com/office/2007/relationships/hdphoto" Target="../media/hdphoto10.wdp"/><Relationship Id="rId20" Type="http://schemas.microsoft.com/office/2007/relationships/hdphoto" Target="../media/hdphoto12.wdp"/><Relationship Id="rId29" Type="http://schemas.openxmlformats.org/officeDocument/2006/relationships/image" Target="../media/image25.png"/><Relationship Id="rId1" Type="http://schemas.microsoft.com/office/2007/relationships/media" Target="../media/media2.MP3"/><Relationship Id="rId6" Type="http://schemas.microsoft.com/office/2007/relationships/hdphoto" Target="../media/hdphoto5.wdp"/><Relationship Id="rId11" Type="http://schemas.openxmlformats.org/officeDocument/2006/relationships/image" Target="../media/image16.png"/><Relationship Id="rId24" Type="http://schemas.microsoft.com/office/2007/relationships/hdphoto" Target="../media/hdphoto14.wdp"/><Relationship Id="rId32" Type="http://schemas.microsoft.com/office/2007/relationships/hdphoto" Target="../media/hdphoto18.wdp"/><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22.png"/><Relationship Id="rId28" Type="http://schemas.microsoft.com/office/2007/relationships/hdphoto" Target="../media/hdphoto16.wdp"/><Relationship Id="rId10" Type="http://schemas.microsoft.com/office/2007/relationships/hdphoto" Target="../media/hdphoto7.wdp"/><Relationship Id="rId19" Type="http://schemas.openxmlformats.org/officeDocument/2006/relationships/image" Target="../media/image20.png"/><Relationship Id="rId31"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5.png"/><Relationship Id="rId14" Type="http://schemas.microsoft.com/office/2007/relationships/hdphoto" Target="../media/hdphoto9.wdp"/><Relationship Id="rId22" Type="http://schemas.microsoft.com/office/2007/relationships/hdphoto" Target="../media/hdphoto13.wdp"/><Relationship Id="rId27" Type="http://schemas.openxmlformats.org/officeDocument/2006/relationships/image" Target="../media/image24.png"/><Relationship Id="rId30" Type="http://schemas.microsoft.com/office/2007/relationships/hdphoto" Target="../media/hdphoto17.wdp"/><Relationship Id="rId35" Type="http://schemas.openxmlformats.org/officeDocument/2006/relationships/image" Target="../media/image6.png"/><Relationship Id="rId8" Type="http://schemas.microsoft.com/office/2007/relationships/hdphoto" Target="../media/hdphoto6.wdp"/></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0.wdp"/><Relationship Id="rId18" Type="http://schemas.openxmlformats.org/officeDocument/2006/relationships/image" Target="../media/image23.png"/><Relationship Id="rId26" Type="http://schemas.openxmlformats.org/officeDocument/2006/relationships/slide" Target="slide14.xml"/><Relationship Id="rId3" Type="http://schemas.openxmlformats.org/officeDocument/2006/relationships/image" Target="../media/image12.png"/><Relationship Id="rId21"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18.png"/><Relationship Id="rId17" Type="http://schemas.microsoft.com/office/2007/relationships/hdphoto" Target="../media/hdphoto13.wdp"/><Relationship Id="rId25" Type="http://schemas.openxmlformats.org/officeDocument/2006/relationships/slide" Target="slide13.xml"/><Relationship Id="rId2" Type="http://schemas.openxmlformats.org/officeDocument/2006/relationships/notesSlide" Target="../notesSlides/notesSlide11.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slide" Target="slide18.xml"/><Relationship Id="rId1" Type="http://schemas.openxmlformats.org/officeDocument/2006/relationships/slideLayout" Target="../slideLayouts/slideLayout36.xml"/><Relationship Id="rId6" Type="http://schemas.openxmlformats.org/officeDocument/2006/relationships/image" Target="../media/image14.png"/><Relationship Id="rId11" Type="http://schemas.microsoft.com/office/2007/relationships/hdphoto" Target="../media/hdphoto9.wdp"/><Relationship Id="rId24" Type="http://schemas.microsoft.com/office/2007/relationships/hdphoto" Target="../media/hdphoto18.wdp"/><Relationship Id="rId5" Type="http://schemas.microsoft.com/office/2007/relationships/hdphoto" Target="../media/hdphoto5.wdp"/><Relationship Id="rId15" Type="http://schemas.microsoft.com/office/2007/relationships/hdphoto" Target="../media/hdphoto11.wdp"/><Relationship Id="rId23" Type="http://schemas.openxmlformats.org/officeDocument/2006/relationships/image" Target="../media/image28.png"/><Relationship Id="rId28" Type="http://schemas.openxmlformats.org/officeDocument/2006/relationships/slide" Target="slide19.xml"/><Relationship Id="rId10" Type="http://schemas.openxmlformats.org/officeDocument/2006/relationships/image" Target="../media/image17.png"/><Relationship Id="rId19" Type="http://schemas.microsoft.com/office/2007/relationships/hdphoto" Target="../media/hdphoto15.wdp"/><Relationship Id="rId31" Type="http://schemas.openxmlformats.org/officeDocument/2006/relationships/slide" Target="slide17.xml"/><Relationship Id="rId4" Type="http://schemas.openxmlformats.org/officeDocument/2006/relationships/image" Target="../media/image13.png"/><Relationship Id="rId9" Type="http://schemas.microsoft.com/office/2007/relationships/hdphoto" Target="../media/hdphoto8.wdp"/><Relationship Id="rId14" Type="http://schemas.openxmlformats.org/officeDocument/2006/relationships/image" Target="../media/image19.png"/><Relationship Id="rId22" Type="http://schemas.openxmlformats.org/officeDocument/2006/relationships/slide" Target="slide20.xml"/><Relationship Id="rId27" Type="http://schemas.openxmlformats.org/officeDocument/2006/relationships/slide" Target="slide16.xml"/><Relationship Id="rId30"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29.JPG"/><Relationship Id="rId9" Type="http://schemas.microsoft.com/office/2007/relationships/hdphoto" Target="../media/hdphoto19.wdp"/></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29.JPG"/><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29.JP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29.JPG"/><Relationship Id="rId9" Type="http://schemas.microsoft.com/office/2007/relationships/hdphoto" Target="../media/hdphoto20.wdp"/></Relationships>
</file>

<file path=ppt/slides/_rels/slide1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9.JP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36.xml"/><Relationship Id="rId6" Type="http://schemas.openxmlformats.org/officeDocument/2006/relationships/slide" Target="slide12.xml"/><Relationship Id="rId5" Type="http://schemas.microsoft.com/office/2007/relationships/hdphoto" Target="../media/hdphoto5.wdp"/><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9.JP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36.xml"/><Relationship Id="rId6" Type="http://schemas.openxmlformats.org/officeDocument/2006/relationships/slide" Target="slide12.xml"/><Relationship Id="rId5" Type="http://schemas.microsoft.com/office/2007/relationships/hdphoto" Target="../media/hdphoto6.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29.JPG"/><Relationship Id="rId9"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microsoft.com/office/2007/relationships/hdphoto" Target="../media/hdphoto21.wdp"/><Relationship Id="rId5" Type="http://schemas.openxmlformats.org/officeDocument/2006/relationships/image" Target="../media/image32.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60DDA54-859A-488A-A9BF-EBD8E24E5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a:extLst>
              <a:ext uri="{FF2B5EF4-FFF2-40B4-BE49-F238E27FC236}">
                <a16:creationId xmlns:a16="http://schemas.microsoft.com/office/drawing/2014/main" xmlns="" id="{476049D4-A189-47DF-A82F-32713924B6EC}"/>
              </a:ext>
            </a:extLst>
          </p:cNvPr>
          <p:cNvGrpSpPr/>
          <p:nvPr/>
        </p:nvGrpSpPr>
        <p:grpSpPr>
          <a:xfrm>
            <a:off x="3237705" y="1162615"/>
            <a:ext cx="5715000" cy="959123"/>
            <a:chOff x="3237480" y="2412862"/>
            <a:chExt cx="5715000" cy="736369"/>
          </a:xfrm>
        </p:grpSpPr>
        <p:sp>
          <p:nvSpPr>
            <p:cNvPr id="13" name="文本框 283">
              <a:extLst>
                <a:ext uri="{FF2B5EF4-FFF2-40B4-BE49-F238E27FC236}">
                  <a16:creationId xmlns:a16="http://schemas.microsoft.com/office/drawing/2014/main" xmlns="" id="{A49C6CA0-1895-4B25-A832-28FC96060A07}"/>
                </a:ext>
              </a:extLst>
            </p:cNvPr>
            <p:cNvSpPr txBox="1"/>
            <p:nvPr/>
          </p:nvSpPr>
          <p:spPr>
            <a:xfrm>
              <a:off x="4629674" y="2412862"/>
              <a:ext cx="2930609" cy="638000"/>
            </a:xfrm>
            <a:prstGeom prst="rect">
              <a:avLst/>
            </a:prstGeom>
            <a:noFill/>
          </p:spPr>
          <p:txBody>
            <a:bodyPr wrap="none" rtlCol="0">
              <a:spAutoFit/>
            </a:bodyPr>
            <a:lstStyle/>
            <a:p>
              <a:pPr algn="ctr"/>
              <a:r>
                <a:rPr lang="en-US" altLang="zh-CN" sz="4800" b="1" dirty="0">
                  <a:solidFill>
                    <a:srgbClr val="8AC4AC"/>
                  </a:solidFill>
                  <a:latin typeface="#9Slide03 Sofia Pro Soft Bold" panose="020B0000000000000000" pitchFamily="34" charset="0"/>
                  <a:ea typeface="UD Digi Kyokasho N-B" panose="02020700000000000000" pitchFamily="18" charset="-128"/>
                  <a:sym typeface=""/>
                </a:rPr>
                <a:t>CHÍNH TẢ</a:t>
              </a:r>
              <a:endParaRPr lang="zh-CN" altLang="en-US" sz="4800" b="1" dirty="0">
                <a:solidFill>
                  <a:srgbClr val="8AC4AC"/>
                </a:solidFill>
                <a:latin typeface="#9Slide03 Sofia Pro Soft Bold" panose="020B0000000000000000" pitchFamily="34" charset="0"/>
                <a:ea typeface="UD Digi Kyokasho N-B" panose="02020700000000000000" pitchFamily="18" charset="-128"/>
                <a:sym typeface=""/>
              </a:endParaRPr>
            </a:p>
          </p:txBody>
        </p:sp>
        <p:cxnSp>
          <p:nvCxnSpPr>
            <p:cNvPr id="14" name="直接连接符 13">
              <a:extLst>
                <a:ext uri="{FF2B5EF4-FFF2-40B4-BE49-F238E27FC236}">
                  <a16:creationId xmlns:a16="http://schemas.microsoft.com/office/drawing/2014/main" xmlns="" id="{E966B93A-B26E-4692-A70B-1C22D504603B}"/>
                </a:ext>
              </a:extLst>
            </p:cNvPr>
            <p:cNvCxnSpPr/>
            <p:nvPr/>
          </p:nvCxnSpPr>
          <p:spPr>
            <a:xfrm>
              <a:off x="3237480" y="3149231"/>
              <a:ext cx="5715000" cy="0"/>
            </a:xfrm>
            <a:prstGeom prst="line">
              <a:avLst/>
            </a:prstGeom>
            <a:ln>
              <a:solidFill>
                <a:srgbClr val="8AC4AC"/>
              </a:solidFill>
            </a:ln>
          </p:spPr>
          <p:style>
            <a:lnRef idx="1">
              <a:schemeClr val="accent1"/>
            </a:lnRef>
            <a:fillRef idx="0">
              <a:schemeClr val="accent1"/>
            </a:fillRef>
            <a:effectRef idx="0">
              <a:schemeClr val="accent1"/>
            </a:effectRef>
            <a:fontRef idx="minor">
              <a:schemeClr val="tx1"/>
            </a:fontRef>
          </p:style>
        </p:cxnSp>
      </p:grpSp>
      <p:sp>
        <p:nvSpPr>
          <p:cNvPr id="16" name="Rectangle 4">
            <a:extLst>
              <a:ext uri="{FF2B5EF4-FFF2-40B4-BE49-F238E27FC236}">
                <a16:creationId xmlns:a16="http://schemas.microsoft.com/office/drawing/2014/main" xmlns="" id="{DE47BAAA-AFD9-41F7-B18E-9CB740ACA313}"/>
              </a:ext>
            </a:extLst>
          </p:cNvPr>
          <p:cNvSpPr txBox="1">
            <a:spLocks noChangeArrowheads="1"/>
          </p:cNvSpPr>
          <p:nvPr/>
        </p:nvSpPr>
        <p:spPr bwMode="auto">
          <a:xfrm>
            <a:off x="2379115" y="3348428"/>
            <a:ext cx="7432179" cy="585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sz="8800" dirty="0">
                <a:solidFill>
                  <a:schemeClr val="accent1">
                    <a:lumMod val="75000"/>
                  </a:schemeClr>
                </a:solidFill>
                <a:latin typeface="#9Slide03 Sofia Pro Soft Bold" panose="020B0000000000000000" pitchFamily="34" charset="0"/>
                <a:ea typeface="UD Digi Kyokasho N-B" panose="02020700000000000000" pitchFamily="18" charset="-128"/>
                <a:sym typeface=""/>
              </a:rPr>
              <a:t>TÀ ÁO DÀI VIỆT NAM</a:t>
            </a:r>
            <a:endParaRPr lang="zh-CN" altLang="en-US" sz="8800" dirty="0">
              <a:solidFill>
                <a:schemeClr val="accent1">
                  <a:lumMod val="75000"/>
                </a:schemeClr>
              </a:solidFill>
              <a:latin typeface="#9Slide03 Sofia Pro Soft Bold" panose="020B0000000000000000" pitchFamily="34" charset="0"/>
              <a:ea typeface="UD Digi Kyokasho N-B" panose="02020700000000000000" pitchFamily="18" charset="-128"/>
              <a:sym typeface=""/>
            </a:endParaRPr>
          </a:p>
        </p:txBody>
      </p:sp>
      <p:sp>
        <p:nvSpPr>
          <p:cNvPr id="23" name="TextBox 18">
            <a:extLst>
              <a:ext uri="{FF2B5EF4-FFF2-40B4-BE49-F238E27FC236}">
                <a16:creationId xmlns:a16="http://schemas.microsoft.com/office/drawing/2014/main" xmlns="" id="{7589C93A-37FC-4ECA-98D6-FC9964829997}"/>
              </a:ext>
            </a:extLst>
          </p:cNvPr>
          <p:cNvSpPr txBox="1"/>
          <p:nvPr/>
        </p:nvSpPr>
        <p:spPr>
          <a:xfrm>
            <a:off x="4327734" y="343072"/>
            <a:ext cx="3534942" cy="830997"/>
          </a:xfrm>
          <a:prstGeom prst="rect">
            <a:avLst/>
          </a:prstGeom>
          <a:noFill/>
        </p:spPr>
        <p:txBody>
          <a:bodyPr wrap="none" rtlCol="0">
            <a:spAutoFit/>
          </a:bodyPr>
          <a:lstStyle/>
          <a:p>
            <a:pPr algn="ctr"/>
            <a:r>
              <a:rPr lang="en-US" sz="4800" b="1" spc="1200" dirty="0">
                <a:solidFill>
                  <a:srgbClr val="8AC4AC"/>
                </a:solidFill>
                <a:latin typeface="#9Slide03 Sofia Pro Soft Bold" panose="020B0000000000000000" pitchFamily="34" charset="0"/>
                <a:ea typeface="UD Digi Kyokasho N-B" panose="02020700000000000000" pitchFamily="18" charset="-128"/>
                <a:cs typeface="Roboto Black" charset="0"/>
                <a:sym typeface=""/>
              </a:rPr>
              <a:t>TUẦN 31</a:t>
            </a:r>
          </a:p>
        </p:txBody>
      </p:sp>
      <p:pic>
        <p:nvPicPr>
          <p:cNvPr id="2" name="口哨版轻松欢快夏日旅行配乐-26秒">
            <a:hlinkClick r:id="" action="ppaction://media"/>
            <a:extLst>
              <a:ext uri="{FF2B5EF4-FFF2-40B4-BE49-F238E27FC236}">
                <a16:creationId xmlns:a16="http://schemas.microsoft.com/office/drawing/2014/main" xmlns="" id="{941C25DC-EDD5-424B-A201-C8DD0FF8A6EE}"/>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6"/>
          <a:stretch>
            <a:fillRect/>
          </a:stretch>
        </p:blipFill>
        <p:spPr>
          <a:xfrm>
            <a:off x="-982379" y="553016"/>
            <a:ext cx="609600" cy="609600"/>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175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ppt_x"/>
                                          </p:val>
                                        </p:tav>
                                        <p:tav tm="100000">
                                          <p:val>
                                            <p:strVal val="#ppt_x"/>
                                          </p:val>
                                        </p:tav>
                                      </p:tavLst>
                                    </p:anim>
                                    <p:anim calcmode="lin" valueType="num">
                                      <p:cBhvr additive="base">
                                        <p:cTn id="18" dur="750" fill="hold"/>
                                        <p:tgtEl>
                                          <p:spTgt spid="12"/>
                                        </p:tgtEl>
                                        <p:attrNameLst>
                                          <p:attrName>ppt_y</p:attrName>
                                        </p:attrNameLst>
                                      </p:cBhvr>
                                      <p:tavLst>
                                        <p:tav tm="0">
                                          <p:val>
                                            <p:strVal val="0-#ppt_h/2"/>
                                          </p:val>
                                        </p:tav>
                                        <p:tav tm="100000">
                                          <p:val>
                                            <p:strVal val="#ppt_y"/>
                                          </p:val>
                                        </p:tav>
                                      </p:tavLst>
                                    </p:anim>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750"/>
                                        <p:tgtEl>
                                          <p:spTgt spid="16"/>
                                        </p:tgtEl>
                                      </p:cBhvr>
                                    </p:animEffect>
                                  </p:childTnLst>
                                </p:cTn>
                              </p:par>
                              <p:par>
                                <p:cTn id="23" presetID="1" presetClass="mediacall" presetSubtype="0" fill="hold" nodeType="withEffect">
                                  <p:stCondLst>
                                    <p:cond delay="0"/>
                                  </p:stCondLst>
                                  <p:childTnLst>
                                    <p:cmd type="call" cmd="playFrom(0.0)">
                                      <p:cBhvr>
                                        <p:cTn id="24" dur="26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6"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Chéo Tròn 3">
            <a:extLst>
              <a:ext uri="{FF2B5EF4-FFF2-40B4-BE49-F238E27FC236}">
                <a16:creationId xmlns:a16="http://schemas.microsoft.com/office/drawing/2014/main" xmlns="" id="{F33803C2-665A-4725-B1AC-D99FE31120D5}"/>
              </a:ext>
            </a:extLst>
          </p:cNvPr>
          <p:cNvSpPr/>
          <p:nvPr/>
        </p:nvSpPr>
        <p:spPr>
          <a:xfrm>
            <a:off x="239486" y="104898"/>
            <a:ext cx="11484428" cy="6484689"/>
          </a:xfrm>
          <a:prstGeom prst="round2DiagRect">
            <a:avLst/>
          </a:prstGeom>
          <a:solidFill>
            <a:schemeClr val="accent1">
              <a:alpha val="23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ộp Văn bản 119">
            <a:extLst>
              <a:ext uri="{FF2B5EF4-FFF2-40B4-BE49-F238E27FC236}">
                <a16:creationId xmlns:a16="http://schemas.microsoft.com/office/drawing/2014/main" xmlns="" id="{1BA6AF04-6FA5-40A0-89F8-E3C82CC660BF}"/>
              </a:ext>
            </a:extLst>
          </p:cNvPr>
          <p:cNvSpPr txBox="1"/>
          <p:nvPr/>
        </p:nvSpPr>
        <p:spPr>
          <a:xfrm>
            <a:off x="664028" y="104898"/>
            <a:ext cx="10482943" cy="5262979"/>
          </a:xfrm>
          <a:prstGeom prst="rect">
            <a:avLst/>
          </a:prstGeom>
          <a:noFill/>
        </p:spPr>
        <p:txBody>
          <a:bodyPr wrap="square">
            <a:spAutoFit/>
          </a:bodyPr>
          <a:lstStyle/>
          <a:p>
            <a:r>
              <a:rPr lang="en-US" sz="2800" b="1" dirty="0">
                <a:solidFill>
                  <a:srgbClr val="1306BA"/>
                </a:solidFill>
                <a:latin typeface="+mj-lt"/>
                <a:cs typeface="Times New Roman" panose="02020603050405020304" pitchFamily="18" charset="0"/>
              </a:rPr>
              <a:t>2. </a:t>
            </a:r>
            <a:r>
              <a:rPr lang="en-US" sz="2800" b="1" dirty="0" err="1">
                <a:solidFill>
                  <a:srgbClr val="1306BA"/>
                </a:solidFill>
                <a:latin typeface="+mj-lt"/>
                <a:cs typeface="Times New Roman" panose="02020603050405020304" pitchFamily="18" charset="0"/>
              </a:rPr>
              <a:t>Xếp</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tên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các</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huy</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chương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danh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hiệu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và</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giải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thưởng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nêu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trong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ngoặc</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đơn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vào</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dòng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thích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hợp</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Viết</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lại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các</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tên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ấy</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cho</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đúng</a:t>
            </a:r>
            <a:r>
              <a:rPr lang="en-US" sz="2800" b="1" dirty="0">
                <a:solidFill>
                  <a:srgbClr val="1306BA"/>
                </a:solidFill>
                <a:latin typeface="+mj-lt"/>
                <a:cs typeface="Times New Roman" panose="02020603050405020304" pitchFamily="18" charset="0"/>
              </a:rPr>
              <a:t>:</a:t>
            </a:r>
          </a:p>
          <a:p>
            <a:r>
              <a:rPr lang="en-US" sz="2800" b="1" dirty="0">
                <a:solidFill>
                  <a:srgbClr val="1306BA"/>
                </a:solidFill>
                <a:latin typeface="+mj-lt"/>
                <a:cs typeface="Times New Roman" panose="02020603050405020304" pitchFamily="18" charset="0"/>
              </a:rPr>
              <a:t>a) </a:t>
            </a:r>
            <a:r>
              <a:rPr lang="en-US" sz="2800" b="1" dirty="0" err="1">
                <a:solidFill>
                  <a:srgbClr val="1306BA"/>
                </a:solidFill>
                <a:latin typeface="+mj-lt"/>
                <a:cs typeface="Times New Roman" panose="02020603050405020304" pitchFamily="18" charset="0"/>
              </a:rPr>
              <a:t>Giải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thưởng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trong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các</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kì</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văn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hóa</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văn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nghệ</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thể</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thao</a:t>
            </a:r>
            <a:r>
              <a:rPr lang="en-US" sz="2800" b="1" dirty="0">
                <a:solidFill>
                  <a:srgbClr val="1306BA"/>
                </a:solidFill>
                <a:latin typeface="+mj-lt"/>
                <a:cs typeface="Times New Roman" panose="02020603050405020304" pitchFamily="18" charset="0"/>
              </a:rPr>
              <a:t>:</a:t>
            </a:r>
          </a:p>
          <a:p>
            <a:pPr marL="457200" indent="-457200">
              <a:buFontTx/>
              <a:buChar char="-"/>
            </a:pPr>
            <a:r>
              <a:rPr lang="en-US" sz="2800" b="1" dirty="0" err="1">
                <a:solidFill>
                  <a:srgbClr val="1306BA"/>
                </a:solidFill>
                <a:latin typeface="+mj-lt"/>
                <a:cs typeface="Times New Roman" panose="02020603050405020304" pitchFamily="18" charset="0"/>
              </a:rPr>
              <a:t>Giải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nhất</a:t>
            </a:r>
            <a:endParaRPr lang="en-US" sz="2800" b="1" dirty="0">
              <a:solidFill>
                <a:srgbClr val="1306BA"/>
              </a:solidFill>
              <a:latin typeface="+mj-lt"/>
              <a:cs typeface="Times New Roman" panose="02020603050405020304" pitchFamily="18" charset="0"/>
            </a:endParaRPr>
          </a:p>
          <a:p>
            <a:pPr marL="457200" indent="-457200">
              <a:buFontTx/>
              <a:buChar char="-"/>
            </a:pPr>
            <a:r>
              <a:rPr lang="en-US" sz="2800" b="1" dirty="0" err="1">
                <a:solidFill>
                  <a:srgbClr val="1306BA"/>
                </a:solidFill>
                <a:latin typeface="+mj-lt"/>
                <a:cs typeface="Times New Roman" panose="02020603050405020304" pitchFamily="18" charset="0"/>
              </a:rPr>
              <a:t>Giải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nhì</a:t>
            </a:r>
            <a:endParaRPr lang="en-US" sz="2800" b="1" dirty="0">
              <a:solidFill>
                <a:srgbClr val="1306BA"/>
              </a:solidFill>
              <a:latin typeface="+mj-lt"/>
              <a:cs typeface="Times New Roman" panose="02020603050405020304" pitchFamily="18" charset="0"/>
            </a:endParaRPr>
          </a:p>
          <a:p>
            <a:pPr marL="457200" indent="-457200">
              <a:buFontTx/>
              <a:buChar char="-"/>
            </a:pPr>
            <a:r>
              <a:rPr lang="en-US" sz="2800" b="1" dirty="0" err="1">
                <a:solidFill>
                  <a:srgbClr val="1306BA"/>
                </a:solidFill>
                <a:latin typeface="+mj-lt"/>
                <a:cs typeface="Times New Roman" panose="02020603050405020304" pitchFamily="18" charset="0"/>
              </a:rPr>
              <a:t>Giải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ba</a:t>
            </a:r>
            <a:endParaRPr lang="en-US" sz="2800" b="1" dirty="0">
              <a:solidFill>
                <a:srgbClr val="1306BA"/>
              </a:solidFill>
              <a:latin typeface="+mj-lt"/>
              <a:cs typeface="Times New Roman" panose="02020603050405020304" pitchFamily="18" charset="0"/>
            </a:endParaRPr>
          </a:p>
          <a:p>
            <a:r>
              <a:rPr lang="en-US" sz="2800" b="1" dirty="0">
                <a:solidFill>
                  <a:srgbClr val="1306BA"/>
                </a:solidFill>
                <a:latin typeface="+mj-lt"/>
                <a:cs typeface="Times New Roman" panose="02020603050405020304" pitchFamily="18" charset="0"/>
              </a:rPr>
              <a:t>b) </a:t>
            </a:r>
            <a:r>
              <a:rPr lang="en-US" sz="2800" b="1" dirty="0" err="1">
                <a:solidFill>
                  <a:srgbClr val="1306BA"/>
                </a:solidFill>
                <a:latin typeface="+mj-lt"/>
                <a:cs typeface="Times New Roman" panose="02020603050405020304" pitchFamily="18" charset="0"/>
              </a:rPr>
              <a:t>Danh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hiệu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dành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cho</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các</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nghệ</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sĩ</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tài</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năng</a:t>
            </a:r>
            <a:r>
              <a:rPr lang="en-US" sz="2800" b="1" dirty="0">
                <a:solidFill>
                  <a:srgbClr val="1306BA"/>
                </a:solidFill>
                <a:latin typeface="+mj-lt"/>
                <a:cs typeface="Times New Roman" panose="02020603050405020304" pitchFamily="18" charset="0"/>
              </a:rPr>
              <a:t>:</a:t>
            </a:r>
          </a:p>
          <a:p>
            <a:pPr marL="457200" indent="-457200">
              <a:buFontTx/>
              <a:buChar char="-"/>
            </a:pPr>
            <a:r>
              <a:rPr lang="en-US" sz="2800" b="1" dirty="0" err="1">
                <a:solidFill>
                  <a:srgbClr val="1306BA"/>
                </a:solidFill>
                <a:latin typeface="+mj-lt"/>
                <a:cs typeface="Times New Roman" panose="02020603050405020304" pitchFamily="18" charset="0"/>
              </a:rPr>
              <a:t>Danh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hiệu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cao</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quý</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nhất</a:t>
            </a:r>
            <a:endParaRPr lang="en-US" sz="2800" b="1" dirty="0">
              <a:solidFill>
                <a:srgbClr val="1306BA"/>
              </a:solidFill>
              <a:latin typeface="+mj-lt"/>
              <a:cs typeface="Times New Roman" panose="02020603050405020304" pitchFamily="18" charset="0"/>
            </a:endParaRPr>
          </a:p>
          <a:p>
            <a:pPr marL="457200" indent="-457200">
              <a:buFontTx/>
              <a:buChar char="-"/>
            </a:pPr>
            <a:r>
              <a:rPr lang="en-US" sz="2800" b="1" dirty="0" err="1">
                <a:solidFill>
                  <a:srgbClr val="1306BA"/>
                </a:solidFill>
                <a:latin typeface="+mj-lt"/>
                <a:cs typeface="Times New Roman" panose="02020603050405020304" pitchFamily="18" charset="0"/>
              </a:rPr>
              <a:t>Danh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hiệu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cao</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quý</a:t>
            </a:r>
            <a:endParaRPr lang="en-US" sz="2800" b="1" dirty="0">
              <a:solidFill>
                <a:srgbClr val="1306BA"/>
              </a:solidFill>
              <a:latin typeface="+mj-lt"/>
              <a:cs typeface="Times New Roman" panose="02020603050405020304" pitchFamily="18" charset="0"/>
            </a:endParaRPr>
          </a:p>
          <a:p>
            <a:r>
              <a:rPr lang="en-US" sz="2800" b="1" dirty="0">
                <a:solidFill>
                  <a:srgbClr val="1306BA"/>
                </a:solidFill>
                <a:latin typeface="+mj-lt"/>
                <a:cs typeface="Times New Roman" panose="02020603050405020304" pitchFamily="18" charset="0"/>
              </a:rPr>
              <a:t>c) </a:t>
            </a:r>
            <a:r>
              <a:rPr lang="en-US" sz="2800" b="1" dirty="0" err="1">
                <a:solidFill>
                  <a:srgbClr val="1306BA"/>
                </a:solidFill>
                <a:latin typeface="+mj-lt"/>
                <a:cs typeface="Times New Roman" panose="02020603050405020304" pitchFamily="18" charset="0"/>
              </a:rPr>
              <a:t>Danh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hiệu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dành</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cho</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cầu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thủ</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thủ</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môn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bóng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đá</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xuất</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sắc</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hằng</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năm</a:t>
            </a:r>
            <a:r>
              <a:rPr lang="en-US" sz="2800" b="1" dirty="0">
                <a:solidFill>
                  <a:srgbClr val="1306BA"/>
                </a:solidFill>
                <a:latin typeface="+mj-lt"/>
                <a:cs typeface="Times New Roman" panose="02020603050405020304" pitchFamily="18" charset="0"/>
              </a:rPr>
              <a:t>:</a:t>
            </a:r>
          </a:p>
          <a:p>
            <a:pPr marL="457200" indent="-457200">
              <a:buFontTx/>
              <a:buChar char="-"/>
            </a:pPr>
            <a:r>
              <a:rPr lang="en-US" sz="2800" b="1" dirty="0" err="1">
                <a:solidFill>
                  <a:srgbClr val="1306BA"/>
                </a:solidFill>
                <a:latin typeface="+mj-lt"/>
                <a:cs typeface="Times New Roman" panose="02020603050405020304" pitchFamily="18" charset="0"/>
              </a:rPr>
              <a:t>Cầu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thủ</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thủ</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môn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xuất</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sắc</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nhất</a:t>
            </a:r>
            <a:endParaRPr lang="en-US" sz="2800" b="1" dirty="0">
              <a:solidFill>
                <a:srgbClr val="1306BA"/>
              </a:solidFill>
              <a:latin typeface="+mj-lt"/>
              <a:cs typeface="Times New Roman" panose="02020603050405020304" pitchFamily="18" charset="0"/>
            </a:endParaRPr>
          </a:p>
          <a:p>
            <a:pPr marL="457200" indent="-457200">
              <a:buFontTx/>
              <a:buChar char="-"/>
            </a:pPr>
            <a:r>
              <a:rPr lang="en-US" sz="2800" b="1" dirty="0" err="1">
                <a:solidFill>
                  <a:srgbClr val="1306BA"/>
                </a:solidFill>
                <a:latin typeface="+mj-lt"/>
                <a:cs typeface="Times New Roman" panose="02020603050405020304" pitchFamily="18" charset="0"/>
              </a:rPr>
              <a:t>Cầu</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thủ</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thủ</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môn</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xuất</a:t>
            </a:r>
            <a:r>
              <a:rPr lang="en-US" sz="2800" b="1" dirty="0">
                <a:solidFill>
                  <a:srgbClr val="1306BA"/>
                </a:solidFill>
                <a:latin typeface="+mj-lt"/>
                <a:cs typeface="Times New Roman" panose="02020603050405020304" pitchFamily="18" charset="0"/>
              </a:rPr>
              <a:t> </a:t>
            </a:r>
            <a:r>
              <a:rPr lang="en-US" sz="2800" b="1" dirty="0" err="1">
                <a:solidFill>
                  <a:srgbClr val="1306BA"/>
                </a:solidFill>
                <a:latin typeface="+mj-lt"/>
                <a:cs typeface="Times New Roman" panose="02020603050405020304" pitchFamily="18" charset="0"/>
              </a:rPr>
              <a:t>sắc</a:t>
            </a:r>
            <a:endParaRPr lang="en-US" sz="2800" b="1" dirty="0">
              <a:solidFill>
                <a:srgbClr val="1306BA"/>
              </a:solidFill>
              <a:latin typeface="+mj-lt"/>
              <a:cs typeface="Times New Roman" panose="02020603050405020304" pitchFamily="18" charset="0"/>
            </a:endParaRPr>
          </a:p>
        </p:txBody>
      </p:sp>
      <p:sp>
        <p:nvSpPr>
          <p:cNvPr id="121" name="Hộp Văn bản 120">
            <a:extLst>
              <a:ext uri="{FF2B5EF4-FFF2-40B4-BE49-F238E27FC236}">
                <a16:creationId xmlns:a16="http://schemas.microsoft.com/office/drawing/2014/main" xmlns="" id="{39C8D9CE-E02D-4346-B1BA-E9C61ADC522E}"/>
              </a:ext>
            </a:extLst>
          </p:cNvPr>
          <p:cNvSpPr txBox="1"/>
          <p:nvPr/>
        </p:nvSpPr>
        <p:spPr>
          <a:xfrm>
            <a:off x="1862830" y="5327142"/>
            <a:ext cx="8085338" cy="1200329"/>
          </a:xfrm>
          <a:prstGeom prst="rect">
            <a:avLst/>
          </a:prstGeom>
          <a:noFill/>
        </p:spPr>
        <p:txBody>
          <a:bodyPr wrap="square">
            <a:spAutoFit/>
          </a:bodyPr>
          <a:lstStyle/>
          <a:p>
            <a:pPr algn="just"/>
            <a:r>
              <a:rPr lang="en-US" sz="2400" b="1" i="1" dirty="0">
                <a:solidFill>
                  <a:srgbClr val="FF0000"/>
                </a:solidFill>
                <a:latin typeface="Arial" panose="020B0604020202020204" pitchFamily="34" charset="0"/>
                <a:cs typeface="Arial" panose="020B0604020202020204" pitchFamily="34" charset="0"/>
              </a:rPr>
              <a:t>(</a:t>
            </a:r>
            <a:r>
              <a:rPr lang="en-US" sz="2400" b="1" i="1" dirty="0" err="1">
                <a:solidFill>
                  <a:srgbClr val="FF0000"/>
                </a:solidFill>
                <a:latin typeface="Arial" panose="020B0604020202020204" pitchFamily="34" charset="0"/>
                <a:cs typeface="Arial" panose="020B0604020202020204" pitchFamily="34" charset="0"/>
              </a:rPr>
              <a:t>nghệ</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sĩ</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nhân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dân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huy</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chương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vàng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quả</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bóng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bạc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huy</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chương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bạc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nghệ</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sĩ</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ưu</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tú</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quả</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bóng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vàng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đôi</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giày</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vàng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huy</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chương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đồng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đôi</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giày</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bạc</a:t>
            </a:r>
            <a:r>
              <a:rPr lang="en-US" sz="2400" b="1" i="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22896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14"/>
            <a:ext cx="12190413" cy="6853760"/>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149467" y="3307112"/>
            <a:ext cx="1975500" cy="1257136"/>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717804" y="4534491"/>
            <a:ext cx="1975500" cy="1257136"/>
          </a:xfrm>
          <a:prstGeom prst="rect">
            <a:avLst/>
          </a:prstGeom>
        </p:spPr>
      </p:pic>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905931" y="6151456"/>
            <a:ext cx="2337144" cy="786329"/>
          </a:xfrm>
          <a:prstGeom prst="rect">
            <a:avLst/>
          </a:prstGeom>
        </p:spPr>
      </p:pic>
      <p:pic>
        <p:nvPicPr>
          <p:cNvPr id="27" name="Picture 26"/>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0" y="3552825"/>
            <a:ext cx="1570834" cy="999622"/>
          </a:xfrm>
          <a:prstGeom prst="rect">
            <a:avLst/>
          </a:prstGeom>
        </p:spPr>
      </p:pic>
      <p:pic>
        <p:nvPicPr>
          <p:cNvPr id="28" name="Picture 27"/>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672420" y="3637412"/>
            <a:ext cx="1893154" cy="636949"/>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8905481" y="4163438"/>
            <a:ext cx="1975500" cy="1257136"/>
          </a:xfrm>
          <a:prstGeom prst="rect">
            <a:avLst/>
          </a:prstGeom>
        </p:spPr>
      </p:pic>
      <p:pic>
        <p:nvPicPr>
          <p:cNvPr id="31" name="Picture 30"/>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935393" y="5733331"/>
            <a:ext cx="1893154" cy="636949"/>
          </a:xfrm>
          <a:prstGeom prst="rect">
            <a:avLst/>
          </a:prstGeom>
        </p:spPr>
      </p:pic>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761880" y="6182462"/>
            <a:ext cx="1893154" cy="636949"/>
          </a:xfrm>
          <a:prstGeom prst="rect">
            <a:avLst/>
          </a:prstGeom>
        </p:spPr>
      </p:pic>
      <p:pic>
        <p:nvPicPr>
          <p:cNvPr id="38" name="Picture 37"/>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548674" y="1150623"/>
            <a:ext cx="1414461" cy="1418513"/>
          </a:xfrm>
          <a:prstGeom prst="rect">
            <a:avLst/>
          </a:prstGeom>
        </p:spPr>
      </p:pic>
      <p:pic>
        <p:nvPicPr>
          <p:cNvPr id="42" name="Picture 41"/>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9134125" y="1343470"/>
            <a:ext cx="1543612" cy="1250927"/>
          </a:xfrm>
          <a:prstGeom prst="rect">
            <a:avLst/>
          </a:prstGeom>
        </p:spPr>
      </p:pic>
      <p:pic>
        <p:nvPicPr>
          <p:cNvPr id="22" name="Picture 21"/>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225299" y="1291632"/>
            <a:ext cx="1753259" cy="1274072"/>
          </a:xfrm>
          <a:prstGeom prst="rect">
            <a:avLst/>
          </a:prstGeom>
        </p:spPr>
      </p:pic>
      <p:pic>
        <p:nvPicPr>
          <p:cNvPr id="23" name="Picture 22"/>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943192" y="2926836"/>
            <a:ext cx="1209136" cy="1303252"/>
          </a:xfrm>
          <a:prstGeom prst="rect">
            <a:avLst/>
          </a:prstGeom>
        </p:spPr>
      </p:pic>
      <p:pic>
        <p:nvPicPr>
          <p:cNvPr id="24" name="Picture 23"/>
          <p:cNvPicPr>
            <a:picLocks noChangeAspect="1"/>
          </p:cNvPicPr>
          <p:nvPr/>
        </p:nvPicPr>
        <p:blipFill>
          <a:blip r:embed="rId19" cstate="print">
            <a:extLst>
              <a:ext uri="{BEBA8EAE-BF5A-486C-A8C5-ECC9F3942E4B}">
                <a14:imgProps xmlns:a14="http://schemas.microsoft.com/office/drawing/2010/main">
                  <a14:imgLayer r:embed="rId20">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396125" y="2630423"/>
            <a:ext cx="1479935" cy="1510097"/>
          </a:xfrm>
          <a:prstGeom prst="rect">
            <a:avLst/>
          </a:prstGeom>
        </p:spPr>
      </p:pic>
      <p:pic>
        <p:nvPicPr>
          <p:cNvPr id="25" name="Picture 24"/>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6767953" y="2026849"/>
            <a:ext cx="1620792" cy="1074710"/>
          </a:xfrm>
          <a:prstGeom prst="rect">
            <a:avLst/>
          </a:prstGeom>
        </p:spPr>
      </p:pic>
      <p:pic>
        <p:nvPicPr>
          <p:cNvPr id="26" name="Picture 25"/>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10959391" y="3935680"/>
            <a:ext cx="1638230" cy="1526753"/>
          </a:xfrm>
          <a:prstGeom prst="rect">
            <a:avLst/>
          </a:prstGeom>
        </p:spPr>
      </p:pic>
      <p:pic>
        <p:nvPicPr>
          <p:cNvPr id="29" name="Picture 28"/>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170761" y="4915896"/>
            <a:ext cx="1384808" cy="1266566"/>
          </a:xfrm>
          <a:prstGeom prst="rect">
            <a:avLst/>
          </a:prstGeom>
        </p:spPr>
      </p:pic>
      <p:pic>
        <p:nvPicPr>
          <p:cNvPr id="33" name="Picture 32"/>
          <p:cNvPicPr>
            <a:picLocks noChangeAspect="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10438245" y="5281344"/>
            <a:ext cx="1266909" cy="1386323"/>
          </a:xfrm>
          <a:prstGeom prst="rect">
            <a:avLst/>
          </a:prstGeom>
        </p:spPr>
      </p:pic>
      <p:pic>
        <p:nvPicPr>
          <p:cNvPr id="34" name="Picture 33"/>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258369" y="3672830"/>
            <a:ext cx="1382354" cy="1139675"/>
          </a:xfrm>
          <a:prstGeom prst="rect">
            <a:avLst/>
          </a:prstGeom>
        </p:spPr>
      </p:pic>
      <p:pic>
        <p:nvPicPr>
          <p:cNvPr id="3" name="Picture 2"/>
          <p:cNvPicPr>
            <a:picLocks noChangeAspect="1"/>
          </p:cNvPicPr>
          <p:nvPr/>
        </p:nvPicPr>
        <p:blipFill>
          <a:blip r:embed="rId31">
            <a:extLst>
              <a:ext uri="{BEBA8EAE-BF5A-486C-A8C5-ECC9F3942E4B}">
                <a14:imgProps xmlns:a14="http://schemas.microsoft.com/office/drawing/2010/main">
                  <a14:imgLayer r:embed="rId32">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730219" y="-485443"/>
            <a:ext cx="5362363" cy="3079840"/>
          </a:xfrm>
          <a:prstGeom prst="rect">
            <a:avLst/>
          </a:prstGeom>
        </p:spPr>
      </p:pic>
      <p:pic>
        <p:nvPicPr>
          <p:cNvPr id="46" name="Picture 11" descr="C:\Users\ADMIN\Desktop\Tai nguyen thiet ke tro choi\Angry birds epic birds\1505573783630 (2).png">
            <a:hlinkClick r:id="rId33" action="ppaction://hlinksldjump"/>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173702" y="5232184"/>
            <a:ext cx="1069509" cy="585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5332" y="3956751"/>
            <a:ext cx="5661390" cy="830889"/>
          </a:xfrm>
          <a:prstGeom prst="rect">
            <a:avLst/>
          </a:prstGeom>
          <a:noFill/>
        </p:spPr>
        <p:txBody>
          <a:bodyPr wrap="none" rtlCol="0">
            <a:spAutoFit/>
          </a:bodyPr>
          <a:lstStyle/>
          <a:p>
            <a:r>
              <a:rPr lang="en-US" sz="4800" b="1" dirty="0">
                <a:solidFill>
                  <a:srgbClr val="008000"/>
                </a:solidFill>
                <a:latin typeface="Algerian" panose="04020705040A02060702" pitchFamily="82" charset="0"/>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3054355" y="6067552"/>
            <a:ext cx="609521" cy="609521"/>
          </a:xfrm>
          <a:prstGeom prst="rect">
            <a:avLst/>
          </a:prstGeom>
        </p:spPr>
      </p:pic>
    </p:spTree>
    <p:extLst>
      <p:ext uri="{BB962C8B-B14F-4D97-AF65-F5344CB8AC3E}">
        <p14:creationId xmlns:p14="http://schemas.microsoft.com/office/powerpoint/2010/main" val="37462435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32" presetClass="emph" presetSubtype="0" repeatCount="indefinite" fill="hold" nodeType="withEffect">
                                  <p:stCondLst>
                                    <p:cond delay="0"/>
                                  </p:stCondLst>
                                  <p:childTnLst>
                                    <p:animRot by="120000">
                                      <p:cBhvr>
                                        <p:cTn id="13" dur="300" fill="hold">
                                          <p:stCondLst>
                                            <p:cond delay="0"/>
                                          </p:stCondLst>
                                        </p:cTn>
                                        <p:tgtEl>
                                          <p:spTgt spid="42"/>
                                        </p:tgtEl>
                                        <p:attrNameLst>
                                          <p:attrName>r</p:attrName>
                                        </p:attrNameLst>
                                      </p:cBhvr>
                                    </p:animRot>
                                    <p:animRot by="-240000">
                                      <p:cBhvr>
                                        <p:cTn id="14" dur="600" fill="hold">
                                          <p:stCondLst>
                                            <p:cond delay="600"/>
                                          </p:stCondLst>
                                        </p:cTn>
                                        <p:tgtEl>
                                          <p:spTgt spid="42"/>
                                        </p:tgtEl>
                                        <p:attrNameLst>
                                          <p:attrName>r</p:attrName>
                                        </p:attrNameLst>
                                      </p:cBhvr>
                                    </p:animRot>
                                    <p:animRot by="240000">
                                      <p:cBhvr>
                                        <p:cTn id="15" dur="600" fill="hold">
                                          <p:stCondLst>
                                            <p:cond delay="1200"/>
                                          </p:stCondLst>
                                        </p:cTn>
                                        <p:tgtEl>
                                          <p:spTgt spid="42"/>
                                        </p:tgtEl>
                                        <p:attrNameLst>
                                          <p:attrName>r</p:attrName>
                                        </p:attrNameLst>
                                      </p:cBhvr>
                                    </p:animRot>
                                    <p:animRot by="-240000">
                                      <p:cBhvr>
                                        <p:cTn id="16" dur="600" fill="hold">
                                          <p:stCondLst>
                                            <p:cond delay="1800"/>
                                          </p:stCondLst>
                                        </p:cTn>
                                        <p:tgtEl>
                                          <p:spTgt spid="42"/>
                                        </p:tgtEl>
                                        <p:attrNameLst>
                                          <p:attrName>r</p:attrName>
                                        </p:attrNameLst>
                                      </p:cBhvr>
                                    </p:animRot>
                                    <p:animRot by="120000">
                                      <p:cBhvr>
                                        <p:cTn id="17" dur="600" fill="hold">
                                          <p:stCondLst>
                                            <p:cond delay="2400"/>
                                          </p:stCondLst>
                                        </p:cTn>
                                        <p:tgtEl>
                                          <p:spTgt spid="42"/>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300" fill="hold">
                                          <p:stCondLst>
                                            <p:cond delay="0"/>
                                          </p:stCondLst>
                                        </p:cTn>
                                        <p:tgtEl>
                                          <p:spTgt spid="38"/>
                                        </p:tgtEl>
                                        <p:attrNameLst>
                                          <p:attrName>r</p:attrName>
                                        </p:attrNameLst>
                                      </p:cBhvr>
                                    </p:animRot>
                                    <p:animRot by="-240000">
                                      <p:cBhvr>
                                        <p:cTn id="20" dur="600" fill="hold">
                                          <p:stCondLst>
                                            <p:cond delay="600"/>
                                          </p:stCondLst>
                                        </p:cTn>
                                        <p:tgtEl>
                                          <p:spTgt spid="38"/>
                                        </p:tgtEl>
                                        <p:attrNameLst>
                                          <p:attrName>r</p:attrName>
                                        </p:attrNameLst>
                                      </p:cBhvr>
                                    </p:animRot>
                                    <p:animRot by="240000">
                                      <p:cBhvr>
                                        <p:cTn id="21" dur="600" fill="hold">
                                          <p:stCondLst>
                                            <p:cond delay="1200"/>
                                          </p:stCondLst>
                                        </p:cTn>
                                        <p:tgtEl>
                                          <p:spTgt spid="38"/>
                                        </p:tgtEl>
                                        <p:attrNameLst>
                                          <p:attrName>r</p:attrName>
                                        </p:attrNameLst>
                                      </p:cBhvr>
                                    </p:animRot>
                                    <p:animRot by="-240000">
                                      <p:cBhvr>
                                        <p:cTn id="22" dur="600" fill="hold">
                                          <p:stCondLst>
                                            <p:cond delay="1800"/>
                                          </p:stCondLst>
                                        </p:cTn>
                                        <p:tgtEl>
                                          <p:spTgt spid="38"/>
                                        </p:tgtEl>
                                        <p:attrNameLst>
                                          <p:attrName>r</p:attrName>
                                        </p:attrNameLst>
                                      </p:cBhvr>
                                    </p:animRot>
                                    <p:animRot by="120000">
                                      <p:cBhvr>
                                        <p:cTn id="23" dur="600" fill="hold">
                                          <p:stCondLst>
                                            <p:cond delay="2400"/>
                                          </p:stCondLst>
                                        </p:cTn>
                                        <p:tgtEl>
                                          <p:spTgt spid="38"/>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22"/>
                                        </p:tgtEl>
                                        <p:attrNameLst>
                                          <p:attrName>r</p:attrName>
                                        </p:attrNameLst>
                                      </p:cBhvr>
                                    </p:animRot>
                                    <p:animRot by="-240000">
                                      <p:cBhvr>
                                        <p:cTn id="26" dur="600" fill="hold">
                                          <p:stCondLst>
                                            <p:cond delay="600"/>
                                          </p:stCondLst>
                                        </p:cTn>
                                        <p:tgtEl>
                                          <p:spTgt spid="22"/>
                                        </p:tgtEl>
                                        <p:attrNameLst>
                                          <p:attrName>r</p:attrName>
                                        </p:attrNameLst>
                                      </p:cBhvr>
                                    </p:animRot>
                                    <p:animRot by="240000">
                                      <p:cBhvr>
                                        <p:cTn id="27" dur="600" fill="hold">
                                          <p:stCondLst>
                                            <p:cond delay="1200"/>
                                          </p:stCondLst>
                                        </p:cTn>
                                        <p:tgtEl>
                                          <p:spTgt spid="22"/>
                                        </p:tgtEl>
                                        <p:attrNameLst>
                                          <p:attrName>r</p:attrName>
                                        </p:attrNameLst>
                                      </p:cBhvr>
                                    </p:animRot>
                                    <p:animRot by="-240000">
                                      <p:cBhvr>
                                        <p:cTn id="28" dur="600" fill="hold">
                                          <p:stCondLst>
                                            <p:cond delay="1800"/>
                                          </p:stCondLst>
                                        </p:cTn>
                                        <p:tgtEl>
                                          <p:spTgt spid="22"/>
                                        </p:tgtEl>
                                        <p:attrNameLst>
                                          <p:attrName>r</p:attrName>
                                        </p:attrNameLst>
                                      </p:cBhvr>
                                    </p:animRot>
                                    <p:animRot by="120000">
                                      <p:cBhvr>
                                        <p:cTn id="29" dur="600" fill="hold">
                                          <p:stCondLst>
                                            <p:cond delay="2400"/>
                                          </p:stCondLst>
                                        </p:cTn>
                                        <p:tgtEl>
                                          <p:spTgt spid="22"/>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300" fill="hold">
                                          <p:stCondLst>
                                            <p:cond delay="0"/>
                                          </p:stCondLst>
                                        </p:cTn>
                                        <p:tgtEl>
                                          <p:spTgt spid="23"/>
                                        </p:tgtEl>
                                        <p:attrNameLst>
                                          <p:attrName>r</p:attrName>
                                        </p:attrNameLst>
                                      </p:cBhvr>
                                    </p:animRot>
                                    <p:animRot by="-240000">
                                      <p:cBhvr>
                                        <p:cTn id="32" dur="600" fill="hold">
                                          <p:stCondLst>
                                            <p:cond delay="600"/>
                                          </p:stCondLst>
                                        </p:cTn>
                                        <p:tgtEl>
                                          <p:spTgt spid="23"/>
                                        </p:tgtEl>
                                        <p:attrNameLst>
                                          <p:attrName>r</p:attrName>
                                        </p:attrNameLst>
                                      </p:cBhvr>
                                    </p:animRot>
                                    <p:animRot by="240000">
                                      <p:cBhvr>
                                        <p:cTn id="33" dur="600" fill="hold">
                                          <p:stCondLst>
                                            <p:cond delay="1200"/>
                                          </p:stCondLst>
                                        </p:cTn>
                                        <p:tgtEl>
                                          <p:spTgt spid="23"/>
                                        </p:tgtEl>
                                        <p:attrNameLst>
                                          <p:attrName>r</p:attrName>
                                        </p:attrNameLst>
                                      </p:cBhvr>
                                    </p:animRot>
                                    <p:animRot by="-240000">
                                      <p:cBhvr>
                                        <p:cTn id="34" dur="600" fill="hold">
                                          <p:stCondLst>
                                            <p:cond delay="1800"/>
                                          </p:stCondLst>
                                        </p:cTn>
                                        <p:tgtEl>
                                          <p:spTgt spid="23"/>
                                        </p:tgtEl>
                                        <p:attrNameLst>
                                          <p:attrName>r</p:attrName>
                                        </p:attrNameLst>
                                      </p:cBhvr>
                                    </p:animRot>
                                    <p:animRot by="120000">
                                      <p:cBhvr>
                                        <p:cTn id="35" dur="600" fill="hold">
                                          <p:stCondLst>
                                            <p:cond delay="2400"/>
                                          </p:stCondLst>
                                        </p:cTn>
                                        <p:tgtEl>
                                          <p:spTgt spid="23"/>
                                        </p:tgtEl>
                                        <p:attrNameLst>
                                          <p:attrName>r</p:attrName>
                                        </p:attrNameLst>
                                      </p:cBhvr>
                                    </p:animRot>
                                  </p:childTnLst>
                                </p:cTn>
                              </p:par>
                              <p:par>
                                <p:cTn id="36" presetID="32" presetClass="emph" presetSubtype="0" repeatCount="indefinite" fill="hold" nodeType="withEffect">
                                  <p:stCondLst>
                                    <p:cond delay="0"/>
                                  </p:stCondLst>
                                  <p:childTnLst>
                                    <p:animRot by="120000">
                                      <p:cBhvr>
                                        <p:cTn id="37" dur="300" fill="hold">
                                          <p:stCondLst>
                                            <p:cond delay="0"/>
                                          </p:stCondLst>
                                        </p:cTn>
                                        <p:tgtEl>
                                          <p:spTgt spid="25"/>
                                        </p:tgtEl>
                                        <p:attrNameLst>
                                          <p:attrName>r</p:attrName>
                                        </p:attrNameLst>
                                      </p:cBhvr>
                                    </p:animRot>
                                    <p:animRot by="-240000">
                                      <p:cBhvr>
                                        <p:cTn id="38" dur="600" fill="hold">
                                          <p:stCondLst>
                                            <p:cond delay="600"/>
                                          </p:stCondLst>
                                        </p:cTn>
                                        <p:tgtEl>
                                          <p:spTgt spid="25"/>
                                        </p:tgtEl>
                                        <p:attrNameLst>
                                          <p:attrName>r</p:attrName>
                                        </p:attrNameLst>
                                      </p:cBhvr>
                                    </p:animRot>
                                    <p:animRot by="240000">
                                      <p:cBhvr>
                                        <p:cTn id="39" dur="600" fill="hold">
                                          <p:stCondLst>
                                            <p:cond delay="1200"/>
                                          </p:stCondLst>
                                        </p:cTn>
                                        <p:tgtEl>
                                          <p:spTgt spid="25"/>
                                        </p:tgtEl>
                                        <p:attrNameLst>
                                          <p:attrName>r</p:attrName>
                                        </p:attrNameLst>
                                      </p:cBhvr>
                                    </p:animRot>
                                    <p:animRot by="-240000">
                                      <p:cBhvr>
                                        <p:cTn id="40" dur="600" fill="hold">
                                          <p:stCondLst>
                                            <p:cond delay="1800"/>
                                          </p:stCondLst>
                                        </p:cTn>
                                        <p:tgtEl>
                                          <p:spTgt spid="25"/>
                                        </p:tgtEl>
                                        <p:attrNameLst>
                                          <p:attrName>r</p:attrName>
                                        </p:attrNameLst>
                                      </p:cBhvr>
                                    </p:animRot>
                                    <p:animRot by="120000">
                                      <p:cBhvr>
                                        <p:cTn id="41" dur="600" fill="hold">
                                          <p:stCondLst>
                                            <p:cond delay="2400"/>
                                          </p:stCondLst>
                                        </p:cTn>
                                        <p:tgtEl>
                                          <p:spTgt spid="25"/>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300" fill="hold">
                                          <p:stCondLst>
                                            <p:cond delay="0"/>
                                          </p:stCondLst>
                                        </p:cTn>
                                        <p:tgtEl>
                                          <p:spTgt spid="26"/>
                                        </p:tgtEl>
                                        <p:attrNameLst>
                                          <p:attrName>r</p:attrName>
                                        </p:attrNameLst>
                                      </p:cBhvr>
                                    </p:animRot>
                                    <p:animRot by="-240000">
                                      <p:cBhvr>
                                        <p:cTn id="44" dur="600" fill="hold">
                                          <p:stCondLst>
                                            <p:cond delay="600"/>
                                          </p:stCondLst>
                                        </p:cTn>
                                        <p:tgtEl>
                                          <p:spTgt spid="26"/>
                                        </p:tgtEl>
                                        <p:attrNameLst>
                                          <p:attrName>r</p:attrName>
                                        </p:attrNameLst>
                                      </p:cBhvr>
                                    </p:animRot>
                                    <p:animRot by="240000">
                                      <p:cBhvr>
                                        <p:cTn id="45" dur="600" fill="hold">
                                          <p:stCondLst>
                                            <p:cond delay="1200"/>
                                          </p:stCondLst>
                                        </p:cTn>
                                        <p:tgtEl>
                                          <p:spTgt spid="26"/>
                                        </p:tgtEl>
                                        <p:attrNameLst>
                                          <p:attrName>r</p:attrName>
                                        </p:attrNameLst>
                                      </p:cBhvr>
                                    </p:animRot>
                                    <p:animRot by="-240000">
                                      <p:cBhvr>
                                        <p:cTn id="46" dur="600" fill="hold">
                                          <p:stCondLst>
                                            <p:cond delay="1800"/>
                                          </p:stCondLst>
                                        </p:cTn>
                                        <p:tgtEl>
                                          <p:spTgt spid="26"/>
                                        </p:tgtEl>
                                        <p:attrNameLst>
                                          <p:attrName>r</p:attrName>
                                        </p:attrNameLst>
                                      </p:cBhvr>
                                    </p:animRot>
                                    <p:animRot by="120000">
                                      <p:cBhvr>
                                        <p:cTn id="47" dur="600" fill="hold">
                                          <p:stCondLst>
                                            <p:cond delay="2400"/>
                                          </p:stCondLst>
                                        </p:cTn>
                                        <p:tgtEl>
                                          <p:spTgt spid="26"/>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33"/>
                                        </p:tgtEl>
                                        <p:attrNameLst>
                                          <p:attrName>r</p:attrName>
                                        </p:attrNameLst>
                                      </p:cBhvr>
                                    </p:animRot>
                                    <p:animRot by="-240000">
                                      <p:cBhvr>
                                        <p:cTn id="50" dur="600" fill="hold">
                                          <p:stCondLst>
                                            <p:cond delay="600"/>
                                          </p:stCondLst>
                                        </p:cTn>
                                        <p:tgtEl>
                                          <p:spTgt spid="33"/>
                                        </p:tgtEl>
                                        <p:attrNameLst>
                                          <p:attrName>r</p:attrName>
                                        </p:attrNameLst>
                                      </p:cBhvr>
                                    </p:animRot>
                                    <p:animRot by="240000">
                                      <p:cBhvr>
                                        <p:cTn id="51" dur="600" fill="hold">
                                          <p:stCondLst>
                                            <p:cond delay="1200"/>
                                          </p:stCondLst>
                                        </p:cTn>
                                        <p:tgtEl>
                                          <p:spTgt spid="33"/>
                                        </p:tgtEl>
                                        <p:attrNameLst>
                                          <p:attrName>r</p:attrName>
                                        </p:attrNameLst>
                                      </p:cBhvr>
                                    </p:animRot>
                                    <p:animRot by="-240000">
                                      <p:cBhvr>
                                        <p:cTn id="52" dur="600" fill="hold">
                                          <p:stCondLst>
                                            <p:cond delay="1800"/>
                                          </p:stCondLst>
                                        </p:cTn>
                                        <p:tgtEl>
                                          <p:spTgt spid="33"/>
                                        </p:tgtEl>
                                        <p:attrNameLst>
                                          <p:attrName>r</p:attrName>
                                        </p:attrNameLst>
                                      </p:cBhvr>
                                    </p:animRot>
                                    <p:animRot by="120000">
                                      <p:cBhvr>
                                        <p:cTn id="53" dur="600" fill="hold">
                                          <p:stCondLst>
                                            <p:cond delay="2400"/>
                                          </p:stCondLst>
                                        </p:cTn>
                                        <p:tgtEl>
                                          <p:spTgt spid="33"/>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24"/>
                                        </p:tgtEl>
                                        <p:attrNameLst>
                                          <p:attrName>r</p:attrName>
                                        </p:attrNameLst>
                                      </p:cBhvr>
                                    </p:animRot>
                                    <p:animRot by="-240000">
                                      <p:cBhvr>
                                        <p:cTn id="56" dur="600" fill="hold">
                                          <p:stCondLst>
                                            <p:cond delay="600"/>
                                          </p:stCondLst>
                                        </p:cTn>
                                        <p:tgtEl>
                                          <p:spTgt spid="24"/>
                                        </p:tgtEl>
                                        <p:attrNameLst>
                                          <p:attrName>r</p:attrName>
                                        </p:attrNameLst>
                                      </p:cBhvr>
                                    </p:animRot>
                                    <p:animRot by="240000">
                                      <p:cBhvr>
                                        <p:cTn id="57" dur="600" fill="hold">
                                          <p:stCondLst>
                                            <p:cond delay="1200"/>
                                          </p:stCondLst>
                                        </p:cTn>
                                        <p:tgtEl>
                                          <p:spTgt spid="24"/>
                                        </p:tgtEl>
                                        <p:attrNameLst>
                                          <p:attrName>r</p:attrName>
                                        </p:attrNameLst>
                                      </p:cBhvr>
                                    </p:animRot>
                                    <p:animRot by="-240000">
                                      <p:cBhvr>
                                        <p:cTn id="58" dur="600" fill="hold">
                                          <p:stCondLst>
                                            <p:cond delay="1800"/>
                                          </p:stCondLst>
                                        </p:cTn>
                                        <p:tgtEl>
                                          <p:spTgt spid="24"/>
                                        </p:tgtEl>
                                        <p:attrNameLst>
                                          <p:attrName>r</p:attrName>
                                        </p:attrNameLst>
                                      </p:cBhvr>
                                    </p:animRot>
                                    <p:animRot by="120000">
                                      <p:cBhvr>
                                        <p:cTn id="59" dur="600" fill="hold">
                                          <p:stCondLst>
                                            <p:cond delay="2400"/>
                                          </p:stCondLst>
                                        </p:cTn>
                                        <p:tgtEl>
                                          <p:spTgt spid="24"/>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9"/>
                                        </p:tgtEl>
                                        <p:attrNameLst>
                                          <p:attrName>r</p:attrName>
                                        </p:attrNameLst>
                                      </p:cBhvr>
                                    </p:animRot>
                                    <p:animRot by="-240000">
                                      <p:cBhvr>
                                        <p:cTn id="62" dur="600" fill="hold">
                                          <p:stCondLst>
                                            <p:cond delay="600"/>
                                          </p:stCondLst>
                                        </p:cTn>
                                        <p:tgtEl>
                                          <p:spTgt spid="29"/>
                                        </p:tgtEl>
                                        <p:attrNameLst>
                                          <p:attrName>r</p:attrName>
                                        </p:attrNameLst>
                                      </p:cBhvr>
                                    </p:animRot>
                                    <p:animRot by="240000">
                                      <p:cBhvr>
                                        <p:cTn id="63" dur="600" fill="hold">
                                          <p:stCondLst>
                                            <p:cond delay="1200"/>
                                          </p:stCondLst>
                                        </p:cTn>
                                        <p:tgtEl>
                                          <p:spTgt spid="29"/>
                                        </p:tgtEl>
                                        <p:attrNameLst>
                                          <p:attrName>r</p:attrName>
                                        </p:attrNameLst>
                                      </p:cBhvr>
                                    </p:animRot>
                                    <p:animRot by="-240000">
                                      <p:cBhvr>
                                        <p:cTn id="64" dur="600" fill="hold">
                                          <p:stCondLst>
                                            <p:cond delay="1800"/>
                                          </p:stCondLst>
                                        </p:cTn>
                                        <p:tgtEl>
                                          <p:spTgt spid="29"/>
                                        </p:tgtEl>
                                        <p:attrNameLst>
                                          <p:attrName>r</p:attrName>
                                        </p:attrNameLst>
                                      </p:cBhvr>
                                    </p:animRot>
                                    <p:animRot by="120000">
                                      <p:cBhvr>
                                        <p:cTn id="65" dur="600" fill="hold">
                                          <p:stCondLst>
                                            <p:cond delay="2400"/>
                                          </p:stCondLst>
                                        </p:cTn>
                                        <p:tgtEl>
                                          <p:spTgt spid="29"/>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300" fill="hold">
                                          <p:stCondLst>
                                            <p:cond delay="0"/>
                                          </p:stCondLst>
                                        </p:cTn>
                                        <p:tgtEl>
                                          <p:spTgt spid="34"/>
                                        </p:tgtEl>
                                        <p:attrNameLst>
                                          <p:attrName>r</p:attrName>
                                        </p:attrNameLst>
                                      </p:cBhvr>
                                    </p:animRot>
                                    <p:animRot by="-240000">
                                      <p:cBhvr>
                                        <p:cTn id="68" dur="600" fill="hold">
                                          <p:stCondLst>
                                            <p:cond delay="600"/>
                                          </p:stCondLst>
                                        </p:cTn>
                                        <p:tgtEl>
                                          <p:spTgt spid="34"/>
                                        </p:tgtEl>
                                        <p:attrNameLst>
                                          <p:attrName>r</p:attrName>
                                        </p:attrNameLst>
                                      </p:cBhvr>
                                    </p:animRot>
                                    <p:animRot by="240000">
                                      <p:cBhvr>
                                        <p:cTn id="69" dur="600" fill="hold">
                                          <p:stCondLst>
                                            <p:cond delay="1200"/>
                                          </p:stCondLst>
                                        </p:cTn>
                                        <p:tgtEl>
                                          <p:spTgt spid="34"/>
                                        </p:tgtEl>
                                        <p:attrNameLst>
                                          <p:attrName>r</p:attrName>
                                        </p:attrNameLst>
                                      </p:cBhvr>
                                    </p:animRot>
                                    <p:animRot by="-240000">
                                      <p:cBhvr>
                                        <p:cTn id="70" dur="600" fill="hold">
                                          <p:stCondLst>
                                            <p:cond delay="1800"/>
                                          </p:stCondLst>
                                        </p:cTn>
                                        <p:tgtEl>
                                          <p:spTgt spid="34"/>
                                        </p:tgtEl>
                                        <p:attrNameLst>
                                          <p:attrName>r</p:attrName>
                                        </p:attrNameLst>
                                      </p:cBhvr>
                                    </p:animRot>
                                    <p:animRot by="120000">
                                      <p:cBhvr>
                                        <p:cTn id="71" dur="600" fill="hold">
                                          <p:stCondLst>
                                            <p:cond delay="2400"/>
                                          </p:stCondLst>
                                        </p:cTn>
                                        <p:tgtEl>
                                          <p:spTgt spid="34"/>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900" fill="hold">
                                          <p:stCondLst>
                                            <p:cond delay="0"/>
                                          </p:stCondLst>
                                        </p:cTn>
                                        <p:tgtEl>
                                          <p:spTgt spid="3"/>
                                        </p:tgtEl>
                                        <p:attrNameLst>
                                          <p:attrName>r</p:attrName>
                                        </p:attrNameLst>
                                      </p:cBhvr>
                                    </p:animRot>
                                    <p:animRot by="-240000">
                                      <p:cBhvr>
                                        <p:cTn id="74" dur="1800" fill="hold">
                                          <p:stCondLst>
                                            <p:cond delay="1800"/>
                                          </p:stCondLst>
                                        </p:cTn>
                                        <p:tgtEl>
                                          <p:spTgt spid="3"/>
                                        </p:tgtEl>
                                        <p:attrNameLst>
                                          <p:attrName>r</p:attrName>
                                        </p:attrNameLst>
                                      </p:cBhvr>
                                    </p:animRot>
                                    <p:animRot by="240000">
                                      <p:cBhvr>
                                        <p:cTn id="75" dur="1800" fill="hold">
                                          <p:stCondLst>
                                            <p:cond delay="3600"/>
                                          </p:stCondLst>
                                        </p:cTn>
                                        <p:tgtEl>
                                          <p:spTgt spid="3"/>
                                        </p:tgtEl>
                                        <p:attrNameLst>
                                          <p:attrName>r</p:attrName>
                                        </p:attrNameLst>
                                      </p:cBhvr>
                                    </p:animRot>
                                    <p:animRot by="-240000">
                                      <p:cBhvr>
                                        <p:cTn id="76" dur="1800" fill="hold">
                                          <p:stCondLst>
                                            <p:cond delay="5400"/>
                                          </p:stCondLst>
                                        </p:cTn>
                                        <p:tgtEl>
                                          <p:spTgt spid="3"/>
                                        </p:tgtEl>
                                        <p:attrNameLst>
                                          <p:attrName>r</p:attrName>
                                        </p:attrNameLst>
                                      </p:cBhvr>
                                    </p:animRot>
                                    <p:animRot by="120000">
                                      <p:cBhvr>
                                        <p:cTn id="77" dur="1800" fill="hold">
                                          <p:stCondLst>
                                            <p:cond delay="7200"/>
                                          </p:stCondLst>
                                        </p:cTn>
                                        <p:tgtEl>
                                          <p:spTgt spid="3"/>
                                        </p:tgtEl>
                                        <p:attrNameLst>
                                          <p:attrName>r</p:attrName>
                                        </p:attrNameLst>
                                      </p:cBhvr>
                                    </p:animRot>
                                  </p:childTnLst>
                                </p:cTn>
                              </p:par>
                              <p:par>
                                <p:cTn id="78" presetID="42" presetClass="entr" presetSubtype="0" fill="hold" grpId="0" nodeType="with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fade">
                                      <p:cBhvr>
                                        <p:cTn id="80" dur="1000"/>
                                        <p:tgtEl>
                                          <p:spTgt spid="2"/>
                                        </p:tgtEl>
                                      </p:cBhvr>
                                    </p:animEffect>
                                    <p:anim calcmode="lin" valueType="num">
                                      <p:cBhvr>
                                        <p:cTn id="81" dur="1000" fill="hold"/>
                                        <p:tgtEl>
                                          <p:spTgt spid="2"/>
                                        </p:tgtEl>
                                        <p:attrNameLst>
                                          <p:attrName>ppt_x</p:attrName>
                                        </p:attrNameLst>
                                      </p:cBhvr>
                                      <p:tavLst>
                                        <p:tav tm="0">
                                          <p:val>
                                            <p:strVal val="#ppt_x"/>
                                          </p:val>
                                        </p:tav>
                                        <p:tav tm="100000">
                                          <p:val>
                                            <p:strVal val="#ppt_x"/>
                                          </p:val>
                                        </p:tav>
                                      </p:tavLst>
                                    </p:anim>
                                    <p:anim calcmode="lin" valueType="num">
                                      <p:cBhvr>
                                        <p:cTn id="8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34"/>
                                        </p:tgtEl>
                                      </p:cBhvr>
                                    </p:animEffect>
                                    <p:anim calcmode="lin" valueType="num">
                                      <p:cBhvr>
                                        <p:cTn id="88" dur="1000"/>
                                        <p:tgtEl>
                                          <p:spTgt spid="34"/>
                                        </p:tgtEl>
                                        <p:attrNameLst>
                                          <p:attrName>ppt_x</p:attrName>
                                        </p:attrNameLst>
                                      </p:cBhvr>
                                      <p:tavLst>
                                        <p:tav tm="0">
                                          <p:val>
                                            <p:strVal val="ppt_x"/>
                                          </p:val>
                                        </p:tav>
                                        <p:tav tm="100000">
                                          <p:val>
                                            <p:strVal val="ppt_x"/>
                                          </p:val>
                                        </p:tav>
                                      </p:tavLst>
                                    </p:anim>
                                    <p:anim calcmode="lin" valueType="num">
                                      <p:cBhvr>
                                        <p:cTn id="89" dur="100" decel="100000"/>
                                        <p:tgtEl>
                                          <p:spTgt spid="34"/>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4"/>
                                        </p:tgtEl>
                                        <p:attrNameLst>
                                          <p:attrName>ppt_y</p:attrName>
                                        </p:attrNameLst>
                                      </p:cBhvr>
                                      <p:tavLst>
                                        <p:tav tm="0">
                                          <p:val>
                                            <p:strVal val="ppt_y"/>
                                          </p:val>
                                        </p:tav>
                                        <p:tav tm="100000">
                                          <p:val>
                                            <p:strVal val="ppt_y+1"/>
                                          </p:val>
                                        </p:tav>
                                      </p:tavLst>
                                    </p:anim>
                                    <p:set>
                                      <p:cBhvr>
                                        <p:cTn id="9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92" restart="whenNotActive" fill="hold" evtFilter="cancelBubble" nodeType="interactiveSeq">
                <p:stCondLst>
                  <p:cond evt="onClick" delay="0">
                    <p:tgtEl>
                      <p:spTgt spid="29"/>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29"/>
                                        </p:tgtEl>
                                      </p:cBhvr>
                                    </p:animEffect>
                                    <p:anim calcmode="lin" valueType="num">
                                      <p:cBhvr>
                                        <p:cTn id="97" dur="1000"/>
                                        <p:tgtEl>
                                          <p:spTgt spid="29"/>
                                        </p:tgtEl>
                                        <p:attrNameLst>
                                          <p:attrName>ppt_x</p:attrName>
                                        </p:attrNameLst>
                                      </p:cBhvr>
                                      <p:tavLst>
                                        <p:tav tm="0">
                                          <p:val>
                                            <p:strVal val="ppt_x"/>
                                          </p:val>
                                        </p:tav>
                                        <p:tav tm="100000">
                                          <p:val>
                                            <p:strVal val="ppt_x"/>
                                          </p:val>
                                        </p:tav>
                                      </p:tavLst>
                                    </p:anim>
                                    <p:anim calcmode="lin" valueType="num">
                                      <p:cBhvr>
                                        <p:cTn id="98" dur="100" decel="100000"/>
                                        <p:tgtEl>
                                          <p:spTgt spid="29"/>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29"/>
                                        </p:tgtEl>
                                        <p:attrNameLst>
                                          <p:attrName>ppt_y</p:attrName>
                                        </p:attrNameLst>
                                      </p:cBhvr>
                                      <p:tavLst>
                                        <p:tav tm="0">
                                          <p:val>
                                            <p:strVal val="ppt_y"/>
                                          </p:val>
                                        </p:tav>
                                        <p:tav tm="100000">
                                          <p:val>
                                            <p:strVal val="ppt_y+1"/>
                                          </p:val>
                                        </p:tav>
                                      </p:tavLst>
                                    </p:anim>
                                    <p:set>
                                      <p:cBhvr>
                                        <p:cTn id="10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1" restart="whenNotActive" fill="hold" evtFilter="cancelBubble" nodeType="interactiveSeq">
                <p:stCondLst>
                  <p:cond evt="onClick" delay="0">
                    <p:tgtEl>
                      <p:spTgt spid="33"/>
                    </p:tgtEl>
                  </p:cond>
                </p:stCondLst>
                <p:endSync evt="end" delay="0">
                  <p:rtn val="all"/>
                </p:endSync>
                <p:childTnLst>
                  <p:par>
                    <p:cTn id="102" fill="hold">
                      <p:stCondLst>
                        <p:cond delay="0"/>
                      </p:stCondLst>
                      <p:childTnLst>
                        <p:par>
                          <p:cTn id="103" fill="hold">
                            <p:stCondLst>
                              <p:cond delay="0"/>
                            </p:stCondLst>
                            <p:childTnLst>
                              <p:par>
                                <p:cTn id="104" presetID="37" presetClass="exit" presetSubtype="0" fill="hold" nodeType="clickEffect">
                                  <p:stCondLst>
                                    <p:cond delay="0"/>
                                  </p:stCondLst>
                                  <p:childTnLst>
                                    <p:animEffect transition="out" filter="fade">
                                      <p:cBhvr>
                                        <p:cTn id="105" dur="1000"/>
                                        <p:tgtEl>
                                          <p:spTgt spid="33"/>
                                        </p:tgtEl>
                                      </p:cBhvr>
                                    </p:animEffect>
                                    <p:anim calcmode="lin" valueType="num">
                                      <p:cBhvr>
                                        <p:cTn id="106" dur="1000"/>
                                        <p:tgtEl>
                                          <p:spTgt spid="33"/>
                                        </p:tgtEl>
                                        <p:attrNameLst>
                                          <p:attrName>ppt_x</p:attrName>
                                        </p:attrNameLst>
                                      </p:cBhvr>
                                      <p:tavLst>
                                        <p:tav tm="0">
                                          <p:val>
                                            <p:strVal val="ppt_x"/>
                                          </p:val>
                                        </p:tav>
                                        <p:tav tm="100000">
                                          <p:val>
                                            <p:strVal val="ppt_x"/>
                                          </p:val>
                                        </p:tav>
                                      </p:tavLst>
                                    </p:anim>
                                    <p:anim calcmode="lin" valueType="num">
                                      <p:cBhvr>
                                        <p:cTn id="107" dur="100" decel="100000"/>
                                        <p:tgtEl>
                                          <p:spTgt spid="33"/>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33"/>
                                        </p:tgtEl>
                                        <p:attrNameLst>
                                          <p:attrName>ppt_y</p:attrName>
                                        </p:attrNameLst>
                                      </p:cBhvr>
                                      <p:tavLst>
                                        <p:tav tm="0">
                                          <p:val>
                                            <p:strVal val="ppt_y"/>
                                          </p:val>
                                        </p:tav>
                                        <p:tav tm="100000">
                                          <p:val>
                                            <p:strVal val="ppt_y+1"/>
                                          </p:val>
                                        </p:tav>
                                      </p:tavLst>
                                    </p:anim>
                                    <p:set>
                                      <p:cBhvr>
                                        <p:cTn id="10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10" restart="whenNotActive" fill="hold" evtFilter="cancelBubble" nodeType="interactiveSeq">
                <p:stCondLst>
                  <p:cond evt="onClick" delay="0">
                    <p:tgtEl>
                      <p:spTgt spid="25"/>
                    </p:tgtEl>
                  </p:cond>
                </p:stCondLst>
                <p:endSync evt="end" delay="0">
                  <p:rtn val="all"/>
                </p:endSync>
                <p:childTnLst>
                  <p:par>
                    <p:cTn id="111" fill="hold">
                      <p:stCondLst>
                        <p:cond delay="0"/>
                      </p:stCondLst>
                      <p:childTnLst>
                        <p:par>
                          <p:cTn id="112" fill="hold">
                            <p:stCondLst>
                              <p:cond delay="0"/>
                            </p:stCondLst>
                            <p:childTnLst>
                              <p:par>
                                <p:cTn id="113" presetID="37" presetClass="exit" presetSubtype="0" fill="hold" nodeType="clickEffect">
                                  <p:stCondLst>
                                    <p:cond delay="0"/>
                                  </p:stCondLst>
                                  <p:childTnLst>
                                    <p:animEffect transition="out" filter="fade">
                                      <p:cBhvr>
                                        <p:cTn id="114" dur="1000"/>
                                        <p:tgtEl>
                                          <p:spTgt spid="25"/>
                                        </p:tgtEl>
                                      </p:cBhvr>
                                    </p:animEffect>
                                    <p:anim calcmode="lin" valueType="num">
                                      <p:cBhvr>
                                        <p:cTn id="115" dur="1000"/>
                                        <p:tgtEl>
                                          <p:spTgt spid="25"/>
                                        </p:tgtEl>
                                        <p:attrNameLst>
                                          <p:attrName>ppt_x</p:attrName>
                                        </p:attrNameLst>
                                      </p:cBhvr>
                                      <p:tavLst>
                                        <p:tav tm="0">
                                          <p:val>
                                            <p:strVal val="ppt_x"/>
                                          </p:val>
                                        </p:tav>
                                        <p:tav tm="100000">
                                          <p:val>
                                            <p:strVal val="ppt_x"/>
                                          </p:val>
                                        </p:tav>
                                      </p:tavLst>
                                    </p:anim>
                                    <p:anim calcmode="lin" valueType="num">
                                      <p:cBhvr>
                                        <p:cTn id="116" dur="100" decel="100000"/>
                                        <p:tgtEl>
                                          <p:spTgt spid="25"/>
                                        </p:tgtEl>
                                        <p:attrNameLst>
                                          <p:attrName>ppt_y</p:attrName>
                                        </p:attrNameLst>
                                      </p:cBhvr>
                                      <p:tavLst>
                                        <p:tav tm="0">
                                          <p:val>
                                            <p:strVal val="ppt_y"/>
                                          </p:val>
                                        </p:tav>
                                        <p:tav tm="100000">
                                          <p:val>
                                            <p:strVal val="ppt_y-.03"/>
                                          </p:val>
                                        </p:tav>
                                      </p:tavLst>
                                    </p:anim>
                                    <p:anim calcmode="lin" valueType="num">
                                      <p:cBhvr>
                                        <p:cTn id="117" dur="900" accel="100000">
                                          <p:stCondLst>
                                            <p:cond delay="100"/>
                                          </p:stCondLst>
                                        </p:cTn>
                                        <p:tgtEl>
                                          <p:spTgt spid="25"/>
                                        </p:tgtEl>
                                        <p:attrNameLst>
                                          <p:attrName>ppt_y</p:attrName>
                                        </p:attrNameLst>
                                      </p:cBhvr>
                                      <p:tavLst>
                                        <p:tav tm="0">
                                          <p:val>
                                            <p:strVal val="ppt_y"/>
                                          </p:val>
                                        </p:tav>
                                        <p:tav tm="100000">
                                          <p:val>
                                            <p:strVal val="ppt_y+1"/>
                                          </p:val>
                                        </p:tav>
                                      </p:tavLst>
                                    </p:anim>
                                    <p:set>
                                      <p:cBhvr>
                                        <p:cTn id="118"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9" restart="whenNotActive" fill="hold" evtFilter="cancelBubble" nodeType="interactiveSeq">
                <p:stCondLst>
                  <p:cond evt="onClick" delay="0">
                    <p:tgtEl>
                      <p:spTgt spid="26"/>
                    </p:tgtEl>
                  </p:cond>
                </p:stCondLst>
                <p:endSync evt="end" delay="0">
                  <p:rtn val="all"/>
                </p:endSync>
                <p:childTnLst>
                  <p:par>
                    <p:cTn id="120" fill="hold">
                      <p:stCondLst>
                        <p:cond delay="0"/>
                      </p:stCondLst>
                      <p:childTnLst>
                        <p:par>
                          <p:cTn id="121" fill="hold">
                            <p:stCondLst>
                              <p:cond delay="0"/>
                            </p:stCondLst>
                            <p:childTnLst>
                              <p:par>
                                <p:cTn id="122" presetID="37" presetClass="exit" presetSubtype="0" fill="hold" nodeType="clickEffect">
                                  <p:stCondLst>
                                    <p:cond delay="0"/>
                                  </p:stCondLst>
                                  <p:childTnLst>
                                    <p:animEffect transition="out" filter="fade">
                                      <p:cBhvr>
                                        <p:cTn id="123" dur="1000"/>
                                        <p:tgtEl>
                                          <p:spTgt spid="26"/>
                                        </p:tgtEl>
                                      </p:cBhvr>
                                    </p:animEffect>
                                    <p:anim calcmode="lin" valueType="num">
                                      <p:cBhvr>
                                        <p:cTn id="124" dur="1000"/>
                                        <p:tgtEl>
                                          <p:spTgt spid="26"/>
                                        </p:tgtEl>
                                        <p:attrNameLst>
                                          <p:attrName>ppt_x</p:attrName>
                                        </p:attrNameLst>
                                      </p:cBhvr>
                                      <p:tavLst>
                                        <p:tav tm="0">
                                          <p:val>
                                            <p:strVal val="ppt_x"/>
                                          </p:val>
                                        </p:tav>
                                        <p:tav tm="100000">
                                          <p:val>
                                            <p:strVal val="ppt_x"/>
                                          </p:val>
                                        </p:tav>
                                      </p:tavLst>
                                    </p:anim>
                                    <p:anim calcmode="lin" valueType="num">
                                      <p:cBhvr>
                                        <p:cTn id="125" dur="100" decel="100000"/>
                                        <p:tgtEl>
                                          <p:spTgt spid="26"/>
                                        </p:tgtEl>
                                        <p:attrNameLst>
                                          <p:attrName>ppt_y</p:attrName>
                                        </p:attrNameLst>
                                      </p:cBhvr>
                                      <p:tavLst>
                                        <p:tav tm="0">
                                          <p:val>
                                            <p:strVal val="ppt_y"/>
                                          </p:val>
                                        </p:tav>
                                        <p:tav tm="100000">
                                          <p:val>
                                            <p:strVal val="ppt_y-.03"/>
                                          </p:val>
                                        </p:tav>
                                      </p:tavLst>
                                    </p:anim>
                                    <p:anim calcmode="lin" valueType="num">
                                      <p:cBhvr>
                                        <p:cTn id="126" dur="900" accel="100000">
                                          <p:stCondLst>
                                            <p:cond delay="100"/>
                                          </p:stCondLst>
                                        </p:cTn>
                                        <p:tgtEl>
                                          <p:spTgt spid="26"/>
                                        </p:tgtEl>
                                        <p:attrNameLst>
                                          <p:attrName>ppt_y</p:attrName>
                                        </p:attrNameLst>
                                      </p:cBhvr>
                                      <p:tavLst>
                                        <p:tav tm="0">
                                          <p:val>
                                            <p:strVal val="ppt_y"/>
                                          </p:val>
                                        </p:tav>
                                        <p:tav tm="100000">
                                          <p:val>
                                            <p:strVal val="ppt_y+1"/>
                                          </p:val>
                                        </p:tav>
                                      </p:tavLst>
                                    </p:anim>
                                    <p:set>
                                      <p:cBhvr>
                                        <p:cTn id="127"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8" restart="whenNotActive" fill="hold" evtFilter="cancelBubble" nodeType="interactiveSeq">
                <p:stCondLst>
                  <p:cond evt="onClick" delay="0">
                    <p:tgtEl>
                      <p:spTgt spid="22"/>
                    </p:tgtEl>
                  </p:cond>
                </p:stCondLst>
                <p:endSync evt="end" delay="0">
                  <p:rtn val="all"/>
                </p:endSync>
                <p:childTnLst>
                  <p:par>
                    <p:cTn id="129" fill="hold">
                      <p:stCondLst>
                        <p:cond delay="0"/>
                      </p:stCondLst>
                      <p:childTnLst>
                        <p:par>
                          <p:cTn id="130" fill="hold">
                            <p:stCondLst>
                              <p:cond delay="0"/>
                            </p:stCondLst>
                            <p:childTnLst>
                              <p:par>
                                <p:cTn id="131" presetID="37" presetClass="exit" presetSubtype="0" fill="hold" nodeType="clickEffect">
                                  <p:stCondLst>
                                    <p:cond delay="0"/>
                                  </p:stCondLst>
                                  <p:childTnLst>
                                    <p:animEffect transition="out" filter="fade">
                                      <p:cBhvr>
                                        <p:cTn id="132" dur="1000"/>
                                        <p:tgtEl>
                                          <p:spTgt spid="22"/>
                                        </p:tgtEl>
                                      </p:cBhvr>
                                    </p:animEffect>
                                    <p:anim calcmode="lin" valueType="num">
                                      <p:cBhvr>
                                        <p:cTn id="133" dur="1000"/>
                                        <p:tgtEl>
                                          <p:spTgt spid="22"/>
                                        </p:tgtEl>
                                        <p:attrNameLst>
                                          <p:attrName>ppt_x</p:attrName>
                                        </p:attrNameLst>
                                      </p:cBhvr>
                                      <p:tavLst>
                                        <p:tav tm="0">
                                          <p:val>
                                            <p:strVal val="ppt_x"/>
                                          </p:val>
                                        </p:tav>
                                        <p:tav tm="100000">
                                          <p:val>
                                            <p:strVal val="ppt_x"/>
                                          </p:val>
                                        </p:tav>
                                      </p:tavLst>
                                    </p:anim>
                                    <p:anim calcmode="lin" valueType="num">
                                      <p:cBhvr>
                                        <p:cTn id="134" dur="100" decel="100000"/>
                                        <p:tgtEl>
                                          <p:spTgt spid="22"/>
                                        </p:tgtEl>
                                        <p:attrNameLst>
                                          <p:attrName>ppt_y</p:attrName>
                                        </p:attrNameLst>
                                      </p:cBhvr>
                                      <p:tavLst>
                                        <p:tav tm="0">
                                          <p:val>
                                            <p:strVal val="ppt_y"/>
                                          </p:val>
                                        </p:tav>
                                        <p:tav tm="100000">
                                          <p:val>
                                            <p:strVal val="ppt_y-.03"/>
                                          </p:val>
                                        </p:tav>
                                      </p:tavLst>
                                    </p:anim>
                                    <p:anim calcmode="lin" valueType="num">
                                      <p:cBhvr>
                                        <p:cTn id="135" dur="900" accel="100000">
                                          <p:stCondLst>
                                            <p:cond delay="100"/>
                                          </p:stCondLst>
                                        </p:cTn>
                                        <p:tgtEl>
                                          <p:spTgt spid="22"/>
                                        </p:tgtEl>
                                        <p:attrNameLst>
                                          <p:attrName>ppt_y</p:attrName>
                                        </p:attrNameLst>
                                      </p:cBhvr>
                                      <p:tavLst>
                                        <p:tav tm="0">
                                          <p:val>
                                            <p:strVal val="ppt_y"/>
                                          </p:val>
                                        </p:tav>
                                        <p:tav tm="100000">
                                          <p:val>
                                            <p:strVal val="ppt_y+1"/>
                                          </p:val>
                                        </p:tav>
                                      </p:tavLst>
                                    </p:anim>
                                    <p:set>
                                      <p:cBhvr>
                                        <p:cTn id="13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7" restart="whenNotActive" fill="hold" evtFilter="cancelBubble" nodeType="interactiveSeq">
                <p:stCondLst>
                  <p:cond evt="onClick" delay="0">
                    <p:tgtEl>
                      <p:spTgt spid="23"/>
                    </p:tgtEl>
                  </p:cond>
                </p:stCondLst>
                <p:endSync evt="end" delay="0">
                  <p:rtn val="all"/>
                </p:endSync>
                <p:childTnLst>
                  <p:par>
                    <p:cTn id="138" fill="hold">
                      <p:stCondLst>
                        <p:cond delay="0"/>
                      </p:stCondLst>
                      <p:childTnLst>
                        <p:par>
                          <p:cTn id="139" fill="hold">
                            <p:stCondLst>
                              <p:cond delay="0"/>
                            </p:stCondLst>
                            <p:childTnLst>
                              <p:par>
                                <p:cTn id="140" presetID="37" presetClass="exit" presetSubtype="0" fill="hold" nodeType="clickEffect">
                                  <p:stCondLst>
                                    <p:cond delay="0"/>
                                  </p:stCondLst>
                                  <p:childTnLst>
                                    <p:animEffect transition="out" filter="fade">
                                      <p:cBhvr>
                                        <p:cTn id="141" dur="1000"/>
                                        <p:tgtEl>
                                          <p:spTgt spid="23"/>
                                        </p:tgtEl>
                                      </p:cBhvr>
                                    </p:animEffect>
                                    <p:anim calcmode="lin" valueType="num">
                                      <p:cBhvr>
                                        <p:cTn id="142" dur="1000"/>
                                        <p:tgtEl>
                                          <p:spTgt spid="23"/>
                                        </p:tgtEl>
                                        <p:attrNameLst>
                                          <p:attrName>ppt_x</p:attrName>
                                        </p:attrNameLst>
                                      </p:cBhvr>
                                      <p:tavLst>
                                        <p:tav tm="0">
                                          <p:val>
                                            <p:strVal val="ppt_x"/>
                                          </p:val>
                                        </p:tav>
                                        <p:tav tm="100000">
                                          <p:val>
                                            <p:strVal val="ppt_x"/>
                                          </p:val>
                                        </p:tav>
                                      </p:tavLst>
                                    </p:anim>
                                    <p:anim calcmode="lin" valueType="num">
                                      <p:cBhvr>
                                        <p:cTn id="143" dur="100" decel="100000"/>
                                        <p:tgtEl>
                                          <p:spTgt spid="23"/>
                                        </p:tgtEl>
                                        <p:attrNameLst>
                                          <p:attrName>ppt_y</p:attrName>
                                        </p:attrNameLst>
                                      </p:cBhvr>
                                      <p:tavLst>
                                        <p:tav tm="0">
                                          <p:val>
                                            <p:strVal val="ppt_y"/>
                                          </p:val>
                                        </p:tav>
                                        <p:tav tm="100000">
                                          <p:val>
                                            <p:strVal val="ppt_y-.03"/>
                                          </p:val>
                                        </p:tav>
                                      </p:tavLst>
                                    </p:anim>
                                    <p:anim calcmode="lin" valueType="num">
                                      <p:cBhvr>
                                        <p:cTn id="144" dur="900" accel="100000">
                                          <p:stCondLst>
                                            <p:cond delay="100"/>
                                          </p:stCondLst>
                                        </p:cTn>
                                        <p:tgtEl>
                                          <p:spTgt spid="23"/>
                                        </p:tgtEl>
                                        <p:attrNameLst>
                                          <p:attrName>ppt_y</p:attrName>
                                        </p:attrNameLst>
                                      </p:cBhvr>
                                      <p:tavLst>
                                        <p:tav tm="0">
                                          <p:val>
                                            <p:strVal val="ppt_y"/>
                                          </p:val>
                                        </p:tav>
                                        <p:tav tm="100000">
                                          <p:val>
                                            <p:strVal val="ppt_y+1"/>
                                          </p:val>
                                        </p:tav>
                                      </p:tavLst>
                                    </p:anim>
                                    <p:set>
                                      <p:cBhvr>
                                        <p:cTn id="14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37" presetClass="exit" presetSubtype="0" fill="hold" nodeType="clickEffect">
                                  <p:stCondLst>
                                    <p:cond delay="0"/>
                                  </p:stCondLst>
                                  <p:childTnLst>
                                    <p:animEffect transition="out" filter="fade">
                                      <p:cBhvr>
                                        <p:cTn id="150" dur="1000"/>
                                        <p:tgtEl>
                                          <p:spTgt spid="24"/>
                                        </p:tgtEl>
                                      </p:cBhvr>
                                    </p:animEffect>
                                    <p:anim calcmode="lin" valueType="num">
                                      <p:cBhvr>
                                        <p:cTn id="151" dur="1000"/>
                                        <p:tgtEl>
                                          <p:spTgt spid="24"/>
                                        </p:tgtEl>
                                        <p:attrNameLst>
                                          <p:attrName>ppt_x</p:attrName>
                                        </p:attrNameLst>
                                      </p:cBhvr>
                                      <p:tavLst>
                                        <p:tav tm="0">
                                          <p:val>
                                            <p:strVal val="ppt_x"/>
                                          </p:val>
                                        </p:tav>
                                        <p:tav tm="100000">
                                          <p:val>
                                            <p:strVal val="ppt_x"/>
                                          </p:val>
                                        </p:tav>
                                      </p:tavLst>
                                    </p:anim>
                                    <p:anim calcmode="lin" valueType="num">
                                      <p:cBhvr>
                                        <p:cTn id="152" dur="100" decel="100000"/>
                                        <p:tgtEl>
                                          <p:spTgt spid="24"/>
                                        </p:tgtEl>
                                        <p:attrNameLst>
                                          <p:attrName>ppt_y</p:attrName>
                                        </p:attrNameLst>
                                      </p:cBhvr>
                                      <p:tavLst>
                                        <p:tav tm="0">
                                          <p:val>
                                            <p:strVal val="ppt_y"/>
                                          </p:val>
                                        </p:tav>
                                        <p:tav tm="100000">
                                          <p:val>
                                            <p:strVal val="ppt_y-.03"/>
                                          </p:val>
                                        </p:tav>
                                      </p:tavLst>
                                    </p:anim>
                                    <p:anim calcmode="lin" valueType="num">
                                      <p:cBhvr>
                                        <p:cTn id="153" dur="900" accel="100000">
                                          <p:stCondLst>
                                            <p:cond delay="100"/>
                                          </p:stCondLst>
                                        </p:cTn>
                                        <p:tgtEl>
                                          <p:spTgt spid="24"/>
                                        </p:tgtEl>
                                        <p:attrNameLst>
                                          <p:attrName>ppt_y</p:attrName>
                                        </p:attrNameLst>
                                      </p:cBhvr>
                                      <p:tavLst>
                                        <p:tav tm="0">
                                          <p:val>
                                            <p:strVal val="ppt_y"/>
                                          </p:val>
                                        </p:tav>
                                        <p:tav tm="100000">
                                          <p:val>
                                            <p:strVal val="ppt_y+1"/>
                                          </p:val>
                                        </p:tav>
                                      </p:tavLst>
                                    </p:anim>
                                    <p:set>
                                      <p:cBhvr>
                                        <p:cTn id="15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55" restart="whenNotActive" fill="hold" evtFilter="cancelBubble" nodeType="interactiveSeq">
                <p:stCondLst>
                  <p:cond evt="onClick" delay="0">
                    <p:tgtEl>
                      <p:spTgt spid="42"/>
                    </p:tgtEl>
                  </p:cond>
                </p:stCondLst>
                <p:endSync evt="end" delay="0">
                  <p:rtn val="all"/>
                </p:endSync>
                <p:childTnLst>
                  <p:par>
                    <p:cTn id="156" fill="hold">
                      <p:stCondLst>
                        <p:cond delay="0"/>
                      </p:stCondLst>
                      <p:childTnLst>
                        <p:par>
                          <p:cTn id="157" fill="hold">
                            <p:stCondLst>
                              <p:cond delay="0"/>
                            </p:stCondLst>
                            <p:childTnLst>
                              <p:par>
                                <p:cTn id="158" presetID="37" presetClass="exit" presetSubtype="0" fill="hold" nodeType="clickEffect">
                                  <p:stCondLst>
                                    <p:cond delay="0"/>
                                  </p:stCondLst>
                                  <p:childTnLst>
                                    <p:animEffect transition="out" filter="fade">
                                      <p:cBhvr>
                                        <p:cTn id="159" dur="1000"/>
                                        <p:tgtEl>
                                          <p:spTgt spid="42"/>
                                        </p:tgtEl>
                                      </p:cBhvr>
                                    </p:animEffect>
                                    <p:anim calcmode="lin" valueType="num">
                                      <p:cBhvr>
                                        <p:cTn id="160" dur="1000"/>
                                        <p:tgtEl>
                                          <p:spTgt spid="42"/>
                                        </p:tgtEl>
                                        <p:attrNameLst>
                                          <p:attrName>ppt_x</p:attrName>
                                        </p:attrNameLst>
                                      </p:cBhvr>
                                      <p:tavLst>
                                        <p:tav tm="0">
                                          <p:val>
                                            <p:strVal val="ppt_x"/>
                                          </p:val>
                                        </p:tav>
                                        <p:tav tm="100000">
                                          <p:val>
                                            <p:strVal val="ppt_x"/>
                                          </p:val>
                                        </p:tav>
                                      </p:tavLst>
                                    </p:anim>
                                    <p:anim calcmode="lin" valueType="num">
                                      <p:cBhvr>
                                        <p:cTn id="161" dur="100" decel="100000"/>
                                        <p:tgtEl>
                                          <p:spTgt spid="42"/>
                                        </p:tgtEl>
                                        <p:attrNameLst>
                                          <p:attrName>ppt_y</p:attrName>
                                        </p:attrNameLst>
                                      </p:cBhvr>
                                      <p:tavLst>
                                        <p:tav tm="0">
                                          <p:val>
                                            <p:strVal val="ppt_y"/>
                                          </p:val>
                                        </p:tav>
                                        <p:tav tm="100000">
                                          <p:val>
                                            <p:strVal val="ppt_y-.03"/>
                                          </p:val>
                                        </p:tav>
                                      </p:tavLst>
                                    </p:anim>
                                    <p:anim calcmode="lin" valueType="num">
                                      <p:cBhvr>
                                        <p:cTn id="162" dur="900" accel="100000">
                                          <p:stCondLst>
                                            <p:cond delay="100"/>
                                          </p:stCondLst>
                                        </p:cTn>
                                        <p:tgtEl>
                                          <p:spTgt spid="42"/>
                                        </p:tgtEl>
                                        <p:attrNameLst>
                                          <p:attrName>ppt_y</p:attrName>
                                        </p:attrNameLst>
                                      </p:cBhvr>
                                      <p:tavLst>
                                        <p:tav tm="0">
                                          <p:val>
                                            <p:strVal val="ppt_y"/>
                                          </p:val>
                                        </p:tav>
                                        <p:tav tm="100000">
                                          <p:val>
                                            <p:strVal val="ppt_y+1"/>
                                          </p:val>
                                        </p:tav>
                                      </p:tavLst>
                                    </p:anim>
                                    <p:set>
                                      <p:cBhvr>
                                        <p:cTn id="163"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64" restart="whenNotActive" fill="hold" evtFilter="cancelBubble" nodeType="interactiveSeq">
                <p:stCondLst>
                  <p:cond evt="onClick" delay="0">
                    <p:tgtEl>
                      <p:spTgt spid="38"/>
                    </p:tgtEl>
                  </p:cond>
                </p:stCondLst>
                <p:endSync evt="end" delay="0">
                  <p:rtn val="all"/>
                </p:endSync>
                <p:childTnLst>
                  <p:par>
                    <p:cTn id="165" fill="hold">
                      <p:stCondLst>
                        <p:cond delay="0"/>
                      </p:stCondLst>
                      <p:childTnLst>
                        <p:par>
                          <p:cTn id="166" fill="hold">
                            <p:stCondLst>
                              <p:cond delay="0"/>
                            </p:stCondLst>
                            <p:childTnLst>
                              <p:par>
                                <p:cTn id="167" presetID="37" presetClass="exit" presetSubtype="0" fill="hold" nodeType="clickEffect">
                                  <p:stCondLst>
                                    <p:cond delay="0"/>
                                  </p:stCondLst>
                                  <p:childTnLst>
                                    <p:animEffect transition="out" filter="fade">
                                      <p:cBhvr>
                                        <p:cTn id="168" dur="1000"/>
                                        <p:tgtEl>
                                          <p:spTgt spid="38"/>
                                        </p:tgtEl>
                                      </p:cBhvr>
                                    </p:animEffect>
                                    <p:anim calcmode="lin" valueType="num">
                                      <p:cBhvr>
                                        <p:cTn id="169" dur="1000"/>
                                        <p:tgtEl>
                                          <p:spTgt spid="38"/>
                                        </p:tgtEl>
                                        <p:attrNameLst>
                                          <p:attrName>ppt_x</p:attrName>
                                        </p:attrNameLst>
                                      </p:cBhvr>
                                      <p:tavLst>
                                        <p:tav tm="0">
                                          <p:val>
                                            <p:strVal val="ppt_x"/>
                                          </p:val>
                                        </p:tav>
                                        <p:tav tm="100000">
                                          <p:val>
                                            <p:strVal val="ppt_x"/>
                                          </p:val>
                                        </p:tav>
                                      </p:tavLst>
                                    </p:anim>
                                    <p:anim calcmode="lin" valueType="num">
                                      <p:cBhvr>
                                        <p:cTn id="170" dur="100" decel="100000"/>
                                        <p:tgtEl>
                                          <p:spTgt spid="38"/>
                                        </p:tgtEl>
                                        <p:attrNameLst>
                                          <p:attrName>ppt_y</p:attrName>
                                        </p:attrNameLst>
                                      </p:cBhvr>
                                      <p:tavLst>
                                        <p:tav tm="0">
                                          <p:val>
                                            <p:strVal val="ppt_y"/>
                                          </p:val>
                                        </p:tav>
                                        <p:tav tm="100000">
                                          <p:val>
                                            <p:strVal val="ppt_y-.03"/>
                                          </p:val>
                                        </p:tav>
                                      </p:tavLst>
                                    </p:anim>
                                    <p:anim calcmode="lin" valueType="num">
                                      <p:cBhvr>
                                        <p:cTn id="171" dur="900" accel="100000">
                                          <p:stCondLst>
                                            <p:cond delay="100"/>
                                          </p:stCondLst>
                                        </p:cTn>
                                        <p:tgtEl>
                                          <p:spTgt spid="38"/>
                                        </p:tgtEl>
                                        <p:attrNameLst>
                                          <p:attrName>ppt_y</p:attrName>
                                        </p:attrNameLst>
                                      </p:cBhvr>
                                      <p:tavLst>
                                        <p:tav tm="0">
                                          <p:val>
                                            <p:strVal val="ppt_y"/>
                                          </p:val>
                                        </p:tav>
                                        <p:tav tm="100000">
                                          <p:val>
                                            <p:strVal val="ppt_y+1"/>
                                          </p:val>
                                        </p:tav>
                                      </p:tavLst>
                                    </p:anim>
                                    <p:set>
                                      <p:cBhvr>
                                        <p:cTn id="172"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73"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14"/>
            <a:ext cx="12190413" cy="6853760"/>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80547" y="3385472"/>
            <a:ext cx="1975500" cy="1257136"/>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83800" y="3316981"/>
            <a:ext cx="1893154" cy="636949"/>
          </a:xfrm>
          <a:prstGeom prst="rect">
            <a:avLst/>
          </a:prstGeom>
        </p:spPr>
      </p:pic>
      <p:pic>
        <p:nvPicPr>
          <p:cNvPr id="30" name="Picture 2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6049075" y="4881248"/>
            <a:ext cx="1975500" cy="1257136"/>
          </a:xfrm>
          <a:prstGeom prst="rect">
            <a:avLst/>
          </a:prstGeom>
        </p:spPr>
      </p:pic>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39219" y="5204421"/>
            <a:ext cx="1893154" cy="636949"/>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668900" y="5501435"/>
            <a:ext cx="1893154" cy="636949"/>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75750" y="1850072"/>
            <a:ext cx="1414461" cy="1418513"/>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3394799" y="1858719"/>
            <a:ext cx="1543612" cy="1250927"/>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126240" y="2988654"/>
            <a:ext cx="1753259" cy="1274072"/>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854572" y="2606405"/>
            <a:ext cx="1209136" cy="1303252"/>
          </a:xfrm>
          <a:prstGeom prst="rect">
            <a:avLst/>
          </a:prstGeom>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6224506" y="4620233"/>
            <a:ext cx="1620792" cy="1074710"/>
          </a:xfrm>
          <a:prstGeom prst="rect">
            <a:avLst/>
          </a:prstGeom>
        </p:spPr>
      </p:pic>
      <p:pic>
        <p:nvPicPr>
          <p:cNvPr id="29" name="Picture 28"/>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774587" y="4386986"/>
            <a:ext cx="1384808" cy="1266566"/>
          </a:xfrm>
          <a:prstGeom prst="rect">
            <a:avLst/>
          </a:prstGeom>
        </p:spPr>
      </p:pic>
      <p:pic>
        <p:nvPicPr>
          <p:cNvPr id="34" name="Picture 33"/>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2937087" y="4822415"/>
            <a:ext cx="1382354" cy="1139675"/>
          </a:xfrm>
          <a:prstGeom prst="rect">
            <a:avLst/>
          </a:prstGeom>
        </p:spPr>
      </p:pic>
      <p:pic>
        <p:nvPicPr>
          <p:cNvPr id="3" name="Picture 2">
            <a:hlinkClick r:id="rId22" action="ppaction://hlinksldjump"/>
          </p:cNvPr>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1080890" y="-553502"/>
            <a:ext cx="4475689" cy="2570584"/>
          </a:xfrm>
          <a:prstGeom prst="rect">
            <a:avLst/>
          </a:prstGeom>
        </p:spPr>
      </p:pic>
      <p:sp>
        <p:nvSpPr>
          <p:cNvPr id="2" name="Rounded Rectangle 1">
            <a:hlinkClick r:id="rId25" action="ppaction://hlinksldjump"/>
          </p:cNvPr>
          <p:cNvSpPr/>
          <p:nvPr/>
        </p:nvSpPr>
        <p:spPr>
          <a:xfrm>
            <a:off x="3558567" y="3307112"/>
            <a:ext cx="1176816" cy="4274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FF"/>
                </a:solidFill>
              </a:rPr>
              <a:t>Giải nhất</a:t>
            </a:r>
            <a:endParaRPr lang="en-US" b="1" dirty="0">
              <a:solidFill>
                <a:srgbClr val="0000FF"/>
              </a:solidFill>
            </a:endParaRPr>
          </a:p>
        </p:txBody>
      </p:sp>
      <p:sp>
        <p:nvSpPr>
          <p:cNvPr id="35" name="Rounded Rectangle 34">
            <a:hlinkClick r:id="rId26" action="ppaction://hlinksldjump"/>
          </p:cNvPr>
          <p:cNvSpPr/>
          <p:nvPr/>
        </p:nvSpPr>
        <p:spPr>
          <a:xfrm>
            <a:off x="1301626" y="4457679"/>
            <a:ext cx="1176816" cy="4274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FF"/>
                </a:solidFill>
              </a:rPr>
              <a:t>Giải nhì</a:t>
            </a:r>
            <a:endParaRPr lang="en-US" b="1" dirty="0">
              <a:solidFill>
                <a:srgbClr val="0000FF"/>
              </a:solidFill>
            </a:endParaRPr>
          </a:p>
        </p:txBody>
      </p:sp>
      <p:sp>
        <p:nvSpPr>
          <p:cNvPr id="36" name="Rounded Rectangle 35">
            <a:hlinkClick r:id="rId27" action="ppaction://hlinksldjump"/>
          </p:cNvPr>
          <p:cNvSpPr/>
          <p:nvPr/>
        </p:nvSpPr>
        <p:spPr>
          <a:xfrm>
            <a:off x="6274299" y="3975838"/>
            <a:ext cx="2677780" cy="421820"/>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cs typeface="Times New Roman" panose="02020603050405020304" pitchFamily="18" charset="0"/>
              </a:rPr>
              <a:t>Danh hiệu cao quý nhất</a:t>
            </a:r>
            <a:endParaRPr lang="en-US" dirty="0">
              <a:solidFill>
                <a:srgbClr val="0000FF"/>
              </a:solidFill>
            </a:endParaRPr>
          </a:p>
        </p:txBody>
      </p:sp>
      <p:sp>
        <p:nvSpPr>
          <p:cNvPr id="37" name="Rounded Rectangle 36">
            <a:hlinkClick r:id="rId28" action="ppaction://hlinksldjump"/>
          </p:cNvPr>
          <p:cNvSpPr/>
          <p:nvPr/>
        </p:nvSpPr>
        <p:spPr>
          <a:xfrm>
            <a:off x="9557843" y="5967345"/>
            <a:ext cx="2181477" cy="5036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cs typeface="Times New Roman" panose="02020603050405020304" pitchFamily="18" charset="0"/>
              </a:rPr>
              <a:t>Cầu thủ, thủ môn xuất sắc</a:t>
            </a:r>
            <a:endParaRPr lang="en-US" b="1" dirty="0">
              <a:solidFill>
                <a:srgbClr val="1306BA"/>
              </a:solidFill>
              <a:cs typeface="Times New Roman" panose="02020603050405020304" pitchFamily="18" charset="0"/>
            </a:endParaRPr>
          </a:p>
        </p:txBody>
      </p:sp>
      <p:sp>
        <p:nvSpPr>
          <p:cNvPr id="41" name="Rounded Rectangle 40">
            <a:hlinkClick r:id="rId29" action="ppaction://hlinksldjump"/>
          </p:cNvPr>
          <p:cNvSpPr/>
          <p:nvPr/>
        </p:nvSpPr>
        <p:spPr>
          <a:xfrm>
            <a:off x="9382810" y="3457762"/>
            <a:ext cx="2787521" cy="636949"/>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cs typeface="Times New Roman" panose="02020603050405020304" pitchFamily="18" charset="0"/>
              </a:rPr>
              <a:t>Cầu thủ, thủ môn xuất sắc nhất</a:t>
            </a:r>
          </a:p>
        </p:txBody>
      </p:sp>
      <p:sp>
        <p:nvSpPr>
          <p:cNvPr id="44" name="Rounded Rectangle 43">
            <a:hlinkClick r:id="rId30" action="ppaction://hlinksldjump"/>
          </p:cNvPr>
          <p:cNvSpPr/>
          <p:nvPr/>
        </p:nvSpPr>
        <p:spPr>
          <a:xfrm>
            <a:off x="3015281" y="6019121"/>
            <a:ext cx="1176816" cy="427442"/>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FF"/>
                </a:solidFill>
              </a:rPr>
              <a:t>Giải ba</a:t>
            </a:r>
            <a:endParaRPr lang="en-US" b="1" dirty="0">
              <a:solidFill>
                <a:srgbClr val="0000FF"/>
              </a:solidFill>
            </a:endParaRPr>
          </a:p>
        </p:txBody>
      </p:sp>
      <p:sp>
        <p:nvSpPr>
          <p:cNvPr id="45" name="Rounded Rectangle 44">
            <a:hlinkClick r:id="rId31" action="ppaction://hlinksldjump"/>
          </p:cNvPr>
          <p:cNvSpPr/>
          <p:nvPr/>
        </p:nvSpPr>
        <p:spPr>
          <a:xfrm>
            <a:off x="5799174" y="6040449"/>
            <a:ext cx="2677780" cy="421819"/>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1306BA"/>
                </a:solidFill>
                <a:cs typeface="Times New Roman" panose="02020603050405020304" pitchFamily="18" charset="0"/>
              </a:rPr>
              <a:t>Danh hiệu cao quý</a:t>
            </a:r>
          </a:p>
        </p:txBody>
      </p:sp>
    </p:spTree>
    <p:extLst>
      <p:ext uri="{BB962C8B-B14F-4D97-AF65-F5344CB8AC3E}">
        <p14:creationId xmlns:p14="http://schemas.microsoft.com/office/powerpoint/2010/main" val="28530913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5"/>
                                        </p:tgtEl>
                                        <p:attrNameLst>
                                          <p:attrName>r</p:attrName>
                                        </p:attrNameLst>
                                      </p:cBhvr>
                                    </p:animRot>
                                    <p:animRot by="-240000">
                                      <p:cBhvr>
                                        <p:cTn id="31" dur="600" fill="hold">
                                          <p:stCondLst>
                                            <p:cond delay="600"/>
                                          </p:stCondLst>
                                        </p:cTn>
                                        <p:tgtEl>
                                          <p:spTgt spid="25"/>
                                        </p:tgtEl>
                                        <p:attrNameLst>
                                          <p:attrName>r</p:attrName>
                                        </p:attrNameLst>
                                      </p:cBhvr>
                                    </p:animRot>
                                    <p:animRot by="240000">
                                      <p:cBhvr>
                                        <p:cTn id="32" dur="600" fill="hold">
                                          <p:stCondLst>
                                            <p:cond delay="1200"/>
                                          </p:stCondLst>
                                        </p:cTn>
                                        <p:tgtEl>
                                          <p:spTgt spid="25"/>
                                        </p:tgtEl>
                                        <p:attrNameLst>
                                          <p:attrName>r</p:attrName>
                                        </p:attrNameLst>
                                      </p:cBhvr>
                                    </p:animRot>
                                    <p:animRot by="-240000">
                                      <p:cBhvr>
                                        <p:cTn id="33" dur="600" fill="hold">
                                          <p:stCondLst>
                                            <p:cond delay="1800"/>
                                          </p:stCondLst>
                                        </p:cTn>
                                        <p:tgtEl>
                                          <p:spTgt spid="25"/>
                                        </p:tgtEl>
                                        <p:attrNameLst>
                                          <p:attrName>r</p:attrName>
                                        </p:attrNameLst>
                                      </p:cBhvr>
                                    </p:animRot>
                                    <p:animRot by="120000">
                                      <p:cBhvr>
                                        <p:cTn id="34" dur="600" fill="hold">
                                          <p:stCondLst>
                                            <p:cond delay="2400"/>
                                          </p:stCondLst>
                                        </p:cTn>
                                        <p:tgtEl>
                                          <p:spTgt spid="25"/>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29"/>
                                        </p:tgtEl>
                                        <p:attrNameLst>
                                          <p:attrName>r</p:attrName>
                                        </p:attrNameLst>
                                      </p:cBhvr>
                                    </p:animRot>
                                    <p:animRot by="-240000">
                                      <p:cBhvr>
                                        <p:cTn id="37" dur="600" fill="hold">
                                          <p:stCondLst>
                                            <p:cond delay="600"/>
                                          </p:stCondLst>
                                        </p:cTn>
                                        <p:tgtEl>
                                          <p:spTgt spid="29"/>
                                        </p:tgtEl>
                                        <p:attrNameLst>
                                          <p:attrName>r</p:attrName>
                                        </p:attrNameLst>
                                      </p:cBhvr>
                                    </p:animRot>
                                    <p:animRot by="240000">
                                      <p:cBhvr>
                                        <p:cTn id="38" dur="600" fill="hold">
                                          <p:stCondLst>
                                            <p:cond delay="1200"/>
                                          </p:stCondLst>
                                        </p:cTn>
                                        <p:tgtEl>
                                          <p:spTgt spid="29"/>
                                        </p:tgtEl>
                                        <p:attrNameLst>
                                          <p:attrName>r</p:attrName>
                                        </p:attrNameLst>
                                      </p:cBhvr>
                                    </p:animRot>
                                    <p:animRot by="-240000">
                                      <p:cBhvr>
                                        <p:cTn id="39" dur="600" fill="hold">
                                          <p:stCondLst>
                                            <p:cond delay="1800"/>
                                          </p:stCondLst>
                                        </p:cTn>
                                        <p:tgtEl>
                                          <p:spTgt spid="29"/>
                                        </p:tgtEl>
                                        <p:attrNameLst>
                                          <p:attrName>r</p:attrName>
                                        </p:attrNameLst>
                                      </p:cBhvr>
                                    </p:animRot>
                                    <p:animRot by="120000">
                                      <p:cBhvr>
                                        <p:cTn id="40" dur="600" fill="hold">
                                          <p:stCondLst>
                                            <p:cond delay="2400"/>
                                          </p:stCondLst>
                                        </p:cTn>
                                        <p:tgtEl>
                                          <p:spTgt spid="2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900" fill="hold">
                                          <p:stCondLst>
                                            <p:cond delay="0"/>
                                          </p:stCondLst>
                                        </p:cTn>
                                        <p:tgtEl>
                                          <p:spTgt spid="3"/>
                                        </p:tgtEl>
                                        <p:attrNameLst>
                                          <p:attrName>r</p:attrName>
                                        </p:attrNameLst>
                                      </p:cBhvr>
                                    </p:animRot>
                                    <p:animRot by="-240000">
                                      <p:cBhvr>
                                        <p:cTn id="49" dur="1800" fill="hold">
                                          <p:stCondLst>
                                            <p:cond delay="1800"/>
                                          </p:stCondLst>
                                        </p:cTn>
                                        <p:tgtEl>
                                          <p:spTgt spid="3"/>
                                        </p:tgtEl>
                                        <p:attrNameLst>
                                          <p:attrName>r</p:attrName>
                                        </p:attrNameLst>
                                      </p:cBhvr>
                                    </p:animRot>
                                    <p:animRot by="240000">
                                      <p:cBhvr>
                                        <p:cTn id="50" dur="1800" fill="hold">
                                          <p:stCondLst>
                                            <p:cond delay="3600"/>
                                          </p:stCondLst>
                                        </p:cTn>
                                        <p:tgtEl>
                                          <p:spTgt spid="3"/>
                                        </p:tgtEl>
                                        <p:attrNameLst>
                                          <p:attrName>r</p:attrName>
                                        </p:attrNameLst>
                                      </p:cBhvr>
                                    </p:animRot>
                                    <p:animRot by="-240000">
                                      <p:cBhvr>
                                        <p:cTn id="51" dur="1800" fill="hold">
                                          <p:stCondLst>
                                            <p:cond delay="5400"/>
                                          </p:stCondLst>
                                        </p:cTn>
                                        <p:tgtEl>
                                          <p:spTgt spid="3"/>
                                        </p:tgtEl>
                                        <p:attrNameLst>
                                          <p:attrName>r</p:attrName>
                                        </p:attrNameLst>
                                      </p:cBhvr>
                                    </p:animRot>
                                    <p:animRot by="120000">
                                      <p:cBhvr>
                                        <p:cTn id="52"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nodeType="clickEffect">
                                  <p:stCondLst>
                                    <p:cond delay="0"/>
                                  </p:stCondLst>
                                  <p:childTnLst>
                                    <p:animEffect transition="out" filter="fade">
                                      <p:cBhvr>
                                        <p:cTn id="57" dur="1000"/>
                                        <p:tgtEl>
                                          <p:spTgt spid="34"/>
                                        </p:tgtEl>
                                      </p:cBhvr>
                                    </p:animEffect>
                                    <p:anim calcmode="lin" valueType="num">
                                      <p:cBhvr>
                                        <p:cTn id="58" dur="1000"/>
                                        <p:tgtEl>
                                          <p:spTgt spid="34"/>
                                        </p:tgtEl>
                                        <p:attrNameLst>
                                          <p:attrName>ppt_x</p:attrName>
                                        </p:attrNameLst>
                                      </p:cBhvr>
                                      <p:tavLst>
                                        <p:tav tm="0">
                                          <p:val>
                                            <p:strVal val="ppt_x"/>
                                          </p:val>
                                        </p:tav>
                                        <p:tav tm="100000">
                                          <p:val>
                                            <p:strVal val="ppt_x"/>
                                          </p:val>
                                        </p:tav>
                                      </p:tavLst>
                                    </p:anim>
                                    <p:anim calcmode="lin" valueType="num">
                                      <p:cBhvr>
                                        <p:cTn id="59" dur="100" decel="100000"/>
                                        <p:tgtEl>
                                          <p:spTgt spid="34"/>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29"/>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nodeType="clickEffect">
                                  <p:stCondLst>
                                    <p:cond delay="0"/>
                                  </p:stCondLst>
                                  <p:childTnLst>
                                    <p:animEffect transition="out" filter="fade">
                                      <p:cBhvr>
                                        <p:cTn id="66" dur="1000"/>
                                        <p:tgtEl>
                                          <p:spTgt spid="29"/>
                                        </p:tgtEl>
                                      </p:cBhvr>
                                    </p:animEffect>
                                    <p:anim calcmode="lin" valueType="num">
                                      <p:cBhvr>
                                        <p:cTn id="67" dur="1000"/>
                                        <p:tgtEl>
                                          <p:spTgt spid="29"/>
                                        </p:tgtEl>
                                        <p:attrNameLst>
                                          <p:attrName>ppt_x</p:attrName>
                                        </p:attrNameLst>
                                      </p:cBhvr>
                                      <p:tavLst>
                                        <p:tav tm="0">
                                          <p:val>
                                            <p:strVal val="ppt_x"/>
                                          </p:val>
                                        </p:tav>
                                        <p:tav tm="100000">
                                          <p:val>
                                            <p:strVal val="ppt_x"/>
                                          </p:val>
                                        </p:tav>
                                      </p:tavLst>
                                    </p:anim>
                                    <p:anim calcmode="lin" valueType="num">
                                      <p:cBhvr>
                                        <p:cTn id="68" dur="100" decel="100000"/>
                                        <p:tgtEl>
                                          <p:spTgt spid="29"/>
                                        </p:tgtEl>
                                        <p:attrNameLst>
                                          <p:attrName>ppt_y</p:attrName>
                                        </p:attrNameLst>
                                      </p:cBhvr>
                                      <p:tavLst>
                                        <p:tav tm="0">
                                          <p:val>
                                            <p:strVal val="ppt_y"/>
                                          </p:val>
                                        </p:tav>
                                        <p:tav tm="100000">
                                          <p:val>
                                            <p:strVal val="ppt_y-.03"/>
                                          </p:val>
                                        </p:tav>
                                      </p:tavLst>
                                    </p:anim>
                                    <p:anim calcmode="lin" valueType="num">
                                      <p:cBhvr>
                                        <p:cTn id="69" dur="900" accel="100000">
                                          <p:stCondLst>
                                            <p:cond delay="100"/>
                                          </p:stCondLst>
                                        </p:cTn>
                                        <p:tgtEl>
                                          <p:spTgt spid="29"/>
                                        </p:tgtEl>
                                        <p:attrNameLst>
                                          <p:attrName>ppt_y</p:attrName>
                                        </p:attrNameLst>
                                      </p:cBhvr>
                                      <p:tavLst>
                                        <p:tav tm="0">
                                          <p:val>
                                            <p:strVal val="ppt_y"/>
                                          </p:val>
                                        </p:tav>
                                        <p:tav tm="100000">
                                          <p:val>
                                            <p:strVal val="ppt_y+1"/>
                                          </p:val>
                                        </p:tav>
                                      </p:tavLst>
                                    </p:anim>
                                    <p:set>
                                      <p:cBhvr>
                                        <p:cTn id="70"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71" restart="whenNotActive" fill="hold" evtFilter="cancelBubble" nodeType="interactiveSeq">
                <p:stCondLst>
                  <p:cond evt="onClick" delay="0">
                    <p:tgtEl>
                      <p:spTgt spid="25"/>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nodeType="clickEffect">
                                  <p:stCondLst>
                                    <p:cond delay="0"/>
                                  </p:stCondLst>
                                  <p:childTnLst>
                                    <p:animEffect transition="out" filter="fade">
                                      <p:cBhvr>
                                        <p:cTn id="75" dur="1000"/>
                                        <p:tgtEl>
                                          <p:spTgt spid="25"/>
                                        </p:tgtEl>
                                      </p:cBhvr>
                                    </p:animEffect>
                                    <p:anim calcmode="lin" valueType="num">
                                      <p:cBhvr>
                                        <p:cTn id="76" dur="1000"/>
                                        <p:tgtEl>
                                          <p:spTgt spid="25"/>
                                        </p:tgtEl>
                                        <p:attrNameLst>
                                          <p:attrName>ppt_x</p:attrName>
                                        </p:attrNameLst>
                                      </p:cBhvr>
                                      <p:tavLst>
                                        <p:tav tm="0">
                                          <p:val>
                                            <p:strVal val="ppt_x"/>
                                          </p:val>
                                        </p:tav>
                                        <p:tav tm="100000">
                                          <p:val>
                                            <p:strVal val="ppt_x"/>
                                          </p:val>
                                        </p:tav>
                                      </p:tavLst>
                                    </p:anim>
                                    <p:anim calcmode="lin" valueType="num">
                                      <p:cBhvr>
                                        <p:cTn id="77" dur="100" decel="100000"/>
                                        <p:tgtEl>
                                          <p:spTgt spid="25"/>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25"/>
                                        </p:tgtEl>
                                        <p:attrNameLst>
                                          <p:attrName>ppt_y</p:attrName>
                                        </p:attrNameLst>
                                      </p:cBhvr>
                                      <p:tavLst>
                                        <p:tav tm="0">
                                          <p:val>
                                            <p:strVal val="ppt_y"/>
                                          </p:val>
                                        </p:tav>
                                        <p:tav tm="100000">
                                          <p:val>
                                            <p:strVal val="ppt_y+1"/>
                                          </p:val>
                                        </p:tav>
                                      </p:tavLst>
                                    </p:anim>
                                    <p:set>
                                      <p:cBhvr>
                                        <p:cTn id="7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7" presetClass="exit" presetSubtype="0" fill="hold" nodeType="clickEffect">
                                  <p:stCondLst>
                                    <p:cond delay="0"/>
                                  </p:stCondLst>
                                  <p:childTnLst>
                                    <p:animEffect transition="out" filter="fade">
                                      <p:cBhvr>
                                        <p:cTn id="84" dur="1000"/>
                                        <p:tgtEl>
                                          <p:spTgt spid="22"/>
                                        </p:tgtEl>
                                      </p:cBhvr>
                                    </p:animEffect>
                                    <p:anim calcmode="lin" valueType="num">
                                      <p:cBhvr>
                                        <p:cTn id="85" dur="1000"/>
                                        <p:tgtEl>
                                          <p:spTgt spid="22"/>
                                        </p:tgtEl>
                                        <p:attrNameLst>
                                          <p:attrName>ppt_x</p:attrName>
                                        </p:attrNameLst>
                                      </p:cBhvr>
                                      <p:tavLst>
                                        <p:tav tm="0">
                                          <p:val>
                                            <p:strVal val="ppt_x"/>
                                          </p:val>
                                        </p:tav>
                                        <p:tav tm="100000">
                                          <p:val>
                                            <p:strVal val="ppt_x"/>
                                          </p:val>
                                        </p:tav>
                                      </p:tavLst>
                                    </p:anim>
                                    <p:anim calcmode="lin" valueType="num">
                                      <p:cBhvr>
                                        <p:cTn id="86" dur="100" decel="100000"/>
                                        <p:tgtEl>
                                          <p:spTgt spid="22"/>
                                        </p:tgtEl>
                                        <p:attrNameLst>
                                          <p:attrName>ppt_y</p:attrName>
                                        </p:attrNameLst>
                                      </p:cBhvr>
                                      <p:tavLst>
                                        <p:tav tm="0">
                                          <p:val>
                                            <p:strVal val="ppt_y"/>
                                          </p:val>
                                        </p:tav>
                                        <p:tav tm="100000">
                                          <p:val>
                                            <p:strVal val="ppt_y-.03"/>
                                          </p:val>
                                        </p:tav>
                                      </p:tavLst>
                                    </p:anim>
                                    <p:anim calcmode="lin" valueType="num">
                                      <p:cBhvr>
                                        <p:cTn id="87" dur="900" accel="100000">
                                          <p:stCondLst>
                                            <p:cond delay="100"/>
                                          </p:stCondLst>
                                        </p:cTn>
                                        <p:tgtEl>
                                          <p:spTgt spid="22"/>
                                        </p:tgtEl>
                                        <p:attrNameLst>
                                          <p:attrName>ppt_y</p:attrName>
                                        </p:attrNameLst>
                                      </p:cBhvr>
                                      <p:tavLst>
                                        <p:tav tm="0">
                                          <p:val>
                                            <p:strVal val="ppt_y"/>
                                          </p:val>
                                        </p:tav>
                                        <p:tav tm="100000">
                                          <p:val>
                                            <p:strVal val="ppt_y+1"/>
                                          </p:val>
                                        </p:tav>
                                      </p:tavLst>
                                    </p:anim>
                                    <p:set>
                                      <p:cBhvr>
                                        <p:cTn id="8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9" restart="whenNotActive" fill="hold" evtFilter="cancelBubble" nodeType="interactiveSeq">
                <p:stCondLst>
                  <p:cond evt="onClick" delay="0">
                    <p:tgtEl>
                      <p:spTgt spid="23"/>
                    </p:tgtEl>
                  </p:cond>
                </p:stCondLst>
                <p:endSync evt="end" delay="0">
                  <p:rtn val="all"/>
                </p:endSync>
                <p:childTnLst>
                  <p:par>
                    <p:cTn id="90" fill="hold">
                      <p:stCondLst>
                        <p:cond delay="0"/>
                      </p:stCondLst>
                      <p:childTnLst>
                        <p:par>
                          <p:cTn id="91" fill="hold">
                            <p:stCondLst>
                              <p:cond delay="0"/>
                            </p:stCondLst>
                            <p:childTnLst>
                              <p:par>
                                <p:cTn id="92" presetID="37" presetClass="exit" presetSubtype="0" fill="hold" nodeType="clickEffect">
                                  <p:stCondLst>
                                    <p:cond delay="0"/>
                                  </p:stCondLst>
                                  <p:childTnLst>
                                    <p:animEffect transition="out" filter="fade">
                                      <p:cBhvr>
                                        <p:cTn id="93" dur="1000"/>
                                        <p:tgtEl>
                                          <p:spTgt spid="23"/>
                                        </p:tgtEl>
                                      </p:cBhvr>
                                    </p:animEffect>
                                    <p:anim calcmode="lin" valueType="num">
                                      <p:cBhvr>
                                        <p:cTn id="94" dur="1000"/>
                                        <p:tgtEl>
                                          <p:spTgt spid="23"/>
                                        </p:tgtEl>
                                        <p:attrNameLst>
                                          <p:attrName>ppt_x</p:attrName>
                                        </p:attrNameLst>
                                      </p:cBhvr>
                                      <p:tavLst>
                                        <p:tav tm="0">
                                          <p:val>
                                            <p:strVal val="ppt_x"/>
                                          </p:val>
                                        </p:tav>
                                        <p:tav tm="100000">
                                          <p:val>
                                            <p:strVal val="ppt_x"/>
                                          </p:val>
                                        </p:tav>
                                      </p:tavLst>
                                    </p:anim>
                                    <p:anim calcmode="lin" valueType="num">
                                      <p:cBhvr>
                                        <p:cTn id="95" dur="100" decel="100000"/>
                                        <p:tgtEl>
                                          <p:spTgt spid="23"/>
                                        </p:tgtEl>
                                        <p:attrNameLst>
                                          <p:attrName>ppt_y</p:attrName>
                                        </p:attrNameLst>
                                      </p:cBhvr>
                                      <p:tavLst>
                                        <p:tav tm="0">
                                          <p:val>
                                            <p:strVal val="ppt_y"/>
                                          </p:val>
                                        </p:tav>
                                        <p:tav tm="100000">
                                          <p:val>
                                            <p:strVal val="ppt_y-.03"/>
                                          </p:val>
                                        </p:tav>
                                      </p:tavLst>
                                    </p:anim>
                                    <p:anim calcmode="lin" valueType="num">
                                      <p:cBhvr>
                                        <p:cTn id="96" dur="900" accel="100000">
                                          <p:stCondLst>
                                            <p:cond delay="100"/>
                                          </p:stCondLst>
                                        </p:cTn>
                                        <p:tgtEl>
                                          <p:spTgt spid="23"/>
                                        </p:tgtEl>
                                        <p:attrNameLst>
                                          <p:attrName>ppt_y</p:attrName>
                                        </p:attrNameLst>
                                      </p:cBhvr>
                                      <p:tavLst>
                                        <p:tav tm="0">
                                          <p:val>
                                            <p:strVal val="ppt_y"/>
                                          </p:val>
                                        </p:tav>
                                        <p:tav tm="100000">
                                          <p:val>
                                            <p:strVal val="ppt_y+1"/>
                                          </p:val>
                                        </p:tav>
                                      </p:tavLst>
                                    </p:anim>
                                    <p:set>
                                      <p:cBhvr>
                                        <p:cTn id="9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8" restart="whenNotActive" fill="hold" evtFilter="cancelBubble" nodeType="interactiveSeq">
                <p:stCondLst>
                  <p:cond evt="onClick" delay="0">
                    <p:tgtEl>
                      <p:spTgt spid="42"/>
                    </p:tgtEl>
                  </p:cond>
                </p:stCondLst>
                <p:endSync evt="end" delay="0">
                  <p:rtn val="all"/>
                </p:endSync>
                <p:childTnLst>
                  <p:par>
                    <p:cTn id="99" fill="hold">
                      <p:stCondLst>
                        <p:cond delay="0"/>
                      </p:stCondLst>
                      <p:childTnLst>
                        <p:par>
                          <p:cTn id="100" fill="hold">
                            <p:stCondLst>
                              <p:cond delay="0"/>
                            </p:stCondLst>
                            <p:childTnLst>
                              <p:par>
                                <p:cTn id="101" presetID="37" presetClass="exit" presetSubtype="0" fill="hold" nodeType="clickEffect">
                                  <p:stCondLst>
                                    <p:cond delay="0"/>
                                  </p:stCondLst>
                                  <p:childTnLst>
                                    <p:animEffect transition="out" filter="fade">
                                      <p:cBhvr>
                                        <p:cTn id="102" dur="1000"/>
                                        <p:tgtEl>
                                          <p:spTgt spid="42"/>
                                        </p:tgtEl>
                                      </p:cBhvr>
                                    </p:animEffect>
                                    <p:anim calcmode="lin" valueType="num">
                                      <p:cBhvr>
                                        <p:cTn id="103" dur="1000"/>
                                        <p:tgtEl>
                                          <p:spTgt spid="42"/>
                                        </p:tgtEl>
                                        <p:attrNameLst>
                                          <p:attrName>ppt_x</p:attrName>
                                        </p:attrNameLst>
                                      </p:cBhvr>
                                      <p:tavLst>
                                        <p:tav tm="0">
                                          <p:val>
                                            <p:strVal val="ppt_x"/>
                                          </p:val>
                                        </p:tav>
                                        <p:tav tm="100000">
                                          <p:val>
                                            <p:strVal val="ppt_x"/>
                                          </p:val>
                                        </p:tav>
                                      </p:tavLst>
                                    </p:anim>
                                    <p:anim calcmode="lin" valueType="num">
                                      <p:cBhvr>
                                        <p:cTn id="104" dur="100" decel="100000"/>
                                        <p:tgtEl>
                                          <p:spTgt spid="42"/>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42"/>
                                        </p:tgtEl>
                                        <p:attrNameLst>
                                          <p:attrName>ppt_y</p:attrName>
                                        </p:attrNameLst>
                                      </p:cBhvr>
                                      <p:tavLst>
                                        <p:tav tm="0">
                                          <p:val>
                                            <p:strVal val="ppt_y"/>
                                          </p:val>
                                        </p:tav>
                                        <p:tav tm="100000">
                                          <p:val>
                                            <p:strVal val="ppt_y+1"/>
                                          </p:val>
                                        </p:tav>
                                      </p:tavLst>
                                    </p:anim>
                                    <p:set>
                                      <p:cBhvr>
                                        <p:cTn id="106"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37" presetClass="exit" presetSubtype="0" fill="hold" nodeType="clickEffect">
                                  <p:stCondLst>
                                    <p:cond delay="0"/>
                                  </p:stCondLst>
                                  <p:childTnLst>
                                    <p:animEffect transition="out" filter="fade">
                                      <p:cBhvr>
                                        <p:cTn id="111" dur="1000"/>
                                        <p:tgtEl>
                                          <p:spTgt spid="38"/>
                                        </p:tgtEl>
                                      </p:cBhvr>
                                    </p:animEffect>
                                    <p:anim calcmode="lin" valueType="num">
                                      <p:cBhvr>
                                        <p:cTn id="112" dur="1000"/>
                                        <p:tgtEl>
                                          <p:spTgt spid="38"/>
                                        </p:tgtEl>
                                        <p:attrNameLst>
                                          <p:attrName>ppt_x</p:attrName>
                                        </p:attrNameLst>
                                      </p:cBhvr>
                                      <p:tavLst>
                                        <p:tav tm="0">
                                          <p:val>
                                            <p:strVal val="ppt_x"/>
                                          </p:val>
                                        </p:tav>
                                        <p:tav tm="100000">
                                          <p:val>
                                            <p:strVal val="ppt_x"/>
                                          </p:val>
                                        </p:tav>
                                      </p:tavLst>
                                    </p:anim>
                                    <p:anim calcmode="lin" valueType="num">
                                      <p:cBhvr>
                                        <p:cTn id="113" dur="100" decel="100000"/>
                                        <p:tgtEl>
                                          <p:spTgt spid="38"/>
                                        </p:tgtEl>
                                        <p:attrNameLst>
                                          <p:attrName>ppt_y</p:attrName>
                                        </p:attrNameLst>
                                      </p:cBhvr>
                                      <p:tavLst>
                                        <p:tav tm="0">
                                          <p:val>
                                            <p:strVal val="ppt_y"/>
                                          </p:val>
                                        </p:tav>
                                        <p:tav tm="100000">
                                          <p:val>
                                            <p:strVal val="ppt_y-.03"/>
                                          </p:val>
                                        </p:tav>
                                      </p:tavLst>
                                    </p:anim>
                                    <p:anim calcmode="lin" valueType="num">
                                      <p:cBhvr>
                                        <p:cTn id="114" dur="900" accel="100000">
                                          <p:stCondLst>
                                            <p:cond delay="100"/>
                                          </p:stCondLst>
                                        </p:cTn>
                                        <p:tgtEl>
                                          <p:spTgt spid="38"/>
                                        </p:tgtEl>
                                        <p:attrNameLst>
                                          <p:attrName>ppt_y</p:attrName>
                                        </p:attrNameLst>
                                      </p:cBhvr>
                                      <p:tavLst>
                                        <p:tav tm="0">
                                          <p:val>
                                            <p:strVal val="ppt_y"/>
                                          </p:val>
                                        </p:tav>
                                        <p:tav tm="100000">
                                          <p:val>
                                            <p:strVal val="ppt_y+1"/>
                                          </p:val>
                                        </p:tav>
                                      </p:tavLst>
                                    </p:anim>
                                    <p:set>
                                      <p:cBhvr>
                                        <p:cTn id="11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6" restart="whenNotActive" fill="hold" evtFilter="cancelBubble" nodeType="interactiveSeq">
                <p:stCondLst>
                  <p:cond evt="onClick" delay="0">
                    <p:tgtEl>
                      <p:spTgt spid="2"/>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1" restart="whenNotActive" fill="hold" evtFilter="cancelBubble" nodeType="interactiveSeq">
                <p:stCondLst>
                  <p:cond evt="onClick" delay="0">
                    <p:tgtEl>
                      <p:spTgt spid="35"/>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26" restart="whenNotActive" fill="hold" evtFilter="cancelBubble" nodeType="interactiveSeq">
                <p:stCondLst>
                  <p:cond evt="onClick" delay="0">
                    <p:tgtEl>
                      <p:spTgt spid="36"/>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31" restart="whenNotActive" fill="hold" evtFilter="cancelBubble" nodeType="interactiveSeq">
                <p:stCondLst>
                  <p:cond evt="onClick" delay="0">
                    <p:tgtEl>
                      <p:spTgt spid="3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6" restart="whenNotActive" fill="hold" evtFilter="cancelBubble" nodeType="interactiveSeq">
                <p:stCondLst>
                  <p:cond evt="onClick" delay="0">
                    <p:tgtEl>
                      <p:spTgt spid="41"/>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41" restart="whenNotActive" fill="hold" evtFilter="cancelBubble" nodeType="interactiveSeq">
                <p:stCondLst>
                  <p:cond evt="onClick" delay="0">
                    <p:tgtEl>
                      <p:spTgt spid="44"/>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6" restart="whenNotActive" fill="hold" evtFilter="cancelBubble" nodeType="interactiveSeq">
                <p:stCondLst>
                  <p:cond evt="onClick" delay="0">
                    <p:tgtEl>
                      <p:spTgt spid="45"/>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2" grpId="0" animBg="1"/>
      <p:bldP spid="35" grpId="0" animBg="1"/>
      <p:bldP spid="36" grpId="0" animBg="1"/>
      <p:bldP spid="37" grpId="0" animBg="1"/>
      <p:bldP spid="41" grpId="0" animBg="1"/>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043485" y="5620259"/>
            <a:ext cx="1975500" cy="1257136"/>
          </a:xfrm>
          <a:prstGeom prst="rect">
            <a:avLst/>
          </a:prstGeom>
        </p:spPr>
      </p:pic>
      <p:pic>
        <p:nvPicPr>
          <p:cNvPr id="12" name="Picture 11">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213982" y="5010738"/>
            <a:ext cx="1743823" cy="1413176"/>
          </a:xfrm>
          <a:prstGeom prst="rect">
            <a:avLst/>
          </a:prstGeom>
        </p:spPr>
      </p:pic>
      <p:sp>
        <p:nvSpPr>
          <p:cNvPr id="13" name="TextBox 12"/>
          <p:cNvSpPr txBox="1"/>
          <p:nvPr/>
        </p:nvSpPr>
        <p:spPr>
          <a:xfrm>
            <a:off x="4124953" y="1908814"/>
            <a:ext cx="3940502" cy="1323439"/>
          </a:xfrm>
          <a:prstGeom prst="rect">
            <a:avLst/>
          </a:prstGeom>
          <a:noFill/>
        </p:spPr>
        <p:txBody>
          <a:bodyPr wrap="none" rtlCol="0">
            <a:spAutoFit/>
          </a:bodyPr>
          <a:lstStyle/>
          <a:p>
            <a:pPr algn="ctr"/>
            <a:r>
              <a:rPr lang="en-US" sz="8000" dirty="0" err="1">
                <a:solidFill>
                  <a:srgbClr val="0000FF"/>
                </a:solidFill>
              </a:rPr>
              <a:t>Giải</a:t>
            </a:r>
            <a:r>
              <a:rPr lang="en-US" sz="8000" dirty="0">
                <a:solidFill>
                  <a:srgbClr val="0000FF"/>
                </a:solidFill>
              </a:rPr>
              <a:t> </a:t>
            </a:r>
            <a:r>
              <a:rPr lang="en-US" sz="8000" dirty="0" err="1">
                <a:solidFill>
                  <a:srgbClr val="0000FF"/>
                </a:solidFill>
              </a:rPr>
              <a:t>nhất</a:t>
            </a:r>
            <a:endParaRPr lang="en-US" sz="8000" dirty="0">
              <a:solidFill>
                <a:srgbClr val="0000FF"/>
              </a:solidFill>
            </a:endParaRPr>
          </a:p>
        </p:txBody>
      </p:sp>
      <p:sp>
        <p:nvSpPr>
          <p:cNvPr id="14" name="TextBox 13"/>
          <p:cNvSpPr txBox="1"/>
          <p:nvPr/>
        </p:nvSpPr>
        <p:spPr>
          <a:xfrm>
            <a:off x="2326897" y="3277122"/>
            <a:ext cx="7536615" cy="1323439"/>
          </a:xfrm>
          <a:prstGeom prst="rect">
            <a:avLst/>
          </a:prstGeom>
          <a:noFill/>
        </p:spPr>
        <p:txBody>
          <a:bodyPr wrap="none" rtlCol="0">
            <a:spAutoFit/>
          </a:bodyPr>
          <a:lstStyle/>
          <a:p>
            <a:pPr algn="ctr"/>
            <a:r>
              <a:rPr lang="en-US" sz="8000" dirty="0" err="1">
                <a:solidFill>
                  <a:srgbClr val="008000"/>
                </a:solidFill>
              </a:rPr>
              <a:t>Huy</a:t>
            </a:r>
            <a:r>
              <a:rPr lang="en-US" sz="8000" dirty="0">
                <a:solidFill>
                  <a:srgbClr val="008000"/>
                </a:solidFill>
              </a:rPr>
              <a:t> </a:t>
            </a:r>
            <a:r>
              <a:rPr lang="en-US" sz="8000" dirty="0" err="1">
                <a:solidFill>
                  <a:srgbClr val="008000"/>
                </a:solidFill>
              </a:rPr>
              <a:t>chương</a:t>
            </a:r>
            <a:r>
              <a:rPr lang="en-US" sz="8000" dirty="0">
                <a:solidFill>
                  <a:srgbClr val="008000"/>
                </a:solidFill>
              </a:rPr>
              <a:t> </a:t>
            </a:r>
            <a:r>
              <a:rPr lang="en-US" sz="8000" dirty="0" err="1">
                <a:solidFill>
                  <a:srgbClr val="008000"/>
                </a:solidFill>
              </a:rPr>
              <a:t>Vàng</a:t>
            </a:r>
            <a:endParaRPr lang="en-US" sz="8000" dirty="0">
              <a:solidFill>
                <a:srgbClr val="008000"/>
              </a:solidFill>
            </a:endParaRPr>
          </a:p>
        </p:txBody>
      </p:sp>
      <p:sp>
        <p:nvSpPr>
          <p:cNvPr id="2" name="Rectangle 1"/>
          <p:cNvSpPr/>
          <p:nvPr/>
        </p:nvSpPr>
        <p:spPr>
          <a:xfrm>
            <a:off x="3499378" y="693178"/>
            <a:ext cx="5191657" cy="1077218"/>
          </a:xfrm>
          <a:prstGeom prst="rect">
            <a:avLst/>
          </a:prstGeom>
        </p:spPr>
        <p:txBody>
          <a:bodyPr wrap="square">
            <a:spAutoFit/>
          </a:bodyPr>
          <a:lstStyle/>
          <a:p>
            <a:pPr algn="ctr"/>
            <a:r>
              <a:rPr lang="en-US" sz="3200" b="1" dirty="0" err="1">
                <a:solidFill>
                  <a:schemeClr val="accent2">
                    <a:lumMod val="75000"/>
                  </a:schemeClr>
                </a:solidFill>
                <a:cs typeface="Times New Roman" panose="02020603050405020304" pitchFamily="18" charset="0"/>
              </a:rPr>
              <a:t>Giải</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thưởng</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trong</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các</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kì</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thi</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văn</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hóa</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văn</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nghệ</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thể</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thao</a:t>
            </a:r>
            <a:r>
              <a:rPr lang="en-US" sz="3200" b="1" dirty="0">
                <a:solidFill>
                  <a:schemeClr val="accent2">
                    <a:lumMod val="75000"/>
                  </a:schemeClr>
                </a:solidFill>
                <a:cs typeface="Times New Roman" panose="02020603050405020304" pitchFamily="18" charset="0"/>
              </a:rPr>
              <a:t>:</a:t>
            </a:r>
          </a:p>
        </p:txBody>
      </p:sp>
    </p:spTree>
    <p:extLst>
      <p:ext uri="{BB962C8B-B14F-4D97-AF65-F5344CB8AC3E}">
        <p14:creationId xmlns:p14="http://schemas.microsoft.com/office/powerpoint/2010/main" val="9944527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81669" y="5825830"/>
            <a:ext cx="2337144" cy="786329"/>
          </a:xfrm>
          <a:prstGeom prst="rect">
            <a:avLst/>
          </a:prstGeom>
        </p:spPr>
      </p:pic>
      <p:pic>
        <p:nvPicPr>
          <p:cNvPr id="8" name="Picture 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09677" y="4765518"/>
            <a:ext cx="1623595" cy="1628246"/>
          </a:xfrm>
          <a:prstGeom prst="rect">
            <a:avLst/>
          </a:prstGeom>
        </p:spPr>
      </p:pic>
      <p:sp>
        <p:nvSpPr>
          <p:cNvPr id="9" name="TextBox 12">
            <a:extLst>
              <a:ext uri="{FF2B5EF4-FFF2-40B4-BE49-F238E27FC236}">
                <a16:creationId xmlns:a16="http://schemas.microsoft.com/office/drawing/2014/main" xmlns="" id="{2C544200-FC38-4145-A6A9-269ED0A0F631}"/>
              </a:ext>
            </a:extLst>
          </p:cNvPr>
          <p:cNvSpPr txBox="1"/>
          <p:nvPr/>
        </p:nvSpPr>
        <p:spPr>
          <a:xfrm>
            <a:off x="4581301" y="1955947"/>
            <a:ext cx="3340979" cy="1323439"/>
          </a:xfrm>
          <a:prstGeom prst="rect">
            <a:avLst/>
          </a:prstGeom>
          <a:noFill/>
        </p:spPr>
        <p:txBody>
          <a:bodyPr wrap="none" rtlCol="0">
            <a:spAutoFit/>
          </a:bodyPr>
          <a:lstStyle/>
          <a:p>
            <a:pPr algn="ctr"/>
            <a:r>
              <a:rPr lang="en-US" sz="8000" dirty="0" err="1">
                <a:solidFill>
                  <a:srgbClr val="0000FF"/>
                </a:solidFill>
              </a:rPr>
              <a:t>Giải</a:t>
            </a:r>
            <a:r>
              <a:rPr lang="en-US" sz="8000" dirty="0">
                <a:solidFill>
                  <a:srgbClr val="0000FF"/>
                </a:solidFill>
              </a:rPr>
              <a:t> </a:t>
            </a:r>
            <a:r>
              <a:rPr lang="en-US" sz="8000" dirty="0" err="1">
                <a:solidFill>
                  <a:srgbClr val="0000FF"/>
                </a:solidFill>
              </a:rPr>
              <a:t>nhì</a:t>
            </a:r>
            <a:endParaRPr lang="en-US" sz="8000" dirty="0">
              <a:solidFill>
                <a:srgbClr val="0000FF"/>
              </a:solidFill>
            </a:endParaRPr>
          </a:p>
        </p:txBody>
      </p:sp>
      <p:sp>
        <p:nvSpPr>
          <p:cNvPr id="11" name="TextBox 13">
            <a:extLst>
              <a:ext uri="{FF2B5EF4-FFF2-40B4-BE49-F238E27FC236}">
                <a16:creationId xmlns:a16="http://schemas.microsoft.com/office/drawing/2014/main" xmlns="" id="{16B45960-7916-4C6F-AD58-97EFA4BF2859}"/>
              </a:ext>
            </a:extLst>
          </p:cNvPr>
          <p:cNvSpPr txBox="1"/>
          <p:nvPr/>
        </p:nvSpPr>
        <p:spPr>
          <a:xfrm>
            <a:off x="2760289" y="3324255"/>
            <a:ext cx="6983002" cy="1323439"/>
          </a:xfrm>
          <a:prstGeom prst="rect">
            <a:avLst/>
          </a:prstGeom>
          <a:noFill/>
        </p:spPr>
        <p:txBody>
          <a:bodyPr wrap="none" rtlCol="0">
            <a:spAutoFit/>
          </a:bodyPr>
          <a:lstStyle/>
          <a:p>
            <a:pPr algn="ctr"/>
            <a:r>
              <a:rPr lang="en-US" sz="8000">
                <a:solidFill>
                  <a:srgbClr val="008000"/>
                </a:solidFill>
              </a:rPr>
              <a:t>Huy chương Bạc</a:t>
            </a:r>
            <a:endParaRPr lang="en-US" sz="8000" dirty="0">
              <a:solidFill>
                <a:srgbClr val="008000"/>
              </a:solidFill>
            </a:endParaRPr>
          </a:p>
        </p:txBody>
      </p:sp>
      <p:sp>
        <p:nvSpPr>
          <p:cNvPr id="12" name="Rectangle 11"/>
          <p:cNvSpPr/>
          <p:nvPr/>
        </p:nvSpPr>
        <p:spPr>
          <a:xfrm>
            <a:off x="3499378" y="693178"/>
            <a:ext cx="5191657" cy="1077218"/>
          </a:xfrm>
          <a:prstGeom prst="rect">
            <a:avLst/>
          </a:prstGeom>
        </p:spPr>
        <p:txBody>
          <a:bodyPr wrap="square">
            <a:spAutoFit/>
          </a:bodyPr>
          <a:lstStyle/>
          <a:p>
            <a:pPr algn="ctr"/>
            <a:r>
              <a:rPr lang="en-US" sz="3200" b="1" dirty="0" err="1">
                <a:solidFill>
                  <a:schemeClr val="accent2">
                    <a:lumMod val="75000"/>
                  </a:schemeClr>
                </a:solidFill>
                <a:cs typeface="Times New Roman" panose="02020603050405020304" pitchFamily="18" charset="0"/>
              </a:rPr>
              <a:t>Giải</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thưởng</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trong</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các</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kì</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thi</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văn</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hóa</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văn</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nghệ</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thể</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thao</a:t>
            </a:r>
            <a:r>
              <a:rPr lang="en-US" sz="3200" b="1" dirty="0">
                <a:solidFill>
                  <a:schemeClr val="accent2">
                    <a:lumMod val="75000"/>
                  </a:schemeClr>
                </a:solidFill>
                <a:cs typeface="Times New Roman" panose="02020603050405020304" pitchFamily="18" charset="0"/>
              </a:rPr>
              <a:t>:</a:t>
            </a:r>
          </a:p>
        </p:txBody>
      </p:sp>
    </p:spTree>
    <p:extLst>
      <p:ext uri="{BB962C8B-B14F-4D97-AF65-F5344CB8AC3E}">
        <p14:creationId xmlns:p14="http://schemas.microsoft.com/office/powerpoint/2010/main" val="36733952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927604" y="5601211"/>
            <a:ext cx="1975500" cy="1257136"/>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9973297" y="5010739"/>
            <a:ext cx="2019750" cy="1467728"/>
          </a:xfrm>
          <a:prstGeom prst="rect">
            <a:avLst/>
          </a:prstGeom>
        </p:spPr>
      </p:pic>
      <p:sp>
        <p:nvSpPr>
          <p:cNvPr id="8" name="TextBox 12">
            <a:extLst>
              <a:ext uri="{FF2B5EF4-FFF2-40B4-BE49-F238E27FC236}">
                <a16:creationId xmlns:a16="http://schemas.microsoft.com/office/drawing/2014/main" xmlns="" id="{A721932D-9BC8-49EE-8496-6940F743827C}"/>
              </a:ext>
            </a:extLst>
          </p:cNvPr>
          <p:cNvSpPr txBox="1"/>
          <p:nvPr/>
        </p:nvSpPr>
        <p:spPr>
          <a:xfrm>
            <a:off x="4843299" y="1869646"/>
            <a:ext cx="3058851" cy="1323439"/>
          </a:xfrm>
          <a:prstGeom prst="rect">
            <a:avLst/>
          </a:prstGeom>
          <a:noFill/>
        </p:spPr>
        <p:txBody>
          <a:bodyPr wrap="none" rtlCol="0">
            <a:spAutoFit/>
          </a:bodyPr>
          <a:lstStyle/>
          <a:p>
            <a:pPr algn="ctr"/>
            <a:r>
              <a:rPr lang="en-US" sz="8000" dirty="0" err="1">
                <a:solidFill>
                  <a:srgbClr val="0000FF"/>
                </a:solidFill>
              </a:rPr>
              <a:t>Giải</a:t>
            </a:r>
            <a:r>
              <a:rPr lang="en-US" sz="8000" dirty="0">
                <a:solidFill>
                  <a:srgbClr val="0000FF"/>
                </a:solidFill>
              </a:rPr>
              <a:t> </a:t>
            </a:r>
            <a:r>
              <a:rPr lang="en-US" sz="8000" dirty="0" err="1">
                <a:solidFill>
                  <a:srgbClr val="0000FF"/>
                </a:solidFill>
              </a:rPr>
              <a:t>ba</a:t>
            </a:r>
            <a:endParaRPr lang="en-US" sz="8000" dirty="0">
              <a:solidFill>
                <a:srgbClr val="0000FF"/>
              </a:solidFill>
            </a:endParaRPr>
          </a:p>
        </p:txBody>
      </p:sp>
      <p:sp>
        <p:nvSpPr>
          <p:cNvPr id="9" name="TextBox 13">
            <a:extLst>
              <a:ext uri="{FF2B5EF4-FFF2-40B4-BE49-F238E27FC236}">
                <a16:creationId xmlns:a16="http://schemas.microsoft.com/office/drawing/2014/main" xmlns="" id="{148246DD-605F-4717-A663-AE0E3B11B9D2}"/>
              </a:ext>
            </a:extLst>
          </p:cNvPr>
          <p:cNvSpPr txBox="1"/>
          <p:nvPr/>
        </p:nvSpPr>
        <p:spPr>
          <a:xfrm>
            <a:off x="2521349" y="3237954"/>
            <a:ext cx="7702750" cy="1323439"/>
          </a:xfrm>
          <a:prstGeom prst="rect">
            <a:avLst/>
          </a:prstGeom>
          <a:noFill/>
        </p:spPr>
        <p:txBody>
          <a:bodyPr wrap="none" rtlCol="0">
            <a:spAutoFit/>
          </a:bodyPr>
          <a:lstStyle/>
          <a:p>
            <a:pPr algn="ctr"/>
            <a:r>
              <a:rPr lang="en-US" sz="8000">
                <a:solidFill>
                  <a:srgbClr val="008000"/>
                </a:solidFill>
              </a:rPr>
              <a:t>Huy chương Đồng</a:t>
            </a:r>
            <a:endParaRPr lang="en-US" sz="8000" dirty="0">
              <a:solidFill>
                <a:srgbClr val="008000"/>
              </a:solidFill>
            </a:endParaRPr>
          </a:p>
        </p:txBody>
      </p:sp>
      <p:sp>
        <p:nvSpPr>
          <p:cNvPr id="11" name="Rectangle 10"/>
          <p:cNvSpPr/>
          <p:nvPr/>
        </p:nvSpPr>
        <p:spPr>
          <a:xfrm>
            <a:off x="3499378" y="693178"/>
            <a:ext cx="5191657" cy="1077218"/>
          </a:xfrm>
          <a:prstGeom prst="rect">
            <a:avLst/>
          </a:prstGeom>
        </p:spPr>
        <p:txBody>
          <a:bodyPr wrap="square">
            <a:spAutoFit/>
          </a:bodyPr>
          <a:lstStyle/>
          <a:p>
            <a:pPr algn="ctr"/>
            <a:r>
              <a:rPr lang="en-US" sz="3200" b="1" dirty="0" err="1">
                <a:solidFill>
                  <a:schemeClr val="accent2">
                    <a:lumMod val="75000"/>
                  </a:schemeClr>
                </a:solidFill>
                <a:cs typeface="Times New Roman" panose="02020603050405020304" pitchFamily="18" charset="0"/>
              </a:rPr>
              <a:t>Giải</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thưởng</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trong</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các</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kì</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thi</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văn</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hóa</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văn</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nghệ</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thể</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thao</a:t>
            </a:r>
            <a:r>
              <a:rPr lang="en-US" sz="3200" b="1" dirty="0">
                <a:solidFill>
                  <a:schemeClr val="accent2">
                    <a:lumMod val="75000"/>
                  </a:schemeClr>
                </a:solidFill>
                <a:cs typeface="Times New Roman" panose="02020603050405020304" pitchFamily="18" charset="0"/>
              </a:rPr>
              <a:t>:</a:t>
            </a:r>
          </a:p>
        </p:txBody>
      </p:sp>
    </p:spTree>
    <p:extLst>
      <p:ext uri="{BB962C8B-B14F-4D97-AF65-F5344CB8AC3E}">
        <p14:creationId xmlns:p14="http://schemas.microsoft.com/office/powerpoint/2010/main" val="2844001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73725" y="5857938"/>
            <a:ext cx="2340497" cy="787456"/>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0044498" y="4989916"/>
            <a:ext cx="1494848" cy="1611204"/>
          </a:xfrm>
          <a:prstGeom prst="rect">
            <a:avLst/>
          </a:prstGeom>
        </p:spPr>
      </p:pic>
      <p:sp>
        <p:nvSpPr>
          <p:cNvPr id="8" name="TextBox 12">
            <a:extLst>
              <a:ext uri="{FF2B5EF4-FFF2-40B4-BE49-F238E27FC236}">
                <a16:creationId xmlns:a16="http://schemas.microsoft.com/office/drawing/2014/main" xmlns="" id="{66D32E7A-B6A2-40D1-8EA4-54BB0AED393A}"/>
              </a:ext>
            </a:extLst>
          </p:cNvPr>
          <p:cNvSpPr txBox="1"/>
          <p:nvPr/>
        </p:nvSpPr>
        <p:spPr>
          <a:xfrm>
            <a:off x="1477072" y="2213574"/>
            <a:ext cx="9060237" cy="1200329"/>
          </a:xfrm>
          <a:prstGeom prst="rect">
            <a:avLst/>
          </a:prstGeom>
          <a:noFill/>
        </p:spPr>
        <p:txBody>
          <a:bodyPr wrap="none" rtlCol="0">
            <a:spAutoFit/>
          </a:bodyPr>
          <a:lstStyle/>
          <a:p>
            <a:pPr algn="ctr"/>
            <a:r>
              <a:rPr lang="en-US" sz="7000" dirty="0" err="1">
                <a:solidFill>
                  <a:srgbClr val="0000FF"/>
                </a:solidFill>
              </a:rPr>
              <a:t>Danh</a:t>
            </a:r>
            <a:r>
              <a:rPr lang="en-US" sz="7000" dirty="0">
                <a:solidFill>
                  <a:srgbClr val="0000FF"/>
                </a:solidFill>
              </a:rPr>
              <a:t> </a:t>
            </a:r>
            <a:r>
              <a:rPr lang="en-US" sz="7000" dirty="0" err="1">
                <a:solidFill>
                  <a:srgbClr val="0000FF"/>
                </a:solidFill>
              </a:rPr>
              <a:t>hiệu</a:t>
            </a:r>
            <a:r>
              <a:rPr lang="en-US" sz="7000" dirty="0">
                <a:solidFill>
                  <a:srgbClr val="0000FF"/>
                </a:solidFill>
              </a:rPr>
              <a:t> </a:t>
            </a:r>
            <a:r>
              <a:rPr lang="en-US" sz="7000" dirty="0" err="1">
                <a:solidFill>
                  <a:srgbClr val="0000FF"/>
                </a:solidFill>
              </a:rPr>
              <a:t>cao</a:t>
            </a:r>
            <a:r>
              <a:rPr lang="en-US" sz="7000" dirty="0">
                <a:solidFill>
                  <a:srgbClr val="0000FF"/>
                </a:solidFill>
              </a:rPr>
              <a:t> </a:t>
            </a:r>
            <a:r>
              <a:rPr lang="en-US" sz="7000" dirty="0" err="1">
                <a:solidFill>
                  <a:srgbClr val="0000FF"/>
                </a:solidFill>
              </a:rPr>
              <a:t>quý</a:t>
            </a:r>
            <a:r>
              <a:rPr lang="en-US" sz="7000" dirty="0">
                <a:solidFill>
                  <a:srgbClr val="0000FF"/>
                </a:solidFill>
              </a:rPr>
              <a:t> </a:t>
            </a:r>
            <a:r>
              <a:rPr lang="en-US" sz="7000" dirty="0" err="1">
                <a:solidFill>
                  <a:srgbClr val="0000FF"/>
                </a:solidFill>
              </a:rPr>
              <a:t>nhất</a:t>
            </a:r>
            <a:endParaRPr lang="en-US" sz="7000" dirty="0">
              <a:solidFill>
                <a:srgbClr val="0000FF"/>
              </a:solidFill>
            </a:endParaRPr>
          </a:p>
        </p:txBody>
      </p:sp>
      <p:sp>
        <p:nvSpPr>
          <p:cNvPr id="9" name="TextBox 13">
            <a:extLst>
              <a:ext uri="{FF2B5EF4-FFF2-40B4-BE49-F238E27FC236}">
                <a16:creationId xmlns:a16="http://schemas.microsoft.com/office/drawing/2014/main" xmlns="" id="{E84C9597-B3F8-4ECD-9E65-D6506E052A10}"/>
              </a:ext>
            </a:extLst>
          </p:cNvPr>
          <p:cNvSpPr txBox="1"/>
          <p:nvPr/>
        </p:nvSpPr>
        <p:spPr>
          <a:xfrm>
            <a:off x="2708851" y="3581882"/>
            <a:ext cx="6596678" cy="1169551"/>
          </a:xfrm>
          <a:prstGeom prst="rect">
            <a:avLst/>
          </a:prstGeom>
          <a:noFill/>
        </p:spPr>
        <p:txBody>
          <a:bodyPr wrap="none" rtlCol="0">
            <a:spAutoFit/>
          </a:bodyPr>
          <a:lstStyle/>
          <a:p>
            <a:pPr algn="ctr"/>
            <a:r>
              <a:rPr lang="en-US" sz="7000" dirty="0" err="1">
                <a:solidFill>
                  <a:srgbClr val="008000"/>
                </a:solidFill>
              </a:rPr>
              <a:t>Nghệ</a:t>
            </a:r>
            <a:r>
              <a:rPr lang="en-US" sz="7000" dirty="0">
                <a:solidFill>
                  <a:srgbClr val="008000"/>
                </a:solidFill>
              </a:rPr>
              <a:t> </a:t>
            </a:r>
            <a:r>
              <a:rPr lang="en-US" sz="7000" dirty="0" err="1">
                <a:solidFill>
                  <a:srgbClr val="008000"/>
                </a:solidFill>
              </a:rPr>
              <a:t>sĩ</a:t>
            </a:r>
            <a:r>
              <a:rPr lang="en-US" sz="7000" dirty="0">
                <a:solidFill>
                  <a:srgbClr val="008000"/>
                </a:solidFill>
              </a:rPr>
              <a:t> </a:t>
            </a:r>
            <a:r>
              <a:rPr lang="en-US" sz="7000" dirty="0" err="1">
                <a:solidFill>
                  <a:srgbClr val="008000"/>
                </a:solidFill>
              </a:rPr>
              <a:t>Nhân</a:t>
            </a:r>
            <a:r>
              <a:rPr lang="en-US" sz="7000" dirty="0">
                <a:solidFill>
                  <a:srgbClr val="008000"/>
                </a:solidFill>
              </a:rPr>
              <a:t> </a:t>
            </a:r>
            <a:r>
              <a:rPr lang="en-US" sz="7000" dirty="0" err="1">
                <a:solidFill>
                  <a:srgbClr val="008000"/>
                </a:solidFill>
              </a:rPr>
              <a:t>dân</a:t>
            </a:r>
            <a:endParaRPr lang="en-US" sz="7000" dirty="0">
              <a:solidFill>
                <a:srgbClr val="008000"/>
              </a:solidFill>
            </a:endParaRPr>
          </a:p>
        </p:txBody>
      </p:sp>
      <p:sp>
        <p:nvSpPr>
          <p:cNvPr id="11" name="Rectangle 10"/>
          <p:cNvSpPr/>
          <p:nvPr/>
        </p:nvSpPr>
        <p:spPr>
          <a:xfrm>
            <a:off x="3701815" y="693178"/>
            <a:ext cx="4786783" cy="1200329"/>
          </a:xfrm>
          <a:prstGeom prst="rect">
            <a:avLst/>
          </a:prstGeom>
        </p:spPr>
        <p:txBody>
          <a:bodyPr wrap="square">
            <a:spAutoFit/>
          </a:bodyPr>
          <a:lstStyle/>
          <a:p>
            <a:pPr algn="ctr"/>
            <a:r>
              <a:rPr lang="en-US" sz="3600" b="1" dirty="0" err="1" smtClean="0">
                <a:solidFill>
                  <a:schemeClr val="accent2">
                    <a:lumMod val="75000"/>
                  </a:schemeClr>
                </a:solidFill>
                <a:cs typeface="Times New Roman" panose="02020603050405020304" pitchFamily="18" charset="0"/>
              </a:rPr>
              <a:t>Danh</a:t>
            </a:r>
            <a:r>
              <a:rPr lang="en-US" sz="3600" b="1" dirty="0" smtClean="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hiệu</a:t>
            </a:r>
            <a:r>
              <a:rPr lang="en-US" sz="3600" b="1" dirty="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dành</a:t>
            </a:r>
            <a:r>
              <a:rPr lang="en-US" sz="3600" b="1" dirty="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cho</a:t>
            </a:r>
            <a:r>
              <a:rPr lang="en-US" sz="3600" b="1" dirty="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các</a:t>
            </a:r>
            <a:r>
              <a:rPr lang="en-US" sz="3600" b="1" dirty="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nghệ</a:t>
            </a:r>
            <a:r>
              <a:rPr lang="en-US" sz="3600" b="1" dirty="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sĩ</a:t>
            </a:r>
            <a:r>
              <a:rPr lang="en-US" sz="3600" b="1" dirty="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tài</a:t>
            </a:r>
            <a:r>
              <a:rPr lang="en-US" sz="3600" b="1" dirty="0">
                <a:solidFill>
                  <a:schemeClr val="accent2">
                    <a:lumMod val="75000"/>
                  </a:schemeClr>
                </a:solidFill>
                <a:cs typeface="Times New Roman" panose="02020603050405020304" pitchFamily="18" charset="0"/>
              </a:rPr>
              <a:t> </a:t>
            </a:r>
            <a:r>
              <a:rPr lang="en-US" sz="3600" b="1" dirty="0" err="1">
                <a:solidFill>
                  <a:schemeClr val="accent2">
                    <a:lumMod val="75000"/>
                  </a:schemeClr>
                </a:solidFill>
                <a:cs typeface="Times New Roman" panose="02020603050405020304" pitchFamily="18" charset="0"/>
              </a:rPr>
              <a:t>năng</a:t>
            </a:r>
            <a:r>
              <a:rPr lang="en-US" sz="3600" b="1" dirty="0" smtClean="0">
                <a:solidFill>
                  <a:schemeClr val="accent2">
                    <a:lumMod val="75000"/>
                  </a:schemeClr>
                </a:solidFill>
                <a:cs typeface="Times New Roman" panose="02020603050405020304" pitchFamily="18" charset="0"/>
              </a:rPr>
              <a:t>:</a:t>
            </a:r>
            <a:endParaRPr lang="en-US" sz="3600" b="1" dirty="0">
              <a:solidFill>
                <a:schemeClr val="accent2">
                  <a:lumMod val="75000"/>
                </a:schemeClr>
              </a:solidFill>
              <a:cs typeface="Times New Roman" panose="02020603050405020304" pitchFamily="18" charset="0"/>
            </a:endParaRPr>
          </a:p>
        </p:txBody>
      </p:sp>
    </p:spTree>
    <p:extLst>
      <p:ext uri="{BB962C8B-B14F-4D97-AF65-F5344CB8AC3E}">
        <p14:creationId xmlns:p14="http://schemas.microsoft.com/office/powerpoint/2010/main" val="40302927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820811" y="5398904"/>
            <a:ext cx="2293411" cy="1459444"/>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067468" y="4681506"/>
            <a:ext cx="1718097" cy="1753114"/>
          </a:xfrm>
          <a:prstGeom prst="rect">
            <a:avLst/>
          </a:prstGeom>
        </p:spPr>
      </p:pic>
      <p:sp>
        <p:nvSpPr>
          <p:cNvPr id="8" name="TextBox 12">
            <a:extLst>
              <a:ext uri="{FF2B5EF4-FFF2-40B4-BE49-F238E27FC236}">
                <a16:creationId xmlns:a16="http://schemas.microsoft.com/office/drawing/2014/main" xmlns="" id="{D07C4743-F3CE-43EE-A878-3CCA6EAA1FB0}"/>
              </a:ext>
            </a:extLst>
          </p:cNvPr>
          <p:cNvSpPr txBox="1"/>
          <p:nvPr/>
        </p:nvSpPr>
        <p:spPr>
          <a:xfrm>
            <a:off x="2533322" y="2270135"/>
            <a:ext cx="6947736" cy="1169551"/>
          </a:xfrm>
          <a:prstGeom prst="rect">
            <a:avLst/>
          </a:prstGeom>
          <a:noFill/>
        </p:spPr>
        <p:txBody>
          <a:bodyPr wrap="none" rtlCol="0">
            <a:spAutoFit/>
          </a:bodyPr>
          <a:lstStyle/>
          <a:p>
            <a:pPr algn="ctr"/>
            <a:r>
              <a:rPr lang="en-US" sz="7000" dirty="0" err="1">
                <a:solidFill>
                  <a:srgbClr val="0000FF"/>
                </a:solidFill>
              </a:rPr>
              <a:t>Danh</a:t>
            </a:r>
            <a:r>
              <a:rPr lang="en-US" sz="7000" dirty="0">
                <a:solidFill>
                  <a:srgbClr val="0000FF"/>
                </a:solidFill>
              </a:rPr>
              <a:t> </a:t>
            </a:r>
            <a:r>
              <a:rPr lang="en-US" sz="7000" dirty="0" err="1">
                <a:solidFill>
                  <a:srgbClr val="0000FF"/>
                </a:solidFill>
              </a:rPr>
              <a:t>hiệu</a:t>
            </a:r>
            <a:r>
              <a:rPr lang="en-US" sz="7000" dirty="0">
                <a:solidFill>
                  <a:srgbClr val="0000FF"/>
                </a:solidFill>
              </a:rPr>
              <a:t> </a:t>
            </a:r>
            <a:r>
              <a:rPr lang="en-US" sz="7000" dirty="0" err="1">
                <a:solidFill>
                  <a:srgbClr val="0000FF"/>
                </a:solidFill>
              </a:rPr>
              <a:t>cao</a:t>
            </a:r>
            <a:r>
              <a:rPr lang="en-US" sz="7000" dirty="0">
                <a:solidFill>
                  <a:srgbClr val="0000FF"/>
                </a:solidFill>
              </a:rPr>
              <a:t> </a:t>
            </a:r>
            <a:r>
              <a:rPr lang="en-US" sz="7000" dirty="0" err="1">
                <a:solidFill>
                  <a:srgbClr val="0000FF"/>
                </a:solidFill>
              </a:rPr>
              <a:t>quý</a:t>
            </a:r>
            <a:endParaRPr lang="en-US" sz="7000" dirty="0">
              <a:solidFill>
                <a:srgbClr val="0000FF"/>
              </a:solidFill>
            </a:endParaRPr>
          </a:p>
        </p:txBody>
      </p:sp>
      <p:sp>
        <p:nvSpPr>
          <p:cNvPr id="9" name="TextBox 13">
            <a:extLst>
              <a:ext uri="{FF2B5EF4-FFF2-40B4-BE49-F238E27FC236}">
                <a16:creationId xmlns:a16="http://schemas.microsoft.com/office/drawing/2014/main" xmlns="" id="{98684B21-25AC-421C-821E-7B20B06B364F}"/>
              </a:ext>
            </a:extLst>
          </p:cNvPr>
          <p:cNvSpPr txBox="1"/>
          <p:nvPr/>
        </p:nvSpPr>
        <p:spPr>
          <a:xfrm>
            <a:off x="3439948" y="3710612"/>
            <a:ext cx="5134484" cy="1169551"/>
          </a:xfrm>
          <a:prstGeom prst="rect">
            <a:avLst/>
          </a:prstGeom>
          <a:noFill/>
        </p:spPr>
        <p:txBody>
          <a:bodyPr wrap="none" rtlCol="0">
            <a:spAutoFit/>
          </a:bodyPr>
          <a:lstStyle/>
          <a:p>
            <a:pPr algn="ctr"/>
            <a:r>
              <a:rPr lang="en-US" sz="7000">
                <a:solidFill>
                  <a:srgbClr val="008000"/>
                </a:solidFill>
              </a:rPr>
              <a:t>Nghệ sĩ Ưu tú</a:t>
            </a:r>
            <a:endParaRPr lang="en-US" sz="7000" dirty="0">
              <a:solidFill>
                <a:srgbClr val="008000"/>
              </a:solidFill>
            </a:endParaRPr>
          </a:p>
        </p:txBody>
      </p:sp>
      <p:sp>
        <p:nvSpPr>
          <p:cNvPr id="11" name="Rectangle 10"/>
          <p:cNvSpPr/>
          <p:nvPr/>
        </p:nvSpPr>
        <p:spPr>
          <a:xfrm>
            <a:off x="3706528" y="693178"/>
            <a:ext cx="4777356" cy="1077218"/>
          </a:xfrm>
          <a:prstGeom prst="rect">
            <a:avLst/>
          </a:prstGeom>
        </p:spPr>
        <p:txBody>
          <a:bodyPr wrap="square">
            <a:spAutoFit/>
          </a:bodyPr>
          <a:lstStyle/>
          <a:p>
            <a:pPr algn="ctr"/>
            <a:r>
              <a:rPr lang="en-US" sz="3200" b="1" dirty="0" err="1">
                <a:solidFill>
                  <a:schemeClr val="accent2">
                    <a:lumMod val="75000"/>
                  </a:schemeClr>
                </a:solidFill>
                <a:cs typeface="Times New Roman" panose="02020603050405020304" pitchFamily="18" charset="0"/>
              </a:rPr>
              <a:t>Danh</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hiệu</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dành</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cho</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các</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nghệ</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sĩ</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tài</a:t>
            </a:r>
            <a:r>
              <a:rPr lang="en-US" sz="3200" b="1" dirty="0">
                <a:solidFill>
                  <a:schemeClr val="accent2">
                    <a:lumMod val="75000"/>
                  </a:schemeClr>
                </a:solidFill>
                <a:cs typeface="Times New Roman" panose="02020603050405020304" pitchFamily="18" charset="0"/>
              </a:rPr>
              <a:t> </a:t>
            </a:r>
            <a:r>
              <a:rPr lang="en-US" sz="3200" b="1" dirty="0" err="1">
                <a:solidFill>
                  <a:schemeClr val="accent2">
                    <a:lumMod val="75000"/>
                  </a:schemeClr>
                </a:solidFill>
                <a:cs typeface="Times New Roman" panose="02020603050405020304" pitchFamily="18" charset="0"/>
              </a:rPr>
              <a:t>năng</a:t>
            </a:r>
            <a:r>
              <a:rPr lang="en-US" sz="3200" b="1" dirty="0">
                <a:solidFill>
                  <a:schemeClr val="accent2">
                    <a:lumMod val="75000"/>
                  </a:schemeClr>
                </a:solidFill>
                <a:cs typeface="Times New Roman" panose="02020603050405020304" pitchFamily="18" charset="0"/>
              </a:rPr>
              <a:t>:</a:t>
            </a:r>
            <a:endParaRPr lang="en-US" sz="3200" b="1" dirty="0">
              <a:solidFill>
                <a:schemeClr val="accent2">
                  <a:lumMod val="75000"/>
                </a:schemeClr>
              </a:solidFill>
              <a:cs typeface="Times New Roman" panose="02020603050405020304" pitchFamily="18" charset="0"/>
            </a:endParaRPr>
          </a:p>
        </p:txBody>
      </p:sp>
    </p:spTree>
    <p:extLst>
      <p:ext uri="{BB962C8B-B14F-4D97-AF65-F5344CB8AC3E}">
        <p14:creationId xmlns:p14="http://schemas.microsoft.com/office/powerpoint/2010/main" val="35982711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67887" y="6018470"/>
            <a:ext cx="2266105" cy="762428"/>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737755" y="4973452"/>
            <a:ext cx="1882095" cy="1551684"/>
          </a:xfrm>
          <a:prstGeom prst="rect">
            <a:avLst/>
          </a:prstGeom>
        </p:spPr>
      </p:pic>
      <p:sp>
        <p:nvSpPr>
          <p:cNvPr id="6" name="TextBox 5"/>
          <p:cNvSpPr txBox="1"/>
          <p:nvPr/>
        </p:nvSpPr>
        <p:spPr>
          <a:xfrm>
            <a:off x="3284596" y="1718719"/>
            <a:ext cx="5814412" cy="1938992"/>
          </a:xfrm>
          <a:prstGeom prst="rect">
            <a:avLst/>
          </a:prstGeom>
          <a:noFill/>
        </p:spPr>
        <p:txBody>
          <a:bodyPr wrap="none" rtlCol="0">
            <a:spAutoFit/>
          </a:bodyPr>
          <a:lstStyle/>
          <a:p>
            <a:r>
              <a:rPr lang="en-US" sz="6000" dirty="0" err="1">
                <a:solidFill>
                  <a:srgbClr val="0000FF"/>
                </a:solidFill>
              </a:rPr>
              <a:t>Cầu</a:t>
            </a:r>
            <a:r>
              <a:rPr lang="en-US" sz="6000" dirty="0">
                <a:solidFill>
                  <a:srgbClr val="0000FF"/>
                </a:solidFill>
              </a:rPr>
              <a:t> </a:t>
            </a:r>
            <a:r>
              <a:rPr lang="en-US" sz="6000" dirty="0" err="1">
                <a:solidFill>
                  <a:srgbClr val="0000FF"/>
                </a:solidFill>
              </a:rPr>
              <a:t>thủ</a:t>
            </a:r>
            <a:r>
              <a:rPr lang="en-US" sz="6000" dirty="0">
                <a:solidFill>
                  <a:srgbClr val="0000FF"/>
                </a:solidFill>
              </a:rPr>
              <a:t>, </a:t>
            </a:r>
            <a:r>
              <a:rPr lang="en-US" sz="6000" dirty="0" err="1">
                <a:solidFill>
                  <a:srgbClr val="0000FF"/>
                </a:solidFill>
              </a:rPr>
              <a:t>thủ</a:t>
            </a:r>
            <a:r>
              <a:rPr lang="en-US" sz="6000" dirty="0">
                <a:solidFill>
                  <a:srgbClr val="0000FF"/>
                </a:solidFill>
              </a:rPr>
              <a:t> </a:t>
            </a:r>
            <a:r>
              <a:rPr lang="en-US" sz="6000" dirty="0" err="1">
                <a:solidFill>
                  <a:srgbClr val="0000FF"/>
                </a:solidFill>
              </a:rPr>
              <a:t>môn</a:t>
            </a:r>
            <a:r>
              <a:rPr lang="en-US" sz="6000" dirty="0">
                <a:solidFill>
                  <a:srgbClr val="0000FF"/>
                </a:solidFill>
              </a:rPr>
              <a:t> </a:t>
            </a:r>
          </a:p>
          <a:p>
            <a:pPr algn="ctr"/>
            <a:r>
              <a:rPr lang="en-US" sz="6000" dirty="0" err="1">
                <a:solidFill>
                  <a:srgbClr val="0000FF"/>
                </a:solidFill>
              </a:rPr>
              <a:t>xuất</a:t>
            </a:r>
            <a:r>
              <a:rPr lang="en-US" sz="6000" dirty="0">
                <a:solidFill>
                  <a:srgbClr val="0000FF"/>
                </a:solidFill>
              </a:rPr>
              <a:t> </a:t>
            </a:r>
            <a:r>
              <a:rPr lang="en-US" sz="6000" dirty="0" err="1">
                <a:solidFill>
                  <a:srgbClr val="0000FF"/>
                </a:solidFill>
              </a:rPr>
              <a:t>sắc</a:t>
            </a:r>
            <a:r>
              <a:rPr lang="en-US" sz="6000" dirty="0">
                <a:solidFill>
                  <a:srgbClr val="0000FF"/>
                </a:solidFill>
              </a:rPr>
              <a:t> </a:t>
            </a:r>
            <a:r>
              <a:rPr lang="en-US" sz="6000" dirty="0" err="1">
                <a:solidFill>
                  <a:srgbClr val="0000FF"/>
                </a:solidFill>
              </a:rPr>
              <a:t>nhất</a:t>
            </a:r>
            <a:endParaRPr lang="en-US" sz="6000" dirty="0">
              <a:solidFill>
                <a:srgbClr val="0000FF"/>
              </a:solidFill>
            </a:endParaRPr>
          </a:p>
        </p:txBody>
      </p:sp>
      <p:sp>
        <p:nvSpPr>
          <p:cNvPr id="8" name="TextBox 7"/>
          <p:cNvSpPr txBox="1"/>
          <p:nvPr/>
        </p:nvSpPr>
        <p:spPr>
          <a:xfrm>
            <a:off x="3640238" y="3530607"/>
            <a:ext cx="5103128" cy="1938992"/>
          </a:xfrm>
          <a:prstGeom prst="rect">
            <a:avLst/>
          </a:prstGeom>
          <a:noFill/>
        </p:spPr>
        <p:txBody>
          <a:bodyPr wrap="none" rtlCol="0">
            <a:spAutoFit/>
          </a:bodyPr>
          <a:lstStyle/>
          <a:p>
            <a:pPr algn="ctr"/>
            <a:r>
              <a:rPr lang="en-US" sz="6000" dirty="0" err="1">
                <a:solidFill>
                  <a:srgbClr val="008000"/>
                </a:solidFill>
              </a:rPr>
              <a:t>Đôi</a:t>
            </a:r>
            <a:r>
              <a:rPr lang="en-US" sz="6000" dirty="0">
                <a:solidFill>
                  <a:srgbClr val="008000"/>
                </a:solidFill>
              </a:rPr>
              <a:t> </a:t>
            </a:r>
            <a:r>
              <a:rPr lang="en-US" sz="6000" dirty="0" err="1">
                <a:solidFill>
                  <a:srgbClr val="008000"/>
                </a:solidFill>
              </a:rPr>
              <a:t>giày</a:t>
            </a:r>
            <a:r>
              <a:rPr lang="en-US" sz="6000" dirty="0">
                <a:solidFill>
                  <a:srgbClr val="008000"/>
                </a:solidFill>
              </a:rPr>
              <a:t> </a:t>
            </a:r>
            <a:r>
              <a:rPr lang="en-US" sz="6000" dirty="0" err="1">
                <a:solidFill>
                  <a:srgbClr val="008000"/>
                </a:solidFill>
              </a:rPr>
              <a:t>Vàng</a:t>
            </a:r>
            <a:r>
              <a:rPr lang="en-US" sz="6000" dirty="0">
                <a:solidFill>
                  <a:srgbClr val="008000"/>
                </a:solidFill>
              </a:rPr>
              <a:t>,</a:t>
            </a:r>
          </a:p>
          <a:p>
            <a:pPr algn="ctr"/>
            <a:r>
              <a:rPr lang="en-US" sz="6000" dirty="0">
                <a:solidFill>
                  <a:srgbClr val="008000"/>
                </a:solidFill>
              </a:rPr>
              <a:t> </a:t>
            </a:r>
            <a:r>
              <a:rPr lang="en-US" sz="6000" dirty="0" err="1">
                <a:solidFill>
                  <a:srgbClr val="008000"/>
                </a:solidFill>
              </a:rPr>
              <a:t>Quả</a:t>
            </a:r>
            <a:r>
              <a:rPr lang="en-US" sz="6000" dirty="0">
                <a:solidFill>
                  <a:srgbClr val="008000"/>
                </a:solidFill>
              </a:rPr>
              <a:t> </a:t>
            </a:r>
            <a:r>
              <a:rPr lang="en-US" sz="6000" dirty="0" err="1">
                <a:solidFill>
                  <a:srgbClr val="008000"/>
                </a:solidFill>
              </a:rPr>
              <a:t>bóng</a:t>
            </a:r>
            <a:r>
              <a:rPr lang="en-US" sz="6000" dirty="0">
                <a:solidFill>
                  <a:srgbClr val="008000"/>
                </a:solidFill>
              </a:rPr>
              <a:t> </a:t>
            </a:r>
            <a:r>
              <a:rPr lang="en-US" sz="6000" dirty="0" err="1">
                <a:solidFill>
                  <a:srgbClr val="008000"/>
                </a:solidFill>
              </a:rPr>
              <a:t>Vàng</a:t>
            </a:r>
            <a:endParaRPr lang="en-US" sz="6000" dirty="0">
              <a:solidFill>
                <a:srgbClr val="008000"/>
              </a:solidFill>
            </a:endParaRPr>
          </a:p>
        </p:txBody>
      </p:sp>
      <p:sp>
        <p:nvSpPr>
          <p:cNvPr id="3" name="Rectangle 2"/>
          <p:cNvSpPr/>
          <p:nvPr/>
        </p:nvSpPr>
        <p:spPr>
          <a:xfrm>
            <a:off x="3761257" y="641501"/>
            <a:ext cx="4861089" cy="1077218"/>
          </a:xfrm>
          <a:prstGeom prst="rect">
            <a:avLst/>
          </a:prstGeom>
        </p:spPr>
        <p:txBody>
          <a:bodyPr wrap="square">
            <a:spAutoFit/>
          </a:bodyPr>
          <a:lstStyle/>
          <a:p>
            <a:pPr lvl="0" algn="ctr"/>
            <a:r>
              <a:rPr lang="en-US" sz="3200" b="1" dirty="0" err="1">
                <a:solidFill>
                  <a:srgbClr val="F17475">
                    <a:lumMod val="75000"/>
                  </a:srgbClr>
                </a:solidFill>
                <a:cs typeface="Times New Roman" panose="02020603050405020304" pitchFamily="18" charset="0"/>
              </a:rPr>
              <a:t>Danh</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hiệu</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dành</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cho</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các</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nghệ</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sĩ</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tài</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năng</a:t>
            </a:r>
            <a:r>
              <a:rPr lang="en-US" sz="3200" b="1" dirty="0">
                <a:solidFill>
                  <a:srgbClr val="F17475">
                    <a:lumMod val="75000"/>
                  </a:srgbClr>
                </a:solidFill>
                <a:cs typeface="Times New Roman" panose="02020603050405020304" pitchFamily="18" charset="0"/>
              </a:rPr>
              <a:t>:</a:t>
            </a:r>
            <a:endParaRPr lang="en-US" sz="3200" b="1" dirty="0">
              <a:solidFill>
                <a:srgbClr val="F17475">
                  <a:lumMod val="75000"/>
                </a:srgbClr>
              </a:solidFill>
              <a:cs typeface="Times New Roman" panose="02020603050405020304" pitchFamily="18" charset="0"/>
            </a:endParaRPr>
          </a:p>
        </p:txBody>
      </p:sp>
    </p:spTree>
    <p:extLst>
      <p:ext uri="{BB962C8B-B14F-4D97-AF65-F5344CB8AC3E}">
        <p14:creationId xmlns:p14="http://schemas.microsoft.com/office/powerpoint/2010/main" val="42214483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88"/>
            <a:ext cx="12190413" cy="68537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072" y="332775"/>
            <a:ext cx="9160077" cy="538455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074826" y="5154051"/>
            <a:ext cx="2678179" cy="1704296"/>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9421684" y="4805544"/>
            <a:ext cx="2197303" cy="1456981"/>
          </a:xfrm>
          <a:prstGeom prst="rect">
            <a:avLst/>
          </a:prstGeom>
        </p:spPr>
      </p:pic>
      <p:sp>
        <p:nvSpPr>
          <p:cNvPr id="9" name="TextBox 5">
            <a:extLst>
              <a:ext uri="{FF2B5EF4-FFF2-40B4-BE49-F238E27FC236}">
                <a16:creationId xmlns:a16="http://schemas.microsoft.com/office/drawing/2014/main" xmlns="" id="{C97C62D3-28D6-4DFF-B237-112A596ABF92}"/>
              </a:ext>
            </a:extLst>
          </p:cNvPr>
          <p:cNvSpPr txBox="1"/>
          <p:nvPr/>
        </p:nvSpPr>
        <p:spPr>
          <a:xfrm>
            <a:off x="3149904" y="1617267"/>
            <a:ext cx="5814412" cy="1938992"/>
          </a:xfrm>
          <a:prstGeom prst="rect">
            <a:avLst/>
          </a:prstGeom>
          <a:noFill/>
        </p:spPr>
        <p:txBody>
          <a:bodyPr wrap="none" rtlCol="0">
            <a:spAutoFit/>
          </a:bodyPr>
          <a:lstStyle/>
          <a:p>
            <a:r>
              <a:rPr lang="en-US" sz="6000" dirty="0" err="1">
                <a:solidFill>
                  <a:srgbClr val="0000FF"/>
                </a:solidFill>
              </a:rPr>
              <a:t>Cầu</a:t>
            </a:r>
            <a:r>
              <a:rPr lang="en-US" sz="6000" dirty="0">
                <a:solidFill>
                  <a:srgbClr val="0000FF"/>
                </a:solidFill>
              </a:rPr>
              <a:t> </a:t>
            </a:r>
            <a:r>
              <a:rPr lang="en-US" sz="6000" dirty="0" err="1">
                <a:solidFill>
                  <a:srgbClr val="0000FF"/>
                </a:solidFill>
              </a:rPr>
              <a:t>thủ</a:t>
            </a:r>
            <a:r>
              <a:rPr lang="en-US" sz="6000" dirty="0">
                <a:solidFill>
                  <a:srgbClr val="0000FF"/>
                </a:solidFill>
              </a:rPr>
              <a:t>, </a:t>
            </a:r>
            <a:r>
              <a:rPr lang="en-US" sz="6000" dirty="0" err="1">
                <a:solidFill>
                  <a:srgbClr val="0000FF"/>
                </a:solidFill>
              </a:rPr>
              <a:t>thủ</a:t>
            </a:r>
            <a:r>
              <a:rPr lang="en-US" sz="6000" dirty="0">
                <a:solidFill>
                  <a:srgbClr val="0000FF"/>
                </a:solidFill>
              </a:rPr>
              <a:t> </a:t>
            </a:r>
            <a:r>
              <a:rPr lang="en-US" sz="6000" dirty="0" err="1">
                <a:solidFill>
                  <a:srgbClr val="0000FF"/>
                </a:solidFill>
              </a:rPr>
              <a:t>môn</a:t>
            </a:r>
            <a:r>
              <a:rPr lang="en-US" sz="6000" dirty="0">
                <a:solidFill>
                  <a:srgbClr val="0000FF"/>
                </a:solidFill>
              </a:rPr>
              <a:t> </a:t>
            </a:r>
          </a:p>
          <a:p>
            <a:pPr algn="ctr"/>
            <a:r>
              <a:rPr lang="en-US" sz="6000" dirty="0" err="1">
                <a:solidFill>
                  <a:srgbClr val="0000FF"/>
                </a:solidFill>
              </a:rPr>
              <a:t>xuất</a:t>
            </a:r>
            <a:r>
              <a:rPr lang="en-US" sz="6000" dirty="0">
                <a:solidFill>
                  <a:srgbClr val="0000FF"/>
                </a:solidFill>
              </a:rPr>
              <a:t> </a:t>
            </a:r>
            <a:r>
              <a:rPr lang="en-US" sz="6000" dirty="0" err="1">
                <a:solidFill>
                  <a:srgbClr val="0000FF"/>
                </a:solidFill>
              </a:rPr>
              <a:t>sắc</a:t>
            </a:r>
            <a:endParaRPr lang="en-US" sz="6000" dirty="0">
              <a:solidFill>
                <a:srgbClr val="0000FF"/>
              </a:solidFill>
            </a:endParaRPr>
          </a:p>
        </p:txBody>
      </p:sp>
      <p:sp>
        <p:nvSpPr>
          <p:cNvPr id="11" name="TextBox 7">
            <a:extLst>
              <a:ext uri="{FF2B5EF4-FFF2-40B4-BE49-F238E27FC236}">
                <a16:creationId xmlns:a16="http://schemas.microsoft.com/office/drawing/2014/main" xmlns="" id="{08942047-B2B1-4A03-8D40-CD9F6831DF21}"/>
              </a:ext>
            </a:extLst>
          </p:cNvPr>
          <p:cNvSpPr txBox="1"/>
          <p:nvPr/>
        </p:nvSpPr>
        <p:spPr>
          <a:xfrm>
            <a:off x="3713359" y="3431468"/>
            <a:ext cx="4687502" cy="1938992"/>
          </a:xfrm>
          <a:prstGeom prst="rect">
            <a:avLst/>
          </a:prstGeom>
          <a:noFill/>
        </p:spPr>
        <p:txBody>
          <a:bodyPr wrap="none" rtlCol="0">
            <a:spAutoFit/>
          </a:bodyPr>
          <a:lstStyle/>
          <a:p>
            <a:pPr algn="ctr"/>
            <a:r>
              <a:rPr lang="en-US" sz="6000" dirty="0" err="1">
                <a:solidFill>
                  <a:srgbClr val="008000"/>
                </a:solidFill>
              </a:rPr>
              <a:t>Đôi</a:t>
            </a:r>
            <a:r>
              <a:rPr lang="en-US" sz="6000" dirty="0">
                <a:solidFill>
                  <a:srgbClr val="008000"/>
                </a:solidFill>
              </a:rPr>
              <a:t> </a:t>
            </a:r>
            <a:r>
              <a:rPr lang="en-US" sz="6000" dirty="0" err="1">
                <a:solidFill>
                  <a:srgbClr val="008000"/>
                </a:solidFill>
              </a:rPr>
              <a:t>giày</a:t>
            </a:r>
            <a:r>
              <a:rPr lang="en-US" sz="6000" dirty="0">
                <a:solidFill>
                  <a:srgbClr val="008000"/>
                </a:solidFill>
              </a:rPr>
              <a:t> </a:t>
            </a:r>
            <a:r>
              <a:rPr lang="en-US" sz="6000" dirty="0" err="1">
                <a:solidFill>
                  <a:srgbClr val="008000"/>
                </a:solidFill>
              </a:rPr>
              <a:t>Bạc</a:t>
            </a:r>
            <a:r>
              <a:rPr lang="en-US" sz="6000" dirty="0">
                <a:solidFill>
                  <a:srgbClr val="008000"/>
                </a:solidFill>
              </a:rPr>
              <a:t>,</a:t>
            </a:r>
          </a:p>
          <a:p>
            <a:pPr algn="ctr"/>
            <a:r>
              <a:rPr lang="en-US" sz="6000" dirty="0">
                <a:solidFill>
                  <a:srgbClr val="008000"/>
                </a:solidFill>
              </a:rPr>
              <a:t> </a:t>
            </a:r>
            <a:r>
              <a:rPr lang="en-US" sz="6000" dirty="0" err="1">
                <a:solidFill>
                  <a:srgbClr val="008000"/>
                </a:solidFill>
              </a:rPr>
              <a:t>Quả</a:t>
            </a:r>
            <a:r>
              <a:rPr lang="en-US" sz="6000" dirty="0">
                <a:solidFill>
                  <a:srgbClr val="008000"/>
                </a:solidFill>
              </a:rPr>
              <a:t> </a:t>
            </a:r>
            <a:r>
              <a:rPr lang="en-US" sz="6000" dirty="0" err="1">
                <a:solidFill>
                  <a:srgbClr val="008000"/>
                </a:solidFill>
              </a:rPr>
              <a:t>bóng</a:t>
            </a:r>
            <a:r>
              <a:rPr lang="en-US" sz="6000" dirty="0">
                <a:solidFill>
                  <a:srgbClr val="008000"/>
                </a:solidFill>
              </a:rPr>
              <a:t> </a:t>
            </a:r>
            <a:r>
              <a:rPr lang="en-US" sz="6000" dirty="0" err="1">
                <a:solidFill>
                  <a:srgbClr val="008000"/>
                </a:solidFill>
              </a:rPr>
              <a:t>Bạc</a:t>
            </a:r>
            <a:endParaRPr lang="en-US" sz="6000" dirty="0">
              <a:solidFill>
                <a:srgbClr val="008000"/>
              </a:solidFill>
            </a:endParaRPr>
          </a:p>
        </p:txBody>
      </p:sp>
      <p:sp>
        <p:nvSpPr>
          <p:cNvPr id="3" name="Rectangle 2"/>
          <p:cNvSpPr/>
          <p:nvPr/>
        </p:nvSpPr>
        <p:spPr>
          <a:xfrm>
            <a:off x="2485916" y="728443"/>
            <a:ext cx="7142387" cy="584775"/>
          </a:xfrm>
          <a:prstGeom prst="rect">
            <a:avLst/>
          </a:prstGeom>
        </p:spPr>
        <p:txBody>
          <a:bodyPr wrap="square">
            <a:spAutoFit/>
          </a:bodyPr>
          <a:lstStyle/>
          <a:p>
            <a:pPr lvl="0" algn="ctr"/>
            <a:r>
              <a:rPr lang="en-US" sz="3200" b="1" dirty="0" err="1">
                <a:solidFill>
                  <a:srgbClr val="F17475">
                    <a:lumMod val="75000"/>
                  </a:srgbClr>
                </a:solidFill>
                <a:cs typeface="Times New Roman" panose="02020603050405020304" pitchFamily="18" charset="0"/>
              </a:rPr>
              <a:t>Danh</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hiệu</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dành</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cho</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các</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nghệ</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sĩ</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tài</a:t>
            </a:r>
            <a:r>
              <a:rPr lang="en-US" sz="3200" b="1" dirty="0">
                <a:solidFill>
                  <a:srgbClr val="F17475">
                    <a:lumMod val="75000"/>
                  </a:srgbClr>
                </a:solidFill>
                <a:cs typeface="Times New Roman" panose="02020603050405020304" pitchFamily="18" charset="0"/>
              </a:rPr>
              <a:t> </a:t>
            </a:r>
            <a:r>
              <a:rPr lang="en-US" sz="3200" b="1" dirty="0" err="1">
                <a:solidFill>
                  <a:srgbClr val="F17475">
                    <a:lumMod val="75000"/>
                  </a:srgbClr>
                </a:solidFill>
                <a:cs typeface="Times New Roman" panose="02020603050405020304" pitchFamily="18" charset="0"/>
              </a:rPr>
              <a:t>năng</a:t>
            </a:r>
            <a:r>
              <a:rPr lang="en-US" sz="3200" b="1" dirty="0">
                <a:solidFill>
                  <a:srgbClr val="F17475">
                    <a:lumMod val="75000"/>
                  </a:srgbClr>
                </a:solidFill>
                <a:cs typeface="Times New Roman" panose="02020603050405020304" pitchFamily="18" charset="0"/>
              </a:rPr>
              <a:t>:</a:t>
            </a:r>
            <a:endParaRPr lang="en-US" sz="3200" b="1" dirty="0">
              <a:solidFill>
                <a:srgbClr val="F17475">
                  <a:lumMod val="75000"/>
                </a:srgbClr>
              </a:solidFill>
              <a:cs typeface="Times New Roman" panose="02020603050405020304" pitchFamily="18" charset="0"/>
            </a:endParaRPr>
          </a:p>
        </p:txBody>
      </p:sp>
    </p:spTree>
    <p:extLst>
      <p:ext uri="{BB962C8B-B14F-4D97-AF65-F5344CB8AC3E}">
        <p14:creationId xmlns:p14="http://schemas.microsoft.com/office/powerpoint/2010/main" val="36069838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Chéo Tròn 1">
            <a:extLst>
              <a:ext uri="{FF2B5EF4-FFF2-40B4-BE49-F238E27FC236}">
                <a16:creationId xmlns:a16="http://schemas.microsoft.com/office/drawing/2014/main" xmlns="" id="{F069A63D-101A-4966-8963-E47E034C0ED9}"/>
              </a:ext>
            </a:extLst>
          </p:cNvPr>
          <p:cNvSpPr/>
          <p:nvPr/>
        </p:nvSpPr>
        <p:spPr>
          <a:xfrm>
            <a:off x="407420" y="1577203"/>
            <a:ext cx="11375572" cy="3527016"/>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组合 34">
            <a:extLst>
              <a:ext uri="{FF2B5EF4-FFF2-40B4-BE49-F238E27FC236}">
                <a16:creationId xmlns:a16="http://schemas.microsoft.com/office/drawing/2014/main" xmlns="" id="{BBE5267C-C8A0-4458-BCF3-8B70D154AE74}"/>
              </a:ext>
            </a:extLst>
          </p:cNvPr>
          <p:cNvGrpSpPr/>
          <p:nvPr/>
        </p:nvGrpSpPr>
        <p:grpSpPr>
          <a:xfrm>
            <a:off x="794656" y="1712635"/>
            <a:ext cx="10943173" cy="3391585"/>
            <a:chOff x="5535819" y="1979782"/>
            <a:chExt cx="7156853" cy="2967787"/>
          </a:xfrm>
        </p:grpSpPr>
        <p:sp>
          <p:nvSpPr>
            <p:cNvPr id="36" name="TextBox 105">
              <a:extLst>
                <a:ext uri="{FF2B5EF4-FFF2-40B4-BE49-F238E27FC236}">
                  <a16:creationId xmlns:a16="http://schemas.microsoft.com/office/drawing/2014/main" xmlns="" id="{C4648C59-C06D-49E0-8F3B-38635B576364}"/>
                </a:ext>
              </a:extLst>
            </p:cNvPr>
            <p:cNvSpPr txBox="1">
              <a:spLocks noChangeArrowheads="1"/>
            </p:cNvSpPr>
            <p:nvPr/>
          </p:nvSpPr>
          <p:spPr bwMode="auto">
            <a:xfrm>
              <a:off x="6284074" y="1979782"/>
              <a:ext cx="6154062"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vi-VN" altLang="zh-CN" sz="2800" kern="1200" dirty="0">
                  <a:solidFill>
                    <a:schemeClr val="bg1"/>
                  </a:solidFill>
                  <a:latin typeface="+mn-lt"/>
                  <a:ea typeface="黑体" panose="02010609060101010101" pitchFamily="49" charset="-122"/>
                  <a:cs typeface="Arial" panose="020B0604020202020204" pitchFamily="34" charset="0"/>
                </a:rPr>
                <a:t>Nghe – viết đúng chính tả, trình bày đúng hình thức đoạn văn </a:t>
              </a:r>
              <a:r>
                <a:rPr lang="en-US" altLang="zh-CN" sz="2800" kern="1200" dirty="0" err="1">
                  <a:ea typeface="黑体" panose="02010609060101010101" pitchFamily="49" charset="-122"/>
                  <a:cs typeface="Arial" panose="020B0604020202020204" pitchFamily="34" charset="0"/>
                </a:rPr>
                <a:t>Tà</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áo</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dài</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Việt</a:t>
              </a:r>
              <a:r>
                <a:rPr lang="en-US" altLang="zh-CN" sz="2800" kern="1200" dirty="0">
                  <a:ea typeface="黑体" panose="02010609060101010101" pitchFamily="49" charset="-122"/>
                  <a:cs typeface="Arial" panose="020B0604020202020204" pitchFamily="34" charset="0"/>
                </a:rPr>
                <a:t> Nam</a:t>
              </a:r>
              <a:r>
                <a:rPr lang="vi-VN" altLang="zh-CN" sz="2800" kern="1200" dirty="0">
                  <a:solidFill>
                    <a:schemeClr val="bg1"/>
                  </a:solidFill>
                  <a:latin typeface="+mn-lt"/>
                  <a:ea typeface="黑体" panose="02010609060101010101" pitchFamily="49" charset="-122"/>
                  <a:cs typeface="Arial" panose="020B0604020202020204" pitchFamily="34" charset="0"/>
                </a:rPr>
                <a:t>.</a:t>
              </a:r>
              <a:endParaRPr lang="zh-CN" altLang="en-US" sz="2800" kern="1200" dirty="0">
                <a:solidFill>
                  <a:schemeClr val="bg1"/>
                </a:solidFill>
                <a:latin typeface="+mn-lt"/>
                <a:ea typeface="黑体" panose="02010609060101010101" pitchFamily="49" charset="-122"/>
                <a:cs typeface="Arial" panose="020B0604020202020204" pitchFamily="34" charset="0"/>
              </a:endParaRPr>
            </a:p>
          </p:txBody>
        </p:sp>
        <p:sp>
          <p:nvSpPr>
            <p:cNvPr id="37" name="TextBox 106">
              <a:extLst>
                <a:ext uri="{FF2B5EF4-FFF2-40B4-BE49-F238E27FC236}">
                  <a16:creationId xmlns:a16="http://schemas.microsoft.com/office/drawing/2014/main" xmlns="" id="{1C705474-8722-4EAF-B8D7-F68D4CB0F493}"/>
                </a:ext>
              </a:extLst>
            </p:cNvPr>
            <p:cNvSpPr txBox="1">
              <a:spLocks noChangeArrowheads="1"/>
            </p:cNvSpPr>
            <p:nvPr/>
          </p:nvSpPr>
          <p:spPr bwMode="auto">
            <a:xfrm>
              <a:off x="5561220" y="2024240"/>
              <a:ext cx="619090"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01</a:t>
              </a:r>
              <a:endParaRPr lang="zh-CN" altLang="en-US" sz="2800" b="1" dirty="0">
                <a:solidFill>
                  <a:schemeClr val="bg1"/>
                </a:solidFill>
                <a:latin typeface="+mn-lt"/>
                <a:ea typeface="字魂35号-经典雅黑" panose="00000500000000000000" pitchFamily="2" charset="-122"/>
                <a:sym typeface=""/>
              </a:endParaRPr>
            </a:p>
          </p:txBody>
        </p:sp>
        <p:sp>
          <p:nvSpPr>
            <p:cNvPr id="38" name="TextBox 108">
              <a:extLst>
                <a:ext uri="{FF2B5EF4-FFF2-40B4-BE49-F238E27FC236}">
                  <a16:creationId xmlns:a16="http://schemas.microsoft.com/office/drawing/2014/main" xmlns="" id="{EA856925-1782-4737-A837-3925A118A116}"/>
                </a:ext>
              </a:extLst>
            </p:cNvPr>
            <p:cNvSpPr txBox="1">
              <a:spLocks noChangeArrowheads="1"/>
            </p:cNvSpPr>
            <p:nvPr/>
          </p:nvSpPr>
          <p:spPr bwMode="auto">
            <a:xfrm>
              <a:off x="6284074" y="2767559"/>
              <a:ext cx="6408598"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dirty="0" err="1">
                  <a:solidFill>
                    <a:schemeClr val="bg1"/>
                  </a:solidFill>
                  <a:ea typeface="黑体" panose="02010609060101010101" pitchFamily="49" charset="-122"/>
                  <a:cs typeface="Arial" panose="020B0604020202020204" pitchFamily="34" charset="0"/>
                </a:rPr>
                <a:t>Sắp</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xếp</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tên</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gọi</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các</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huy</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chương</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danh</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hiệu</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giải</a:t>
              </a:r>
              <a:r>
                <a:rPr lang="en-US" altLang="zh-CN" sz="2800" kern="1200" dirty="0">
                  <a:ea typeface="黑体" panose="02010609060101010101" pitchFamily="49" charset="-122"/>
                  <a:cs typeface="Arial" panose="020B0604020202020204" pitchFamily="34" charset="0"/>
                </a:rPr>
                <a:t> </a:t>
              </a:r>
              <a:r>
                <a:rPr lang="en-US" altLang="zh-CN" sz="2800" kern="1200" dirty="0" err="1">
                  <a:ea typeface="黑体" panose="02010609060101010101" pitchFamily="49" charset="-122"/>
                  <a:cs typeface="Arial" panose="020B0604020202020204" pitchFamily="34" charset="0"/>
                </a:rPr>
                <a:t>thưởng</a:t>
              </a:r>
              <a:r>
                <a:rPr lang="en-US" altLang="zh-CN" sz="2800" kern="1200" dirty="0">
                  <a:ea typeface="黑体" panose="02010609060101010101" pitchFamily="49" charset="-122"/>
                  <a:cs typeface="Arial" panose="020B0604020202020204" pitchFamily="34" charset="0"/>
                </a:rPr>
                <a:t> </a:t>
              </a:r>
              <a:r>
                <a:rPr lang="vi-VN" altLang="zh-CN" sz="2800" kern="1200" dirty="0">
                  <a:solidFill>
                    <a:schemeClr val="bg1"/>
                  </a:solidFill>
                  <a:ea typeface="黑体" panose="02010609060101010101" pitchFamily="49" charset="-122"/>
                  <a:cs typeface="Arial" panose="020B0604020202020204" pitchFamily="34" charset="0"/>
                </a:rPr>
                <a:t>theo</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đúng</a:t>
              </a:r>
              <a:r>
                <a:rPr lang="vi-VN" altLang="zh-CN" sz="2800" kern="1200" dirty="0">
                  <a:solidFill>
                    <a:schemeClr val="bg1"/>
                  </a:solidFill>
                  <a:ea typeface="黑体" panose="02010609060101010101" pitchFamily="49" charset="-122"/>
                  <a:cs typeface="Arial" panose="020B0604020202020204" pitchFamily="34" charset="0"/>
                </a:rPr>
                <a:t> yêu cầu bài tập 2</a:t>
              </a:r>
              <a:r>
                <a:rPr lang="en-US" altLang="zh-CN" sz="2800" kern="1200" dirty="0">
                  <a:solidFill>
                    <a:schemeClr val="bg1"/>
                  </a:solidFill>
                  <a:ea typeface="黑体" panose="02010609060101010101" pitchFamily="49" charset="-122"/>
                  <a:cs typeface="Arial" panose="020B0604020202020204" pitchFamily="34" charset="0"/>
                </a:rPr>
                <a:t>.</a:t>
              </a:r>
              <a:endParaRPr lang="zh-CN" altLang="en-US" sz="2800" kern="1200" dirty="0">
                <a:solidFill>
                  <a:schemeClr val="bg1"/>
                </a:solidFill>
                <a:ea typeface="黑体" panose="02010609060101010101" pitchFamily="49" charset="-122"/>
                <a:cs typeface="Arial" panose="020B0604020202020204" pitchFamily="34" charset="0"/>
              </a:endParaRPr>
            </a:p>
          </p:txBody>
        </p:sp>
        <p:sp>
          <p:nvSpPr>
            <p:cNvPr id="39" name="TextBox 109">
              <a:extLst>
                <a:ext uri="{FF2B5EF4-FFF2-40B4-BE49-F238E27FC236}">
                  <a16:creationId xmlns:a16="http://schemas.microsoft.com/office/drawing/2014/main" xmlns="" id="{A0B7569B-1284-4129-B482-6694883F2919}"/>
                </a:ext>
              </a:extLst>
            </p:cNvPr>
            <p:cNvSpPr txBox="1">
              <a:spLocks noChangeArrowheads="1"/>
            </p:cNvSpPr>
            <p:nvPr/>
          </p:nvSpPr>
          <p:spPr bwMode="auto">
            <a:xfrm>
              <a:off x="5535819" y="2823871"/>
              <a:ext cx="644492"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02</a:t>
              </a:r>
              <a:endParaRPr lang="zh-CN" altLang="en-US" sz="2800" b="1" dirty="0">
                <a:solidFill>
                  <a:schemeClr val="bg1"/>
                </a:solidFill>
                <a:latin typeface="+mn-lt"/>
                <a:ea typeface="字魂35号-经典雅黑" panose="00000500000000000000" pitchFamily="2" charset="-122"/>
                <a:sym typeface=""/>
              </a:endParaRPr>
            </a:p>
          </p:txBody>
        </p:sp>
        <p:sp>
          <p:nvSpPr>
            <p:cNvPr id="40" name="TextBox 115">
              <a:extLst>
                <a:ext uri="{FF2B5EF4-FFF2-40B4-BE49-F238E27FC236}">
                  <a16:creationId xmlns:a16="http://schemas.microsoft.com/office/drawing/2014/main" xmlns="" id="{0F9B7BBA-B35B-41A7-8750-B6A686348C1B}"/>
                </a:ext>
              </a:extLst>
            </p:cNvPr>
            <p:cNvSpPr txBox="1">
              <a:spLocks noChangeArrowheads="1"/>
            </p:cNvSpPr>
            <p:nvPr/>
          </p:nvSpPr>
          <p:spPr bwMode="auto">
            <a:xfrm>
              <a:off x="6339547" y="3645504"/>
              <a:ext cx="2099369"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2800" b="1" dirty="0">
                <a:solidFill>
                  <a:schemeClr val="bg1"/>
                </a:solidFill>
                <a:latin typeface="+mn-lt"/>
                <a:ea typeface="字魂35号-经典雅黑" panose="00000500000000000000" pitchFamily="2" charset="-122"/>
                <a:sym typeface=""/>
              </a:endParaRPr>
            </a:p>
          </p:txBody>
        </p:sp>
        <p:sp>
          <p:nvSpPr>
            <p:cNvPr id="41" name="TextBox 116">
              <a:extLst>
                <a:ext uri="{FF2B5EF4-FFF2-40B4-BE49-F238E27FC236}">
                  <a16:creationId xmlns:a16="http://schemas.microsoft.com/office/drawing/2014/main" xmlns="" id="{8D46DC1E-1CE9-438D-9F9E-7D6FF3B26964}"/>
                </a:ext>
              </a:extLst>
            </p:cNvPr>
            <p:cNvSpPr txBox="1">
              <a:spLocks noChangeArrowheads="1"/>
            </p:cNvSpPr>
            <p:nvPr/>
          </p:nvSpPr>
          <p:spPr bwMode="auto">
            <a:xfrm>
              <a:off x="5561225" y="3634085"/>
              <a:ext cx="619086"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03</a:t>
              </a:r>
              <a:endParaRPr lang="zh-CN" altLang="en-US" sz="2800" b="1" dirty="0">
                <a:solidFill>
                  <a:schemeClr val="bg1"/>
                </a:solidFill>
                <a:latin typeface="+mn-lt"/>
                <a:ea typeface="字魂35号-经典雅黑" panose="00000500000000000000" pitchFamily="2" charset="-122"/>
                <a:sym typeface=""/>
              </a:endParaRPr>
            </a:p>
          </p:txBody>
        </p:sp>
        <p:sp>
          <p:nvSpPr>
            <p:cNvPr id="42" name="TextBox 117">
              <a:extLst>
                <a:ext uri="{FF2B5EF4-FFF2-40B4-BE49-F238E27FC236}">
                  <a16:creationId xmlns:a16="http://schemas.microsoft.com/office/drawing/2014/main" xmlns="" id="{30A9EB00-84B3-4DFC-9592-8203B22A0BAD}"/>
                </a:ext>
              </a:extLst>
            </p:cNvPr>
            <p:cNvSpPr txBox="1">
              <a:spLocks noChangeArrowheads="1"/>
            </p:cNvSpPr>
            <p:nvPr/>
          </p:nvSpPr>
          <p:spPr bwMode="auto">
            <a:xfrm>
              <a:off x="6295031" y="4447449"/>
              <a:ext cx="5740405"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dirty="0" err="1">
                  <a:solidFill>
                    <a:schemeClr val="bg1"/>
                  </a:solidFill>
                  <a:ea typeface="字魂35号-经典雅黑" panose="00000500000000000000" pitchFamily="2" charset="-122"/>
                  <a:cs typeface="Arial" panose="020B0604020202020204" pitchFamily="34" charset="0"/>
                  <a:sym typeface=""/>
                </a:rPr>
                <a:t>Trình</a:t>
              </a:r>
              <a:r>
                <a:rPr lang="en-US" altLang="zh-CN" sz="2800" dirty="0">
                  <a:solidFill>
                    <a:schemeClr val="bg1"/>
                  </a:solidFill>
                  <a:ea typeface="字魂35号-经典雅黑" panose="00000500000000000000" pitchFamily="2" charset="-122"/>
                  <a:cs typeface="Arial" panose="020B0604020202020204" pitchFamily="34" charset="0"/>
                  <a:sym typeface=""/>
                </a:rPr>
                <a:t> </a:t>
              </a:r>
              <a:r>
                <a:rPr lang="en-US" altLang="zh-CN" sz="2800" dirty="0" err="1">
                  <a:solidFill>
                    <a:schemeClr val="bg1"/>
                  </a:solidFill>
                  <a:ea typeface="字魂35号-经典雅黑" panose="00000500000000000000" pitchFamily="2" charset="-122"/>
                  <a:cs typeface="Arial" panose="020B0604020202020204" pitchFamily="34" charset="0"/>
                  <a:sym typeface=""/>
                </a:rPr>
                <a:t>bày</a:t>
              </a:r>
              <a:r>
                <a:rPr lang="en-US" altLang="zh-CN" sz="2800" dirty="0">
                  <a:solidFill>
                    <a:schemeClr val="bg1"/>
                  </a:solidFill>
                  <a:ea typeface="字魂35号-经典雅黑" panose="00000500000000000000" pitchFamily="2" charset="-122"/>
                  <a:cs typeface="Arial" panose="020B0604020202020204" pitchFamily="34" charset="0"/>
                  <a:sym typeface=""/>
                </a:rPr>
                <a:t> </a:t>
              </a:r>
              <a:r>
                <a:rPr lang="en-US" altLang="zh-CN" sz="2800" dirty="0" err="1">
                  <a:solidFill>
                    <a:schemeClr val="bg1"/>
                  </a:solidFill>
                  <a:ea typeface="字魂35号-经典雅黑" panose="00000500000000000000" pitchFamily="2" charset="-122"/>
                  <a:cs typeface="Arial" panose="020B0604020202020204" pitchFamily="34" charset="0"/>
                  <a:sym typeface=""/>
                </a:rPr>
                <a:t>bài</a:t>
              </a:r>
              <a:r>
                <a:rPr lang="en-US" altLang="zh-CN" sz="2800" dirty="0">
                  <a:solidFill>
                    <a:schemeClr val="bg1"/>
                  </a:solidFill>
                  <a:ea typeface="字魂35号-经典雅黑" panose="00000500000000000000" pitchFamily="2" charset="-122"/>
                  <a:cs typeface="Arial" panose="020B0604020202020204" pitchFamily="34" charset="0"/>
                  <a:sym typeface=""/>
                </a:rPr>
                <a:t> </a:t>
              </a:r>
              <a:r>
                <a:rPr lang="en-US" altLang="zh-CN" sz="2800" dirty="0" err="1">
                  <a:solidFill>
                    <a:schemeClr val="bg1"/>
                  </a:solidFill>
                  <a:ea typeface="字魂35号-经典雅黑" panose="00000500000000000000" pitchFamily="2" charset="-122"/>
                  <a:cs typeface="Arial" panose="020B0604020202020204" pitchFamily="34" charset="0"/>
                  <a:sym typeface=""/>
                </a:rPr>
                <a:t>sạch</a:t>
              </a:r>
              <a:r>
                <a:rPr lang="en-US" altLang="zh-CN" sz="2800" dirty="0">
                  <a:solidFill>
                    <a:schemeClr val="bg1"/>
                  </a:solidFill>
                  <a:ea typeface="字魂35号-经典雅黑" panose="00000500000000000000" pitchFamily="2" charset="-122"/>
                  <a:cs typeface="Arial" panose="020B0604020202020204" pitchFamily="34" charset="0"/>
                  <a:sym typeface=""/>
                </a:rPr>
                <a:t> </a:t>
              </a:r>
              <a:r>
                <a:rPr lang="en-US" altLang="zh-CN" sz="2800" dirty="0" err="1">
                  <a:solidFill>
                    <a:schemeClr val="bg1"/>
                  </a:solidFill>
                  <a:ea typeface="字魂35号-经典雅黑" panose="00000500000000000000" pitchFamily="2" charset="-122"/>
                  <a:cs typeface="Arial" panose="020B0604020202020204" pitchFamily="34" charset="0"/>
                  <a:sym typeface=""/>
                </a:rPr>
                <a:t>đẹp</a:t>
              </a:r>
              <a:endParaRPr lang="zh-CN" altLang="en-US" sz="2800" dirty="0">
                <a:solidFill>
                  <a:schemeClr val="bg1"/>
                </a:solidFill>
                <a:ea typeface="字魂35号-经典雅黑" panose="00000500000000000000" pitchFamily="2" charset="-122"/>
                <a:cs typeface="Arial" panose="020B0604020202020204" pitchFamily="34" charset="0"/>
                <a:sym typeface=""/>
              </a:endParaRPr>
            </a:p>
          </p:txBody>
        </p:sp>
        <p:sp>
          <p:nvSpPr>
            <p:cNvPr id="43" name="TextBox 118">
              <a:extLst>
                <a:ext uri="{FF2B5EF4-FFF2-40B4-BE49-F238E27FC236}">
                  <a16:creationId xmlns:a16="http://schemas.microsoft.com/office/drawing/2014/main" xmlns="" id="{2EF3AD38-B7D4-4E12-ADDC-7BEBAF70C46F}"/>
                </a:ext>
              </a:extLst>
            </p:cNvPr>
            <p:cNvSpPr txBox="1">
              <a:spLocks noChangeArrowheads="1"/>
            </p:cNvSpPr>
            <p:nvPr/>
          </p:nvSpPr>
          <p:spPr bwMode="auto">
            <a:xfrm>
              <a:off x="5535819" y="4447450"/>
              <a:ext cx="644492"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04</a:t>
              </a:r>
              <a:endParaRPr lang="zh-CN" altLang="en-US" sz="2800" b="1" dirty="0">
                <a:solidFill>
                  <a:schemeClr val="bg1"/>
                </a:solidFill>
                <a:latin typeface="+mn-lt"/>
                <a:ea typeface="字魂35号-经典雅黑" panose="00000500000000000000" pitchFamily="2" charset="-122"/>
                <a:sym typeface=""/>
              </a:endParaRPr>
            </a:p>
          </p:txBody>
        </p:sp>
        <p:sp>
          <p:nvSpPr>
            <p:cNvPr id="19" name="TextBox 108">
              <a:extLst>
                <a:ext uri="{FF2B5EF4-FFF2-40B4-BE49-F238E27FC236}">
                  <a16:creationId xmlns:a16="http://schemas.microsoft.com/office/drawing/2014/main" xmlns="" id="{7FF7422E-8046-4DCF-9F7E-9752D45051BC}"/>
                </a:ext>
              </a:extLst>
            </p:cNvPr>
            <p:cNvSpPr txBox="1">
              <a:spLocks noChangeArrowheads="1"/>
            </p:cNvSpPr>
            <p:nvPr/>
          </p:nvSpPr>
          <p:spPr bwMode="auto">
            <a:xfrm>
              <a:off x="6298842" y="3577503"/>
              <a:ext cx="5742759" cy="81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dirty="0" err="1">
                  <a:solidFill>
                    <a:schemeClr val="bg1"/>
                  </a:solidFill>
                  <a:ea typeface="黑体" panose="02010609060101010101" pitchFamily="49" charset="-122"/>
                  <a:cs typeface="Arial" panose="020B0604020202020204" pitchFamily="34" charset="0"/>
                </a:rPr>
                <a:t>Nắm</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được</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cách</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viết</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tên</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các</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huy</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chương</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danh</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hiệu</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giải</a:t>
              </a:r>
              <a:r>
                <a:rPr lang="en-US" altLang="zh-CN" sz="2800" kern="1200" dirty="0">
                  <a:solidFill>
                    <a:schemeClr val="bg1"/>
                  </a:solidFill>
                  <a:ea typeface="黑体" panose="02010609060101010101" pitchFamily="49" charset="-122"/>
                  <a:cs typeface="Arial" panose="020B0604020202020204" pitchFamily="34" charset="0"/>
                </a:rPr>
                <a:t> </a:t>
              </a:r>
              <a:r>
                <a:rPr lang="en-US" altLang="zh-CN" sz="2800" kern="1200" dirty="0" err="1">
                  <a:solidFill>
                    <a:schemeClr val="bg1"/>
                  </a:solidFill>
                  <a:ea typeface="黑体" panose="02010609060101010101" pitchFamily="49" charset="-122"/>
                  <a:cs typeface="Arial" panose="020B0604020202020204" pitchFamily="34" charset="0"/>
                </a:rPr>
                <a:t>thưởng</a:t>
              </a:r>
              <a:r>
                <a:rPr lang="en-US" altLang="zh-CN" sz="2800" kern="1200" dirty="0">
                  <a:solidFill>
                    <a:schemeClr val="bg1"/>
                  </a:solidFill>
                  <a:ea typeface="黑体" panose="02010609060101010101" pitchFamily="49" charset="-122"/>
                  <a:cs typeface="Arial" panose="020B0604020202020204" pitchFamily="34" charset="0"/>
                </a:rPr>
                <a:t>.</a:t>
              </a:r>
              <a:endParaRPr lang="zh-CN" altLang="en-US" sz="2800" kern="1200" dirty="0">
                <a:solidFill>
                  <a:schemeClr val="bg1"/>
                </a:solidFill>
                <a:ea typeface="黑体" panose="02010609060101010101" pitchFamily="49" charset="-122"/>
                <a:cs typeface="Arial" panose="020B0604020202020204" pitchFamily="34" charset="0"/>
              </a:endParaRPr>
            </a:p>
          </p:txBody>
        </p:sp>
      </p:grpSp>
      <p:grpSp>
        <p:nvGrpSpPr>
          <p:cNvPr id="48" name="组合 47">
            <a:extLst>
              <a:ext uri="{FF2B5EF4-FFF2-40B4-BE49-F238E27FC236}">
                <a16:creationId xmlns:a16="http://schemas.microsoft.com/office/drawing/2014/main" xmlns="" id="{CA720B34-AB1A-4EB6-992D-A4EEA3BFB986}"/>
              </a:ext>
            </a:extLst>
          </p:cNvPr>
          <p:cNvGrpSpPr/>
          <p:nvPr/>
        </p:nvGrpSpPr>
        <p:grpSpPr>
          <a:xfrm rot="16200000">
            <a:off x="5435251" y="-908559"/>
            <a:ext cx="1298961" cy="3397117"/>
            <a:chOff x="3692144" y="1760829"/>
            <a:chExt cx="1298961" cy="3915196"/>
          </a:xfrm>
        </p:grpSpPr>
        <p:sp>
          <p:nvSpPr>
            <p:cNvPr id="49" name="矩形 48">
              <a:extLst>
                <a:ext uri="{FF2B5EF4-FFF2-40B4-BE49-F238E27FC236}">
                  <a16:creationId xmlns:a16="http://schemas.microsoft.com/office/drawing/2014/main" xmlns="" id="{EAA8FF15-D837-479A-AD1E-C9F24AED7857}"/>
                </a:ext>
              </a:extLst>
            </p:cNvPr>
            <p:cNvSpPr/>
            <p:nvPr/>
          </p:nvSpPr>
          <p:spPr>
            <a:xfrm rot="5400000">
              <a:off x="2384027" y="3068946"/>
              <a:ext cx="3915196" cy="1298961"/>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B6BA"/>
                </a:solidFill>
                <a:latin typeface=""/>
                <a:ea typeface="字魂35号-经典雅黑" panose="00000500000000000000" pitchFamily="2" charset="-122"/>
                <a:sym typeface=""/>
              </a:endParaRPr>
            </a:p>
          </p:txBody>
        </p:sp>
        <p:sp>
          <p:nvSpPr>
            <p:cNvPr id="50" name="文本框 283">
              <a:extLst>
                <a:ext uri="{FF2B5EF4-FFF2-40B4-BE49-F238E27FC236}">
                  <a16:creationId xmlns:a16="http://schemas.microsoft.com/office/drawing/2014/main" xmlns="" id="{C885CAEC-6A75-4A2F-8A39-23D72C70ED37}"/>
                </a:ext>
              </a:extLst>
            </p:cNvPr>
            <p:cNvSpPr txBox="1"/>
            <p:nvPr/>
          </p:nvSpPr>
          <p:spPr>
            <a:xfrm>
              <a:off x="3883886" y="1769993"/>
              <a:ext cx="923330" cy="3906031"/>
            </a:xfrm>
            <a:prstGeom prst="rect">
              <a:avLst/>
            </a:prstGeom>
            <a:noFill/>
          </p:spPr>
          <p:txBody>
            <a:bodyPr vert="eaVert" wrap="square" rtlCol="0">
              <a:spAutoFit/>
            </a:bodyPr>
            <a:lstStyle/>
            <a:p>
              <a:pPr algn="ctr"/>
              <a:r>
                <a:rPr lang="en-US" altLang="zh-CN" sz="4800" b="1" spc="600" dirty="0" err="1">
                  <a:solidFill>
                    <a:schemeClr val="bg1"/>
                  </a:solidFill>
                  <a:latin typeface="#9Slide03 Sofia Pro Soft Bold" panose="020B0000000000000000" pitchFamily="34" charset="0"/>
                  <a:ea typeface="字魂35号-经典雅黑" panose="00000500000000000000" pitchFamily="2" charset="-122"/>
                  <a:sym typeface=""/>
                </a:rPr>
                <a:t>Mục</a:t>
              </a:r>
              <a:r>
                <a:rPr lang="en-US" altLang="zh-CN" sz="4800" b="1" spc="600" dirty="0">
                  <a:solidFill>
                    <a:schemeClr val="bg1"/>
                  </a:solidFill>
                  <a:latin typeface="#9Slide03 Sofia Pro Soft Bold" panose="020B0000000000000000" pitchFamily="34" charset="0"/>
                  <a:ea typeface="字魂35号-经典雅黑" panose="00000500000000000000" pitchFamily="2" charset="-122"/>
                  <a:sym typeface=""/>
                </a:rPr>
                <a:t> </a:t>
              </a:r>
              <a:r>
                <a:rPr lang="en-US" altLang="zh-CN" sz="4800" b="1" spc="600" dirty="0" err="1">
                  <a:solidFill>
                    <a:schemeClr val="bg1"/>
                  </a:solidFill>
                  <a:latin typeface="#9Slide03 Sofia Pro Soft Bold" panose="020B0000000000000000" pitchFamily="34" charset="0"/>
                  <a:ea typeface="字魂35号-经典雅黑" panose="00000500000000000000" pitchFamily="2" charset="-122"/>
                  <a:sym typeface=""/>
                </a:rPr>
                <a:t>tiêu</a:t>
              </a:r>
              <a:endParaRPr lang="en-US" altLang="zh-CN" sz="4800" spc="600" dirty="0">
                <a:solidFill>
                  <a:schemeClr val="bg1"/>
                </a:solidFill>
                <a:latin typeface="#9Slide03 Sofia Pro Soft Bold" panose="020B0000000000000000" pitchFamily="34" charset="0"/>
                <a:ea typeface="字魂35号-经典雅黑" panose="00000500000000000000" pitchFamily="2" charset="-122"/>
                <a:sym typeface=""/>
              </a:endParaRPr>
            </a:p>
          </p:txBody>
        </p:sp>
      </p:grpSp>
      <p:pic>
        <p:nvPicPr>
          <p:cNvPr id="4" name="Đồ họa 3" descr="Apple outline">
            <a:extLst>
              <a:ext uri="{FF2B5EF4-FFF2-40B4-BE49-F238E27FC236}">
                <a16:creationId xmlns:a16="http://schemas.microsoft.com/office/drawing/2014/main" xmlns="" id="{9B3E0E0E-29C3-44C2-82B6-F8F3A8C7C0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0013" y="1543316"/>
            <a:ext cx="914400" cy="914400"/>
          </a:xfrm>
          <a:prstGeom prst="rect">
            <a:avLst/>
          </a:prstGeom>
        </p:spPr>
      </p:pic>
      <p:pic>
        <p:nvPicPr>
          <p:cNvPr id="23" name="Đồ họa 22" descr="Apple outline">
            <a:extLst>
              <a:ext uri="{FF2B5EF4-FFF2-40B4-BE49-F238E27FC236}">
                <a16:creationId xmlns:a16="http://schemas.microsoft.com/office/drawing/2014/main" xmlns="" id="{137FBD1E-AF3A-4927-855B-803A70EA9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0013" y="2392671"/>
            <a:ext cx="914400" cy="914400"/>
          </a:xfrm>
          <a:prstGeom prst="rect">
            <a:avLst/>
          </a:prstGeom>
        </p:spPr>
      </p:pic>
      <p:pic>
        <p:nvPicPr>
          <p:cNvPr id="24" name="Đồ họa 23" descr="Apple outline">
            <a:extLst>
              <a:ext uri="{FF2B5EF4-FFF2-40B4-BE49-F238E27FC236}">
                <a16:creationId xmlns:a16="http://schemas.microsoft.com/office/drawing/2014/main" xmlns="" id="{C55C1A8D-8897-49F4-A604-98E60B1F80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0013" y="3339446"/>
            <a:ext cx="914400" cy="914400"/>
          </a:xfrm>
          <a:prstGeom prst="rect">
            <a:avLst/>
          </a:prstGeom>
        </p:spPr>
      </p:pic>
      <p:pic>
        <p:nvPicPr>
          <p:cNvPr id="25" name="Đồ họa 24" descr="Apple outline">
            <a:extLst>
              <a:ext uri="{FF2B5EF4-FFF2-40B4-BE49-F238E27FC236}">
                <a16:creationId xmlns:a16="http://schemas.microsoft.com/office/drawing/2014/main" xmlns="" id="{B67D434E-7F8F-458A-A912-FC4587ED2E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3426" y="4253846"/>
            <a:ext cx="914400" cy="914400"/>
          </a:xfrm>
          <a:prstGeom prst="rect">
            <a:avLst/>
          </a:prstGeom>
        </p:spPr>
      </p:pic>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1+#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Chéo Tròn 3">
            <a:extLst>
              <a:ext uri="{FF2B5EF4-FFF2-40B4-BE49-F238E27FC236}">
                <a16:creationId xmlns:a16="http://schemas.microsoft.com/office/drawing/2014/main" xmlns="" id="{F33803C2-665A-4725-B1AC-D99FE31120D5}"/>
              </a:ext>
            </a:extLst>
          </p:cNvPr>
          <p:cNvSpPr/>
          <p:nvPr/>
        </p:nvSpPr>
        <p:spPr>
          <a:xfrm>
            <a:off x="239485" y="104898"/>
            <a:ext cx="11832771" cy="6484689"/>
          </a:xfrm>
          <a:prstGeom prst="round2DiagRect">
            <a:avLst/>
          </a:prstGeom>
          <a:solidFill>
            <a:schemeClr val="accent1">
              <a:alpha val="23000"/>
            </a:schemeClr>
          </a:solidFill>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
            <a:extLst>
              <a:ext uri="{FF2B5EF4-FFF2-40B4-BE49-F238E27FC236}">
                <a16:creationId xmlns:a16="http://schemas.microsoft.com/office/drawing/2014/main" xmlns="" id="{5135C889-5866-4A12-A432-33521DF4080D}"/>
              </a:ext>
            </a:extLst>
          </p:cNvPr>
          <p:cNvSpPr txBox="1">
            <a:spLocks noChangeArrowheads="1"/>
          </p:cNvSpPr>
          <p:nvPr/>
        </p:nvSpPr>
        <p:spPr bwMode="auto">
          <a:xfrm>
            <a:off x="559236" y="1444690"/>
            <a:ext cx="11391692" cy="46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600"/>
              </a:spcBef>
            </a:pPr>
            <a:r>
              <a:rPr lang="en-US" altLang="en-US" sz="2800" dirty="0">
                <a:latin typeface="+mj-lt"/>
                <a:cs typeface="Times New Roman" panose="02020603050405020304" pitchFamily="18" charset="0"/>
              </a:rPr>
              <a:t>a) </a:t>
            </a:r>
            <a:r>
              <a:rPr lang="en-US" altLang="en-US" sz="2800" dirty="0" err="1">
                <a:latin typeface="+mj-lt"/>
                <a:cs typeface="Times New Roman" panose="02020603050405020304" pitchFamily="18" charset="0"/>
              </a:rPr>
              <a:t>Để</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tôn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vinh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các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nhà</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giáo</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những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người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có</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công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với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thế</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hệ</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trẻ</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Nhà</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nước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đã</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dành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cho</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họ</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những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phần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thưởng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tinh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thần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cao</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quý</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các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danh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hiệu</a:t>
            </a:r>
            <a:r>
              <a:rPr lang="en-US" altLang="en-US" sz="2800" dirty="0">
                <a:latin typeface="+mj-lt"/>
                <a:cs typeface="Times New Roman" panose="02020603050405020304" pitchFamily="18" charset="0"/>
              </a:rPr>
              <a:t> </a:t>
            </a:r>
            <a:r>
              <a:rPr lang="en-US" altLang="en-US" sz="2800" i="1" dirty="0" err="1">
                <a:latin typeface="+mj-lt"/>
                <a:cs typeface="Times New Roman" panose="02020603050405020304" pitchFamily="18" charset="0"/>
              </a:rPr>
              <a:t>Nhà</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giáo</a:t>
            </a:r>
            <a:r>
              <a:rPr lang="en-US" altLang="en-US" sz="2800" i="1" dirty="0">
                <a:latin typeface="+mj-lt"/>
                <a:cs typeface="Times New Roman" panose="02020603050405020304" pitchFamily="18" charset="0"/>
              </a:rPr>
              <a:t> </a:t>
            </a:r>
          </a:p>
          <a:p>
            <a:pPr eaLnBrk="1" hangingPunct="1">
              <a:spcBef>
                <a:spcPts val="600"/>
              </a:spcBef>
            </a:pP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hân</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dân</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hà</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giáo</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Ưu</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tú</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Kỉ</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niệm</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chương</a:t>
            </a:r>
            <a:r>
              <a:rPr lang="en-US" altLang="en-US" sz="2800" i="1" dirty="0">
                <a:latin typeface="+mj-lt"/>
                <a:cs typeface="Times New Roman" panose="02020603050405020304" pitchFamily="18" charset="0"/>
              </a:rPr>
              <a:t>   ì </a:t>
            </a:r>
            <a:r>
              <a:rPr lang="en-US" altLang="en-US" sz="2800" i="1" dirty="0" err="1">
                <a:latin typeface="+mj-lt"/>
                <a:cs typeface="Times New Roman" panose="02020603050405020304" pitchFamily="18" charset="0"/>
              </a:rPr>
              <a:t>sự</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nghiệp</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giáo</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dục</a:t>
            </a:r>
            <a:r>
              <a:rPr lang="en-US" altLang="en-US" sz="2800" i="1" dirty="0">
                <a:latin typeface="+mj-lt"/>
                <a:cs typeface="Times New Roman" panose="02020603050405020304" pitchFamily="18" charset="0"/>
              </a:rPr>
              <a:t>,   ỉ </a:t>
            </a:r>
            <a:r>
              <a:rPr lang="en-US" altLang="en-US" sz="2800" i="1" dirty="0" err="1">
                <a:latin typeface="+mj-lt"/>
                <a:cs typeface="Times New Roman" panose="02020603050405020304" pitchFamily="18" charset="0"/>
              </a:rPr>
              <a:t>niệm</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chương</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Vì</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sự</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nghiệp</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bảo</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vệ</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và</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chăm</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sóc</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trẻ</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em</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Việt</a:t>
            </a:r>
            <a:r>
              <a:rPr lang="en-US" altLang="en-US" sz="2800" i="1" dirty="0">
                <a:latin typeface="+mj-lt"/>
                <a:cs typeface="Times New Roman" panose="02020603050405020304" pitchFamily="18" charset="0"/>
              </a:rPr>
              <a:t> Nam.</a:t>
            </a:r>
          </a:p>
          <a:p>
            <a:pPr eaLnBrk="1" hangingPunct="1">
              <a:spcBef>
                <a:spcPts val="600"/>
              </a:spcBef>
            </a:pPr>
            <a:r>
              <a:rPr lang="en-US" altLang="en-US" sz="2800" dirty="0">
                <a:latin typeface="+mj-lt"/>
                <a:cs typeface="Times New Roman" panose="02020603050405020304" pitchFamily="18" charset="0"/>
              </a:rPr>
              <a:t>b) </a:t>
            </a:r>
            <a:r>
              <a:rPr lang="en-US" altLang="en-US" sz="2800" dirty="0" err="1">
                <a:latin typeface="+mj-lt"/>
                <a:cs typeface="Times New Roman" panose="02020603050405020304" pitchFamily="18" charset="0"/>
              </a:rPr>
              <a:t>Đặng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Ngọc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Dương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là</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sinh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khối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chuyên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Vật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lí</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trường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Đại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Khoa</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Tự</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nhiên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Đại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Quốc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gia</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Hà</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Nội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Năm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lớp</a:t>
            </a:r>
            <a:r>
              <a:rPr lang="en-US" altLang="en-US" sz="2800" dirty="0">
                <a:latin typeface="+mj-lt"/>
                <a:cs typeface="Times New Roman" panose="02020603050405020304" pitchFamily="18" charset="0"/>
              </a:rPr>
              <a:t> 11, </a:t>
            </a:r>
            <a:r>
              <a:rPr lang="en-US" altLang="en-US" sz="2800" dirty="0" err="1">
                <a:latin typeface="+mj-lt"/>
                <a:cs typeface="Times New Roman" panose="02020603050405020304" pitchFamily="18" charset="0"/>
              </a:rPr>
              <a:t>em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đoạt</a:t>
            </a:r>
            <a:r>
              <a:rPr lang="en-US" altLang="en-US" sz="2800" dirty="0">
                <a:latin typeface="+mj-lt"/>
                <a:cs typeface="Times New Roman" panose="02020603050405020304" pitchFamily="18" charset="0"/>
              </a:rPr>
              <a:t> </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uy</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chương</a:t>
            </a:r>
            <a:endParaRPr lang="en-US" altLang="en-US" sz="2800" i="1" dirty="0">
              <a:latin typeface="+mj-lt"/>
              <a:cs typeface="Times New Roman" panose="02020603050405020304" pitchFamily="18" charset="0"/>
            </a:endParaRPr>
          </a:p>
          <a:p>
            <a:pPr eaLnBrk="1" hangingPunct="1"/>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ồng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Toán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quốc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tế</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Năm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học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lớp</a:t>
            </a:r>
            <a:r>
              <a:rPr lang="en-US" altLang="en-US" sz="2800" dirty="0">
                <a:latin typeface="+mj-lt"/>
                <a:cs typeface="Times New Roman" panose="02020603050405020304" pitchFamily="18" charset="0"/>
              </a:rPr>
              <a:t> 12, </a:t>
            </a:r>
            <a:r>
              <a:rPr lang="en-US" altLang="en-US" sz="2800" dirty="0" err="1">
                <a:latin typeface="+mj-lt"/>
                <a:cs typeface="Times New Roman" panose="02020603050405020304" pitchFamily="18" charset="0"/>
              </a:rPr>
              <a:t>trong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kì</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quốc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gia</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môn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Vật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lí</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em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đoạt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giải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ba</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Nhưng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ngay</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sau</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đó</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tại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kì</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Vật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lí</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quốc</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tế</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một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mình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em</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đoạt</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cả</a:t>
            </a:r>
            <a:r>
              <a:rPr lang="en-US" altLang="en-US" sz="2800" dirty="0">
                <a:latin typeface="+mj-lt"/>
                <a:cs typeface="Times New Roman" panose="02020603050405020304" pitchFamily="18" charset="0"/>
              </a:rPr>
              <a:t> </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iải</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nhất</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tuyệt</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đối</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uy</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chương</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àng</a:t>
            </a:r>
            <a:r>
              <a:rPr lang="en-US" altLang="en-US" sz="2800" i="1" dirty="0">
                <a:latin typeface="+mj-lt"/>
                <a:cs typeface="Times New Roman" panose="02020603050405020304" pitchFamily="18" charset="0"/>
              </a:rPr>
              <a:t> </a:t>
            </a:r>
            <a:r>
              <a:rPr lang="en-US" altLang="en-US" sz="2800" dirty="0" err="1">
                <a:latin typeface="+mj-lt"/>
                <a:cs typeface="Times New Roman" panose="02020603050405020304" pitchFamily="18" charset="0"/>
              </a:rPr>
              <a:t>và</a:t>
            </a:r>
            <a:r>
              <a:rPr lang="en-US" altLang="en-US" sz="2800" dirty="0">
                <a:latin typeface="+mj-lt"/>
                <a:cs typeface="Times New Roman" panose="02020603050405020304" pitchFamily="18" charset="0"/>
              </a:rPr>
              <a:t> </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iải</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nhất</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về</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thực</a:t>
            </a:r>
            <a:r>
              <a:rPr lang="en-US" altLang="en-US" sz="2800" i="1" dirty="0">
                <a:latin typeface="+mj-lt"/>
                <a:cs typeface="Times New Roman" panose="02020603050405020304" pitchFamily="18" charset="0"/>
              </a:rPr>
              <a:t> </a:t>
            </a:r>
            <a:r>
              <a:rPr lang="en-US" altLang="en-US" sz="2800" i="1" dirty="0" err="1">
                <a:latin typeface="+mj-lt"/>
                <a:cs typeface="Times New Roman" panose="02020603050405020304" pitchFamily="18" charset="0"/>
              </a:rPr>
              <a:t>nghiệm</a:t>
            </a:r>
            <a:r>
              <a:rPr lang="en-US" altLang="en-US" sz="2800" dirty="0">
                <a:latin typeface="+mj-lt"/>
                <a:cs typeface="Times New Roman" panose="02020603050405020304" pitchFamily="18" charset="0"/>
              </a:rPr>
              <a:t>.</a:t>
            </a:r>
          </a:p>
          <a:p>
            <a:pPr eaLnBrk="1" hangingPunct="1">
              <a:spcBef>
                <a:spcPts val="600"/>
              </a:spcBef>
            </a:pPr>
            <a:r>
              <a:rPr lang="en-US" altLang="en-US" sz="2800" dirty="0">
                <a:latin typeface="+mj-lt"/>
                <a:cs typeface="Times New Roman" panose="02020603050405020304" pitchFamily="18" charset="0"/>
              </a:rPr>
              <a:t>                                                                           </a:t>
            </a:r>
            <a:r>
              <a:rPr lang="en-US" altLang="en-US" sz="2800" i="1" dirty="0">
                <a:latin typeface="+mj-lt"/>
                <a:cs typeface="Times New Roman" panose="02020603050405020304" pitchFamily="18" charset="0"/>
              </a:rPr>
              <a:t>Theo</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Vũ</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Hương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Giang</a:t>
            </a:r>
            <a:endParaRPr lang="en-US" altLang="en-US" sz="2800" dirty="0">
              <a:latin typeface="+mj-lt"/>
              <a:cs typeface="Times New Roman" panose="02020603050405020304" pitchFamily="18" charset="0"/>
            </a:endParaRPr>
          </a:p>
        </p:txBody>
      </p:sp>
      <p:sp>
        <p:nvSpPr>
          <p:cNvPr id="6" name="Rectangle 21">
            <a:extLst>
              <a:ext uri="{FF2B5EF4-FFF2-40B4-BE49-F238E27FC236}">
                <a16:creationId xmlns:a16="http://schemas.microsoft.com/office/drawing/2014/main" xmlns="" id="{7BE820CE-E393-4282-82ED-FF62FC938CC3}"/>
              </a:ext>
            </a:extLst>
          </p:cNvPr>
          <p:cNvSpPr/>
          <p:nvPr/>
        </p:nvSpPr>
        <p:spPr>
          <a:xfrm>
            <a:off x="401249" y="490583"/>
            <a:ext cx="11509242" cy="954107"/>
          </a:xfrm>
          <a:prstGeom prst="rect">
            <a:avLst/>
          </a:prstGeom>
        </p:spPr>
        <p:txBody>
          <a:bodyPr wrap="square">
            <a:spAutoFit/>
          </a:bodyPr>
          <a:lstStyle/>
          <a:p>
            <a:pPr>
              <a:buFont typeface="Wingdings" panose="05000000000000000000" pitchFamily="2" charset="2"/>
              <a:buNone/>
            </a:pPr>
            <a:r>
              <a:rPr lang="en-US" altLang="en-US" sz="2800" b="1" dirty="0">
                <a:solidFill>
                  <a:srgbClr val="1306BA"/>
                </a:solidFill>
                <a:latin typeface="+mj-lt"/>
                <a:cs typeface="Times New Roman" panose="02020603050405020304" pitchFamily="18" charset="0"/>
              </a:rPr>
              <a:t>(3) </a:t>
            </a:r>
            <a:r>
              <a:rPr lang="en-US" altLang="en-US" sz="2800" b="1" dirty="0" err="1">
                <a:solidFill>
                  <a:srgbClr val="1306BA"/>
                </a:solidFill>
                <a:latin typeface="+mj-lt"/>
                <a:cs typeface="Times New Roman" panose="02020603050405020304" pitchFamily="18" charset="0"/>
              </a:rPr>
              <a:t>Viết</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lại</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tên</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các</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danh</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hiệu</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giải</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thưởng</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huy</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chương</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và</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kỉ</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niệm</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chương</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được</a:t>
            </a:r>
            <a:r>
              <a:rPr lang="en-US" altLang="en-US" sz="2800" b="1" dirty="0">
                <a:solidFill>
                  <a:srgbClr val="1306BA"/>
                </a:solidFill>
                <a:latin typeface="+mj-lt"/>
                <a:cs typeface="Times New Roman" panose="02020603050405020304" pitchFamily="18" charset="0"/>
              </a:rPr>
              <a:t> in </a:t>
            </a:r>
            <a:r>
              <a:rPr lang="en-US" altLang="en-US" sz="2800" b="1" dirty="0" err="1">
                <a:solidFill>
                  <a:srgbClr val="1306BA"/>
                </a:solidFill>
                <a:latin typeface="+mj-lt"/>
                <a:cs typeface="Times New Roman" panose="02020603050405020304" pitchFamily="18" charset="0"/>
              </a:rPr>
              <a:t>nghiêng</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dưới</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đây</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cho</a:t>
            </a:r>
            <a:r>
              <a:rPr lang="en-US" altLang="en-US" sz="2800" b="1" dirty="0">
                <a:solidFill>
                  <a:srgbClr val="1306BA"/>
                </a:solidFill>
                <a:latin typeface="+mj-lt"/>
                <a:cs typeface="Times New Roman" panose="02020603050405020304" pitchFamily="18" charset="0"/>
              </a:rPr>
              <a:t> </a:t>
            </a:r>
            <a:r>
              <a:rPr lang="en-US" altLang="en-US" sz="2800" b="1" dirty="0" err="1">
                <a:solidFill>
                  <a:srgbClr val="1306BA"/>
                </a:solidFill>
                <a:latin typeface="+mj-lt"/>
                <a:cs typeface="Times New Roman" panose="02020603050405020304" pitchFamily="18" charset="0"/>
              </a:rPr>
              <a:t>đúng</a:t>
            </a:r>
            <a:r>
              <a:rPr lang="en-US" altLang="en-US" sz="2800" b="1" dirty="0">
                <a:solidFill>
                  <a:srgbClr val="1306BA"/>
                </a:solidFill>
                <a:latin typeface="+mj-lt"/>
                <a:cs typeface="Times New Roman" panose="02020603050405020304" pitchFamily="18" charset="0"/>
              </a:rPr>
              <a:t> :</a:t>
            </a:r>
          </a:p>
        </p:txBody>
      </p:sp>
      <p:sp>
        <p:nvSpPr>
          <p:cNvPr id="7" name="Rectangle 26">
            <a:extLst>
              <a:ext uri="{FF2B5EF4-FFF2-40B4-BE49-F238E27FC236}">
                <a16:creationId xmlns:a16="http://schemas.microsoft.com/office/drawing/2014/main" xmlns="" id="{C40BBFF5-C781-4D82-A338-5AFB2BA79CC1}"/>
              </a:ext>
            </a:extLst>
          </p:cNvPr>
          <p:cNvSpPr/>
          <p:nvPr/>
        </p:nvSpPr>
        <p:spPr>
          <a:xfrm>
            <a:off x="9834471" y="2370776"/>
            <a:ext cx="423514" cy="523220"/>
          </a:xfrm>
          <a:prstGeom prst="rect">
            <a:avLst/>
          </a:prstGeom>
        </p:spPr>
        <p:txBody>
          <a:bodyPr wrap="none">
            <a:spAutoFit/>
          </a:bodyPr>
          <a:lstStyle/>
          <a:p>
            <a:r>
              <a:rPr lang="en-US" altLang="en-US" sz="2800" b="1" i="1" dirty="0">
                <a:solidFill>
                  <a:srgbClr val="1306BA"/>
                </a:solidFill>
                <a:latin typeface="Times New Roman" panose="02020603050405020304" pitchFamily="18" charset="0"/>
                <a:cs typeface="Times New Roman" panose="02020603050405020304" pitchFamily="18" charset="0"/>
              </a:rPr>
              <a:t>K</a:t>
            </a:r>
            <a:endParaRPr lang="en-US" sz="2800" b="1" dirty="0">
              <a:solidFill>
                <a:srgbClr val="1306BA"/>
              </a:solidFill>
            </a:endParaRPr>
          </a:p>
        </p:txBody>
      </p:sp>
      <p:sp>
        <p:nvSpPr>
          <p:cNvPr id="8" name="Rectangle 27">
            <a:extLst>
              <a:ext uri="{FF2B5EF4-FFF2-40B4-BE49-F238E27FC236}">
                <a16:creationId xmlns:a16="http://schemas.microsoft.com/office/drawing/2014/main" xmlns="" id="{8D5C9DCF-5B5C-44B3-B9E7-8881D8D96EF7}"/>
              </a:ext>
            </a:extLst>
          </p:cNvPr>
          <p:cNvSpPr/>
          <p:nvPr/>
        </p:nvSpPr>
        <p:spPr>
          <a:xfrm>
            <a:off x="514722" y="2393617"/>
            <a:ext cx="385042" cy="523220"/>
          </a:xfrm>
          <a:prstGeom prst="rect">
            <a:avLst/>
          </a:prstGeom>
        </p:spPr>
        <p:txBody>
          <a:bodyPr wrap="none">
            <a:spAutoFit/>
          </a:bodyPr>
          <a:lstStyle/>
          <a:p>
            <a:r>
              <a:rPr lang="en-US" altLang="en-US" sz="2800" b="1" i="1" dirty="0">
                <a:solidFill>
                  <a:srgbClr val="C00000"/>
                </a:solidFill>
                <a:latin typeface="Times New Roman" panose="02020603050405020304" pitchFamily="18" charset="0"/>
                <a:cs typeface="Times New Roman" panose="02020603050405020304" pitchFamily="18" charset="0"/>
              </a:rPr>
              <a:t>n</a:t>
            </a:r>
            <a:endParaRPr lang="en-US" sz="2800" b="1" dirty="0"/>
          </a:p>
        </p:txBody>
      </p:sp>
      <p:sp>
        <p:nvSpPr>
          <p:cNvPr id="9" name="Rectangle 28">
            <a:extLst>
              <a:ext uri="{FF2B5EF4-FFF2-40B4-BE49-F238E27FC236}">
                <a16:creationId xmlns:a16="http://schemas.microsoft.com/office/drawing/2014/main" xmlns="" id="{58A921AB-B647-428D-8B6D-EA930879D35A}"/>
              </a:ext>
            </a:extLst>
          </p:cNvPr>
          <p:cNvSpPr/>
          <p:nvPr/>
        </p:nvSpPr>
        <p:spPr>
          <a:xfrm>
            <a:off x="2036155" y="2378460"/>
            <a:ext cx="385042" cy="523220"/>
          </a:xfrm>
          <a:prstGeom prst="rect">
            <a:avLst/>
          </a:prstGeom>
        </p:spPr>
        <p:txBody>
          <a:bodyPr wrap="none">
            <a:spAutoFit/>
          </a:bodyPr>
          <a:lstStyle/>
          <a:p>
            <a:r>
              <a:rPr lang="en-US" altLang="en-US" sz="2800" b="1" i="1" dirty="0">
                <a:solidFill>
                  <a:srgbClr val="C00000"/>
                </a:solidFill>
                <a:latin typeface="Times New Roman" panose="02020603050405020304" pitchFamily="18" charset="0"/>
                <a:cs typeface="Times New Roman" panose="02020603050405020304" pitchFamily="18" charset="0"/>
              </a:rPr>
              <a:t>n</a:t>
            </a:r>
            <a:endParaRPr lang="en-US" sz="2800" b="1" dirty="0"/>
          </a:p>
        </p:txBody>
      </p:sp>
      <p:sp>
        <p:nvSpPr>
          <p:cNvPr id="10" name="Rectangle 29">
            <a:extLst>
              <a:ext uri="{FF2B5EF4-FFF2-40B4-BE49-F238E27FC236}">
                <a16:creationId xmlns:a16="http://schemas.microsoft.com/office/drawing/2014/main" xmlns="" id="{F7F6D311-E514-46A7-A22A-7503D70E16ED}"/>
              </a:ext>
            </a:extLst>
          </p:cNvPr>
          <p:cNvSpPr/>
          <p:nvPr/>
        </p:nvSpPr>
        <p:spPr>
          <a:xfrm>
            <a:off x="6692035" y="2370527"/>
            <a:ext cx="343364"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v</a:t>
            </a:r>
            <a:endParaRPr lang="en-US" sz="2800" b="1" dirty="0"/>
          </a:p>
        </p:txBody>
      </p:sp>
      <p:sp>
        <p:nvSpPr>
          <p:cNvPr id="11" name="Rectangle 30">
            <a:extLst>
              <a:ext uri="{FF2B5EF4-FFF2-40B4-BE49-F238E27FC236}">
                <a16:creationId xmlns:a16="http://schemas.microsoft.com/office/drawing/2014/main" xmlns="" id="{D98ED676-73CE-4A19-A47A-AEEE36567360}"/>
              </a:ext>
            </a:extLst>
          </p:cNvPr>
          <p:cNvSpPr/>
          <p:nvPr/>
        </p:nvSpPr>
        <p:spPr>
          <a:xfrm>
            <a:off x="9893783" y="2365596"/>
            <a:ext cx="36420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k</a:t>
            </a:r>
            <a:endParaRPr lang="en-US" sz="2800" b="1" dirty="0"/>
          </a:p>
        </p:txBody>
      </p:sp>
      <p:sp>
        <p:nvSpPr>
          <p:cNvPr id="12" name="Rectangle 31">
            <a:extLst>
              <a:ext uri="{FF2B5EF4-FFF2-40B4-BE49-F238E27FC236}">
                <a16:creationId xmlns:a16="http://schemas.microsoft.com/office/drawing/2014/main" xmlns="" id="{9A19ECE9-5934-4928-BEEE-BFC29B5D9AFB}"/>
              </a:ext>
            </a:extLst>
          </p:cNvPr>
          <p:cNvSpPr/>
          <p:nvPr/>
        </p:nvSpPr>
        <p:spPr>
          <a:xfrm>
            <a:off x="9573398" y="3718248"/>
            <a:ext cx="38504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h</a:t>
            </a:r>
            <a:endParaRPr lang="en-US" sz="2800" b="1" dirty="0"/>
          </a:p>
        </p:txBody>
      </p:sp>
      <p:sp>
        <p:nvSpPr>
          <p:cNvPr id="13" name="Rectangle 32">
            <a:extLst>
              <a:ext uri="{FF2B5EF4-FFF2-40B4-BE49-F238E27FC236}">
                <a16:creationId xmlns:a16="http://schemas.microsoft.com/office/drawing/2014/main" xmlns="" id="{611885E1-B9AD-4A71-A859-B61246E0B4BC}"/>
              </a:ext>
            </a:extLst>
          </p:cNvPr>
          <p:cNvSpPr/>
          <p:nvPr/>
        </p:nvSpPr>
        <p:spPr>
          <a:xfrm>
            <a:off x="535562" y="4145903"/>
            <a:ext cx="364202" cy="523220"/>
          </a:xfrm>
          <a:prstGeom prst="rect">
            <a:avLst/>
          </a:prstGeom>
        </p:spPr>
        <p:txBody>
          <a:bodyPr wrap="none">
            <a:spAutoFit/>
          </a:bodyPr>
          <a:lstStyle/>
          <a:p>
            <a:r>
              <a:rPr lang="en-US" altLang="en-US" sz="2800" b="1" i="1" dirty="0">
                <a:solidFill>
                  <a:srgbClr val="C00000"/>
                </a:solidFill>
                <a:latin typeface="Times New Roman" panose="02020603050405020304" pitchFamily="18" charset="0"/>
                <a:cs typeface="Times New Roman" panose="02020603050405020304" pitchFamily="18" charset="0"/>
              </a:rPr>
              <a:t>đ</a:t>
            </a:r>
            <a:endParaRPr lang="en-US" sz="2800" b="1" dirty="0"/>
          </a:p>
        </p:txBody>
      </p:sp>
      <p:sp>
        <p:nvSpPr>
          <p:cNvPr id="14" name="Rectangle 33">
            <a:extLst>
              <a:ext uri="{FF2B5EF4-FFF2-40B4-BE49-F238E27FC236}">
                <a16:creationId xmlns:a16="http://schemas.microsoft.com/office/drawing/2014/main" xmlns="" id="{D3C2885A-680F-4114-93C9-0C55A674C62A}"/>
              </a:ext>
            </a:extLst>
          </p:cNvPr>
          <p:cNvSpPr/>
          <p:nvPr/>
        </p:nvSpPr>
        <p:spPr>
          <a:xfrm>
            <a:off x="11069113" y="4569850"/>
            <a:ext cx="36420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g</a:t>
            </a:r>
            <a:endParaRPr lang="en-US" sz="2800" b="1" dirty="0"/>
          </a:p>
        </p:txBody>
      </p:sp>
      <p:sp>
        <p:nvSpPr>
          <p:cNvPr id="15" name="Rectangle 37">
            <a:extLst>
              <a:ext uri="{FF2B5EF4-FFF2-40B4-BE49-F238E27FC236}">
                <a16:creationId xmlns:a16="http://schemas.microsoft.com/office/drawing/2014/main" xmlns="" id="{D0C94226-7545-4E7D-BB99-8ECAFDF589FD}"/>
              </a:ext>
            </a:extLst>
          </p:cNvPr>
          <p:cNvSpPr/>
          <p:nvPr/>
        </p:nvSpPr>
        <p:spPr>
          <a:xfrm>
            <a:off x="482708" y="2371636"/>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N</a:t>
            </a:r>
            <a:endParaRPr lang="en-US" sz="2800" b="1" dirty="0">
              <a:solidFill>
                <a:srgbClr val="1306BA"/>
              </a:solidFill>
            </a:endParaRPr>
          </a:p>
        </p:txBody>
      </p:sp>
      <p:sp>
        <p:nvSpPr>
          <p:cNvPr id="16" name="Rectangle 38">
            <a:extLst>
              <a:ext uri="{FF2B5EF4-FFF2-40B4-BE49-F238E27FC236}">
                <a16:creationId xmlns:a16="http://schemas.microsoft.com/office/drawing/2014/main" xmlns="" id="{8824C35D-0F97-444D-ABEA-64246116F6C9}"/>
              </a:ext>
            </a:extLst>
          </p:cNvPr>
          <p:cNvSpPr/>
          <p:nvPr/>
        </p:nvSpPr>
        <p:spPr>
          <a:xfrm>
            <a:off x="2001882" y="2370527"/>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N</a:t>
            </a:r>
            <a:endParaRPr lang="en-US" sz="2800" b="1" dirty="0">
              <a:solidFill>
                <a:srgbClr val="1306BA"/>
              </a:solidFill>
            </a:endParaRPr>
          </a:p>
        </p:txBody>
      </p:sp>
      <p:sp>
        <p:nvSpPr>
          <p:cNvPr id="17" name="Rectangle 39">
            <a:extLst>
              <a:ext uri="{FF2B5EF4-FFF2-40B4-BE49-F238E27FC236}">
                <a16:creationId xmlns:a16="http://schemas.microsoft.com/office/drawing/2014/main" xmlns="" id="{0D5BDBCD-8B90-4817-BB12-B1F1C2B325D1}"/>
              </a:ext>
            </a:extLst>
          </p:cNvPr>
          <p:cNvSpPr/>
          <p:nvPr/>
        </p:nvSpPr>
        <p:spPr>
          <a:xfrm>
            <a:off x="6651960" y="2378460"/>
            <a:ext cx="423514"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V</a:t>
            </a:r>
            <a:endParaRPr lang="en-US" sz="2800" b="1" dirty="0">
              <a:solidFill>
                <a:srgbClr val="1306BA"/>
              </a:solidFill>
            </a:endParaRPr>
          </a:p>
        </p:txBody>
      </p:sp>
      <p:sp>
        <p:nvSpPr>
          <p:cNvPr id="18" name="Rectangle 40">
            <a:extLst>
              <a:ext uri="{FF2B5EF4-FFF2-40B4-BE49-F238E27FC236}">
                <a16:creationId xmlns:a16="http://schemas.microsoft.com/office/drawing/2014/main" xmlns="" id="{41DAD9DC-26AF-49E9-9DC8-DA9E34AA1D52}"/>
              </a:ext>
            </a:extLst>
          </p:cNvPr>
          <p:cNvSpPr/>
          <p:nvPr/>
        </p:nvSpPr>
        <p:spPr>
          <a:xfrm>
            <a:off x="9503816" y="3725729"/>
            <a:ext cx="463588"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H</a:t>
            </a:r>
            <a:endParaRPr lang="en-US" sz="2800" b="1" dirty="0">
              <a:solidFill>
                <a:srgbClr val="1306BA"/>
              </a:solidFill>
            </a:endParaRPr>
          </a:p>
        </p:txBody>
      </p:sp>
      <p:sp>
        <p:nvSpPr>
          <p:cNvPr id="19" name="Rectangle 41">
            <a:extLst>
              <a:ext uri="{FF2B5EF4-FFF2-40B4-BE49-F238E27FC236}">
                <a16:creationId xmlns:a16="http://schemas.microsoft.com/office/drawing/2014/main" xmlns="" id="{1A2CC574-91A7-4060-85F4-C0A26273BC4C}"/>
              </a:ext>
            </a:extLst>
          </p:cNvPr>
          <p:cNvSpPr/>
          <p:nvPr/>
        </p:nvSpPr>
        <p:spPr>
          <a:xfrm>
            <a:off x="475502" y="4148684"/>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Đ</a:t>
            </a:r>
            <a:endParaRPr lang="en-US" sz="2800" b="1" dirty="0">
              <a:solidFill>
                <a:srgbClr val="1306BA"/>
              </a:solidFill>
            </a:endParaRPr>
          </a:p>
        </p:txBody>
      </p:sp>
      <p:sp>
        <p:nvSpPr>
          <p:cNvPr id="20" name="Rectangle 42">
            <a:extLst>
              <a:ext uri="{FF2B5EF4-FFF2-40B4-BE49-F238E27FC236}">
                <a16:creationId xmlns:a16="http://schemas.microsoft.com/office/drawing/2014/main" xmlns="" id="{286F08CA-02B5-441F-B9F6-A7340DF2F3E5}"/>
              </a:ext>
            </a:extLst>
          </p:cNvPr>
          <p:cNvSpPr/>
          <p:nvPr/>
        </p:nvSpPr>
        <p:spPr>
          <a:xfrm>
            <a:off x="11000757" y="4579277"/>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G</a:t>
            </a:r>
            <a:endParaRPr lang="en-US" sz="2800" b="1" dirty="0">
              <a:solidFill>
                <a:srgbClr val="1306BA"/>
              </a:solidFill>
            </a:endParaRPr>
          </a:p>
        </p:txBody>
      </p:sp>
      <p:sp>
        <p:nvSpPr>
          <p:cNvPr id="21" name="Rectangle 34">
            <a:extLst>
              <a:ext uri="{FF2B5EF4-FFF2-40B4-BE49-F238E27FC236}">
                <a16:creationId xmlns:a16="http://schemas.microsoft.com/office/drawing/2014/main" xmlns="" id="{52BC7BD1-824A-4CD0-9406-4D584D03CE56}"/>
              </a:ext>
            </a:extLst>
          </p:cNvPr>
          <p:cNvSpPr/>
          <p:nvPr/>
        </p:nvSpPr>
        <p:spPr>
          <a:xfrm>
            <a:off x="2717675" y="5014723"/>
            <a:ext cx="38504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h</a:t>
            </a:r>
            <a:endParaRPr lang="en-US" sz="2800" b="1" dirty="0"/>
          </a:p>
        </p:txBody>
      </p:sp>
      <p:sp>
        <p:nvSpPr>
          <p:cNvPr id="22" name="Rectangle 35">
            <a:extLst>
              <a:ext uri="{FF2B5EF4-FFF2-40B4-BE49-F238E27FC236}">
                <a16:creationId xmlns:a16="http://schemas.microsoft.com/office/drawing/2014/main" xmlns="" id="{A8C5AEB1-07ED-4139-92EA-1718934E7FAD}"/>
              </a:ext>
            </a:extLst>
          </p:cNvPr>
          <p:cNvSpPr/>
          <p:nvPr/>
        </p:nvSpPr>
        <p:spPr>
          <a:xfrm>
            <a:off x="4538035" y="5003323"/>
            <a:ext cx="343364"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v</a:t>
            </a:r>
            <a:endParaRPr lang="en-US" sz="2800" b="1" dirty="0"/>
          </a:p>
        </p:txBody>
      </p:sp>
      <p:sp>
        <p:nvSpPr>
          <p:cNvPr id="23" name="Rectangle 36">
            <a:extLst>
              <a:ext uri="{FF2B5EF4-FFF2-40B4-BE49-F238E27FC236}">
                <a16:creationId xmlns:a16="http://schemas.microsoft.com/office/drawing/2014/main" xmlns="" id="{3CD01599-7907-475A-9A52-AA3314AF2B2A}"/>
              </a:ext>
            </a:extLst>
          </p:cNvPr>
          <p:cNvSpPr/>
          <p:nvPr/>
        </p:nvSpPr>
        <p:spPr>
          <a:xfrm>
            <a:off x="5734530" y="4993896"/>
            <a:ext cx="364202" cy="523220"/>
          </a:xfrm>
          <a:prstGeom prst="rect">
            <a:avLst/>
          </a:prstGeom>
        </p:spPr>
        <p:txBody>
          <a:bodyPr wrap="none">
            <a:spAutoFit/>
          </a:bodyPr>
          <a:lstStyle/>
          <a:p>
            <a:r>
              <a:rPr lang="en-US" sz="2800" b="1" i="1" dirty="0">
                <a:solidFill>
                  <a:srgbClr val="C00000"/>
                </a:solidFill>
                <a:latin typeface="Times New Roman" panose="02020603050405020304" pitchFamily="18" charset="0"/>
                <a:cs typeface="Times New Roman" panose="02020603050405020304" pitchFamily="18" charset="0"/>
              </a:rPr>
              <a:t>g</a:t>
            </a:r>
            <a:endParaRPr lang="en-US" sz="2800" b="1" dirty="0"/>
          </a:p>
        </p:txBody>
      </p:sp>
      <p:sp>
        <p:nvSpPr>
          <p:cNvPr id="24" name="Rectangle 43">
            <a:extLst>
              <a:ext uri="{FF2B5EF4-FFF2-40B4-BE49-F238E27FC236}">
                <a16:creationId xmlns:a16="http://schemas.microsoft.com/office/drawing/2014/main" xmlns="" id="{50597827-4ED6-43F3-82B2-F5EBDAA2616A}"/>
              </a:ext>
            </a:extLst>
          </p:cNvPr>
          <p:cNvSpPr/>
          <p:nvPr/>
        </p:nvSpPr>
        <p:spPr>
          <a:xfrm>
            <a:off x="2678402" y="5010785"/>
            <a:ext cx="463588"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H</a:t>
            </a:r>
            <a:endParaRPr lang="en-US" sz="2800" b="1" dirty="0">
              <a:solidFill>
                <a:srgbClr val="1306BA"/>
              </a:solidFill>
            </a:endParaRPr>
          </a:p>
        </p:txBody>
      </p:sp>
      <p:sp>
        <p:nvSpPr>
          <p:cNvPr id="25" name="Rectangle 44">
            <a:extLst>
              <a:ext uri="{FF2B5EF4-FFF2-40B4-BE49-F238E27FC236}">
                <a16:creationId xmlns:a16="http://schemas.microsoft.com/office/drawing/2014/main" xmlns="" id="{01F2003F-8AE0-4588-A14A-EF73E985FF8D}"/>
              </a:ext>
            </a:extLst>
          </p:cNvPr>
          <p:cNvSpPr/>
          <p:nvPr/>
        </p:nvSpPr>
        <p:spPr>
          <a:xfrm>
            <a:off x="4495306" y="5013968"/>
            <a:ext cx="423514"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V</a:t>
            </a:r>
            <a:endParaRPr lang="en-US" sz="2800" b="1" dirty="0">
              <a:solidFill>
                <a:srgbClr val="1306BA"/>
              </a:solidFill>
            </a:endParaRPr>
          </a:p>
        </p:txBody>
      </p:sp>
      <p:sp>
        <p:nvSpPr>
          <p:cNvPr id="26" name="Rectangle 45">
            <a:extLst>
              <a:ext uri="{FF2B5EF4-FFF2-40B4-BE49-F238E27FC236}">
                <a16:creationId xmlns:a16="http://schemas.microsoft.com/office/drawing/2014/main" xmlns="" id="{3679E2EC-DAD0-4E4E-B5AF-6949BFF44EFB}"/>
              </a:ext>
            </a:extLst>
          </p:cNvPr>
          <p:cNvSpPr/>
          <p:nvPr/>
        </p:nvSpPr>
        <p:spPr>
          <a:xfrm>
            <a:off x="5654380" y="5012022"/>
            <a:ext cx="444352" cy="523220"/>
          </a:xfrm>
          <a:prstGeom prst="rect">
            <a:avLst/>
          </a:prstGeom>
        </p:spPr>
        <p:txBody>
          <a:bodyPr wrap="none">
            <a:spAutoFit/>
          </a:bodyPr>
          <a:lstStyle/>
          <a:p>
            <a:r>
              <a:rPr lang="en-US" sz="2800" b="1" i="1" dirty="0">
                <a:solidFill>
                  <a:srgbClr val="1306BA"/>
                </a:solidFill>
                <a:latin typeface="Times New Roman" panose="02020603050405020304" pitchFamily="18" charset="0"/>
                <a:cs typeface="Times New Roman" panose="02020603050405020304" pitchFamily="18" charset="0"/>
              </a:rPr>
              <a:t>G</a:t>
            </a:r>
            <a:endParaRPr lang="en-US" sz="2800" b="1" dirty="0">
              <a:solidFill>
                <a:srgbClr val="1306BA"/>
              </a:solidFill>
            </a:endParaRPr>
          </a:p>
        </p:txBody>
      </p:sp>
    </p:spTree>
    <p:extLst>
      <p:ext uri="{BB962C8B-B14F-4D97-AF65-F5344CB8AC3E}">
        <p14:creationId xmlns:p14="http://schemas.microsoft.com/office/powerpoint/2010/main" val="39275175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grpId="0" nodeType="clickEffect">
                                  <p:stCondLst>
                                    <p:cond delay="0"/>
                                  </p:stCondLst>
                                  <p:childTnLst>
                                    <p:animEffect transition="out" filter="wipe(down)">
                                      <p:cBhvr>
                                        <p:cTn id="15" dur="500"/>
                                        <p:tgtEl>
                                          <p:spTgt spid="9"/>
                                        </p:tgtEl>
                                      </p:cBhvr>
                                    </p:animEffect>
                                    <p:set>
                                      <p:cBhvr>
                                        <p:cTn id="16" dur="1" fill="hold">
                                          <p:stCondLst>
                                            <p:cond delay="499"/>
                                          </p:stCondLst>
                                        </p:cTn>
                                        <p:tgtEl>
                                          <p:spTgt spid="9"/>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0" nodeType="clickEffect">
                                  <p:stCondLst>
                                    <p:cond delay="0"/>
                                  </p:stCondLst>
                                  <p:childTnLst>
                                    <p:animEffect transition="out" filter="wipe(down)">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0" nodeType="clickEffect">
                                  <p:stCondLst>
                                    <p:cond delay="0"/>
                                  </p:stCondLst>
                                  <p:childTnLst>
                                    <p:animEffect transition="out" filter="wipe(down)">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500"/>
                            </p:stCondLst>
                            <p:childTnLst>
                              <p:par>
                                <p:cTn id="45" presetID="22" presetClass="entr" presetSubtype="4"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par>
                          <p:cTn id="53" fill="hold">
                            <p:stCondLst>
                              <p:cond delay="500"/>
                            </p:stCondLst>
                            <p:childTnLst>
                              <p:par>
                                <p:cTn id="54" presetID="22" presetClass="entr" presetSubtype="4"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xit" presetSubtype="4" fill="hold" grpId="0" nodeType="clickEffect">
                                  <p:stCondLst>
                                    <p:cond delay="0"/>
                                  </p:stCondLst>
                                  <p:childTnLst>
                                    <p:animEffect transition="out" filter="wipe(down)">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par>
                          <p:cTn id="62" fill="hold">
                            <p:stCondLst>
                              <p:cond delay="500"/>
                            </p:stCondLst>
                            <p:childTnLst>
                              <p:par>
                                <p:cTn id="63" presetID="22" presetClass="entr" presetSubtype="4"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childTnLst>
                          </p:cTn>
                        </p:par>
                        <p:par>
                          <p:cTn id="71" fill="hold">
                            <p:stCondLst>
                              <p:cond delay="500"/>
                            </p:stCondLst>
                            <p:childTnLst>
                              <p:par>
                                <p:cTn id="72" presetID="22" presetClass="entr" presetSubtype="4"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xit" presetSubtype="4" fill="hold" grpId="0" nodeType="clickEffect">
                                  <p:stCondLst>
                                    <p:cond delay="0"/>
                                  </p:stCondLst>
                                  <p:childTnLst>
                                    <p:animEffect transition="out" filter="wipe(down)">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par>
                          <p:cTn id="80" fill="hold">
                            <p:stCondLst>
                              <p:cond delay="500"/>
                            </p:stCondLst>
                            <p:childTnLst>
                              <p:par>
                                <p:cTn id="81" presetID="22" presetClass="entr" presetSubtype="4"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xit" presetSubtype="4" fill="hold" grpId="0" nodeType="clickEffect">
                                  <p:stCondLst>
                                    <p:cond delay="0"/>
                                  </p:stCondLst>
                                  <p:childTnLst>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par>
                          <p:cTn id="89" fill="hold">
                            <p:stCondLst>
                              <p:cond delay="500"/>
                            </p:stCondLst>
                            <p:childTnLst>
                              <p:par>
                                <p:cTn id="90" presetID="22" presetClass="entr" presetSubtype="4" fill="hold" grpId="0"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down)">
                                      <p:cBhvr>
                                        <p:cTn id="9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Chéo Tròn 1">
            <a:extLst>
              <a:ext uri="{FF2B5EF4-FFF2-40B4-BE49-F238E27FC236}">
                <a16:creationId xmlns:a16="http://schemas.microsoft.com/office/drawing/2014/main" xmlns="" id="{F069A63D-101A-4966-8963-E47E034C0ED9}"/>
              </a:ext>
            </a:extLst>
          </p:cNvPr>
          <p:cNvSpPr/>
          <p:nvPr/>
        </p:nvSpPr>
        <p:spPr>
          <a:xfrm>
            <a:off x="407420" y="1577203"/>
            <a:ext cx="11375572" cy="3527016"/>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组合 34">
            <a:extLst>
              <a:ext uri="{FF2B5EF4-FFF2-40B4-BE49-F238E27FC236}">
                <a16:creationId xmlns:a16="http://schemas.microsoft.com/office/drawing/2014/main" xmlns="" id="{BBE5267C-C8A0-4458-BCF3-8B70D154AE74}"/>
              </a:ext>
            </a:extLst>
          </p:cNvPr>
          <p:cNvGrpSpPr/>
          <p:nvPr/>
        </p:nvGrpSpPr>
        <p:grpSpPr>
          <a:xfrm>
            <a:off x="794656" y="1763441"/>
            <a:ext cx="10988336" cy="3340778"/>
            <a:chOff x="5535819" y="2024240"/>
            <a:chExt cx="7186390" cy="2923329"/>
          </a:xfrm>
        </p:grpSpPr>
        <p:sp>
          <p:nvSpPr>
            <p:cNvPr id="36" name="TextBox 105">
              <a:extLst>
                <a:ext uri="{FF2B5EF4-FFF2-40B4-BE49-F238E27FC236}">
                  <a16:creationId xmlns:a16="http://schemas.microsoft.com/office/drawing/2014/main" xmlns="" id="{C4648C59-C06D-49E0-8F3B-38635B576364}"/>
                </a:ext>
              </a:extLst>
            </p:cNvPr>
            <p:cNvSpPr txBox="1">
              <a:spLocks noChangeArrowheads="1"/>
            </p:cNvSpPr>
            <p:nvPr/>
          </p:nvSpPr>
          <p:spPr bwMode="auto">
            <a:xfrm>
              <a:off x="6339547" y="2037908"/>
              <a:ext cx="6154062"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vi-VN" altLang="zh-CN" sz="2800" kern="1200">
                  <a:solidFill>
                    <a:schemeClr val="bg1"/>
                  </a:solidFill>
                  <a:latin typeface="+mn-lt"/>
                  <a:ea typeface="黑体" panose="02010609060101010101" pitchFamily="49" charset="-122"/>
                  <a:cs typeface="Arial" panose="020B0604020202020204" pitchFamily="34" charset="0"/>
                </a:rPr>
                <a:t>Nghe – viết đúng chính tả, trình bày đúng hình thức đoạn văn </a:t>
              </a:r>
              <a:r>
                <a:rPr lang="en-US" altLang="zh-CN" sz="2800" kern="1200">
                  <a:ea typeface="黑体" panose="02010609060101010101" pitchFamily="49" charset="-122"/>
                  <a:cs typeface="Arial" panose="020B0604020202020204" pitchFamily="34" charset="0"/>
                </a:rPr>
                <a:t>Tà áo dài Việt Nam</a:t>
              </a:r>
              <a:r>
                <a:rPr lang="vi-VN" altLang="zh-CN" sz="2800" kern="1200">
                  <a:solidFill>
                    <a:schemeClr val="bg1"/>
                  </a:solidFill>
                  <a:latin typeface="+mn-lt"/>
                  <a:ea typeface="黑体" panose="02010609060101010101" pitchFamily="49" charset="-122"/>
                  <a:cs typeface="Arial" panose="020B0604020202020204" pitchFamily="34" charset="0"/>
                </a:rPr>
                <a:t>.</a:t>
              </a:r>
              <a:endParaRPr lang="zh-CN" altLang="en-US" sz="2800" kern="1200" dirty="0">
                <a:solidFill>
                  <a:schemeClr val="bg1"/>
                </a:solidFill>
                <a:latin typeface="+mn-lt"/>
                <a:ea typeface="黑体" panose="02010609060101010101" pitchFamily="49" charset="-122"/>
                <a:cs typeface="Arial" panose="020B0604020202020204" pitchFamily="34" charset="0"/>
              </a:endParaRPr>
            </a:p>
          </p:txBody>
        </p:sp>
        <p:sp>
          <p:nvSpPr>
            <p:cNvPr id="37" name="TextBox 106">
              <a:extLst>
                <a:ext uri="{FF2B5EF4-FFF2-40B4-BE49-F238E27FC236}">
                  <a16:creationId xmlns:a16="http://schemas.microsoft.com/office/drawing/2014/main" xmlns="" id="{1C705474-8722-4EAF-B8D7-F68D4CB0F493}"/>
                </a:ext>
              </a:extLst>
            </p:cNvPr>
            <p:cNvSpPr txBox="1">
              <a:spLocks noChangeArrowheads="1"/>
            </p:cNvSpPr>
            <p:nvPr/>
          </p:nvSpPr>
          <p:spPr bwMode="auto">
            <a:xfrm>
              <a:off x="5561220" y="2024240"/>
              <a:ext cx="619090"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01</a:t>
              </a:r>
              <a:endParaRPr lang="zh-CN" altLang="en-US" sz="2800" b="1" dirty="0">
                <a:solidFill>
                  <a:schemeClr val="bg1"/>
                </a:solidFill>
                <a:latin typeface="+mn-lt"/>
                <a:ea typeface="字魂35号-经典雅黑" panose="00000500000000000000" pitchFamily="2" charset="-122"/>
                <a:sym typeface=""/>
              </a:endParaRPr>
            </a:p>
          </p:txBody>
        </p:sp>
        <p:sp>
          <p:nvSpPr>
            <p:cNvPr id="38" name="TextBox 108">
              <a:extLst>
                <a:ext uri="{FF2B5EF4-FFF2-40B4-BE49-F238E27FC236}">
                  <a16:creationId xmlns:a16="http://schemas.microsoft.com/office/drawing/2014/main" xmlns="" id="{EA856925-1782-4737-A837-3925A118A116}"/>
                </a:ext>
              </a:extLst>
            </p:cNvPr>
            <p:cNvSpPr txBox="1">
              <a:spLocks noChangeArrowheads="1"/>
            </p:cNvSpPr>
            <p:nvPr/>
          </p:nvSpPr>
          <p:spPr bwMode="auto">
            <a:xfrm>
              <a:off x="6313611" y="2841682"/>
              <a:ext cx="6408598" cy="81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a:solidFill>
                    <a:schemeClr val="bg1"/>
                  </a:solidFill>
                  <a:ea typeface="黑体" panose="02010609060101010101" pitchFamily="49" charset="-122"/>
                  <a:cs typeface="Arial" panose="020B0604020202020204" pitchFamily="34" charset="0"/>
                </a:rPr>
                <a:t>Sắp xếp </a:t>
              </a:r>
              <a:r>
                <a:rPr lang="en-US" altLang="zh-CN" sz="2800" kern="1200">
                  <a:ea typeface="黑体" panose="02010609060101010101" pitchFamily="49" charset="-122"/>
                  <a:cs typeface="Arial" panose="020B0604020202020204" pitchFamily="34" charset="0"/>
                </a:rPr>
                <a:t>tên gọi các huy chương, danh hiệu, giải thưởng </a:t>
              </a:r>
              <a:r>
                <a:rPr lang="vi-VN" altLang="zh-CN" sz="2800" kern="1200">
                  <a:solidFill>
                    <a:schemeClr val="bg1"/>
                  </a:solidFill>
                  <a:ea typeface="黑体" panose="02010609060101010101" pitchFamily="49" charset="-122"/>
                  <a:cs typeface="Arial" panose="020B0604020202020204" pitchFamily="34" charset="0"/>
                </a:rPr>
                <a:t>theo</a:t>
              </a:r>
              <a:r>
                <a:rPr lang="en-US" altLang="zh-CN" sz="2800" kern="1200">
                  <a:solidFill>
                    <a:schemeClr val="bg1"/>
                  </a:solidFill>
                  <a:ea typeface="黑体" panose="02010609060101010101" pitchFamily="49" charset="-122"/>
                  <a:cs typeface="Arial" panose="020B0604020202020204" pitchFamily="34" charset="0"/>
                </a:rPr>
                <a:t> đúng</a:t>
              </a:r>
              <a:r>
                <a:rPr lang="vi-VN" altLang="zh-CN" sz="2800" kern="1200">
                  <a:solidFill>
                    <a:schemeClr val="bg1"/>
                  </a:solidFill>
                  <a:ea typeface="黑体" panose="02010609060101010101" pitchFamily="49" charset="-122"/>
                  <a:cs typeface="Arial" panose="020B0604020202020204" pitchFamily="34" charset="0"/>
                </a:rPr>
                <a:t> yêu cầu bài tập 2</a:t>
              </a:r>
              <a:r>
                <a:rPr lang="en-US" altLang="zh-CN" sz="2800" kern="1200">
                  <a:solidFill>
                    <a:schemeClr val="bg1"/>
                  </a:solidFill>
                  <a:ea typeface="黑体" panose="02010609060101010101" pitchFamily="49" charset="-122"/>
                  <a:cs typeface="Arial" panose="020B0604020202020204" pitchFamily="34" charset="0"/>
                </a:rPr>
                <a:t>.</a:t>
              </a:r>
              <a:endParaRPr lang="zh-CN" altLang="en-US" sz="2800" kern="1200" dirty="0">
                <a:solidFill>
                  <a:schemeClr val="bg1"/>
                </a:solidFill>
                <a:ea typeface="黑体" panose="02010609060101010101" pitchFamily="49" charset="-122"/>
                <a:cs typeface="Arial" panose="020B0604020202020204" pitchFamily="34" charset="0"/>
              </a:endParaRPr>
            </a:p>
          </p:txBody>
        </p:sp>
        <p:sp>
          <p:nvSpPr>
            <p:cNvPr id="39" name="TextBox 109">
              <a:extLst>
                <a:ext uri="{FF2B5EF4-FFF2-40B4-BE49-F238E27FC236}">
                  <a16:creationId xmlns:a16="http://schemas.microsoft.com/office/drawing/2014/main" xmlns="" id="{A0B7569B-1284-4129-B482-6694883F2919}"/>
                </a:ext>
              </a:extLst>
            </p:cNvPr>
            <p:cNvSpPr txBox="1">
              <a:spLocks noChangeArrowheads="1"/>
            </p:cNvSpPr>
            <p:nvPr/>
          </p:nvSpPr>
          <p:spPr bwMode="auto">
            <a:xfrm>
              <a:off x="5535819" y="2823871"/>
              <a:ext cx="644492"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02</a:t>
              </a:r>
              <a:endParaRPr lang="zh-CN" altLang="en-US" sz="2800" b="1" dirty="0">
                <a:solidFill>
                  <a:schemeClr val="bg1"/>
                </a:solidFill>
                <a:latin typeface="+mn-lt"/>
                <a:ea typeface="字魂35号-经典雅黑" panose="00000500000000000000" pitchFamily="2" charset="-122"/>
                <a:sym typeface=""/>
              </a:endParaRPr>
            </a:p>
          </p:txBody>
        </p:sp>
        <p:sp>
          <p:nvSpPr>
            <p:cNvPr id="40" name="TextBox 115">
              <a:extLst>
                <a:ext uri="{FF2B5EF4-FFF2-40B4-BE49-F238E27FC236}">
                  <a16:creationId xmlns:a16="http://schemas.microsoft.com/office/drawing/2014/main" xmlns="" id="{0F9B7BBA-B35B-41A7-8750-B6A686348C1B}"/>
                </a:ext>
              </a:extLst>
            </p:cNvPr>
            <p:cNvSpPr txBox="1">
              <a:spLocks noChangeArrowheads="1"/>
            </p:cNvSpPr>
            <p:nvPr/>
          </p:nvSpPr>
          <p:spPr bwMode="auto">
            <a:xfrm>
              <a:off x="6339547" y="3645504"/>
              <a:ext cx="2099369"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sz="2800" b="1" dirty="0">
                <a:solidFill>
                  <a:schemeClr val="bg1"/>
                </a:solidFill>
                <a:latin typeface="+mn-lt"/>
                <a:ea typeface="字魂35号-经典雅黑" panose="00000500000000000000" pitchFamily="2" charset="-122"/>
                <a:sym typeface=""/>
              </a:endParaRPr>
            </a:p>
          </p:txBody>
        </p:sp>
        <p:sp>
          <p:nvSpPr>
            <p:cNvPr id="41" name="TextBox 116">
              <a:extLst>
                <a:ext uri="{FF2B5EF4-FFF2-40B4-BE49-F238E27FC236}">
                  <a16:creationId xmlns:a16="http://schemas.microsoft.com/office/drawing/2014/main" xmlns="" id="{8D46DC1E-1CE9-438D-9F9E-7D6FF3B26964}"/>
                </a:ext>
              </a:extLst>
            </p:cNvPr>
            <p:cNvSpPr txBox="1">
              <a:spLocks noChangeArrowheads="1"/>
            </p:cNvSpPr>
            <p:nvPr/>
          </p:nvSpPr>
          <p:spPr bwMode="auto">
            <a:xfrm>
              <a:off x="5561225" y="3634085"/>
              <a:ext cx="619086"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03</a:t>
              </a:r>
              <a:endParaRPr lang="zh-CN" altLang="en-US" sz="2800" b="1" dirty="0">
                <a:solidFill>
                  <a:schemeClr val="bg1"/>
                </a:solidFill>
                <a:latin typeface="+mn-lt"/>
                <a:ea typeface="字魂35号-经典雅黑" panose="00000500000000000000" pitchFamily="2" charset="-122"/>
                <a:sym typeface=""/>
              </a:endParaRPr>
            </a:p>
          </p:txBody>
        </p:sp>
        <p:sp>
          <p:nvSpPr>
            <p:cNvPr id="42" name="TextBox 117">
              <a:extLst>
                <a:ext uri="{FF2B5EF4-FFF2-40B4-BE49-F238E27FC236}">
                  <a16:creationId xmlns:a16="http://schemas.microsoft.com/office/drawing/2014/main" xmlns="" id="{30A9EB00-84B3-4DFC-9592-8203B22A0BAD}"/>
                </a:ext>
              </a:extLst>
            </p:cNvPr>
            <p:cNvSpPr txBox="1">
              <a:spLocks noChangeArrowheads="1"/>
            </p:cNvSpPr>
            <p:nvPr/>
          </p:nvSpPr>
          <p:spPr bwMode="auto">
            <a:xfrm>
              <a:off x="6339547" y="4445879"/>
              <a:ext cx="5740405"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a:solidFill>
                    <a:schemeClr val="bg1"/>
                  </a:solidFill>
                  <a:ea typeface="字魂35号-经典雅黑" panose="00000500000000000000" pitchFamily="2" charset="-122"/>
                  <a:cs typeface="Arial" panose="020B0604020202020204" pitchFamily="34" charset="0"/>
                  <a:sym typeface=""/>
                </a:rPr>
                <a:t>Trình bày bài sạch đẹp</a:t>
              </a:r>
              <a:endParaRPr lang="zh-CN" altLang="en-US" sz="2800" dirty="0">
                <a:solidFill>
                  <a:schemeClr val="bg1"/>
                </a:solidFill>
                <a:ea typeface="字魂35号-经典雅黑" panose="00000500000000000000" pitchFamily="2" charset="-122"/>
                <a:cs typeface="Arial" panose="020B0604020202020204" pitchFamily="34" charset="0"/>
                <a:sym typeface=""/>
              </a:endParaRPr>
            </a:p>
          </p:txBody>
        </p:sp>
        <p:sp>
          <p:nvSpPr>
            <p:cNvPr id="43" name="TextBox 118">
              <a:extLst>
                <a:ext uri="{FF2B5EF4-FFF2-40B4-BE49-F238E27FC236}">
                  <a16:creationId xmlns:a16="http://schemas.microsoft.com/office/drawing/2014/main" xmlns="" id="{2EF3AD38-B7D4-4E12-ADDC-7BEBAF70C46F}"/>
                </a:ext>
              </a:extLst>
            </p:cNvPr>
            <p:cNvSpPr txBox="1">
              <a:spLocks noChangeArrowheads="1"/>
            </p:cNvSpPr>
            <p:nvPr/>
          </p:nvSpPr>
          <p:spPr bwMode="auto">
            <a:xfrm>
              <a:off x="5535819" y="4447450"/>
              <a:ext cx="644492" cy="500119"/>
            </a:xfrm>
            <a:prstGeom prst="rect">
              <a:avLst/>
            </a:prstGeom>
            <a:noFill/>
            <a:ln w="9525">
              <a:noFill/>
              <a:miter lim="800000"/>
              <a:headEnd/>
              <a:tailEnd/>
            </a:ln>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mn-lt"/>
                  <a:ea typeface="字魂35号-经典雅黑" panose="00000500000000000000" pitchFamily="2" charset="-122"/>
                  <a:sym typeface=""/>
                </a:rPr>
                <a:t>04</a:t>
              </a:r>
              <a:endParaRPr lang="zh-CN" altLang="en-US" sz="2800" b="1" dirty="0">
                <a:solidFill>
                  <a:schemeClr val="bg1"/>
                </a:solidFill>
                <a:latin typeface="+mn-lt"/>
                <a:ea typeface="字魂35号-经典雅黑" panose="00000500000000000000" pitchFamily="2" charset="-122"/>
                <a:sym typeface=""/>
              </a:endParaRPr>
            </a:p>
          </p:txBody>
        </p:sp>
        <p:sp>
          <p:nvSpPr>
            <p:cNvPr id="19" name="TextBox 108">
              <a:extLst>
                <a:ext uri="{FF2B5EF4-FFF2-40B4-BE49-F238E27FC236}">
                  <a16:creationId xmlns:a16="http://schemas.microsoft.com/office/drawing/2014/main" xmlns="" id="{7FF7422E-8046-4DCF-9F7E-9752D45051BC}"/>
                </a:ext>
              </a:extLst>
            </p:cNvPr>
            <p:cNvSpPr txBox="1">
              <a:spLocks noChangeArrowheads="1"/>
            </p:cNvSpPr>
            <p:nvPr/>
          </p:nvSpPr>
          <p:spPr bwMode="auto">
            <a:xfrm>
              <a:off x="6302179" y="3668701"/>
              <a:ext cx="6408598" cy="93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buClrTx/>
                <a:defRPr/>
              </a:pPr>
              <a:r>
                <a:rPr lang="en-US" altLang="zh-CN" sz="2800" kern="1200">
                  <a:solidFill>
                    <a:schemeClr val="bg1"/>
                  </a:solidFill>
                  <a:ea typeface="黑体" panose="02010609060101010101" pitchFamily="49" charset="-122"/>
                  <a:cs typeface="Arial" panose="020B0604020202020204" pitchFamily="34" charset="0"/>
                </a:rPr>
                <a:t>Nắm được cách viết tên các huy chương, danh hiệu, giải thưởng.</a:t>
              </a:r>
              <a:endParaRPr lang="zh-CN" altLang="en-US" sz="2800" kern="1200" dirty="0">
                <a:solidFill>
                  <a:schemeClr val="bg1"/>
                </a:solidFill>
                <a:ea typeface="黑体" panose="02010609060101010101" pitchFamily="49" charset="-122"/>
                <a:cs typeface="Arial" panose="020B0604020202020204" pitchFamily="34" charset="0"/>
              </a:endParaRPr>
            </a:p>
          </p:txBody>
        </p:sp>
      </p:grpSp>
      <p:grpSp>
        <p:nvGrpSpPr>
          <p:cNvPr id="48" name="组合 47">
            <a:extLst>
              <a:ext uri="{FF2B5EF4-FFF2-40B4-BE49-F238E27FC236}">
                <a16:creationId xmlns:a16="http://schemas.microsoft.com/office/drawing/2014/main" xmlns="" id="{CA720B34-AB1A-4EB6-992D-A4EEA3BFB986}"/>
              </a:ext>
            </a:extLst>
          </p:cNvPr>
          <p:cNvGrpSpPr/>
          <p:nvPr/>
        </p:nvGrpSpPr>
        <p:grpSpPr>
          <a:xfrm rot="16200000">
            <a:off x="5445725" y="-2495350"/>
            <a:ext cx="1298961" cy="6651942"/>
            <a:chOff x="3692144" y="1760828"/>
            <a:chExt cx="1298961" cy="3915197"/>
          </a:xfrm>
        </p:grpSpPr>
        <p:sp>
          <p:nvSpPr>
            <p:cNvPr id="49" name="矩形 48">
              <a:extLst>
                <a:ext uri="{FF2B5EF4-FFF2-40B4-BE49-F238E27FC236}">
                  <a16:creationId xmlns:a16="http://schemas.microsoft.com/office/drawing/2014/main" xmlns="" id="{EAA8FF15-D837-479A-AD1E-C9F24AED7857}"/>
                </a:ext>
              </a:extLst>
            </p:cNvPr>
            <p:cNvSpPr/>
            <p:nvPr/>
          </p:nvSpPr>
          <p:spPr>
            <a:xfrm rot="5400000">
              <a:off x="2384027" y="3068946"/>
              <a:ext cx="3915196" cy="1298961"/>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B6BA"/>
                </a:solidFill>
                <a:latin typeface=""/>
                <a:ea typeface="字魂35号-经典雅黑" panose="00000500000000000000" pitchFamily="2" charset="-122"/>
                <a:sym typeface=""/>
              </a:endParaRPr>
            </a:p>
          </p:txBody>
        </p:sp>
        <p:sp>
          <p:nvSpPr>
            <p:cNvPr id="50" name="文本框 283">
              <a:extLst>
                <a:ext uri="{FF2B5EF4-FFF2-40B4-BE49-F238E27FC236}">
                  <a16:creationId xmlns:a16="http://schemas.microsoft.com/office/drawing/2014/main" xmlns="" id="{C885CAEC-6A75-4A2F-8A39-23D72C70ED37}"/>
                </a:ext>
              </a:extLst>
            </p:cNvPr>
            <p:cNvSpPr txBox="1"/>
            <p:nvPr/>
          </p:nvSpPr>
          <p:spPr>
            <a:xfrm>
              <a:off x="3821155" y="1760828"/>
              <a:ext cx="1015663" cy="3906031"/>
            </a:xfrm>
            <a:prstGeom prst="rect">
              <a:avLst/>
            </a:prstGeom>
            <a:noFill/>
          </p:spPr>
          <p:txBody>
            <a:bodyPr vert="eaVert" wrap="square" rtlCol="0">
              <a:spAutoFit/>
            </a:bodyPr>
            <a:lstStyle/>
            <a:p>
              <a:pPr algn="ctr"/>
              <a:r>
                <a:rPr lang="en-US" altLang="zh-CN" sz="5400" b="1" spc="600" dirty="0" err="1">
                  <a:solidFill>
                    <a:schemeClr val="bg1"/>
                  </a:solidFill>
                  <a:latin typeface="+mj-lt"/>
                  <a:ea typeface="字魂35号-经典雅黑" panose="00000500000000000000" pitchFamily="2" charset="-122"/>
                  <a:sym typeface=""/>
                </a:rPr>
                <a:t>Đánh</a:t>
              </a:r>
              <a:r>
                <a:rPr lang="en-US" altLang="zh-CN" sz="5400" b="1" spc="600" dirty="0">
                  <a:solidFill>
                    <a:schemeClr val="bg1"/>
                  </a:solidFill>
                  <a:latin typeface="+mj-lt"/>
                  <a:ea typeface="字魂35号-经典雅黑" panose="00000500000000000000" pitchFamily="2" charset="-122"/>
                  <a:sym typeface=""/>
                </a:rPr>
                <a:t> </a:t>
              </a:r>
              <a:r>
                <a:rPr lang="en-US" altLang="zh-CN" sz="5400" b="1" spc="600" dirty="0" err="1">
                  <a:solidFill>
                    <a:schemeClr val="bg1"/>
                  </a:solidFill>
                  <a:latin typeface="+mj-lt"/>
                  <a:ea typeface="字魂35号-经典雅黑" panose="00000500000000000000" pitchFamily="2" charset="-122"/>
                  <a:sym typeface=""/>
                </a:rPr>
                <a:t>giá</a:t>
              </a:r>
              <a:r>
                <a:rPr lang="en-US" altLang="zh-CN" sz="5400" b="1" spc="600" dirty="0">
                  <a:solidFill>
                    <a:schemeClr val="bg1"/>
                  </a:solidFill>
                  <a:latin typeface="+mj-lt"/>
                  <a:ea typeface="字魂35号-经典雅黑" panose="00000500000000000000" pitchFamily="2" charset="-122"/>
                  <a:sym typeface=""/>
                </a:rPr>
                <a:t> </a:t>
              </a:r>
              <a:r>
                <a:rPr lang="en-US" altLang="zh-CN" sz="5400" b="1" spc="600" dirty="0" err="1">
                  <a:solidFill>
                    <a:schemeClr val="bg1"/>
                  </a:solidFill>
                  <a:latin typeface="+mj-lt"/>
                  <a:ea typeface="字魂35号-经典雅黑" panose="00000500000000000000" pitchFamily="2" charset="-122"/>
                  <a:sym typeface=""/>
                </a:rPr>
                <a:t>mục</a:t>
              </a:r>
              <a:r>
                <a:rPr lang="en-US" altLang="zh-CN" sz="5400" b="1" spc="600" dirty="0">
                  <a:solidFill>
                    <a:schemeClr val="bg1"/>
                  </a:solidFill>
                  <a:latin typeface="+mj-lt"/>
                  <a:ea typeface="字魂35号-经典雅黑" panose="00000500000000000000" pitchFamily="2" charset="-122"/>
                  <a:sym typeface=""/>
                </a:rPr>
                <a:t> </a:t>
              </a:r>
              <a:r>
                <a:rPr lang="en-US" altLang="zh-CN" sz="5400" b="1" spc="600" dirty="0" err="1">
                  <a:solidFill>
                    <a:schemeClr val="bg1"/>
                  </a:solidFill>
                  <a:latin typeface="+mj-lt"/>
                  <a:ea typeface="字魂35号-经典雅黑" panose="00000500000000000000" pitchFamily="2" charset="-122"/>
                  <a:sym typeface=""/>
                </a:rPr>
                <a:t>tiêu</a:t>
              </a:r>
              <a:endParaRPr lang="en-US" altLang="zh-CN" sz="5400" spc="600" dirty="0">
                <a:solidFill>
                  <a:schemeClr val="bg1"/>
                </a:solidFill>
                <a:latin typeface="+mj-lt"/>
                <a:ea typeface="字魂35号-经典雅黑" panose="00000500000000000000" pitchFamily="2" charset="-122"/>
                <a:sym typeface=""/>
              </a:endParaRPr>
            </a:p>
          </p:txBody>
        </p:sp>
      </p:grpSp>
      <p:pic>
        <p:nvPicPr>
          <p:cNvPr id="4" name="Đồ họa 3" descr="Apple outline">
            <a:extLst>
              <a:ext uri="{FF2B5EF4-FFF2-40B4-BE49-F238E27FC236}">
                <a16:creationId xmlns:a16="http://schemas.microsoft.com/office/drawing/2014/main" xmlns="" id="{9B3E0E0E-29C3-44C2-82B6-F8F3A8C7C0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0013" y="1543316"/>
            <a:ext cx="914400" cy="914400"/>
          </a:xfrm>
          <a:prstGeom prst="rect">
            <a:avLst/>
          </a:prstGeom>
        </p:spPr>
      </p:pic>
      <p:pic>
        <p:nvPicPr>
          <p:cNvPr id="23" name="Đồ họa 22" descr="Apple outline">
            <a:extLst>
              <a:ext uri="{FF2B5EF4-FFF2-40B4-BE49-F238E27FC236}">
                <a16:creationId xmlns:a16="http://schemas.microsoft.com/office/drawing/2014/main" xmlns="" id="{137FBD1E-AF3A-4927-855B-803A70EA9D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0013" y="2392671"/>
            <a:ext cx="914400" cy="914400"/>
          </a:xfrm>
          <a:prstGeom prst="rect">
            <a:avLst/>
          </a:prstGeom>
        </p:spPr>
      </p:pic>
      <p:pic>
        <p:nvPicPr>
          <p:cNvPr id="24" name="Đồ họa 23" descr="Apple outline">
            <a:extLst>
              <a:ext uri="{FF2B5EF4-FFF2-40B4-BE49-F238E27FC236}">
                <a16:creationId xmlns:a16="http://schemas.microsoft.com/office/drawing/2014/main" xmlns="" id="{C55C1A8D-8897-49F4-A604-98E60B1F80D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90013" y="3339446"/>
            <a:ext cx="914400" cy="914400"/>
          </a:xfrm>
          <a:prstGeom prst="rect">
            <a:avLst/>
          </a:prstGeom>
        </p:spPr>
      </p:pic>
      <p:pic>
        <p:nvPicPr>
          <p:cNvPr id="25" name="Đồ họa 24" descr="Apple outline">
            <a:extLst>
              <a:ext uri="{FF2B5EF4-FFF2-40B4-BE49-F238E27FC236}">
                <a16:creationId xmlns:a16="http://schemas.microsoft.com/office/drawing/2014/main" xmlns="" id="{B67D434E-7F8F-458A-A912-FC4587ED2E0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23426" y="4253846"/>
            <a:ext cx="914400" cy="914400"/>
          </a:xfrm>
          <a:prstGeom prst="rect">
            <a:avLst/>
          </a:prstGeom>
        </p:spPr>
      </p:pic>
      <p:pic>
        <p:nvPicPr>
          <p:cNvPr id="20" name="Picture 2" descr="Green Tick Icon Png, Cliparts &amp;amp; Cartoons - Jing.fm">
            <a:extLst>
              <a:ext uri="{FF2B5EF4-FFF2-40B4-BE49-F238E27FC236}">
                <a16:creationId xmlns:a16="http://schemas.microsoft.com/office/drawing/2014/main" xmlns="" id="{5DBD54D4-392B-4C9F-96A3-19ABC4A19B4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1763441"/>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een Tick Icon Png, Cliparts &amp;amp; Cartoons - Jing.fm">
            <a:extLst>
              <a:ext uri="{FF2B5EF4-FFF2-40B4-BE49-F238E27FC236}">
                <a16:creationId xmlns:a16="http://schemas.microsoft.com/office/drawing/2014/main" xmlns="" id="{06469992-6289-4450-9D9E-2A355421A95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2686088"/>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reen Tick Icon Png, Cliparts &amp;amp; Cartoons - Jing.fm">
            <a:extLst>
              <a:ext uri="{FF2B5EF4-FFF2-40B4-BE49-F238E27FC236}">
                <a16:creationId xmlns:a16="http://schemas.microsoft.com/office/drawing/2014/main" xmlns="" id="{F2666539-6229-4397-9DA1-8345D25283C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3570466"/>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Green Tick Icon Png, Cliparts &amp;amp; Cartoons - Jing.fm">
            <a:extLst>
              <a:ext uri="{FF2B5EF4-FFF2-40B4-BE49-F238E27FC236}">
                <a16:creationId xmlns:a16="http://schemas.microsoft.com/office/drawing/2014/main" xmlns="" id="{C779C16D-399C-4C79-BA88-BEDA25841BD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12865" y="4491927"/>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275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箭头2">
            <a:extLst>
              <a:ext uri="{FF2B5EF4-FFF2-40B4-BE49-F238E27FC236}">
                <a16:creationId xmlns:a16="http://schemas.microsoft.com/office/drawing/2014/main" xmlns="" id="{A06B3043-16EB-43CB-9463-D7AF9EB0C8D9}"/>
              </a:ext>
            </a:extLst>
          </p:cNvPr>
          <p:cNvSpPr>
            <a:spLocks noChangeArrowheads="1"/>
          </p:cNvSpPr>
          <p:nvPr/>
        </p:nvSpPr>
        <p:spPr bwMode="ltGray">
          <a:xfrm>
            <a:off x="175710" y="2163869"/>
            <a:ext cx="5187045" cy="3284537"/>
          </a:xfrm>
          <a:prstGeom prst="flowChartOffpageConnector">
            <a:avLst/>
          </a:prstGeom>
          <a:solidFill>
            <a:srgbClr val="8AC4AC"/>
          </a:solidFill>
          <a:ln w="3175" cap="flat" cmpd="sng" algn="ctr">
            <a:noFill/>
            <a:prstDash val="solid"/>
          </a:ln>
          <a:effectLst/>
        </p:spPr>
        <p:txBody>
          <a:bodyPr anchor="ctr"/>
          <a:lstStyle/>
          <a:p>
            <a:pPr lvl="0" algn="ctr" fontAlgn="base">
              <a:lnSpc>
                <a:spcPct val="150000"/>
              </a:lnSpc>
              <a:spcBef>
                <a:spcPct val="0"/>
              </a:spcBef>
              <a:spcAft>
                <a:spcPct val="0"/>
              </a:spcAft>
              <a:defRPr/>
            </a:pPr>
            <a:r>
              <a:rPr lang="en-US" altLang="zh-CN" sz="4000" b="1" kern="0" dirty="0" err="1">
                <a:solidFill>
                  <a:schemeClr val="bg1"/>
                </a:solidFill>
                <a:latin typeface="+mj-lt"/>
                <a:ea typeface="字魂35号-经典雅黑" panose="00000500000000000000" pitchFamily="2" charset="-122"/>
                <a:sym typeface=""/>
              </a:rPr>
              <a:t>Chuẩn</a:t>
            </a:r>
            <a:r>
              <a:rPr lang="en-US" altLang="zh-CN" sz="4000" b="1" kern="0" dirty="0">
                <a:solidFill>
                  <a:schemeClr val="bg1"/>
                </a:solidFill>
                <a:latin typeface="+mj-lt"/>
                <a:ea typeface="字魂35号-经典雅黑" panose="00000500000000000000" pitchFamily="2" charset="-122"/>
                <a:sym typeface=""/>
              </a:rPr>
              <a:t> </a:t>
            </a:r>
            <a:r>
              <a:rPr lang="en-US" altLang="zh-CN" sz="4000" b="1" kern="0" dirty="0" err="1">
                <a:solidFill>
                  <a:schemeClr val="bg1"/>
                </a:solidFill>
                <a:latin typeface="+mj-lt"/>
                <a:ea typeface="字魂35号-经典雅黑" panose="00000500000000000000" pitchFamily="2" charset="-122"/>
                <a:sym typeface=""/>
              </a:rPr>
              <a:t>bị</a:t>
            </a:r>
            <a:r>
              <a:rPr lang="en-US" altLang="zh-CN" sz="4000" b="1" kern="0" dirty="0">
                <a:solidFill>
                  <a:schemeClr val="bg1"/>
                </a:solidFill>
                <a:latin typeface="+mj-lt"/>
                <a:ea typeface="字魂35号-经典雅黑" panose="00000500000000000000" pitchFamily="2" charset="-122"/>
                <a:sym typeface=""/>
              </a:rPr>
              <a:t> </a:t>
            </a:r>
            <a:r>
              <a:rPr lang="en-US" altLang="zh-CN" sz="4000" b="1" kern="0" dirty="0" err="1">
                <a:solidFill>
                  <a:schemeClr val="bg1"/>
                </a:solidFill>
                <a:latin typeface="+mj-lt"/>
                <a:ea typeface="字魂35号-经典雅黑" panose="00000500000000000000" pitchFamily="2" charset="-122"/>
                <a:sym typeface=""/>
              </a:rPr>
              <a:t>bài</a:t>
            </a:r>
            <a:r>
              <a:rPr lang="en-US" altLang="zh-CN" sz="4000" b="1" kern="0" dirty="0">
                <a:solidFill>
                  <a:schemeClr val="bg1"/>
                </a:solidFill>
                <a:latin typeface="+mj-lt"/>
                <a:ea typeface="字魂35号-经典雅黑" panose="00000500000000000000" pitchFamily="2" charset="-122"/>
                <a:sym typeface=""/>
              </a:rPr>
              <a:t>:</a:t>
            </a:r>
          </a:p>
          <a:p>
            <a:pPr lvl="0" algn="ctr" fontAlgn="base">
              <a:lnSpc>
                <a:spcPct val="150000"/>
              </a:lnSpc>
              <a:spcBef>
                <a:spcPct val="0"/>
              </a:spcBef>
              <a:spcAft>
                <a:spcPct val="0"/>
              </a:spcAft>
              <a:defRPr/>
            </a:pPr>
            <a:r>
              <a:rPr lang="en-US" altLang="zh-CN" sz="4000" b="1" kern="0" dirty="0" err="1">
                <a:solidFill>
                  <a:schemeClr val="bg1"/>
                </a:solidFill>
                <a:latin typeface="+mj-lt"/>
                <a:ea typeface="字魂35号-经典雅黑" panose="00000500000000000000" pitchFamily="2" charset="-122"/>
                <a:sym typeface=""/>
              </a:rPr>
              <a:t>Chính</a:t>
            </a:r>
            <a:r>
              <a:rPr lang="en-US" altLang="zh-CN" sz="4000" b="1" kern="0" dirty="0">
                <a:solidFill>
                  <a:schemeClr val="bg1"/>
                </a:solidFill>
                <a:latin typeface="+mj-lt"/>
                <a:ea typeface="字魂35号-经典雅黑" panose="00000500000000000000" pitchFamily="2" charset="-122"/>
                <a:sym typeface=""/>
              </a:rPr>
              <a:t> </a:t>
            </a:r>
            <a:r>
              <a:rPr lang="en-US" altLang="zh-CN" sz="4000" b="1" kern="0" dirty="0" err="1">
                <a:solidFill>
                  <a:schemeClr val="bg1"/>
                </a:solidFill>
                <a:latin typeface="+mj-lt"/>
                <a:ea typeface="字魂35号-经典雅黑" panose="00000500000000000000" pitchFamily="2" charset="-122"/>
                <a:sym typeface=""/>
              </a:rPr>
              <a:t>tả</a:t>
            </a:r>
            <a:r>
              <a:rPr lang="en-US" altLang="zh-CN" sz="4000" b="1" kern="0" dirty="0">
                <a:solidFill>
                  <a:schemeClr val="bg1"/>
                </a:solidFill>
                <a:latin typeface="+mj-lt"/>
                <a:ea typeface="字魂35号-经典雅黑" panose="00000500000000000000" pitchFamily="2" charset="-122"/>
                <a:sym typeface=""/>
              </a:rPr>
              <a:t> </a:t>
            </a:r>
            <a:r>
              <a:rPr lang="en-US" altLang="zh-CN" sz="4000" b="1" kern="0" dirty="0" err="1">
                <a:solidFill>
                  <a:schemeClr val="bg1"/>
                </a:solidFill>
                <a:latin typeface="+mj-lt"/>
                <a:ea typeface="字魂35号-经典雅黑" panose="00000500000000000000" pitchFamily="2" charset="-122"/>
                <a:sym typeface=""/>
              </a:rPr>
              <a:t>Bầm</a:t>
            </a:r>
            <a:r>
              <a:rPr lang="en-US" altLang="zh-CN" sz="4000" b="1" kern="0" dirty="0">
                <a:solidFill>
                  <a:schemeClr val="bg1"/>
                </a:solidFill>
                <a:latin typeface="+mj-lt"/>
                <a:ea typeface="字魂35号-经典雅黑" panose="00000500000000000000" pitchFamily="2" charset="-122"/>
                <a:sym typeface=""/>
              </a:rPr>
              <a:t> </a:t>
            </a:r>
            <a:r>
              <a:rPr lang="en-US" altLang="zh-CN" sz="4000" b="1" kern="0" dirty="0" err="1">
                <a:solidFill>
                  <a:schemeClr val="bg1"/>
                </a:solidFill>
                <a:latin typeface="+mj-lt"/>
                <a:ea typeface="字魂35号-经典雅黑" panose="00000500000000000000" pitchFamily="2" charset="-122"/>
                <a:sym typeface=""/>
              </a:rPr>
              <a:t>ơ</a:t>
            </a:r>
            <a:r>
              <a:rPr lang="en-US" altLang="zh-CN" sz="4000" b="1" kern="0" dirty="0" err="1" smtClean="0">
                <a:solidFill>
                  <a:schemeClr val="bg1"/>
                </a:solidFill>
                <a:latin typeface="+mj-lt"/>
                <a:ea typeface="字魂35号-经典雅黑" panose="00000500000000000000" pitchFamily="2" charset="-122"/>
                <a:sym typeface=""/>
              </a:rPr>
              <a:t>i</a:t>
            </a:r>
            <a:endParaRPr lang="en-US" altLang="zh-CN" sz="4000" b="1" kern="0" dirty="0">
              <a:solidFill>
                <a:schemeClr val="bg1"/>
              </a:solidFill>
              <a:latin typeface="+mj-lt"/>
              <a:ea typeface="字魂35号-经典雅黑" panose="00000500000000000000" pitchFamily="2" charset="-122"/>
              <a:sym typeface=""/>
            </a:endParaRPr>
          </a:p>
        </p:txBody>
      </p:sp>
      <p:sp>
        <p:nvSpPr>
          <p:cNvPr id="9" name="箭头3">
            <a:extLst>
              <a:ext uri="{FF2B5EF4-FFF2-40B4-BE49-F238E27FC236}">
                <a16:creationId xmlns:a16="http://schemas.microsoft.com/office/drawing/2014/main" xmlns="" id="{D87BDE9A-14AF-4CB9-B7D3-D53EA7C153F9}"/>
              </a:ext>
            </a:extLst>
          </p:cNvPr>
          <p:cNvSpPr>
            <a:spLocks noChangeArrowheads="1"/>
          </p:cNvSpPr>
          <p:nvPr/>
        </p:nvSpPr>
        <p:spPr bwMode="ltGray">
          <a:xfrm>
            <a:off x="6977110" y="2163869"/>
            <a:ext cx="5037593" cy="3303587"/>
          </a:xfrm>
          <a:prstGeom prst="flowChartOffpageConnector">
            <a:avLst/>
          </a:prstGeom>
          <a:solidFill>
            <a:srgbClr val="8AC4AC"/>
          </a:solidFill>
          <a:ln w="3175" cap="flat" cmpd="sng" algn="ctr">
            <a:noFill/>
            <a:prstDash val="solid"/>
          </a:ln>
          <a:effectLst/>
        </p:spPr>
        <p:txBody>
          <a:bodyPr anchor="ctr"/>
          <a:lstStyle/>
          <a:p>
            <a:pPr lvl="0" algn="ctr" fontAlgn="base">
              <a:lnSpc>
                <a:spcPct val="150000"/>
              </a:lnSpc>
              <a:spcBef>
                <a:spcPct val="0"/>
              </a:spcBef>
              <a:spcAft>
                <a:spcPct val="0"/>
              </a:spcAft>
              <a:defRPr/>
            </a:pPr>
            <a:r>
              <a:rPr lang="en-US" altLang="zh-CN" sz="4000" b="1" kern="0">
                <a:solidFill>
                  <a:schemeClr val="bg1"/>
                </a:solidFill>
                <a:latin typeface="+mj-lt"/>
                <a:ea typeface="字魂35号-经典雅黑" panose="00000500000000000000" pitchFamily="2" charset="-122"/>
                <a:sym typeface=""/>
              </a:rPr>
              <a:t>Ôn lại cách viết tên huy chương, danh hiệu, giải thưởng</a:t>
            </a:r>
          </a:p>
        </p:txBody>
      </p:sp>
      <p:sp>
        <p:nvSpPr>
          <p:cNvPr id="16" name="矩形 48">
            <a:extLst>
              <a:ext uri="{FF2B5EF4-FFF2-40B4-BE49-F238E27FC236}">
                <a16:creationId xmlns:a16="http://schemas.microsoft.com/office/drawing/2014/main" xmlns="" id="{2934CC19-61FE-40B1-A0CB-FDDA9C705463}"/>
              </a:ext>
            </a:extLst>
          </p:cNvPr>
          <p:cNvSpPr/>
          <p:nvPr/>
        </p:nvSpPr>
        <p:spPr>
          <a:xfrm>
            <a:off x="2769235" y="181140"/>
            <a:ext cx="6651940" cy="1298961"/>
          </a:xfrm>
          <a:prstGeom prst="rect">
            <a:avLst/>
          </a:prstGeom>
          <a:solidFill>
            <a:srgbClr val="FFC000"/>
          </a:solidFill>
          <a:ln w="38100">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FB6BA"/>
              </a:solidFill>
              <a:latin typeface=""/>
              <a:ea typeface="字魂35号-经典雅黑" panose="00000500000000000000" pitchFamily="2" charset="-122"/>
              <a:sym typeface=""/>
            </a:endParaRPr>
          </a:p>
        </p:txBody>
      </p:sp>
      <p:sp>
        <p:nvSpPr>
          <p:cNvPr id="17" name="文本框 283">
            <a:extLst>
              <a:ext uri="{FF2B5EF4-FFF2-40B4-BE49-F238E27FC236}">
                <a16:creationId xmlns:a16="http://schemas.microsoft.com/office/drawing/2014/main" xmlns="" id="{C3845BDE-5DAF-496B-B340-BF7EA4C2EBA3}"/>
              </a:ext>
            </a:extLst>
          </p:cNvPr>
          <p:cNvSpPr txBox="1"/>
          <p:nvPr/>
        </p:nvSpPr>
        <p:spPr>
          <a:xfrm rot="16200000">
            <a:off x="5579587" y="-2474925"/>
            <a:ext cx="1015663" cy="6636369"/>
          </a:xfrm>
          <a:prstGeom prst="rect">
            <a:avLst/>
          </a:prstGeom>
          <a:noFill/>
        </p:spPr>
        <p:txBody>
          <a:bodyPr vert="eaVert" wrap="square" rtlCol="0">
            <a:spAutoFit/>
          </a:bodyPr>
          <a:lstStyle/>
          <a:p>
            <a:pPr algn="ctr"/>
            <a:r>
              <a:rPr lang="en-US" altLang="zh-CN" sz="5400" b="1" spc="600">
                <a:solidFill>
                  <a:schemeClr val="bg1"/>
                </a:solidFill>
                <a:latin typeface="+mj-lt"/>
                <a:ea typeface="字魂35号-经典雅黑" panose="00000500000000000000" pitchFamily="2" charset="-122"/>
                <a:sym typeface=""/>
              </a:rPr>
              <a:t>Dặn dò</a:t>
            </a:r>
            <a:endParaRPr lang="en-US" altLang="zh-CN" sz="5400" spc="600" dirty="0">
              <a:solidFill>
                <a:schemeClr val="bg1"/>
              </a:solidFill>
              <a:latin typeface="+mj-lt"/>
              <a:ea typeface="字魂35号-经典雅黑" panose="00000500000000000000" pitchFamily="2" charset="-122"/>
              <a:sym typeface=""/>
            </a:endParaRPr>
          </a:p>
        </p:txBody>
      </p:sp>
    </p:spTree>
    <p:extLst>
      <p:ext uri="{BB962C8B-B14F-4D97-AF65-F5344CB8AC3E}">
        <p14:creationId xmlns:p14="http://schemas.microsoft.com/office/powerpoint/2010/main" val="31481286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50000">
                                          <p:cBhvr additive="base">
                                            <p:cTn id="12"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grpSp>
        <p:nvGrpSpPr>
          <p:cNvPr id="5" name="Nhóm 4">
            <a:extLst>
              <a:ext uri="{FF2B5EF4-FFF2-40B4-BE49-F238E27FC236}">
                <a16:creationId xmlns:a16="http://schemas.microsoft.com/office/drawing/2014/main" xmlns="" id="{62372C98-A6B1-446B-8C38-74AB63B516E3}"/>
              </a:ext>
            </a:extLst>
          </p:cNvPr>
          <p:cNvGrpSpPr/>
          <p:nvPr/>
        </p:nvGrpSpPr>
        <p:grpSpPr>
          <a:xfrm>
            <a:off x="3450771" y="111639"/>
            <a:ext cx="6248400" cy="762724"/>
            <a:chOff x="3450771" y="111639"/>
            <a:chExt cx="6248400" cy="762724"/>
          </a:xfrm>
        </p:grpSpPr>
        <p:sp>
          <p:nvSpPr>
            <p:cNvPr id="4" name="Hình chữ nhật: Góc Tròn 3">
              <a:extLst>
                <a:ext uri="{FF2B5EF4-FFF2-40B4-BE49-F238E27FC236}">
                  <a16:creationId xmlns:a16="http://schemas.microsoft.com/office/drawing/2014/main" xmlns=""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565774" y="123669"/>
              <a:ext cx="60183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dirty="0" err="1">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Tà</a:t>
              </a:r>
              <a:r>
                <a:rPr lang="en-US" altLang="zh-CN" sz="4800" b="1" dirty="0">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áo</a:t>
              </a:r>
              <a:r>
                <a:rPr lang="en-US" altLang="zh-CN" sz="4800" b="1" dirty="0">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dài</a:t>
              </a:r>
              <a:r>
                <a:rPr lang="en-US" altLang="zh-CN" sz="4800" b="1" dirty="0">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Việt</a:t>
              </a:r>
              <a:r>
                <a:rPr lang="en-US" altLang="zh-CN" sz="4800" b="1" dirty="0">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rPr>
                <a:t> Nam</a:t>
              </a:r>
              <a:endParaRPr lang="zh-CN" altLang="en-US" sz="4800" b="1" dirty="0">
                <a:solidFill>
                  <a:schemeClr val="bg1"/>
                </a:solidFill>
                <a:latin typeface="#9Slide03 Sofia Pro Soft Bold" panose="020B0000000000000000" pitchFamily="34" charset="0"/>
                <a:ea typeface="字魂35号-经典雅黑" panose="00000500000000000000" pitchFamily="2" charset="-122"/>
                <a:cs typeface="Arial" panose="020B0604020202020204" pitchFamily="34" charset="0"/>
                <a:sym typeface=""/>
              </a:endParaRPr>
            </a:p>
          </p:txBody>
        </p:sp>
      </p:grpSp>
      <p:sp>
        <p:nvSpPr>
          <p:cNvPr id="17" name="Hộp Văn bản 16">
            <a:extLst>
              <a:ext uri="{FF2B5EF4-FFF2-40B4-BE49-F238E27FC236}">
                <a16:creationId xmlns:a16="http://schemas.microsoft.com/office/drawing/2014/main" xmlns="" id="{FDB63ED0-5529-4A91-AED6-B25F762F8623}"/>
              </a:ext>
            </a:extLst>
          </p:cNvPr>
          <p:cNvSpPr txBox="1"/>
          <p:nvPr/>
        </p:nvSpPr>
        <p:spPr>
          <a:xfrm>
            <a:off x="265738" y="1490146"/>
            <a:ext cx="11658936" cy="4016484"/>
          </a:xfrm>
          <a:prstGeom prst="rect">
            <a:avLst/>
          </a:prstGeom>
          <a:noFill/>
        </p:spPr>
        <p:txBody>
          <a:bodyPr wrap="square">
            <a:spAutoFit/>
          </a:bodyPr>
          <a:lstStyle/>
          <a:p>
            <a:pPr algn="just">
              <a:spcBef>
                <a:spcPct val="50000"/>
              </a:spcBef>
              <a:defRPr/>
            </a:pPr>
            <a:r>
              <a:rPr lang="en-US" sz="3000"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dài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phụ</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nữ</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có</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hai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loại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tứ</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thân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và</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năm</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thân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Phổ</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biến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hơn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là</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tứ</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thân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được</a:t>
            </a:r>
            <a:r>
              <a:rPr lang="en-US" sz="3000" b="1" dirty="0">
                <a:solidFill>
                  <a:schemeClr val="tx1">
                    <a:lumMod val="95000"/>
                    <a:lumOff val="5000"/>
                  </a:schemeClr>
                </a:solidFill>
                <a:latin typeface="+mj-lt"/>
              </a:rPr>
              <a:t> may </a:t>
            </a:r>
            <a:r>
              <a:rPr lang="en-US" sz="3000" b="1" dirty="0" err="1">
                <a:solidFill>
                  <a:schemeClr val="tx1">
                    <a:lumMod val="95000"/>
                    <a:lumOff val="5000"/>
                  </a:schemeClr>
                </a:solidFill>
                <a:latin typeface="+mj-lt"/>
              </a:rPr>
              <a:t>từ</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bốn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mảnh</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vải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hai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mảnh</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sau</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ghép</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liền</a:t>
            </a:r>
            <a:r>
              <a:rPr lang="en-US" sz="3000" b="1" dirty="0">
                <a:solidFill>
                  <a:schemeClr val="tx1">
                    <a:lumMod val="95000"/>
                    <a:lumOff val="5000"/>
                  </a:schemeClr>
                </a:solidFill>
                <a:latin typeface="+mj-lt"/>
              </a:rPr>
              <a:t> ở </a:t>
            </a:r>
            <a:r>
              <a:rPr lang="en-US" sz="3000" b="1" dirty="0" err="1">
                <a:solidFill>
                  <a:schemeClr val="tx1">
                    <a:lumMod val="95000"/>
                    <a:lumOff val="5000"/>
                  </a:schemeClr>
                </a:solidFill>
                <a:latin typeface="+mj-lt"/>
              </a:rPr>
              <a:t>giữa</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sống</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lưng</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Đằng</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trước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là</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hai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vạt</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không</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có</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khuy</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khi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mặc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bỏ</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buông</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hoặc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buộc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thắt</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vào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nhau</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năm</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thân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cũng</a:t>
            </a:r>
            <a:r>
              <a:rPr lang="en-US" sz="3000" b="1" dirty="0">
                <a:solidFill>
                  <a:schemeClr val="tx1">
                    <a:lumMod val="95000"/>
                    <a:lumOff val="5000"/>
                  </a:schemeClr>
                </a:solidFill>
                <a:latin typeface="+mj-lt"/>
              </a:rPr>
              <a:t> may </a:t>
            </a:r>
            <a:r>
              <a:rPr lang="en-US" sz="3000" b="1" dirty="0" err="1">
                <a:solidFill>
                  <a:schemeClr val="tx1">
                    <a:lumMod val="95000"/>
                    <a:lumOff val="5000"/>
                  </a:schemeClr>
                </a:solidFill>
                <a:latin typeface="+mj-lt"/>
              </a:rPr>
              <a:t>như</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tứ</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thân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chỉ</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có</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điều</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vạt</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trước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phía</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trái</a:t>
            </a:r>
            <a:r>
              <a:rPr lang="en-US" sz="3000" b="1" dirty="0">
                <a:solidFill>
                  <a:schemeClr val="tx1">
                    <a:lumMod val="95000"/>
                    <a:lumOff val="5000"/>
                  </a:schemeClr>
                </a:solidFill>
                <a:latin typeface="+mj-lt"/>
              </a:rPr>
              <a:t> may </a:t>
            </a:r>
            <a:r>
              <a:rPr lang="en-US" sz="3000" b="1" dirty="0" err="1">
                <a:solidFill>
                  <a:schemeClr val="tx1">
                    <a:lumMod val="95000"/>
                    <a:lumOff val="5000"/>
                  </a:schemeClr>
                </a:solidFill>
                <a:latin typeface="+mj-lt"/>
              </a:rPr>
              <a:t>ghép</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từ</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hai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thân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vải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thành</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ra</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rộng</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gấp</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đôi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vạt</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phải</a:t>
            </a:r>
            <a:r>
              <a:rPr lang="en-US" sz="3000" b="1" dirty="0">
                <a:solidFill>
                  <a:schemeClr val="tx1">
                    <a:lumMod val="95000"/>
                    <a:lumOff val="5000"/>
                  </a:schemeClr>
                </a:solidFill>
                <a:latin typeface="+mj-lt"/>
              </a:rPr>
              <a:t>.</a:t>
            </a:r>
          </a:p>
          <a:p>
            <a:pPr>
              <a:spcBef>
                <a:spcPct val="50000"/>
              </a:spcBef>
              <a:defRPr/>
            </a:pP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Từ</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những</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năm</a:t>
            </a:r>
            <a:r>
              <a:rPr lang="en-US" sz="3000" b="1" dirty="0">
                <a:solidFill>
                  <a:schemeClr val="tx1">
                    <a:lumMod val="95000"/>
                    <a:lumOff val="5000"/>
                  </a:schemeClr>
                </a:solidFill>
                <a:latin typeface="+mj-lt"/>
              </a:rPr>
              <a:t> 30 </a:t>
            </a:r>
            <a:r>
              <a:rPr lang="en-US" sz="3000" b="1" dirty="0" err="1">
                <a:solidFill>
                  <a:schemeClr val="tx1">
                    <a:lumMod val="95000"/>
                    <a:lumOff val="5000"/>
                  </a:schemeClr>
                </a:solidFill>
                <a:latin typeface="+mj-lt"/>
              </a:rPr>
              <a:t>của</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thế</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kỉ</a:t>
            </a:r>
            <a:r>
              <a:rPr lang="en-US" sz="3000" b="1" dirty="0">
                <a:solidFill>
                  <a:schemeClr val="tx1">
                    <a:lumMod val="95000"/>
                    <a:lumOff val="5000"/>
                  </a:schemeClr>
                </a:solidFill>
                <a:latin typeface="+mj-lt"/>
              </a:rPr>
              <a:t> XX, </a:t>
            </a:r>
            <a:r>
              <a:rPr lang="en-US" sz="3000" b="1" dirty="0" err="1">
                <a:solidFill>
                  <a:schemeClr val="tx1">
                    <a:lumMod val="95000"/>
                    <a:lumOff val="5000"/>
                  </a:schemeClr>
                </a:solidFill>
                <a:latin typeface="+mj-lt"/>
              </a:rPr>
              <a:t>chiếc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dài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cổ</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truyền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được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cải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tiến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dần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thành</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chiếc</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áo</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dài</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tân</a:t>
            </a:r>
            <a:r>
              <a:rPr lang="en-US" sz="3000" b="1" dirty="0">
                <a:solidFill>
                  <a:schemeClr val="tx1">
                    <a:lumMod val="95000"/>
                    <a:lumOff val="5000"/>
                  </a:schemeClr>
                </a:solidFill>
                <a:latin typeface="+mj-lt"/>
              </a:rPr>
              <a:t> </a:t>
            </a:r>
            <a:r>
              <a:rPr lang="en-US" sz="3000" b="1" dirty="0" err="1">
                <a:solidFill>
                  <a:schemeClr val="tx1">
                    <a:lumMod val="95000"/>
                    <a:lumOff val="5000"/>
                  </a:schemeClr>
                </a:solidFill>
                <a:latin typeface="+mj-lt"/>
              </a:rPr>
              <a:t>thời</a:t>
            </a:r>
            <a:r>
              <a:rPr lang="en-US" sz="3000" dirty="0">
                <a:solidFill>
                  <a:schemeClr val="tx1">
                    <a:lumMod val="95000"/>
                    <a:lumOff val="5000"/>
                  </a:schemeClr>
                </a:solidFill>
                <a:latin typeface="+mj-lt"/>
              </a:rPr>
              <a:t>.</a:t>
            </a: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xmlns="" id="{FC72254F-7075-4784-92A7-00C248FFF7AA}"/>
              </a:ext>
            </a:extLst>
          </p:cNvPr>
          <p:cNvGrpSpPr/>
          <p:nvPr/>
        </p:nvGrpSpPr>
        <p:grpSpPr>
          <a:xfrm>
            <a:off x="0" y="26126"/>
            <a:ext cx="12190413" cy="960841"/>
            <a:chOff x="0" y="26126"/>
            <a:chExt cx="12190413" cy="960841"/>
          </a:xfrm>
        </p:grpSpPr>
        <p:sp>
          <p:nvSpPr>
            <p:cNvPr id="2" name="Hình chữ nhật: Góc Tròn 1">
              <a:extLst>
                <a:ext uri="{FF2B5EF4-FFF2-40B4-BE49-F238E27FC236}">
                  <a16:creationId xmlns:a16="http://schemas.microsoft.com/office/drawing/2014/main" xmlns="" id="{2EF2D4D0-DAD8-4127-9F34-7CDCBCAFE458}"/>
                </a:ext>
              </a:extLst>
            </p:cNvPr>
            <p:cNvSpPr/>
            <p:nvPr/>
          </p:nvSpPr>
          <p:spPr>
            <a:xfrm>
              <a:off x="2359090" y="26126"/>
              <a:ext cx="7797281" cy="848556"/>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矩形 10">
              <a:extLst>
                <a:ext uri="{FF2B5EF4-FFF2-40B4-BE49-F238E27FC236}">
                  <a16:creationId xmlns:a16="http://schemas.microsoft.com/office/drawing/2014/main" xmlns=""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2913171" y="110969"/>
              <a:ext cx="69181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dirty="0" err="1">
                  <a:solidFill>
                    <a:schemeClr val="bg1"/>
                  </a:solidFill>
                  <a:latin typeface="Nunito" pitchFamily="2" charset="0"/>
                  <a:ea typeface="字魂35号-经典雅黑" panose="00000500000000000000" pitchFamily="2" charset="-122"/>
                  <a:cs typeface="Arial" panose="020B0604020202020204" pitchFamily="34" charset="0"/>
                  <a:sym typeface=""/>
                </a:rPr>
                <a:t>Đoạn</a:t>
              </a:r>
              <a:r>
                <a:rPr lang="en-US" altLang="zh-CN" sz="4800" b="1" dirty="0">
                  <a:solidFill>
                    <a:schemeClr val="bg1"/>
                  </a:solidFill>
                  <a:latin typeface="Nunito" pitchFamily="2"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Nunito" pitchFamily="2" charset="0"/>
                  <a:ea typeface="字魂35号-经典雅黑" panose="00000500000000000000" pitchFamily="2" charset="-122"/>
                  <a:cs typeface="Arial" panose="020B0604020202020204" pitchFamily="34" charset="0"/>
                  <a:sym typeface=""/>
                </a:rPr>
                <a:t>văn</a:t>
              </a:r>
              <a:r>
                <a:rPr lang="en-US" altLang="zh-CN" sz="4800" b="1" dirty="0">
                  <a:solidFill>
                    <a:schemeClr val="bg1"/>
                  </a:solidFill>
                  <a:latin typeface="Nunito" pitchFamily="2"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Nunito" pitchFamily="2" charset="0"/>
                  <a:ea typeface="字魂35号-经典雅黑" panose="00000500000000000000" pitchFamily="2" charset="-122"/>
                  <a:cs typeface="Arial" panose="020B0604020202020204" pitchFamily="34" charset="0"/>
                  <a:sym typeface=""/>
                </a:rPr>
                <a:t>tả</a:t>
              </a:r>
              <a:r>
                <a:rPr lang="en-US" altLang="zh-CN" sz="4800" b="1" dirty="0">
                  <a:solidFill>
                    <a:schemeClr val="bg1"/>
                  </a:solidFill>
                  <a:latin typeface="Nunito" pitchFamily="2"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Nunito" pitchFamily="2" charset="0"/>
                  <a:ea typeface="字魂35号-经典雅黑" panose="00000500000000000000" pitchFamily="2" charset="-122"/>
                  <a:cs typeface="Arial" panose="020B0604020202020204" pitchFamily="34" charset="0"/>
                  <a:sym typeface=""/>
                </a:rPr>
                <a:t>về</a:t>
              </a:r>
              <a:r>
                <a:rPr lang="en-US" altLang="zh-CN" sz="4800" b="1" dirty="0">
                  <a:solidFill>
                    <a:schemeClr val="bg1"/>
                  </a:solidFill>
                  <a:latin typeface="Nunito" pitchFamily="2"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Nunito" pitchFamily="2" charset="0"/>
                  <a:ea typeface="字魂35号-经典雅黑" panose="00000500000000000000" pitchFamily="2" charset="-122"/>
                  <a:cs typeface="Arial" panose="020B0604020202020204" pitchFamily="34" charset="0"/>
                  <a:sym typeface=""/>
                </a:rPr>
                <a:t>điều</a:t>
              </a:r>
              <a:r>
                <a:rPr lang="en-US" altLang="zh-CN" sz="4800" b="1" dirty="0">
                  <a:solidFill>
                    <a:schemeClr val="bg1"/>
                  </a:solidFill>
                  <a:latin typeface="Nunito" pitchFamily="2" charset="0"/>
                  <a:ea typeface="字魂35号-经典雅黑" panose="00000500000000000000" pitchFamily="2" charset="-122"/>
                  <a:cs typeface="Arial" panose="020B0604020202020204" pitchFamily="34" charset="0"/>
                  <a:sym typeface=""/>
                </a:rPr>
                <a:t> </a:t>
              </a:r>
              <a:r>
                <a:rPr lang="en-US" altLang="zh-CN" sz="4800" b="1" dirty="0" err="1">
                  <a:solidFill>
                    <a:schemeClr val="bg1"/>
                  </a:solidFill>
                  <a:latin typeface="Nunito" pitchFamily="2" charset="0"/>
                  <a:ea typeface="字魂35号-经典雅黑" panose="00000500000000000000" pitchFamily="2" charset="-122"/>
                  <a:cs typeface="Arial" panose="020B0604020202020204" pitchFamily="34" charset="0"/>
                  <a:sym typeface=""/>
                </a:rPr>
                <a:t>gì</a:t>
              </a:r>
              <a:r>
                <a:rPr lang="en-US" altLang="zh-CN" sz="4800" b="1" dirty="0">
                  <a:solidFill>
                    <a:schemeClr val="bg1"/>
                  </a:solidFill>
                  <a:latin typeface="Nunito" pitchFamily="2" charset="0"/>
                  <a:ea typeface="字魂35号-经典雅黑" panose="00000500000000000000" pitchFamily="2" charset="-122"/>
                  <a:cs typeface="Arial" panose="020B0604020202020204" pitchFamily="34" charset="0"/>
                  <a:sym typeface=""/>
                </a:rPr>
                <a:t>?</a:t>
              </a:r>
              <a:endParaRPr lang="zh-CN" altLang="en-US" sz="4800" b="1" dirty="0">
                <a:solidFill>
                  <a:schemeClr val="bg1"/>
                </a:solidFill>
                <a:latin typeface="Nunito" pitchFamily="2" charset="0"/>
                <a:ea typeface="字魂35号-经典雅黑" panose="00000500000000000000" pitchFamily="2" charset="-122"/>
                <a:cs typeface="Arial" panose="020B0604020202020204" pitchFamily="34" charset="0"/>
                <a:sym typeface=""/>
              </a:endParaRPr>
            </a:p>
          </p:txBody>
        </p:sp>
      </p:grpSp>
      <p:sp>
        <p:nvSpPr>
          <p:cNvPr id="21" name="Hộp Văn bản 20">
            <a:extLst>
              <a:ext uri="{FF2B5EF4-FFF2-40B4-BE49-F238E27FC236}">
                <a16:creationId xmlns:a16="http://schemas.microsoft.com/office/drawing/2014/main" xmlns="" id="{FAFCD4C3-FFDF-46B2-8A9C-93760E32842E}"/>
              </a:ext>
            </a:extLst>
          </p:cNvPr>
          <p:cNvSpPr txBox="1"/>
          <p:nvPr/>
        </p:nvSpPr>
        <p:spPr>
          <a:xfrm>
            <a:off x="533400" y="1536968"/>
            <a:ext cx="11342914" cy="3785652"/>
          </a:xfrm>
          <a:prstGeom prst="rect">
            <a:avLst/>
          </a:prstGeom>
          <a:noFill/>
        </p:spPr>
        <p:txBody>
          <a:bodyPr wrap="square">
            <a:spAutoFit/>
          </a:bodyPr>
          <a:lstStyle/>
          <a:p>
            <a:pPr algn="just"/>
            <a:r>
              <a:rPr lang="en-US" altLang="en-US" sz="4800" b="1" dirty="0" err="1">
                <a:solidFill>
                  <a:srgbClr val="C00000"/>
                </a:solidFill>
                <a:latin typeface="+mj-lt"/>
                <a:cs typeface="Times New Roman" panose="02020603050405020304" pitchFamily="18" charset="0"/>
              </a:rPr>
              <a:t>Đoạn</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văn</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cho</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biết</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đặc</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điểm</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của</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hai</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loại</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áo</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dài</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cổ</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truyền</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của</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phụ</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nữ</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Việt</a:t>
            </a:r>
            <a:r>
              <a:rPr lang="en-US" altLang="en-US" sz="4800" b="1" dirty="0">
                <a:solidFill>
                  <a:srgbClr val="C00000"/>
                </a:solidFill>
                <a:latin typeface="+mj-lt"/>
                <a:cs typeface="Times New Roman" panose="02020603050405020304" pitchFamily="18" charset="0"/>
              </a:rPr>
              <a:t> Nam. </a:t>
            </a:r>
            <a:r>
              <a:rPr lang="en-US" altLang="en-US" sz="4800" b="1" dirty="0" err="1">
                <a:solidFill>
                  <a:srgbClr val="C00000"/>
                </a:solidFill>
                <a:latin typeface="+mj-lt"/>
                <a:cs typeface="Times New Roman" panose="02020603050405020304" pitchFamily="18" charset="0"/>
              </a:rPr>
              <a:t>Từ</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những</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năm</a:t>
            </a:r>
            <a:r>
              <a:rPr lang="en-US" altLang="en-US" sz="4800" b="1" dirty="0">
                <a:solidFill>
                  <a:srgbClr val="C00000"/>
                </a:solidFill>
                <a:latin typeface="+mj-lt"/>
                <a:cs typeface="Times New Roman" panose="02020603050405020304" pitchFamily="18" charset="0"/>
              </a:rPr>
              <a:t> 30 </a:t>
            </a:r>
            <a:r>
              <a:rPr lang="en-US" altLang="en-US" sz="4800" b="1" dirty="0" err="1">
                <a:solidFill>
                  <a:srgbClr val="C00000"/>
                </a:solidFill>
                <a:latin typeface="+mj-lt"/>
                <a:cs typeface="Times New Roman" panose="02020603050405020304" pitchFamily="18" charset="0"/>
              </a:rPr>
              <a:t>của</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thế</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kỉ</a:t>
            </a:r>
            <a:r>
              <a:rPr lang="en-US" altLang="en-US" sz="4800" b="1" dirty="0">
                <a:solidFill>
                  <a:srgbClr val="C00000"/>
                </a:solidFill>
                <a:latin typeface="+mj-lt"/>
                <a:cs typeface="Times New Roman" panose="02020603050405020304" pitchFamily="18" charset="0"/>
              </a:rPr>
              <a:t> XX, </a:t>
            </a:r>
            <a:r>
              <a:rPr lang="en-US" altLang="en-US" sz="4800" b="1" dirty="0" err="1">
                <a:solidFill>
                  <a:srgbClr val="C00000"/>
                </a:solidFill>
                <a:latin typeface="+mj-lt"/>
                <a:cs typeface="Times New Roman" panose="02020603050405020304" pitchFamily="18" charset="0"/>
              </a:rPr>
              <a:t>chiếc</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áo</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dài</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cổ</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truyền</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đã</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cải</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tiến</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dần</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thành</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chiếc</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áo</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dài</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tân</a:t>
            </a:r>
            <a:r>
              <a:rPr lang="en-US" altLang="en-US" sz="4800" b="1" dirty="0">
                <a:solidFill>
                  <a:srgbClr val="C00000"/>
                </a:solidFill>
                <a:latin typeface="+mj-lt"/>
                <a:cs typeface="Times New Roman" panose="02020603050405020304" pitchFamily="18" charset="0"/>
              </a:rPr>
              <a:t> </a:t>
            </a:r>
            <a:r>
              <a:rPr lang="en-US" altLang="en-US" sz="4800" b="1" dirty="0" err="1">
                <a:solidFill>
                  <a:srgbClr val="C00000"/>
                </a:solidFill>
                <a:latin typeface="+mj-lt"/>
                <a:cs typeface="Times New Roman" panose="02020603050405020304" pitchFamily="18" charset="0"/>
              </a:rPr>
              <a:t>thời</a:t>
            </a:r>
            <a:endParaRPr lang="en-US" altLang="en-US" sz="4800" b="1" dirty="0">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8698105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12">
            <a:extLst>
              <a:ext uri="{FF2B5EF4-FFF2-40B4-BE49-F238E27FC236}">
                <a16:creationId xmlns:a16="http://schemas.microsoft.com/office/drawing/2014/main" xmlns="" id="{8039F522-0609-4DB5-BD22-4082C83DD437}"/>
              </a:ext>
            </a:extLst>
          </p:cNvPr>
          <p:cNvSpPr/>
          <p:nvPr/>
        </p:nvSpPr>
        <p:spPr>
          <a:xfrm>
            <a:off x="2152449" y="3166662"/>
            <a:ext cx="1842607" cy="468086"/>
          </a:xfrm>
          <a:prstGeom prst="rect">
            <a:avLst/>
          </a:prstGeom>
          <a:solidFill>
            <a:srgbClr val="0070C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9">
            <a:extLst>
              <a:ext uri="{FF2B5EF4-FFF2-40B4-BE49-F238E27FC236}">
                <a16:creationId xmlns:a16="http://schemas.microsoft.com/office/drawing/2014/main" xmlns="" id="{A1F69BE0-4C69-4298-B88E-03DEE10C4AE7}"/>
              </a:ext>
            </a:extLst>
          </p:cNvPr>
          <p:cNvSpPr/>
          <p:nvPr/>
        </p:nvSpPr>
        <p:spPr>
          <a:xfrm>
            <a:off x="9075767" y="2710543"/>
            <a:ext cx="917320" cy="468086"/>
          </a:xfrm>
          <a:prstGeom prst="rect">
            <a:avLst/>
          </a:prstGeom>
          <a:solidFill>
            <a:schemeClr val="accent3">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15">
            <a:extLst>
              <a:ext uri="{FF2B5EF4-FFF2-40B4-BE49-F238E27FC236}">
                <a16:creationId xmlns:a16="http://schemas.microsoft.com/office/drawing/2014/main" xmlns="" id="{FA7ADEE2-871D-4094-8313-3418091DE616}"/>
              </a:ext>
            </a:extLst>
          </p:cNvPr>
          <p:cNvSpPr/>
          <p:nvPr/>
        </p:nvSpPr>
        <p:spPr>
          <a:xfrm>
            <a:off x="8721980" y="4896409"/>
            <a:ext cx="1609896" cy="468086"/>
          </a:xfrm>
          <a:prstGeom prst="rect">
            <a:avLst/>
          </a:prstGeom>
          <a:solidFill>
            <a:schemeClr val="accent4">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17">
            <a:extLst>
              <a:ext uri="{FF2B5EF4-FFF2-40B4-BE49-F238E27FC236}">
                <a16:creationId xmlns:a16="http://schemas.microsoft.com/office/drawing/2014/main" xmlns="" id="{BA0C69AC-121A-4B96-8EE6-2FE9DEEE99AF}"/>
              </a:ext>
            </a:extLst>
          </p:cNvPr>
          <p:cNvSpPr/>
          <p:nvPr/>
        </p:nvSpPr>
        <p:spPr>
          <a:xfrm>
            <a:off x="4550227" y="4896409"/>
            <a:ext cx="1741716" cy="435428"/>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a:extLst>
              <a:ext uri="{FF2B5EF4-FFF2-40B4-BE49-F238E27FC236}">
                <a16:creationId xmlns:a16="http://schemas.microsoft.com/office/drawing/2014/main" xmlns="" id="{8C2513A5-B5CB-4768-8ABB-8F7C44E65384}"/>
              </a:ext>
            </a:extLst>
          </p:cNvPr>
          <p:cNvSpPr/>
          <p:nvPr/>
        </p:nvSpPr>
        <p:spPr>
          <a:xfrm>
            <a:off x="2891971" y="3634748"/>
            <a:ext cx="1741716" cy="468086"/>
          </a:xfrm>
          <a:prstGeom prst="rect">
            <a:avLst/>
          </a:prstGeom>
          <a:solidFill>
            <a:schemeClr val="accent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1">
            <a:extLst>
              <a:ext uri="{FF2B5EF4-FFF2-40B4-BE49-F238E27FC236}">
                <a16:creationId xmlns:a16="http://schemas.microsoft.com/office/drawing/2014/main" xmlns="" id="{70BACCEC-B390-4AE9-9D2F-C0D04B18317E}"/>
              </a:ext>
            </a:extLst>
          </p:cNvPr>
          <p:cNvSpPr/>
          <p:nvPr/>
        </p:nvSpPr>
        <p:spPr>
          <a:xfrm>
            <a:off x="5758543" y="2201026"/>
            <a:ext cx="1611086" cy="435428"/>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xmlns="" id="{0C8BFA11-48D0-474E-952C-862ABFE5EC86}"/>
              </a:ext>
            </a:extLst>
          </p:cNvPr>
          <p:cNvSpPr/>
          <p:nvPr/>
        </p:nvSpPr>
        <p:spPr>
          <a:xfrm>
            <a:off x="931635" y="2684237"/>
            <a:ext cx="1763485" cy="468086"/>
          </a:xfrm>
          <a:prstGeom prst="rect">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ộp Văn bản 16">
            <a:extLst>
              <a:ext uri="{FF2B5EF4-FFF2-40B4-BE49-F238E27FC236}">
                <a16:creationId xmlns:a16="http://schemas.microsoft.com/office/drawing/2014/main" xmlns="" id="{FDB63ED0-5529-4A91-AED6-B25F762F8623}"/>
              </a:ext>
            </a:extLst>
          </p:cNvPr>
          <p:cNvSpPr txBox="1"/>
          <p:nvPr/>
        </p:nvSpPr>
        <p:spPr>
          <a:xfrm>
            <a:off x="0" y="1640246"/>
            <a:ext cx="12083143" cy="4278094"/>
          </a:xfrm>
          <a:prstGeom prst="rect">
            <a:avLst/>
          </a:prstGeom>
          <a:noFill/>
        </p:spPr>
        <p:txBody>
          <a:bodyPr wrap="square">
            <a:spAutoFit/>
          </a:bodyPr>
          <a:lstStyle/>
          <a:p>
            <a:pPr algn="just">
              <a:spcBef>
                <a:spcPct val="50000"/>
              </a:spcBef>
              <a:defRPr/>
            </a:pPr>
            <a:r>
              <a:rPr lang="en-US" sz="3200"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dài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phụ</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nữ</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có</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hai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loại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tứ</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thân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và</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năm</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thân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Phổ</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biến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hơn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là</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tứ</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thân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được</a:t>
            </a:r>
            <a:r>
              <a:rPr lang="en-US" sz="3200" b="1" dirty="0">
                <a:solidFill>
                  <a:schemeClr val="tx1">
                    <a:lumMod val="95000"/>
                    <a:lumOff val="5000"/>
                  </a:schemeClr>
                </a:solidFill>
                <a:latin typeface="+mj-lt"/>
              </a:rPr>
              <a:t> may </a:t>
            </a:r>
            <a:r>
              <a:rPr lang="en-US" sz="3200" b="1" dirty="0" err="1">
                <a:solidFill>
                  <a:schemeClr val="tx1">
                    <a:lumMod val="95000"/>
                    <a:lumOff val="5000"/>
                  </a:schemeClr>
                </a:solidFill>
                <a:latin typeface="+mj-lt"/>
              </a:rPr>
              <a:t>từ</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bốn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mảnh</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vải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hai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mảnh</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sau</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ghép</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liền</a:t>
            </a:r>
            <a:r>
              <a:rPr lang="en-US" sz="3200" b="1" dirty="0">
                <a:solidFill>
                  <a:schemeClr val="tx1">
                    <a:lumMod val="95000"/>
                    <a:lumOff val="5000"/>
                  </a:schemeClr>
                </a:solidFill>
                <a:latin typeface="+mj-lt"/>
              </a:rPr>
              <a:t> ở </a:t>
            </a:r>
            <a:r>
              <a:rPr lang="en-US" sz="3200" b="1" dirty="0" err="1">
                <a:solidFill>
                  <a:schemeClr val="tx1">
                    <a:lumMod val="95000"/>
                    <a:lumOff val="5000"/>
                  </a:schemeClr>
                </a:solidFill>
                <a:latin typeface="+mj-lt"/>
              </a:rPr>
              <a:t>giữa</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sống</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lưng</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Đằng</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trước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là</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hai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vạt</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không</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có</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khuy</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khi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mặc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bỏ</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buông</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hoặc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buộc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thắt</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vào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nhau</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năm</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thân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cũng</a:t>
            </a:r>
            <a:r>
              <a:rPr lang="en-US" sz="3200" b="1" dirty="0">
                <a:solidFill>
                  <a:schemeClr val="tx1">
                    <a:lumMod val="95000"/>
                    <a:lumOff val="5000"/>
                  </a:schemeClr>
                </a:solidFill>
                <a:latin typeface="+mj-lt"/>
              </a:rPr>
              <a:t> may </a:t>
            </a:r>
            <a:r>
              <a:rPr lang="en-US" sz="3200" b="1" dirty="0" err="1">
                <a:solidFill>
                  <a:schemeClr val="tx1">
                    <a:lumMod val="95000"/>
                    <a:lumOff val="5000"/>
                  </a:schemeClr>
                </a:solidFill>
                <a:latin typeface="+mj-lt"/>
              </a:rPr>
              <a:t>như</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tứ</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thân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chỉ</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có</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điều</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vạt</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trước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phía</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trái</a:t>
            </a:r>
            <a:r>
              <a:rPr lang="en-US" sz="3200" b="1" dirty="0">
                <a:solidFill>
                  <a:schemeClr val="tx1">
                    <a:lumMod val="95000"/>
                    <a:lumOff val="5000"/>
                  </a:schemeClr>
                </a:solidFill>
                <a:latin typeface="+mj-lt"/>
              </a:rPr>
              <a:t> may </a:t>
            </a:r>
            <a:r>
              <a:rPr lang="en-US" sz="3200" b="1" dirty="0" err="1">
                <a:solidFill>
                  <a:schemeClr val="tx1">
                    <a:lumMod val="95000"/>
                    <a:lumOff val="5000"/>
                  </a:schemeClr>
                </a:solidFill>
                <a:latin typeface="+mj-lt"/>
              </a:rPr>
              <a:t>ghép</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từ</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hai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thân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vải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thành</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ra</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rộng</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gấp</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đôi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vạt</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phải</a:t>
            </a:r>
            <a:r>
              <a:rPr lang="en-US" sz="3200" b="1" dirty="0">
                <a:solidFill>
                  <a:schemeClr val="tx1">
                    <a:lumMod val="95000"/>
                    <a:lumOff val="5000"/>
                  </a:schemeClr>
                </a:solidFill>
                <a:latin typeface="+mj-lt"/>
              </a:rPr>
              <a:t>.</a:t>
            </a:r>
          </a:p>
          <a:p>
            <a:pPr algn="just">
              <a:spcBef>
                <a:spcPct val="50000"/>
              </a:spcBef>
              <a:defRPr/>
            </a:pP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Từ</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những</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năm</a:t>
            </a:r>
            <a:r>
              <a:rPr lang="en-US" sz="3200" b="1" dirty="0">
                <a:solidFill>
                  <a:schemeClr val="tx1">
                    <a:lumMod val="95000"/>
                    <a:lumOff val="5000"/>
                  </a:schemeClr>
                </a:solidFill>
                <a:latin typeface="+mj-lt"/>
              </a:rPr>
              <a:t> 30 </a:t>
            </a:r>
            <a:r>
              <a:rPr lang="en-US" sz="3200" b="1" dirty="0" err="1">
                <a:solidFill>
                  <a:schemeClr val="tx1">
                    <a:lumMod val="95000"/>
                    <a:lumOff val="5000"/>
                  </a:schemeClr>
                </a:solidFill>
                <a:latin typeface="+mj-lt"/>
              </a:rPr>
              <a:t>của</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thế</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kỉ</a:t>
            </a:r>
            <a:r>
              <a:rPr lang="en-US" sz="3200" b="1" dirty="0">
                <a:solidFill>
                  <a:schemeClr val="tx1">
                    <a:lumMod val="95000"/>
                    <a:lumOff val="5000"/>
                  </a:schemeClr>
                </a:solidFill>
                <a:latin typeface="+mj-lt"/>
              </a:rPr>
              <a:t> XX, </a:t>
            </a:r>
            <a:r>
              <a:rPr lang="en-US" sz="3200" b="1" dirty="0" err="1">
                <a:solidFill>
                  <a:schemeClr val="tx1">
                    <a:lumMod val="95000"/>
                    <a:lumOff val="5000"/>
                  </a:schemeClr>
                </a:solidFill>
                <a:latin typeface="+mj-lt"/>
              </a:rPr>
              <a:t>chiếc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dài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cổ</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truyền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được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cải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tiến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dần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thành</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chiếc</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áo</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dài</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tân</a:t>
            </a:r>
            <a:r>
              <a:rPr lang="en-US" sz="3200" b="1" dirty="0">
                <a:solidFill>
                  <a:schemeClr val="tx1">
                    <a:lumMod val="95000"/>
                    <a:lumOff val="5000"/>
                  </a:schemeClr>
                </a:solidFill>
                <a:latin typeface="+mj-lt"/>
              </a:rPr>
              <a:t> </a:t>
            </a:r>
            <a:r>
              <a:rPr lang="en-US" sz="3200" b="1" dirty="0" err="1">
                <a:solidFill>
                  <a:schemeClr val="tx1">
                    <a:lumMod val="95000"/>
                    <a:lumOff val="5000"/>
                  </a:schemeClr>
                </a:solidFill>
                <a:latin typeface="+mj-lt"/>
              </a:rPr>
              <a:t>thời</a:t>
            </a:r>
            <a:r>
              <a:rPr lang="en-US" sz="3200" dirty="0">
                <a:solidFill>
                  <a:schemeClr val="tx1">
                    <a:lumMod val="95000"/>
                    <a:lumOff val="5000"/>
                  </a:schemeClr>
                </a:solidFill>
                <a:latin typeface="+mj-lt"/>
              </a:rPr>
              <a:t>.</a:t>
            </a:r>
          </a:p>
        </p:txBody>
      </p:sp>
      <p:sp>
        <p:nvSpPr>
          <p:cNvPr id="11" name="矩形 10">
            <a:extLst>
              <a:ext uri="{FF2B5EF4-FFF2-40B4-BE49-F238E27FC236}">
                <a16:creationId xmlns:a16="http://schemas.microsoft.com/office/drawing/2014/main" xmlns=""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grpSp>
        <p:nvGrpSpPr>
          <p:cNvPr id="5" name="Nhóm 4">
            <a:extLst>
              <a:ext uri="{FF2B5EF4-FFF2-40B4-BE49-F238E27FC236}">
                <a16:creationId xmlns:a16="http://schemas.microsoft.com/office/drawing/2014/main" xmlns="" id="{62372C98-A6B1-446B-8C38-74AB63B516E3}"/>
              </a:ext>
            </a:extLst>
          </p:cNvPr>
          <p:cNvGrpSpPr/>
          <p:nvPr/>
        </p:nvGrpSpPr>
        <p:grpSpPr>
          <a:xfrm>
            <a:off x="2275113" y="-238771"/>
            <a:ext cx="8207829" cy="1477328"/>
            <a:chOff x="3450771" y="-245663"/>
            <a:chExt cx="6248400" cy="1477328"/>
          </a:xfrm>
        </p:grpSpPr>
        <p:sp>
          <p:nvSpPr>
            <p:cNvPr id="4" name="Hình chữ nhật: Góc Tròn 3">
              <a:extLst>
                <a:ext uri="{FF2B5EF4-FFF2-40B4-BE49-F238E27FC236}">
                  <a16:creationId xmlns:a16="http://schemas.microsoft.com/office/drawing/2014/main" xmlns=""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565774" y="-245663"/>
              <a:ext cx="601839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a:solidFill>
                    <a:schemeClr val="bg1"/>
                  </a:solidFill>
                  <a:latin typeface="Arial" panose="020B0604020202020204" pitchFamily="34" charset="0"/>
                  <a:ea typeface="字魂35号-经典雅黑" panose="00000500000000000000" pitchFamily="2" charset="-122"/>
                  <a:cs typeface="Arial" panose="020B0604020202020204" pitchFamily="34" charset="0"/>
                  <a:sym typeface=""/>
                </a:rPr>
                <a:t>Tìm từ dễ viết sai chính tả</a:t>
              </a:r>
              <a:endParaRPr lang="zh-CN" altLang="en-US" sz="4800" b="1" dirty="0">
                <a:solidFill>
                  <a:schemeClr val="bg1"/>
                </a:solidFill>
                <a:latin typeface="Arial" panose="020B0604020202020204" pitchFamily="34" charset="0"/>
                <a:ea typeface="字魂35号-经典雅黑" panose="00000500000000000000" pitchFamily="2" charset="-122"/>
                <a:cs typeface="Arial" panose="020B0604020202020204" pitchFamily="34" charset="0"/>
                <a:sym typeface=""/>
              </a:endParaRPr>
            </a:p>
          </p:txBody>
        </p:sp>
      </p:grpSp>
      <p:sp>
        <p:nvSpPr>
          <p:cNvPr id="7" name="Hộp Văn bản 6">
            <a:extLst>
              <a:ext uri="{FF2B5EF4-FFF2-40B4-BE49-F238E27FC236}">
                <a16:creationId xmlns:a16="http://schemas.microsoft.com/office/drawing/2014/main" xmlns="" id="{2DB986C5-1224-4DB0-8342-E510145E048E}"/>
              </a:ext>
            </a:extLst>
          </p:cNvPr>
          <p:cNvSpPr txBox="1"/>
          <p:nvPr/>
        </p:nvSpPr>
        <p:spPr>
          <a:xfrm>
            <a:off x="4134858" y="1071965"/>
            <a:ext cx="4181701" cy="584775"/>
          </a:xfrm>
          <a:prstGeom prst="rect">
            <a:avLst/>
          </a:prstGeom>
          <a:noFill/>
        </p:spPr>
        <p:txBody>
          <a:bodyPr wrap="square">
            <a:spAutoFit/>
          </a:bodyPr>
          <a:lstStyle/>
          <a:p>
            <a:pPr>
              <a:spcBef>
                <a:spcPct val="50000"/>
              </a:spcBef>
              <a:defRPr/>
            </a:pPr>
            <a:r>
              <a:rPr lang="en-US" sz="3200">
                <a:solidFill>
                  <a:srgbClr val="C0266E"/>
                </a:solidFill>
                <a:latin typeface="+mj-lt"/>
              </a:rPr>
              <a:t>      </a:t>
            </a:r>
            <a:r>
              <a:rPr lang="en-US" sz="3200" b="1">
                <a:solidFill>
                  <a:srgbClr val="C0266E"/>
                </a:solidFill>
                <a:latin typeface="+mj-lt"/>
              </a:rPr>
              <a:t>Tà áo dài Việt Nam</a:t>
            </a:r>
            <a:endParaRPr lang="en-US" sz="3200">
              <a:solidFill>
                <a:srgbClr val="C0266E"/>
              </a:solidFill>
              <a:latin typeface="+mj-lt"/>
            </a:endParaRPr>
          </a:p>
        </p:txBody>
      </p:sp>
    </p:spTree>
    <p:extLst>
      <p:ext uri="{BB962C8B-B14F-4D97-AF65-F5344CB8AC3E}">
        <p14:creationId xmlns:p14="http://schemas.microsoft.com/office/powerpoint/2010/main" val="42434145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6" grpId="0" animBg="1"/>
      <p:bldP spid="18" grpId="0" animBg="1"/>
      <p:bldP spid="14" grpId="0" animBg="1"/>
      <p:bldP spid="2"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grpSp>
        <p:nvGrpSpPr>
          <p:cNvPr id="5" name="Nhóm 4">
            <a:extLst>
              <a:ext uri="{FF2B5EF4-FFF2-40B4-BE49-F238E27FC236}">
                <a16:creationId xmlns:a16="http://schemas.microsoft.com/office/drawing/2014/main" xmlns="" id="{62372C98-A6B1-446B-8C38-74AB63B516E3}"/>
              </a:ext>
            </a:extLst>
          </p:cNvPr>
          <p:cNvGrpSpPr/>
          <p:nvPr/>
        </p:nvGrpSpPr>
        <p:grpSpPr>
          <a:xfrm>
            <a:off x="2275113" y="118531"/>
            <a:ext cx="8207829" cy="762724"/>
            <a:chOff x="3450771" y="111639"/>
            <a:chExt cx="6248400" cy="762724"/>
          </a:xfrm>
        </p:grpSpPr>
        <p:sp>
          <p:nvSpPr>
            <p:cNvPr id="4" name="Hình chữ nhật: Góc Tròn 3">
              <a:extLst>
                <a:ext uri="{FF2B5EF4-FFF2-40B4-BE49-F238E27FC236}">
                  <a16:creationId xmlns:a16="http://schemas.microsoft.com/office/drawing/2014/main" xmlns=""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565774" y="123669"/>
              <a:ext cx="60183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a:solidFill>
                    <a:schemeClr val="bg1"/>
                  </a:solidFill>
                  <a:latin typeface="Arial" panose="020B0604020202020204" pitchFamily="34" charset="0"/>
                  <a:ea typeface="字魂35号-经典雅黑" panose="00000500000000000000" pitchFamily="2" charset="-122"/>
                  <a:cs typeface="Arial" panose="020B0604020202020204" pitchFamily="34" charset="0"/>
                  <a:sym typeface=""/>
                </a:rPr>
                <a:t>Luyện viết từ khó</a:t>
              </a:r>
              <a:endParaRPr lang="zh-CN" altLang="en-US" sz="4800" b="1" dirty="0">
                <a:solidFill>
                  <a:schemeClr val="bg1"/>
                </a:solidFill>
                <a:latin typeface="Arial" panose="020B0604020202020204" pitchFamily="34" charset="0"/>
                <a:ea typeface="字魂35号-经典雅黑" panose="00000500000000000000" pitchFamily="2" charset="-122"/>
                <a:cs typeface="Arial" panose="020B0604020202020204" pitchFamily="34" charset="0"/>
                <a:sym typeface=""/>
              </a:endParaRPr>
            </a:p>
          </p:txBody>
        </p:sp>
      </p:grpSp>
      <p:grpSp>
        <p:nvGrpSpPr>
          <p:cNvPr id="8" name="Nhóm 7">
            <a:extLst>
              <a:ext uri="{FF2B5EF4-FFF2-40B4-BE49-F238E27FC236}">
                <a16:creationId xmlns:a16="http://schemas.microsoft.com/office/drawing/2014/main" xmlns="" id="{3E67A01C-AC27-4EAB-8BA0-B795DB26CC45}"/>
              </a:ext>
            </a:extLst>
          </p:cNvPr>
          <p:cNvGrpSpPr/>
          <p:nvPr/>
        </p:nvGrpSpPr>
        <p:grpSpPr>
          <a:xfrm>
            <a:off x="424543" y="1387639"/>
            <a:ext cx="2761004" cy="830997"/>
            <a:chOff x="424543" y="1387639"/>
            <a:chExt cx="2761004" cy="830997"/>
          </a:xfrm>
        </p:grpSpPr>
        <p:sp>
          <p:nvSpPr>
            <p:cNvPr id="2" name="Hình chữ nhật: Góc Chéo Tròn 1">
              <a:extLst>
                <a:ext uri="{FF2B5EF4-FFF2-40B4-BE49-F238E27FC236}">
                  <a16:creationId xmlns:a16="http://schemas.microsoft.com/office/drawing/2014/main" xmlns="" id="{A436969D-3994-4A97-8239-6FEC06FBCEF7}"/>
                </a:ext>
              </a:extLst>
            </p:cNvPr>
            <p:cNvSpPr/>
            <p:nvPr/>
          </p:nvSpPr>
          <p:spPr>
            <a:xfrm>
              <a:off x="424543" y="1387639"/>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xmlns="" id="{2DB986C5-1224-4DB0-8342-E510145E048E}"/>
                </a:ext>
              </a:extLst>
            </p:cNvPr>
            <p:cNvSpPr txBox="1"/>
            <p:nvPr/>
          </p:nvSpPr>
          <p:spPr>
            <a:xfrm>
              <a:off x="540316" y="1387639"/>
              <a:ext cx="2645231" cy="830997"/>
            </a:xfrm>
            <a:prstGeom prst="rect">
              <a:avLst/>
            </a:prstGeom>
            <a:noFill/>
          </p:spPr>
          <p:txBody>
            <a:bodyPr wrap="square">
              <a:spAutoFit/>
            </a:bodyPr>
            <a:lstStyle/>
            <a:p>
              <a:pPr>
                <a:spcBef>
                  <a:spcPct val="50000"/>
                </a:spcBef>
                <a:defRPr/>
              </a:pPr>
              <a:r>
                <a:rPr lang="en-US" sz="4800">
                  <a:latin typeface="+mj-lt"/>
                </a:rPr>
                <a:t>mảnh vải</a:t>
              </a:r>
            </a:p>
          </p:txBody>
        </p:sp>
      </p:grpSp>
      <p:grpSp>
        <p:nvGrpSpPr>
          <p:cNvPr id="9" name="Nhóm 8">
            <a:extLst>
              <a:ext uri="{FF2B5EF4-FFF2-40B4-BE49-F238E27FC236}">
                <a16:creationId xmlns:a16="http://schemas.microsoft.com/office/drawing/2014/main" xmlns="" id="{4564BBDB-1812-42B2-AA8E-B2493F9D0789}"/>
              </a:ext>
            </a:extLst>
          </p:cNvPr>
          <p:cNvGrpSpPr/>
          <p:nvPr/>
        </p:nvGrpSpPr>
        <p:grpSpPr>
          <a:xfrm>
            <a:off x="4310743" y="1386334"/>
            <a:ext cx="3428863" cy="830997"/>
            <a:chOff x="4310743" y="1386334"/>
            <a:chExt cx="3428863" cy="830997"/>
          </a:xfrm>
        </p:grpSpPr>
        <p:sp>
          <p:nvSpPr>
            <p:cNvPr id="14" name="Hình chữ nhật: Góc Chéo Tròn 13">
              <a:extLst>
                <a:ext uri="{FF2B5EF4-FFF2-40B4-BE49-F238E27FC236}">
                  <a16:creationId xmlns:a16="http://schemas.microsoft.com/office/drawing/2014/main" xmlns="" id="{7A2E6906-97D1-45F3-ADD1-2685DE02D3F0}"/>
                </a:ext>
              </a:extLst>
            </p:cNvPr>
            <p:cNvSpPr/>
            <p:nvPr/>
          </p:nvSpPr>
          <p:spPr>
            <a:xfrm>
              <a:off x="4310743" y="1386334"/>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xmlns="" id="{30E60EF3-FB94-482E-AA0B-AEDF292A5F8B}"/>
                </a:ext>
              </a:extLst>
            </p:cNvPr>
            <p:cNvSpPr txBox="1"/>
            <p:nvPr/>
          </p:nvSpPr>
          <p:spPr>
            <a:xfrm>
              <a:off x="4450805" y="1386334"/>
              <a:ext cx="3288801" cy="830997"/>
            </a:xfrm>
            <a:prstGeom prst="rect">
              <a:avLst/>
            </a:prstGeom>
            <a:noFill/>
          </p:spPr>
          <p:txBody>
            <a:bodyPr wrap="square">
              <a:spAutoFit/>
            </a:bodyPr>
            <a:lstStyle/>
            <a:p>
              <a:pPr>
                <a:spcBef>
                  <a:spcPct val="50000"/>
                </a:spcBef>
                <a:defRPr/>
              </a:pPr>
              <a:r>
                <a:rPr lang="en-US" sz="4800">
                  <a:latin typeface="+mj-lt"/>
                </a:rPr>
                <a:t>sống lưng</a:t>
              </a:r>
            </a:p>
          </p:txBody>
        </p:sp>
      </p:grpSp>
      <p:grpSp>
        <p:nvGrpSpPr>
          <p:cNvPr id="26" name="Nhóm 25">
            <a:extLst>
              <a:ext uri="{FF2B5EF4-FFF2-40B4-BE49-F238E27FC236}">
                <a16:creationId xmlns:a16="http://schemas.microsoft.com/office/drawing/2014/main" xmlns="" id="{7771674E-35F1-4D1E-A7D6-EACDA5C0D56E}"/>
              </a:ext>
            </a:extLst>
          </p:cNvPr>
          <p:cNvGrpSpPr/>
          <p:nvPr/>
        </p:nvGrpSpPr>
        <p:grpSpPr>
          <a:xfrm>
            <a:off x="8001000" y="1403746"/>
            <a:ext cx="3886200" cy="830997"/>
            <a:chOff x="8001000" y="1403746"/>
            <a:chExt cx="3886200" cy="830997"/>
          </a:xfrm>
        </p:grpSpPr>
        <p:sp>
          <p:nvSpPr>
            <p:cNvPr id="15" name="Hình chữ nhật: Góc Chéo Tròn 14">
              <a:extLst>
                <a:ext uri="{FF2B5EF4-FFF2-40B4-BE49-F238E27FC236}">
                  <a16:creationId xmlns:a16="http://schemas.microsoft.com/office/drawing/2014/main" xmlns="" id="{9B9EE4CB-273E-435C-94CC-86C8724D5880}"/>
                </a:ext>
              </a:extLst>
            </p:cNvPr>
            <p:cNvSpPr/>
            <p:nvPr/>
          </p:nvSpPr>
          <p:spPr>
            <a:xfrm>
              <a:off x="8001000" y="1403746"/>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ộp Văn bản 18">
              <a:extLst>
                <a:ext uri="{FF2B5EF4-FFF2-40B4-BE49-F238E27FC236}">
                  <a16:creationId xmlns:a16="http://schemas.microsoft.com/office/drawing/2014/main" xmlns="" id="{CE659C2B-33D3-43CC-86A8-B885DE0276E4}"/>
                </a:ext>
              </a:extLst>
            </p:cNvPr>
            <p:cNvSpPr txBox="1"/>
            <p:nvPr/>
          </p:nvSpPr>
          <p:spPr>
            <a:xfrm>
              <a:off x="8598399" y="1403746"/>
              <a:ext cx="3288801" cy="830997"/>
            </a:xfrm>
            <a:prstGeom prst="rect">
              <a:avLst/>
            </a:prstGeom>
            <a:noFill/>
          </p:spPr>
          <p:txBody>
            <a:bodyPr wrap="square">
              <a:spAutoFit/>
            </a:bodyPr>
            <a:lstStyle/>
            <a:p>
              <a:pPr>
                <a:spcBef>
                  <a:spcPct val="50000"/>
                </a:spcBef>
                <a:defRPr/>
              </a:pPr>
              <a:r>
                <a:rPr lang="en-US" sz="4800">
                  <a:latin typeface="+mj-lt"/>
                </a:rPr>
                <a:t>khuya</a:t>
              </a:r>
            </a:p>
          </p:txBody>
        </p:sp>
      </p:grpSp>
      <p:grpSp>
        <p:nvGrpSpPr>
          <p:cNvPr id="6" name="Nhóm 5">
            <a:extLst>
              <a:ext uri="{FF2B5EF4-FFF2-40B4-BE49-F238E27FC236}">
                <a16:creationId xmlns:a16="http://schemas.microsoft.com/office/drawing/2014/main" xmlns="" id="{237F7E25-7F7D-4DD7-AA76-63795570D439}"/>
              </a:ext>
            </a:extLst>
          </p:cNvPr>
          <p:cNvGrpSpPr/>
          <p:nvPr/>
        </p:nvGrpSpPr>
        <p:grpSpPr>
          <a:xfrm>
            <a:off x="439485" y="2856658"/>
            <a:ext cx="3389632" cy="830997"/>
            <a:chOff x="439485" y="2856658"/>
            <a:chExt cx="3389632" cy="830997"/>
          </a:xfrm>
        </p:grpSpPr>
        <p:sp>
          <p:nvSpPr>
            <p:cNvPr id="24" name="Hình chữ nhật: Góc Chéo Tròn 23">
              <a:extLst>
                <a:ext uri="{FF2B5EF4-FFF2-40B4-BE49-F238E27FC236}">
                  <a16:creationId xmlns:a16="http://schemas.microsoft.com/office/drawing/2014/main" xmlns="" id="{D1B4B4DC-B70C-47EE-ABB8-D9ED98C57FC2}"/>
                </a:ext>
              </a:extLst>
            </p:cNvPr>
            <p:cNvSpPr/>
            <p:nvPr/>
          </p:nvSpPr>
          <p:spPr>
            <a:xfrm>
              <a:off x="439485" y="2856658"/>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ộp Văn bản 19">
              <a:extLst>
                <a:ext uri="{FF2B5EF4-FFF2-40B4-BE49-F238E27FC236}">
                  <a16:creationId xmlns:a16="http://schemas.microsoft.com/office/drawing/2014/main" xmlns="" id="{6EC86489-C16A-4EAA-A096-370A3FFADA51}"/>
                </a:ext>
              </a:extLst>
            </p:cNvPr>
            <p:cNvSpPr txBox="1"/>
            <p:nvPr/>
          </p:nvSpPr>
          <p:spPr>
            <a:xfrm>
              <a:off x="540316" y="2856658"/>
              <a:ext cx="3288801" cy="830997"/>
            </a:xfrm>
            <a:prstGeom prst="rect">
              <a:avLst/>
            </a:prstGeom>
            <a:noFill/>
          </p:spPr>
          <p:txBody>
            <a:bodyPr wrap="square">
              <a:spAutoFit/>
            </a:bodyPr>
            <a:lstStyle/>
            <a:p>
              <a:pPr>
                <a:spcBef>
                  <a:spcPct val="50000"/>
                </a:spcBef>
                <a:defRPr/>
              </a:pPr>
              <a:r>
                <a:rPr lang="en-US" sz="4800">
                  <a:latin typeface="+mj-lt"/>
                </a:rPr>
                <a:t>buộc thắt</a:t>
              </a:r>
            </a:p>
          </p:txBody>
        </p:sp>
      </p:grpSp>
      <p:grpSp>
        <p:nvGrpSpPr>
          <p:cNvPr id="3" name="Nhóm 2">
            <a:extLst>
              <a:ext uri="{FF2B5EF4-FFF2-40B4-BE49-F238E27FC236}">
                <a16:creationId xmlns:a16="http://schemas.microsoft.com/office/drawing/2014/main" xmlns="" id="{B4BAF5CA-E6A2-47DF-ACA0-F4BF2F99D96A}"/>
              </a:ext>
            </a:extLst>
          </p:cNvPr>
          <p:cNvGrpSpPr/>
          <p:nvPr/>
        </p:nvGrpSpPr>
        <p:grpSpPr>
          <a:xfrm>
            <a:off x="424543" y="4325676"/>
            <a:ext cx="3404574" cy="830997"/>
            <a:chOff x="424543" y="4325676"/>
            <a:chExt cx="3404574" cy="830997"/>
          </a:xfrm>
        </p:grpSpPr>
        <p:sp>
          <p:nvSpPr>
            <p:cNvPr id="25" name="Hình chữ nhật: Góc Chéo Tròn 24">
              <a:extLst>
                <a:ext uri="{FF2B5EF4-FFF2-40B4-BE49-F238E27FC236}">
                  <a16:creationId xmlns:a16="http://schemas.microsoft.com/office/drawing/2014/main" xmlns="" id="{9170640C-F87D-4BBB-83E5-6C044A1641D8}"/>
                </a:ext>
              </a:extLst>
            </p:cNvPr>
            <p:cNvSpPr/>
            <p:nvPr/>
          </p:nvSpPr>
          <p:spPr>
            <a:xfrm>
              <a:off x="424543" y="4325676"/>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ộp Văn bản 20">
              <a:extLst>
                <a:ext uri="{FF2B5EF4-FFF2-40B4-BE49-F238E27FC236}">
                  <a16:creationId xmlns:a16="http://schemas.microsoft.com/office/drawing/2014/main" xmlns="" id="{FB2E5904-7617-49E3-B977-8BF5F5191025}"/>
                </a:ext>
              </a:extLst>
            </p:cNvPr>
            <p:cNvSpPr txBox="1"/>
            <p:nvPr/>
          </p:nvSpPr>
          <p:spPr>
            <a:xfrm>
              <a:off x="540316" y="4325676"/>
              <a:ext cx="3288801" cy="830997"/>
            </a:xfrm>
            <a:prstGeom prst="rect">
              <a:avLst/>
            </a:prstGeom>
            <a:noFill/>
          </p:spPr>
          <p:txBody>
            <a:bodyPr wrap="square">
              <a:spAutoFit/>
            </a:bodyPr>
            <a:lstStyle/>
            <a:p>
              <a:pPr>
                <a:spcBef>
                  <a:spcPct val="50000"/>
                </a:spcBef>
                <a:defRPr/>
              </a:pPr>
              <a:r>
                <a:rPr lang="en-US" sz="4800">
                  <a:latin typeface="+mj-lt"/>
                </a:rPr>
                <a:t>vạt  trước</a:t>
              </a:r>
            </a:p>
          </p:txBody>
        </p:sp>
      </p:grpSp>
      <p:grpSp>
        <p:nvGrpSpPr>
          <p:cNvPr id="10" name="Nhóm 9">
            <a:extLst>
              <a:ext uri="{FF2B5EF4-FFF2-40B4-BE49-F238E27FC236}">
                <a16:creationId xmlns:a16="http://schemas.microsoft.com/office/drawing/2014/main" xmlns="" id="{E76FF816-0FD8-4590-B530-32749E7C3181}"/>
              </a:ext>
            </a:extLst>
          </p:cNvPr>
          <p:cNvGrpSpPr/>
          <p:nvPr/>
        </p:nvGrpSpPr>
        <p:grpSpPr>
          <a:xfrm>
            <a:off x="4349974" y="2855837"/>
            <a:ext cx="3389632" cy="830997"/>
            <a:chOff x="4349974" y="2855837"/>
            <a:chExt cx="3389632" cy="830997"/>
          </a:xfrm>
        </p:grpSpPr>
        <p:sp>
          <p:nvSpPr>
            <p:cNvPr id="17" name="Hình chữ nhật: Góc Chéo Tròn 16">
              <a:extLst>
                <a:ext uri="{FF2B5EF4-FFF2-40B4-BE49-F238E27FC236}">
                  <a16:creationId xmlns:a16="http://schemas.microsoft.com/office/drawing/2014/main" xmlns="" id="{3ECD1488-F526-4D49-9749-95F38F685163}"/>
                </a:ext>
              </a:extLst>
            </p:cNvPr>
            <p:cNvSpPr/>
            <p:nvPr/>
          </p:nvSpPr>
          <p:spPr>
            <a:xfrm>
              <a:off x="4349974" y="2855837"/>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21">
              <a:extLst>
                <a:ext uri="{FF2B5EF4-FFF2-40B4-BE49-F238E27FC236}">
                  <a16:creationId xmlns:a16="http://schemas.microsoft.com/office/drawing/2014/main" xmlns="" id="{ABA2DDB5-53FF-4C6A-88A4-7A04C2C14E7A}"/>
                </a:ext>
              </a:extLst>
            </p:cNvPr>
            <p:cNvSpPr txBox="1"/>
            <p:nvPr/>
          </p:nvSpPr>
          <p:spPr>
            <a:xfrm>
              <a:off x="4450805" y="2855837"/>
              <a:ext cx="3288801" cy="830997"/>
            </a:xfrm>
            <a:prstGeom prst="rect">
              <a:avLst/>
            </a:prstGeom>
            <a:noFill/>
          </p:spPr>
          <p:txBody>
            <a:bodyPr wrap="square">
              <a:spAutoFit/>
            </a:bodyPr>
            <a:lstStyle/>
            <a:p>
              <a:pPr>
                <a:spcBef>
                  <a:spcPct val="50000"/>
                </a:spcBef>
                <a:defRPr/>
              </a:pPr>
              <a:r>
                <a:rPr lang="en-US" sz="4800">
                  <a:latin typeface="+mj-lt"/>
                </a:rPr>
                <a:t>thế kỉ XX</a:t>
              </a:r>
            </a:p>
          </p:txBody>
        </p:sp>
      </p:grpSp>
      <p:grpSp>
        <p:nvGrpSpPr>
          <p:cNvPr id="13" name="Nhóm 12">
            <a:extLst>
              <a:ext uri="{FF2B5EF4-FFF2-40B4-BE49-F238E27FC236}">
                <a16:creationId xmlns:a16="http://schemas.microsoft.com/office/drawing/2014/main" xmlns="" id="{8CD96836-A277-4137-9DCD-DD544DC66F05}"/>
              </a:ext>
            </a:extLst>
          </p:cNvPr>
          <p:cNvGrpSpPr/>
          <p:nvPr/>
        </p:nvGrpSpPr>
        <p:grpSpPr>
          <a:xfrm>
            <a:off x="8001000" y="2833465"/>
            <a:ext cx="2866463" cy="830998"/>
            <a:chOff x="8001000" y="2833465"/>
            <a:chExt cx="2866463" cy="830998"/>
          </a:xfrm>
        </p:grpSpPr>
        <p:sp>
          <p:nvSpPr>
            <p:cNvPr id="16" name="Hình chữ nhật: Góc Chéo Tròn 15">
              <a:extLst>
                <a:ext uri="{FF2B5EF4-FFF2-40B4-BE49-F238E27FC236}">
                  <a16:creationId xmlns:a16="http://schemas.microsoft.com/office/drawing/2014/main" xmlns="" id="{EBFE448C-7064-45F1-8D29-B6E12481693D}"/>
                </a:ext>
              </a:extLst>
            </p:cNvPr>
            <p:cNvSpPr/>
            <p:nvPr/>
          </p:nvSpPr>
          <p:spPr>
            <a:xfrm>
              <a:off x="8001000" y="2833466"/>
              <a:ext cx="2761004" cy="830997"/>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xmlns="" id="{4E3E7975-0757-49FB-88BB-DD29BCB100BF}"/>
                </a:ext>
              </a:extLst>
            </p:cNvPr>
            <p:cNvSpPr txBox="1"/>
            <p:nvPr/>
          </p:nvSpPr>
          <p:spPr>
            <a:xfrm>
              <a:off x="8106459" y="2833465"/>
              <a:ext cx="2761004" cy="830997"/>
            </a:xfrm>
            <a:prstGeom prst="rect">
              <a:avLst/>
            </a:prstGeom>
            <a:noFill/>
          </p:spPr>
          <p:txBody>
            <a:bodyPr wrap="square">
              <a:spAutoFit/>
            </a:bodyPr>
            <a:lstStyle/>
            <a:p>
              <a:pPr>
                <a:spcBef>
                  <a:spcPct val="50000"/>
                </a:spcBef>
                <a:defRPr/>
              </a:pPr>
              <a:r>
                <a:rPr lang="en-US" sz="4800">
                  <a:latin typeface="+mj-lt"/>
                </a:rPr>
                <a:t>cổ truyền</a:t>
              </a:r>
            </a:p>
          </p:txBody>
        </p:sp>
      </p:grpSp>
    </p:spTree>
    <p:extLst>
      <p:ext uri="{BB962C8B-B14F-4D97-AF65-F5344CB8AC3E}">
        <p14:creationId xmlns:p14="http://schemas.microsoft.com/office/powerpoint/2010/main" val="26638800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xmlns="" id="{84C0791A-6676-4043-BBF1-DD2993D19C98}"/>
              </a:ext>
            </a:extLst>
          </p:cNvPr>
          <p:cNvSpPr/>
          <p:nvPr/>
        </p:nvSpPr>
        <p:spPr>
          <a:xfrm flipV="1">
            <a:off x="0" y="941248"/>
            <a:ext cx="12190413" cy="45719"/>
          </a:xfrm>
          <a:prstGeom prst="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
              <a:ea typeface="字魂35号-经典雅黑" panose="00000500000000000000" pitchFamily="2" charset="-122"/>
              <a:sym typeface=""/>
            </a:endParaRPr>
          </a:p>
        </p:txBody>
      </p:sp>
      <p:grpSp>
        <p:nvGrpSpPr>
          <p:cNvPr id="5" name="Nhóm 4">
            <a:extLst>
              <a:ext uri="{FF2B5EF4-FFF2-40B4-BE49-F238E27FC236}">
                <a16:creationId xmlns:a16="http://schemas.microsoft.com/office/drawing/2014/main" xmlns="" id="{62372C98-A6B1-446B-8C38-74AB63B516E3}"/>
              </a:ext>
            </a:extLst>
          </p:cNvPr>
          <p:cNvGrpSpPr/>
          <p:nvPr/>
        </p:nvGrpSpPr>
        <p:grpSpPr>
          <a:xfrm>
            <a:off x="2275113" y="118531"/>
            <a:ext cx="8207829" cy="762724"/>
            <a:chOff x="3450771" y="111639"/>
            <a:chExt cx="6248400" cy="762724"/>
          </a:xfrm>
        </p:grpSpPr>
        <p:sp>
          <p:nvSpPr>
            <p:cNvPr id="4" name="Hình chữ nhật: Góc Tròn 3">
              <a:extLst>
                <a:ext uri="{FF2B5EF4-FFF2-40B4-BE49-F238E27FC236}">
                  <a16:creationId xmlns:a16="http://schemas.microsoft.com/office/drawing/2014/main" xmlns="" id="{185B5C10-717A-4FFD-AD64-6A835D7C1211}"/>
                </a:ext>
              </a:extLst>
            </p:cNvPr>
            <p:cNvSpPr/>
            <p:nvPr/>
          </p:nvSpPr>
          <p:spPr>
            <a:xfrm>
              <a:off x="3450771" y="111639"/>
              <a:ext cx="6248400" cy="762724"/>
            </a:xfrm>
            <a:prstGeom prst="roundRect">
              <a:avLst/>
            </a:prstGeom>
            <a:solidFill>
              <a:srgbClr val="8AC4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8">
              <a:extLst>
                <a:ext uri="{FF2B5EF4-FFF2-40B4-BE49-F238E27FC236}">
                  <a16:creationId xmlns:a16="http://schemas.microsoft.com/office/drawing/2014/main" xmlns="" id="{E9BB0E5B-E5F4-4490-B3C7-C915B81DF5B6}"/>
                </a:ext>
              </a:extLst>
            </p:cNvPr>
            <p:cNvSpPr txBox="1">
              <a:spLocks noChangeArrowheads="1"/>
            </p:cNvSpPr>
            <p:nvPr/>
          </p:nvSpPr>
          <p:spPr bwMode="auto">
            <a:xfrm>
              <a:off x="3565774" y="123669"/>
              <a:ext cx="601839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a:solidFill>
                    <a:schemeClr val="bg1"/>
                  </a:solidFill>
                  <a:latin typeface="Arial" panose="020B0604020202020204" pitchFamily="34" charset="0"/>
                  <a:ea typeface="字魂35号-经典雅黑" panose="00000500000000000000" pitchFamily="2" charset="-122"/>
                  <a:cs typeface="Arial" panose="020B0604020202020204" pitchFamily="34" charset="0"/>
                  <a:sym typeface=""/>
                </a:rPr>
                <a:t>Lưu ý</a:t>
              </a:r>
              <a:endParaRPr lang="zh-CN" altLang="en-US" sz="4800" b="1" dirty="0">
                <a:solidFill>
                  <a:schemeClr val="bg1"/>
                </a:solidFill>
                <a:latin typeface="Arial" panose="020B0604020202020204" pitchFamily="34" charset="0"/>
                <a:ea typeface="字魂35号-经典雅黑" panose="00000500000000000000" pitchFamily="2" charset="-122"/>
                <a:cs typeface="Arial" panose="020B0604020202020204" pitchFamily="34" charset="0"/>
                <a:sym typeface=""/>
              </a:endParaRPr>
            </a:p>
          </p:txBody>
        </p:sp>
      </p:grpSp>
      <p:grpSp>
        <p:nvGrpSpPr>
          <p:cNvPr id="8" name="Nhóm 7">
            <a:extLst>
              <a:ext uri="{FF2B5EF4-FFF2-40B4-BE49-F238E27FC236}">
                <a16:creationId xmlns:a16="http://schemas.microsoft.com/office/drawing/2014/main" xmlns="" id="{DE02A85D-C236-43B0-B7A1-F776AF68F2D3}"/>
              </a:ext>
            </a:extLst>
          </p:cNvPr>
          <p:cNvGrpSpPr/>
          <p:nvPr/>
        </p:nvGrpSpPr>
        <p:grpSpPr>
          <a:xfrm>
            <a:off x="881743" y="1959429"/>
            <a:ext cx="11038114" cy="838200"/>
            <a:chOff x="881743" y="1959429"/>
            <a:chExt cx="11038114" cy="838200"/>
          </a:xfrm>
        </p:grpSpPr>
        <p:sp>
          <p:nvSpPr>
            <p:cNvPr id="2" name="Hình chữ nhật: Góc Chéo Tròn 1">
              <a:extLst>
                <a:ext uri="{FF2B5EF4-FFF2-40B4-BE49-F238E27FC236}">
                  <a16:creationId xmlns:a16="http://schemas.microsoft.com/office/drawing/2014/main" xmlns="" id="{94F4A3E4-C24D-42E7-8DE0-10E7EAF8F774}"/>
                </a:ext>
              </a:extLst>
            </p:cNvPr>
            <p:cNvSpPr/>
            <p:nvPr/>
          </p:nvSpPr>
          <p:spPr>
            <a:xfrm>
              <a:off x="881743" y="1959429"/>
              <a:ext cx="11038114" cy="838200"/>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xmlns="" id="{2DB986C5-1224-4DB0-8342-E510145E048E}"/>
                </a:ext>
              </a:extLst>
            </p:cNvPr>
            <p:cNvSpPr txBox="1"/>
            <p:nvPr/>
          </p:nvSpPr>
          <p:spPr>
            <a:xfrm>
              <a:off x="1008402" y="2055364"/>
              <a:ext cx="10911455" cy="646331"/>
            </a:xfrm>
            <a:prstGeom prst="rect">
              <a:avLst/>
            </a:prstGeom>
            <a:noFill/>
          </p:spPr>
          <p:txBody>
            <a:bodyPr wrap="square">
              <a:spAutoFit/>
            </a:bodyPr>
            <a:lstStyle/>
            <a:p>
              <a:pPr algn="just"/>
              <a:r>
                <a:rPr lang="vi-VN" sz="3600">
                  <a:solidFill>
                    <a:schemeClr val="bg1"/>
                  </a:solidFill>
                  <a:latin typeface="Calibri" panose="020F0502020204030204" pitchFamily="34" charset="0"/>
                  <a:cs typeface="Calibri" panose="020F0502020204030204" pitchFamily="34" charset="0"/>
                </a:rPr>
                <a:t>Ngồi viết đúng tư thế, trình bày đúng hình thức đoạn văn.</a:t>
              </a:r>
              <a:endParaRPr lang="en-US" sz="3600" dirty="0">
                <a:solidFill>
                  <a:schemeClr val="bg1"/>
                </a:solidFill>
                <a:latin typeface="Calibri" panose="020F0502020204030204" pitchFamily="34" charset="0"/>
                <a:cs typeface="Calibri" panose="020F0502020204030204" pitchFamily="34" charset="0"/>
              </a:endParaRPr>
            </a:p>
          </p:txBody>
        </p:sp>
      </p:grpSp>
      <p:grpSp>
        <p:nvGrpSpPr>
          <p:cNvPr id="6" name="Nhóm 5">
            <a:extLst>
              <a:ext uri="{FF2B5EF4-FFF2-40B4-BE49-F238E27FC236}">
                <a16:creationId xmlns:a16="http://schemas.microsoft.com/office/drawing/2014/main" xmlns="" id="{DE9EE0CB-8D51-4CEC-8D51-B75693B9FEDB}"/>
              </a:ext>
            </a:extLst>
          </p:cNvPr>
          <p:cNvGrpSpPr/>
          <p:nvPr/>
        </p:nvGrpSpPr>
        <p:grpSpPr>
          <a:xfrm>
            <a:off x="881743" y="3212456"/>
            <a:ext cx="11038114" cy="838200"/>
            <a:chOff x="881743" y="2929715"/>
            <a:chExt cx="11038114" cy="838200"/>
          </a:xfrm>
        </p:grpSpPr>
        <p:sp>
          <p:nvSpPr>
            <p:cNvPr id="14" name="Hình chữ nhật: Góc Chéo Tròn 13">
              <a:extLst>
                <a:ext uri="{FF2B5EF4-FFF2-40B4-BE49-F238E27FC236}">
                  <a16:creationId xmlns:a16="http://schemas.microsoft.com/office/drawing/2014/main" xmlns="" id="{363898CB-8EA7-4C59-BCB0-813FED118789}"/>
                </a:ext>
              </a:extLst>
            </p:cNvPr>
            <p:cNvSpPr/>
            <p:nvPr/>
          </p:nvSpPr>
          <p:spPr>
            <a:xfrm>
              <a:off x="881743" y="2929715"/>
              <a:ext cx="11038114" cy="838200"/>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ộp Văn bản 17">
              <a:extLst>
                <a:ext uri="{FF2B5EF4-FFF2-40B4-BE49-F238E27FC236}">
                  <a16:creationId xmlns:a16="http://schemas.microsoft.com/office/drawing/2014/main" xmlns="" id="{30E60EF3-FB94-482E-AA0B-AEDF292A5F8B}"/>
                </a:ext>
              </a:extLst>
            </p:cNvPr>
            <p:cNvSpPr txBox="1"/>
            <p:nvPr/>
          </p:nvSpPr>
          <p:spPr>
            <a:xfrm>
              <a:off x="990867" y="3025650"/>
              <a:ext cx="10928990" cy="646331"/>
            </a:xfrm>
            <a:prstGeom prst="rect">
              <a:avLst/>
            </a:prstGeom>
            <a:noFill/>
          </p:spPr>
          <p:txBody>
            <a:bodyPr wrap="square">
              <a:spAutoFit/>
            </a:bodyPr>
            <a:lstStyle/>
            <a:p>
              <a:pPr algn="just"/>
              <a:r>
                <a:rPr lang="vi-VN" sz="3600">
                  <a:solidFill>
                    <a:schemeClr val="bg1"/>
                  </a:solidFill>
                  <a:latin typeface="Calibri" panose="020F0502020204030204" pitchFamily="34" charset="0"/>
                  <a:cs typeface="Calibri" panose="020F0502020204030204" pitchFamily="34" charset="0"/>
                </a:rPr>
                <a:t>Ghi dấu thanh đúng vị trí.</a:t>
              </a:r>
              <a:endParaRPr lang="en-US" sz="3600" dirty="0">
                <a:solidFill>
                  <a:schemeClr val="bg1"/>
                </a:solidFill>
                <a:latin typeface="Calibri" panose="020F0502020204030204" pitchFamily="34" charset="0"/>
                <a:cs typeface="Calibri" panose="020F0502020204030204" pitchFamily="34" charset="0"/>
              </a:endParaRPr>
            </a:p>
          </p:txBody>
        </p:sp>
      </p:grpSp>
      <p:grpSp>
        <p:nvGrpSpPr>
          <p:cNvPr id="3" name="Nhóm 2">
            <a:extLst>
              <a:ext uri="{FF2B5EF4-FFF2-40B4-BE49-F238E27FC236}">
                <a16:creationId xmlns:a16="http://schemas.microsoft.com/office/drawing/2014/main" xmlns="" id="{548C6D97-1D54-4C08-A62E-3D0E861957C5}"/>
              </a:ext>
            </a:extLst>
          </p:cNvPr>
          <p:cNvGrpSpPr/>
          <p:nvPr/>
        </p:nvGrpSpPr>
        <p:grpSpPr>
          <a:xfrm>
            <a:off x="881743" y="4492318"/>
            <a:ext cx="11437578" cy="838200"/>
            <a:chOff x="859970" y="3893603"/>
            <a:chExt cx="11437578" cy="838200"/>
          </a:xfrm>
        </p:grpSpPr>
        <p:sp>
          <p:nvSpPr>
            <p:cNvPr id="15" name="Hình chữ nhật: Góc Chéo Tròn 14">
              <a:extLst>
                <a:ext uri="{FF2B5EF4-FFF2-40B4-BE49-F238E27FC236}">
                  <a16:creationId xmlns:a16="http://schemas.microsoft.com/office/drawing/2014/main" xmlns="" id="{7C2FD81E-05B8-4EFC-BD42-A256F82F58CA}"/>
                </a:ext>
              </a:extLst>
            </p:cNvPr>
            <p:cNvSpPr/>
            <p:nvPr/>
          </p:nvSpPr>
          <p:spPr>
            <a:xfrm>
              <a:off x="859970" y="3893603"/>
              <a:ext cx="11038114" cy="838200"/>
            </a:xfrm>
            <a:prstGeom prst="round2DiagRect">
              <a:avLst/>
            </a:prstGeom>
            <a:ln w="381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ộp Văn bản 18">
              <a:extLst>
                <a:ext uri="{FF2B5EF4-FFF2-40B4-BE49-F238E27FC236}">
                  <a16:creationId xmlns:a16="http://schemas.microsoft.com/office/drawing/2014/main" xmlns="" id="{CE659C2B-33D3-43CC-86A8-B885DE0276E4}"/>
                </a:ext>
              </a:extLst>
            </p:cNvPr>
            <p:cNvSpPr txBox="1"/>
            <p:nvPr/>
          </p:nvSpPr>
          <p:spPr>
            <a:xfrm>
              <a:off x="1008402" y="3989538"/>
              <a:ext cx="11289146" cy="646331"/>
            </a:xfrm>
            <a:prstGeom prst="rect">
              <a:avLst/>
            </a:prstGeom>
            <a:noFill/>
          </p:spPr>
          <p:txBody>
            <a:bodyPr wrap="square">
              <a:spAutoFit/>
            </a:bodyPr>
            <a:lstStyle/>
            <a:p>
              <a:pPr algn="just"/>
              <a:r>
                <a:rPr lang="vi-VN" sz="3600">
                  <a:solidFill>
                    <a:schemeClr val="bg1"/>
                  </a:solidFill>
                  <a:latin typeface="Calibri" panose="020F0502020204030204" pitchFamily="34" charset="0"/>
                  <a:cs typeface="Calibri" panose="020F0502020204030204" pitchFamily="34" charset="0"/>
                </a:rPr>
                <a:t>Đọc lại bài, kiểm tra lỗi chính tả.</a:t>
              </a:r>
              <a:endParaRPr lang="en-US" sz="3600" dirty="0">
                <a:solidFill>
                  <a:schemeClr val="bg1"/>
                </a:solidFill>
                <a:latin typeface="Calibri" panose="020F0502020204030204" pitchFamily="34" charset="0"/>
                <a:cs typeface="Calibri" panose="020F0502020204030204" pitchFamily="34" charset="0"/>
              </a:endParaRPr>
            </a:p>
          </p:txBody>
        </p:sp>
      </p:grpSp>
      <p:pic>
        <p:nvPicPr>
          <p:cNvPr id="1026" name="Picture 2" descr="Hình ảnh Vector và PNG với nền trong suốt để tải xuống miễn phí">
            <a:extLst>
              <a:ext uri="{FF2B5EF4-FFF2-40B4-BE49-F238E27FC236}">
                <a16:creationId xmlns:a16="http://schemas.microsoft.com/office/drawing/2014/main" xmlns="" id="{58B077DF-61F7-4250-9DA7-667DEC793F7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1480547"/>
            <a:ext cx="1415143"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on Bướm Vàng Mô Hình Vẽ Minh Họa Cho Các Nguyên Tố, Bướm Clipart,  Côn Trùng, Canh Vector và PNG với nền trong suốt để tải xuống miễn phí">
            <a:extLst>
              <a:ext uri="{FF2B5EF4-FFF2-40B4-BE49-F238E27FC236}">
                <a16:creationId xmlns:a16="http://schemas.microsoft.com/office/drawing/2014/main" xmlns="" id="{020B85A7-237E-44D3-95FD-ED0C6DC26AD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083" b="90000" l="10000" r="90000">
                        <a14:foregroundMark x1="68250" y1="23500" x2="72583" y2="22667"/>
                        <a14:foregroundMark x1="62833" y1="5083" x2="59333" y2="11417"/>
                        <a14:foregroundMark x1="60833" y1="26667" x2="77000" y2="20500"/>
                        <a14:foregroundMark x1="54333" y1="49667" x2="63833" y2="43917"/>
                        <a14:foregroundMark x1="63833" y1="43917" x2="63833" y2="43917"/>
                        <a14:foregroundMark x1="63333" y1="60333" x2="65917" y2="56500"/>
                        <a14:foregroundMark x1="28917" y1="27917" x2="28917" y2="27917"/>
                        <a14:foregroundMark x1="23417" y1="27250" x2="23417" y2="27250"/>
                        <a14:foregroundMark x1="30167" y1="38583" x2="30167" y2="38583"/>
                        <a14:foregroundMark x1="30167" y1="37667" x2="30167" y2="37667"/>
                        <a14:foregroundMark x1="30505" y1="38167" x2="30583" y2="38583"/>
                        <a14:foregroundMark x1="30427" y1="37750" x2="30505" y2="38167"/>
                        <a14:foregroundMark x1="30333" y1="37250" x2="30380" y2="37500"/>
                        <a14:foregroundMark x1="30262" y1="36869" x2="30333" y2="37250"/>
                        <a14:foregroundMark x1="29721" y1="38331" x2="30500" y2="39167"/>
                        <a14:foregroundMark x1="28697" y1="37231" x2="28947" y2="37500"/>
                        <a14:foregroundMark x1="26770" y1="35160" x2="28200" y2="36697"/>
                        <a14:foregroundMark x1="23500" y1="29417" x2="23500" y2="29417"/>
                        <a14:foregroundMark x1="23333" y1="28500" x2="23333" y2="28500"/>
                        <a14:foregroundMark x1="24083" y1="30500" x2="24083" y2="30500"/>
                        <a14:foregroundMark x1="26250" y1="34500" x2="26250" y2="34500"/>
                        <a14:foregroundMark x1="26000" y1="33833" x2="26000" y2="33833"/>
                        <a14:foregroundMark x1="25500" y1="33250" x2="25500" y2="33250"/>
                        <a14:foregroundMark x1="24583" y1="31583" x2="24583" y2="31583"/>
                        <a14:foregroundMark x1="28417" y1="29083" x2="28417" y2="29083"/>
                        <a14:foregroundMark x1="28667" y1="28500" x2="28667" y2="28500"/>
                        <a14:foregroundMark x1="28500" y1="28750" x2="28500" y2="28750"/>
                        <a14:foregroundMark x1="28333" y1="30250" x2="28333" y2="30250"/>
                        <a14:foregroundMark x1="28250" y1="29583" x2="28250" y2="29583"/>
                        <a14:foregroundMark x1="28667" y1="32417" x2="28667" y2="32417"/>
                        <a14:foregroundMark x1="28417" y1="31500" x2="28417" y2="31500"/>
                        <a14:foregroundMark x1="29000" y1="33917" x2="29000" y2="33917"/>
                        <a14:foregroundMark x1="28750" y1="33500" x2="28750" y2="33500"/>
                        <a14:foregroundMark x1="29500" y1="35667" x2="29500" y2="35667"/>
                        <a14:foregroundMark x1="29833" y1="36833" x2="29833" y2="36833"/>
                        <a14:backgroundMark x1="26556" y1="32417" x2="26833" y2="33083"/>
                        <a14:backgroundMark x1="26208" y1="31583" x2="26556" y2="32417"/>
                        <a14:backgroundMark x1="26000" y1="31083" x2="26208" y2="31583"/>
                        <a14:backgroundMark x1="24075" y1="29417" x2="24750" y2="30333"/>
                        <a14:backgroundMark x1="23583" y1="28750" x2="24075" y2="29417"/>
                        <a14:backgroundMark x1="25155" y1="31583" x2="25833" y2="32667"/>
                        <a14:backgroundMark x1="24583" y1="30667" x2="25155" y2="31583"/>
                        <a14:backgroundMark x1="29227" y1="33500" x2="29250" y2="33750"/>
                        <a14:backgroundMark x1="29129" y1="32417" x2="29227" y2="33500"/>
                        <a14:backgroundMark x1="29046" y1="31500" x2="29129" y2="32417"/>
                        <a14:backgroundMark x1="29000" y1="31000" x2="29046" y2="31500"/>
                        <a14:backgroundMark x1="30142" y1="35667" x2="30417" y2="36833"/>
                        <a14:backgroundMark x1="29750" y1="34000" x2="30142" y2="35667"/>
                        <a14:backgroundMark x1="29556" y1="33917" x2="29750" y2="34500"/>
                        <a14:backgroundMark x1="29417" y1="33500" x2="29556" y2="33917"/>
                        <a14:backgroundMark x1="30417" y1="37083" x2="30417" y2="37417"/>
                        <a14:backgroundMark x1="29333" y1="37417" x2="29250" y2="37333"/>
                        <a14:backgroundMark x1="30083" y1="38167" x2="30083" y2="38167"/>
                        <a14:backgroundMark x1="30667" y1="37750" x2="30667" y2="37750"/>
                        <a14:backgroundMark x1="30500" y1="37833" x2="30500" y2="37833"/>
                        <a14:backgroundMark x1="30250" y1="37250" x2="30250" y2="37250"/>
                        <a14:backgroundMark x1="30167" y1="36750" x2="30167" y2="36750"/>
                        <a14:backgroundMark x1="30333" y1="37000" x2="30333" y2="37000"/>
                        <a14:backgroundMark x1="30417" y1="37500" x2="30417" y2="37500"/>
                        <a14:backgroundMark x1="30750" y1="38000" x2="30750" y2="38000"/>
                        <a14:backgroundMark x1="30667" y1="38167" x2="30667" y2="38167"/>
                        <a14:backgroundMark x1="30500" y1="37917" x2="30500" y2="37917"/>
                        <a14:backgroundMark x1="30333" y1="37667" x2="30333" y2="37667"/>
                        <a14:backgroundMark x1="23917" y1="28167" x2="23917" y2="28167"/>
                        <a14:backgroundMark x1="23667" y1="28750" x2="23667" y2="28750"/>
                        <a14:backgroundMark x1="23833" y1="28250" x2="23833" y2="28250"/>
                        <a14:backgroundMark x1="23667" y1="28417" x2="23667" y2="28417"/>
                        <a14:backgroundMark x1="23667" y1="28583" x2="23667" y2="28583"/>
                        <a14:backgroundMark x1="22917" y1="28083" x2="22917" y2="28083"/>
                        <a14:backgroundMark x1="22917" y1="28583" x2="22917" y2="28583"/>
                        <a14:backgroundMark x1="23083" y1="27750" x2="23083" y2="27750"/>
                        <a14:backgroundMark x1="23000" y1="28083" x2="23000" y2="28083"/>
                        <a14:backgroundMark x1="22917" y1="28417" x2="22917" y2="28417"/>
                        <a14:backgroundMark x1="22917" y1="28333" x2="22917" y2="28333"/>
                        <a14:backgroundMark x1="22667" y1="27917" x2="22917" y2="28667"/>
                        <a14:backgroundMark x1="28779" y1="30250" x2="28833" y2="31333"/>
                        <a14:backgroundMark x1="28750" y1="29667" x2="28779" y2="30250"/>
                        <a14:backgroundMark x1="28667" y1="29083" x2="28667" y2="29667"/>
                        <a14:backgroundMark x1="28667" y1="28667" x2="28667" y2="29083"/>
                        <a14:backgroundMark x1="28556" y1="29083" x2="28667" y2="29750"/>
                        <a14:backgroundMark x1="28500" y1="28750" x2="28556" y2="29083"/>
                        <a14:backgroundMark x1="28667" y1="30083" x2="28750" y2="31250"/>
                        <a14:backgroundMark x1="28333" y1="28250" x2="28333" y2="28583"/>
                        <a14:backgroundMark x1="28500" y1="30250" x2="28500" y2="30000"/>
                        <a14:backgroundMark x1="25750" y1="34000" x2="26083" y2="34583"/>
                        <a14:backgroundMark x1="25833" y1="34667" x2="26333" y2="35417"/>
                        <a14:backgroundMark x1="25417" y1="33667" x2="25583" y2="34167"/>
                        <a14:backgroundMark x1="23000" y1="28583" x2="23000" y2="29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0556" y="3023660"/>
            <a:ext cx="1030175" cy="145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Vui Nhộn đầy Màu Sắc Bướm đẹp động Vật, Bướm Clipart, Bướm, Các  Vector miễn phí tải tập tin PNG PSDComment và Vector">
            <a:extLst>
              <a:ext uri="{FF2B5EF4-FFF2-40B4-BE49-F238E27FC236}">
                <a16:creationId xmlns:a16="http://schemas.microsoft.com/office/drawing/2014/main" xmlns="" id="{39545E52-AFD3-4B0C-B934-8D50EC9656C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4063" b="55000" l="6250" r="58594">
                        <a14:foregroundMark x1="31563" y1="42344" x2="32344" y2="43125"/>
                        <a14:foregroundMark x1="44844" y1="55156" x2="44844" y2="55156"/>
                        <a14:foregroundMark x1="45654" y1="53435" x2="45781" y2="54375"/>
                        <a14:foregroundMark x1="45781" y1="54375" x2="45625" y2="55000"/>
                        <a14:foregroundMark x1="56388" y1="46068" x2="56250" y2="47813"/>
                        <a14:foregroundMark x1="56719" y1="46563" x2="56361" y2="46079"/>
                        <a14:foregroundMark x1="42667" y1="37190" x2="42315" y2="37102"/>
                        <a14:foregroundMark x1="37334" y1="38205" x2="37031" y2="38281"/>
                        <a14:foregroundMark x1="39017" y1="37784" x2="38001" y2="38038"/>
                        <a14:foregroundMark x1="43594" y1="43594" x2="43594" y2="43594"/>
                        <a14:foregroundMark x1="43125" y1="43125" x2="43125" y2="43125"/>
                        <a14:foregroundMark x1="42344" y1="42031" x2="42344" y2="42031"/>
                        <a14:foregroundMark x1="41094" y1="41094" x2="41094" y2="41094"/>
                        <a14:foregroundMark x1="36875" y1="39375" x2="36875" y2="39375"/>
                        <a14:foregroundMark x1="37813" y1="39531" x2="37813" y2="39531"/>
                        <a14:foregroundMark x1="39375" y1="39844" x2="39375" y2="39844"/>
                        <a14:foregroundMark x1="40000" y1="40469" x2="40156" y2="40469"/>
                        <a14:foregroundMark x1="38750" y1="39844" x2="38750" y2="39844"/>
                        <a14:foregroundMark x1="46094" y1="50625" x2="46094" y2="50625"/>
                        <a14:foregroundMark x1="45938" y1="48906" x2="45938" y2="48906"/>
                        <a14:foregroundMark x1="45781" y1="48125" x2="45781" y2="48125"/>
                        <a14:foregroundMark x1="45313" y1="47344" x2="45469" y2="47969"/>
                        <a14:foregroundMark x1="45000" y1="46406" x2="45156" y2="47188"/>
                        <a14:foregroundMark x1="44063" y1="44688" x2="44844" y2="45938"/>
                        <a14:foregroundMark x1="43750" y1="44063" x2="43750" y2="44219"/>
                        <a14:foregroundMark x1="39531" y1="37500" x2="39531" y2="37500"/>
                        <a14:foregroundMark x1="44219" y1="37031" x2="44219" y2="37031"/>
                        <a14:foregroundMark x1="46563" y1="37188" x2="46563" y2="37188"/>
                        <a14:foregroundMark x1="47969" y1="37500" x2="47969" y2="37500"/>
                        <a14:foregroundMark x1="49531" y1="38125" x2="49531" y2="38125"/>
                        <a14:foregroundMark x1="51406" y1="39063" x2="51406" y2="39063"/>
                        <a14:foregroundMark x1="52812" y1="40156" x2="52812" y2="40156"/>
                        <a14:foregroundMark x1="54063" y1="41094" x2="54063" y2="41094"/>
                        <a14:foregroundMark x1="55469" y1="42813" x2="55469" y2="42813"/>
                        <a14:foregroundMark x1="56250" y1="44531" x2="56250" y2="44531"/>
                        <a14:foregroundMark x1="26719" y1="4063" x2="26719" y2="4063"/>
                        <a14:backgroundMark x1="40938" y1="39375" x2="41406" y2="39063"/>
                        <a14:backgroundMark x1="41719" y1="39063" x2="42813" y2="38594"/>
                        <a14:backgroundMark x1="39844" y1="38750" x2="41719" y2="37969"/>
                        <a14:backgroundMark x1="45938" y1="38125" x2="47813" y2="38281"/>
                        <a14:backgroundMark x1="42188" y1="37813" x2="45938" y2="38125"/>
                        <a14:backgroundMark x1="53447" y1="42813" x2="55313" y2="44375"/>
                        <a14:backgroundMark x1="51394" y1="41094" x2="53447" y2="42813"/>
                        <a14:backgroundMark x1="50274" y1="40156" x2="51394" y2="41094"/>
                        <a14:backgroundMark x1="48968" y1="39063" x2="50274" y2="40156"/>
                        <a14:backgroundMark x1="48594" y1="38750" x2="48968" y2="39063"/>
                        <a14:backgroundMark x1="56406" y1="42969" x2="57188" y2="44375"/>
                        <a14:backgroundMark x1="55469" y1="45156" x2="55937" y2="46250"/>
                        <a14:backgroundMark x1="41511" y1="43125" x2="42188" y2="43594"/>
                        <a14:backgroundMark x1="39931" y1="42031" x2="41511" y2="43125"/>
                        <a14:backgroundMark x1="39397" y1="41662" x2="39931" y2="42031"/>
                        <a14:backgroundMark x1="38577" y1="41094" x2="39288" y2="41586"/>
                        <a14:backgroundMark x1="38125" y1="40781" x2="38577" y2="41094"/>
                        <a14:backgroundMark x1="45261" y1="50625" x2="45625" y2="51406"/>
                        <a14:backgroundMark x1="44459" y1="48906" x2="45261" y2="50625"/>
                        <a14:backgroundMark x1="44170" y1="48287" x2="44459" y2="48906"/>
                        <a14:backgroundMark x1="43783" y1="47458" x2="43892" y2="47692"/>
                        <a14:backgroundMark x1="42344" y1="44375" x2="42815" y2="45384"/>
                        <a14:backgroundMark x1="45469" y1="51406" x2="45625" y2="53438"/>
                        <a14:backgroundMark x1="42031" y1="44063" x2="42813" y2="43906"/>
                        <a14:backgroundMark x1="38750" y1="40938" x2="38125" y2="40156"/>
                        <a14:backgroundMark x1="42750" y1="44219" x2="43125" y2="44688"/>
                        <a14:backgroundMark x1="42500" y1="43906" x2="42625" y2="44063"/>
                        <a14:backgroundMark x1="47500" y1="38750" x2="48594" y2="39063"/>
                        <a14:backgroundMark x1="36875" y1="40156" x2="38125" y2="40781"/>
                        <a14:backgroundMark x1="37656" y1="37656" x2="37031" y2="37969"/>
                      </a14:backgroundRemoval>
                    </a14:imgEffect>
                  </a14:imgLayer>
                </a14:imgProps>
              </a:ext>
              <a:ext uri="{28A0092B-C50C-407E-A947-70E740481C1C}">
                <a14:useLocalDpi xmlns:a14="http://schemas.microsoft.com/office/drawing/2010/main" val="0"/>
              </a:ext>
            </a:extLst>
          </a:blip>
          <a:srcRect r="34796" b="40552"/>
          <a:stretch/>
        </p:blipFill>
        <p:spPr bwMode="auto">
          <a:xfrm rot="19970051">
            <a:off x="272996" y="4310360"/>
            <a:ext cx="1069063" cy="974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00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EA050892-DC36-448F-8D04-C6171FD48287}"/>
              </a:ext>
            </a:extLst>
          </p:cNvPr>
          <p:cNvGrpSpPr/>
          <p:nvPr/>
        </p:nvGrpSpPr>
        <p:grpSpPr>
          <a:xfrm>
            <a:off x="2120900" y="323003"/>
            <a:ext cx="7581900" cy="5842240"/>
            <a:chOff x="2897282" y="1121802"/>
            <a:chExt cx="3461782" cy="3488899"/>
          </a:xfrm>
        </p:grpSpPr>
        <p:sp>
          <p:nvSpPr>
            <p:cNvPr id="19" name="矩形 18">
              <a:extLst>
                <a:ext uri="{FF2B5EF4-FFF2-40B4-BE49-F238E27FC236}">
                  <a16:creationId xmlns:a16="http://schemas.microsoft.com/office/drawing/2014/main" xmlns="" id="{D5813E25-2B4A-4EB0-B831-A813E752AA93}"/>
                </a:ext>
              </a:extLst>
            </p:cNvPr>
            <p:cNvSpPr/>
            <p:nvPr/>
          </p:nvSpPr>
          <p:spPr>
            <a:xfrm>
              <a:off x="2897283" y="3178245"/>
              <a:ext cx="3461781" cy="1432456"/>
            </a:xfrm>
            <a:prstGeom prst="rect">
              <a:avLst/>
            </a:prstGeom>
            <a:solidFill>
              <a:srgbClr val="8AC4AC"/>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sz="7200" b="1" kern="0">
                  <a:solidFill>
                    <a:srgbClr val="F9F9F9"/>
                  </a:solidFill>
                  <a:latin typeface="Arial" panose="020B0604020202020204" pitchFamily="34" charset="0"/>
                  <a:ea typeface="字魂35号-经典雅黑" panose="00000500000000000000" pitchFamily="2" charset="-122"/>
                  <a:cs typeface="Arial" panose="020B0604020202020204" pitchFamily="34" charset="0"/>
                  <a:sym typeface=""/>
                </a:rPr>
                <a:t>Nghe viết</a:t>
              </a:r>
              <a:endParaRPr lang="zh-CN" altLang="en-US" sz="7200" b="1" kern="0" dirty="0">
                <a:solidFill>
                  <a:srgbClr val="F9F9F9"/>
                </a:solidFill>
                <a:latin typeface="Arial" panose="020B0604020202020204" pitchFamily="34" charset="0"/>
                <a:ea typeface="字魂35号-经典雅黑" panose="00000500000000000000" pitchFamily="2" charset="-122"/>
                <a:cs typeface="Arial" panose="020B0604020202020204" pitchFamily="34" charset="0"/>
                <a:sym typeface=""/>
              </a:endParaRPr>
            </a:p>
          </p:txBody>
        </p:sp>
        <p:sp>
          <p:nvSpPr>
            <p:cNvPr id="20" name="矩形 19">
              <a:extLst>
                <a:ext uri="{FF2B5EF4-FFF2-40B4-BE49-F238E27FC236}">
                  <a16:creationId xmlns:a16="http://schemas.microsoft.com/office/drawing/2014/main" xmlns="" id="{F2CDD445-DAC1-4A23-A28C-B015D24B0A1E}"/>
                </a:ext>
              </a:extLst>
            </p:cNvPr>
            <p:cNvSpPr/>
            <p:nvPr/>
          </p:nvSpPr>
          <p:spPr>
            <a:xfrm>
              <a:off x="2897282" y="1121802"/>
              <a:ext cx="3461781" cy="1919859"/>
            </a:xfrm>
            <a:prstGeom prst="rect">
              <a:avLst/>
            </a:prstGeom>
            <a:blipFill dpi="0" rotWithShape="1">
              <a:blip r:embed="rId3"/>
              <a:srcRect/>
              <a:stretch>
                <a:fillRect/>
              </a:stretch>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
                <a:ea typeface="字魂35号-经典雅黑" panose="00000500000000000000" pitchFamily="2" charset="-122"/>
                <a:sym typeface=""/>
              </a:endParaRPr>
            </a:p>
          </p:txBody>
        </p:sp>
      </p:grpSp>
    </p:spTree>
    <p:extLst>
      <p:ext uri="{BB962C8B-B14F-4D97-AF65-F5344CB8AC3E}">
        <p14:creationId xmlns:p14="http://schemas.microsoft.com/office/powerpoint/2010/main" val="27109208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xmlns="" id="{D5813E25-2B4A-4EB0-B831-A813E752AA93}"/>
              </a:ext>
            </a:extLst>
          </p:cNvPr>
          <p:cNvSpPr/>
          <p:nvPr/>
        </p:nvSpPr>
        <p:spPr>
          <a:xfrm>
            <a:off x="2022931" y="1643849"/>
            <a:ext cx="7581898" cy="2398680"/>
          </a:xfrm>
          <a:prstGeom prst="rect">
            <a:avLst/>
          </a:prstGeom>
          <a:solidFill>
            <a:srgbClr val="8AC4AC"/>
          </a:solidFill>
          <a:ln w="12700" cap="flat" cmpd="sng" algn="ctr">
            <a:noFill/>
            <a:prstDash val="solid"/>
            <a:miter lim="800000"/>
          </a:ln>
          <a:effectLst/>
        </p:spPr>
        <p:txBody>
          <a:bodyPr lIns="100774" tIns="50388" rIns="100774" bIns="50388" anchor="ctr"/>
          <a:lstStyle/>
          <a:p>
            <a:pPr algn="ctr">
              <a:lnSpc>
                <a:spcPct val="130000"/>
              </a:lnSpc>
              <a:defRPr/>
            </a:pPr>
            <a:r>
              <a:rPr lang="en-US" altLang="zh-CN" sz="7200" b="1" kern="0">
                <a:solidFill>
                  <a:srgbClr val="F9F9F9"/>
                </a:solidFill>
                <a:latin typeface="Arial" panose="020B0604020202020204" pitchFamily="34" charset="0"/>
                <a:ea typeface="字魂35号-经典雅黑" panose="00000500000000000000" pitchFamily="2" charset="-122"/>
                <a:cs typeface="Arial" panose="020B0604020202020204" pitchFamily="34" charset="0"/>
                <a:sym typeface=""/>
              </a:rPr>
              <a:t>Luyện tập</a:t>
            </a:r>
            <a:endParaRPr lang="zh-CN" altLang="en-US" sz="7200" b="1" kern="0" dirty="0">
              <a:solidFill>
                <a:srgbClr val="F9F9F9"/>
              </a:solidFill>
              <a:latin typeface="Arial" panose="020B0604020202020204" pitchFamily="34" charset="0"/>
              <a:ea typeface="字魂35号-经典雅黑" panose="00000500000000000000" pitchFamily="2" charset="-122"/>
              <a:cs typeface="Arial" panose="020B0604020202020204" pitchFamily="34" charset="0"/>
              <a:sym typeface=""/>
            </a:endParaRPr>
          </a:p>
        </p:txBody>
      </p:sp>
    </p:spTree>
    <p:extLst>
      <p:ext uri="{BB962C8B-B14F-4D97-AF65-F5344CB8AC3E}">
        <p14:creationId xmlns:p14="http://schemas.microsoft.com/office/powerpoint/2010/main" val="39396738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5370</TotalTime>
  <Words>1160</Words>
  <Application>Microsoft Office PowerPoint</Application>
  <PresentationFormat>Custom</PresentationFormat>
  <Paragraphs>144</Paragraphs>
  <Slides>22</Slides>
  <Notes>19</Notes>
  <HiddenSlides>0</HiddenSlides>
  <MMClips>2</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22</vt:i4>
      </vt:variant>
    </vt:vector>
  </HeadingPairs>
  <TitlesOfParts>
    <vt:vector size="52" baseType="lpstr">
      <vt:lpstr>宋体</vt:lpstr>
      <vt:lpstr>等线</vt:lpstr>
      <vt:lpstr>等线 Light</vt:lpstr>
      <vt:lpstr>#9Slide03 Sofia Pro Soft Bold</vt:lpstr>
      <vt:lpstr>Algerian</vt:lpstr>
      <vt:lpstr>Arial</vt:lpstr>
      <vt:lpstr>Calibri</vt:lpstr>
      <vt:lpstr>Impact</vt:lpstr>
      <vt:lpstr>ITC Avant Garde Std Bk</vt:lpstr>
      <vt:lpstr>LiHei Pro</vt:lpstr>
      <vt:lpstr>Nunito</vt:lpstr>
      <vt:lpstr>Open Sans Extrabold</vt:lpstr>
      <vt:lpstr>Roboto Black</vt:lpstr>
      <vt:lpstr>Signika</vt:lpstr>
      <vt:lpstr>黑体</vt:lpstr>
      <vt:lpstr>Times New Roman</vt:lpstr>
      <vt:lpstr>UD Digi Kyokasho N-B</vt:lpstr>
      <vt:lpstr>Wingdings</vt:lpstr>
      <vt:lpstr>字魂35号-经典雅黑</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lastModifiedBy>DELL</cp:lastModifiedBy>
  <cp:revision>3194</cp:revision>
  <dcterms:created xsi:type="dcterms:W3CDTF">2015-12-01T09:06:39Z</dcterms:created>
  <dcterms:modified xsi:type="dcterms:W3CDTF">2022-04-08T16:52:46Z</dcterms:modified>
</cp:coreProperties>
</file>