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29" r:id="rId2"/>
    <p:sldId id="325" r:id="rId3"/>
    <p:sldId id="349" r:id="rId4"/>
    <p:sldId id="350" r:id="rId5"/>
    <p:sldId id="352" r:id="rId6"/>
    <p:sldId id="330" r:id="rId7"/>
    <p:sldId id="351" r:id="rId8"/>
    <p:sldId id="346" r:id="rId9"/>
    <p:sldId id="327" r:id="rId10"/>
    <p:sldId id="347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5E7FBD"/>
    <a:srgbClr val="F6C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1"/>
    <p:restoredTop sz="94554"/>
  </p:normalViewPr>
  <p:slideViewPr>
    <p:cSldViewPr snapToGrid="0" snapToObjects="1" showGuides="1">
      <p:cViewPr varScale="1">
        <p:scale>
          <a:sx n="109" d="100"/>
          <a:sy n="109" d="100"/>
        </p:scale>
        <p:origin x="600" y="10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720DE-6723-1349-8C16-4C1353DE629B}" type="datetimeFigureOut">
              <a:rPr kumimoji="1" lang="zh-CN" altLang="en-US" smtClean="0"/>
              <a:t>2022/9/11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52ECF-BBBC-7740-BEE6-149A181454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8153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74604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31064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2036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9292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70399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12010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59519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5778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3658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09420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E7CE5B4-BC7C-4E4B-ACD6-6D918AAA70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C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7A030C3-C05F-794F-85B7-8141ECCB26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97" t="313" r="2114"/>
          <a:stretch/>
        </p:blipFill>
        <p:spPr>
          <a:xfrm>
            <a:off x="-27645" y="-35984"/>
            <a:ext cx="12219645" cy="5258790"/>
          </a:xfrm>
          <a:prstGeom prst="rect">
            <a:avLst/>
          </a:prstGeom>
        </p:spPr>
      </p:pic>
      <p:grpSp>
        <p:nvGrpSpPr>
          <p:cNvPr id="9" name="Group 4">
            <a:extLst>
              <a:ext uri="{FF2B5EF4-FFF2-40B4-BE49-F238E27FC236}">
                <a16:creationId xmlns:a16="http://schemas.microsoft.com/office/drawing/2014/main" id="{7BD02B78-1991-C143-A3D8-E5EFAFB917D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499653" y="3141407"/>
            <a:ext cx="1572067" cy="3740032"/>
            <a:chOff x="909" y="187"/>
            <a:chExt cx="802" cy="190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4B905A40-E2B6-B945-BAEF-9806015FC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" y="819"/>
              <a:ext cx="503" cy="1273"/>
            </a:xfrm>
            <a:custGeom>
              <a:avLst/>
              <a:gdLst>
                <a:gd name="T0" fmla="*/ 153 w 698"/>
                <a:gd name="T1" fmla="*/ 12 h 1773"/>
                <a:gd name="T2" fmla="*/ 125 w 698"/>
                <a:gd name="T3" fmla="*/ 300 h 1773"/>
                <a:gd name="T4" fmla="*/ 104 w 698"/>
                <a:gd name="T5" fmla="*/ 600 h 1773"/>
                <a:gd name="T6" fmla="*/ 91 w 698"/>
                <a:gd name="T7" fmla="*/ 748 h 1773"/>
                <a:gd name="T8" fmla="*/ 76 w 698"/>
                <a:gd name="T9" fmla="*/ 890 h 1773"/>
                <a:gd name="T10" fmla="*/ 84 w 698"/>
                <a:gd name="T11" fmla="*/ 887 h 1773"/>
                <a:gd name="T12" fmla="*/ 63 w 698"/>
                <a:gd name="T13" fmla="*/ 1160 h 1773"/>
                <a:gd name="T14" fmla="*/ 54 w 698"/>
                <a:gd name="T15" fmla="*/ 1304 h 1773"/>
                <a:gd name="T16" fmla="*/ 30 w 698"/>
                <a:gd name="T17" fmla="*/ 1395 h 1773"/>
                <a:gd name="T18" fmla="*/ 23 w 698"/>
                <a:gd name="T19" fmla="*/ 1538 h 1773"/>
                <a:gd name="T20" fmla="*/ 8 w 698"/>
                <a:gd name="T21" fmla="*/ 1634 h 1773"/>
                <a:gd name="T22" fmla="*/ 5 w 698"/>
                <a:gd name="T23" fmla="*/ 1769 h 1773"/>
                <a:gd name="T24" fmla="*/ 156 w 698"/>
                <a:gd name="T25" fmla="*/ 1766 h 1773"/>
                <a:gd name="T26" fmla="*/ 311 w 698"/>
                <a:gd name="T27" fmla="*/ 1766 h 1773"/>
                <a:gd name="T28" fmla="*/ 633 w 698"/>
                <a:gd name="T29" fmla="*/ 1766 h 1773"/>
                <a:gd name="T30" fmla="*/ 698 w 698"/>
                <a:gd name="T31" fmla="*/ 1769 h 1773"/>
                <a:gd name="T32" fmla="*/ 670 w 698"/>
                <a:gd name="T33" fmla="*/ 1514 h 1773"/>
                <a:gd name="T34" fmla="*/ 652 w 698"/>
                <a:gd name="T35" fmla="*/ 1033 h 1773"/>
                <a:gd name="T36" fmla="*/ 648 w 698"/>
                <a:gd name="T37" fmla="*/ 866 h 1773"/>
                <a:gd name="T38" fmla="*/ 617 w 698"/>
                <a:gd name="T39" fmla="*/ 581 h 1773"/>
                <a:gd name="T40" fmla="*/ 610 w 698"/>
                <a:gd name="T41" fmla="*/ 489 h 1773"/>
                <a:gd name="T42" fmla="*/ 624 w 698"/>
                <a:gd name="T43" fmla="*/ 603 h 1773"/>
                <a:gd name="T44" fmla="*/ 615 w 698"/>
                <a:gd name="T45" fmla="*/ 457 h 1773"/>
                <a:gd name="T46" fmla="*/ 614 w 698"/>
                <a:gd name="T47" fmla="*/ 313 h 1773"/>
                <a:gd name="T48" fmla="*/ 312 w 698"/>
                <a:gd name="T49" fmla="*/ 198 h 1773"/>
                <a:gd name="T50" fmla="*/ 169 w 698"/>
                <a:gd name="T51" fmla="*/ 0 h 1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98" h="1773">
                  <a:moveTo>
                    <a:pt x="153" y="12"/>
                  </a:moveTo>
                  <a:cubicBezTo>
                    <a:pt x="130" y="102"/>
                    <a:pt x="135" y="206"/>
                    <a:pt x="125" y="300"/>
                  </a:cubicBezTo>
                  <a:cubicBezTo>
                    <a:pt x="116" y="398"/>
                    <a:pt x="114" y="500"/>
                    <a:pt x="104" y="600"/>
                  </a:cubicBezTo>
                  <a:cubicBezTo>
                    <a:pt x="99" y="648"/>
                    <a:pt x="96" y="700"/>
                    <a:pt x="91" y="748"/>
                  </a:cubicBezTo>
                  <a:cubicBezTo>
                    <a:pt x="87" y="793"/>
                    <a:pt x="90" y="848"/>
                    <a:pt x="76" y="890"/>
                  </a:cubicBezTo>
                  <a:cubicBezTo>
                    <a:pt x="79" y="889"/>
                    <a:pt x="81" y="888"/>
                    <a:pt x="84" y="887"/>
                  </a:cubicBezTo>
                  <a:cubicBezTo>
                    <a:pt x="53" y="964"/>
                    <a:pt x="67" y="1076"/>
                    <a:pt x="63" y="1160"/>
                  </a:cubicBezTo>
                  <a:cubicBezTo>
                    <a:pt x="61" y="1210"/>
                    <a:pt x="68" y="1256"/>
                    <a:pt x="54" y="1304"/>
                  </a:cubicBezTo>
                  <a:cubicBezTo>
                    <a:pt x="46" y="1335"/>
                    <a:pt x="38" y="1365"/>
                    <a:pt x="30" y="1395"/>
                  </a:cubicBezTo>
                  <a:cubicBezTo>
                    <a:pt x="14" y="1447"/>
                    <a:pt x="18" y="1486"/>
                    <a:pt x="23" y="1538"/>
                  </a:cubicBezTo>
                  <a:cubicBezTo>
                    <a:pt x="26" y="1573"/>
                    <a:pt x="14" y="1600"/>
                    <a:pt x="8" y="1634"/>
                  </a:cubicBezTo>
                  <a:cubicBezTo>
                    <a:pt x="0" y="1676"/>
                    <a:pt x="3" y="1726"/>
                    <a:pt x="5" y="1769"/>
                  </a:cubicBezTo>
                  <a:cubicBezTo>
                    <a:pt x="54" y="1773"/>
                    <a:pt x="107" y="1763"/>
                    <a:pt x="156" y="1766"/>
                  </a:cubicBezTo>
                  <a:cubicBezTo>
                    <a:pt x="207" y="1769"/>
                    <a:pt x="262" y="1771"/>
                    <a:pt x="311" y="1766"/>
                  </a:cubicBezTo>
                  <a:cubicBezTo>
                    <a:pt x="418" y="1755"/>
                    <a:pt x="525" y="1766"/>
                    <a:pt x="633" y="1766"/>
                  </a:cubicBezTo>
                  <a:cubicBezTo>
                    <a:pt x="655" y="1766"/>
                    <a:pt x="677" y="1766"/>
                    <a:pt x="698" y="1769"/>
                  </a:cubicBezTo>
                  <a:cubicBezTo>
                    <a:pt x="663" y="1703"/>
                    <a:pt x="673" y="1587"/>
                    <a:pt x="670" y="1514"/>
                  </a:cubicBezTo>
                  <a:cubicBezTo>
                    <a:pt x="664" y="1353"/>
                    <a:pt x="661" y="1194"/>
                    <a:pt x="652" y="1033"/>
                  </a:cubicBezTo>
                  <a:cubicBezTo>
                    <a:pt x="648" y="978"/>
                    <a:pt x="654" y="921"/>
                    <a:pt x="648" y="866"/>
                  </a:cubicBezTo>
                  <a:cubicBezTo>
                    <a:pt x="639" y="774"/>
                    <a:pt x="636" y="672"/>
                    <a:pt x="617" y="581"/>
                  </a:cubicBezTo>
                  <a:cubicBezTo>
                    <a:pt x="612" y="554"/>
                    <a:pt x="603" y="517"/>
                    <a:pt x="610" y="489"/>
                  </a:cubicBezTo>
                  <a:cubicBezTo>
                    <a:pt x="613" y="526"/>
                    <a:pt x="606" y="573"/>
                    <a:pt x="624" y="603"/>
                  </a:cubicBezTo>
                  <a:cubicBezTo>
                    <a:pt x="638" y="573"/>
                    <a:pt x="617" y="495"/>
                    <a:pt x="615" y="457"/>
                  </a:cubicBezTo>
                  <a:cubicBezTo>
                    <a:pt x="613" y="409"/>
                    <a:pt x="616" y="361"/>
                    <a:pt x="614" y="313"/>
                  </a:cubicBezTo>
                  <a:cubicBezTo>
                    <a:pt x="515" y="288"/>
                    <a:pt x="392" y="267"/>
                    <a:pt x="312" y="198"/>
                  </a:cubicBezTo>
                  <a:cubicBezTo>
                    <a:pt x="248" y="143"/>
                    <a:pt x="225" y="55"/>
                    <a:pt x="169" y="0"/>
                  </a:cubicBezTo>
                </a:path>
              </a:pathLst>
            </a:custGeom>
            <a:solidFill>
              <a:srgbClr val="FFC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95EC3CF-E08A-0F42-B918-64C598B98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" y="1869"/>
              <a:ext cx="151" cy="104"/>
            </a:xfrm>
            <a:custGeom>
              <a:avLst/>
              <a:gdLst>
                <a:gd name="T0" fmla="*/ 32 w 211"/>
                <a:gd name="T1" fmla="*/ 0 h 144"/>
                <a:gd name="T2" fmla="*/ 131 w 211"/>
                <a:gd name="T3" fmla="*/ 121 h 144"/>
                <a:gd name="T4" fmla="*/ 210 w 211"/>
                <a:gd name="T5" fmla="*/ 1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144">
                  <a:moveTo>
                    <a:pt x="32" y="0"/>
                  </a:moveTo>
                  <a:cubicBezTo>
                    <a:pt x="0" y="63"/>
                    <a:pt x="61" y="144"/>
                    <a:pt x="131" y="121"/>
                  </a:cubicBezTo>
                  <a:cubicBezTo>
                    <a:pt x="190" y="101"/>
                    <a:pt x="211" y="64"/>
                    <a:pt x="210" y="12"/>
                  </a:cubicBezTo>
                </a:path>
              </a:pathLst>
            </a:custGeom>
            <a:solidFill>
              <a:srgbClr val="FFF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2C63DEF-6128-B646-986A-7AA2B2695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" y="1940"/>
              <a:ext cx="166" cy="120"/>
            </a:xfrm>
            <a:custGeom>
              <a:avLst/>
              <a:gdLst>
                <a:gd name="T0" fmla="*/ 103 w 230"/>
                <a:gd name="T1" fmla="*/ 0 h 167"/>
                <a:gd name="T2" fmla="*/ 111 w 230"/>
                <a:gd name="T3" fmla="*/ 156 h 167"/>
                <a:gd name="T4" fmla="*/ 152 w 230"/>
                <a:gd name="T5" fmla="*/ 1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0" h="167">
                  <a:moveTo>
                    <a:pt x="103" y="0"/>
                  </a:moveTo>
                  <a:cubicBezTo>
                    <a:pt x="11" y="3"/>
                    <a:pt x="0" y="167"/>
                    <a:pt x="111" y="156"/>
                  </a:cubicBezTo>
                  <a:cubicBezTo>
                    <a:pt x="166" y="151"/>
                    <a:pt x="230" y="24"/>
                    <a:pt x="152" y="11"/>
                  </a:cubicBezTo>
                </a:path>
              </a:pathLst>
            </a:custGeom>
            <a:solidFill>
              <a:srgbClr val="ED9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4610E290-F853-C043-97C1-A87E8DF4E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3" y="1289"/>
              <a:ext cx="90" cy="225"/>
            </a:xfrm>
            <a:custGeom>
              <a:avLst/>
              <a:gdLst>
                <a:gd name="T0" fmla="*/ 91 w 125"/>
                <a:gd name="T1" fmla="*/ 0 h 314"/>
                <a:gd name="T2" fmla="*/ 125 w 125"/>
                <a:gd name="T3" fmla="*/ 314 h 314"/>
                <a:gd name="T4" fmla="*/ 95 w 125"/>
                <a:gd name="T5" fmla="*/ 8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" h="314">
                  <a:moveTo>
                    <a:pt x="91" y="0"/>
                  </a:moveTo>
                  <a:cubicBezTo>
                    <a:pt x="35" y="100"/>
                    <a:pt x="0" y="253"/>
                    <a:pt x="125" y="314"/>
                  </a:cubicBezTo>
                  <a:cubicBezTo>
                    <a:pt x="111" y="213"/>
                    <a:pt x="95" y="111"/>
                    <a:pt x="95" y="8"/>
                  </a:cubicBezTo>
                </a:path>
              </a:pathLst>
            </a:custGeom>
            <a:solidFill>
              <a:srgbClr val="ED9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ED4C6C1B-74B8-BF42-9989-7C0EABE3C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" y="1125"/>
              <a:ext cx="114" cy="264"/>
            </a:xfrm>
            <a:custGeom>
              <a:avLst/>
              <a:gdLst>
                <a:gd name="T0" fmla="*/ 37 w 158"/>
                <a:gd name="T1" fmla="*/ 0 h 368"/>
                <a:gd name="T2" fmla="*/ 136 w 158"/>
                <a:gd name="T3" fmla="*/ 235 h 368"/>
                <a:gd name="T4" fmla="*/ 4 w 158"/>
                <a:gd name="T5" fmla="*/ 368 h 368"/>
                <a:gd name="T6" fmla="*/ 14 w 158"/>
                <a:gd name="T7" fmla="*/ 190 h 368"/>
                <a:gd name="T8" fmla="*/ 30 w 158"/>
                <a:gd name="T9" fmla="*/ 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368">
                  <a:moveTo>
                    <a:pt x="37" y="0"/>
                  </a:moveTo>
                  <a:cubicBezTo>
                    <a:pt x="127" y="15"/>
                    <a:pt x="158" y="156"/>
                    <a:pt x="136" y="235"/>
                  </a:cubicBezTo>
                  <a:cubicBezTo>
                    <a:pt x="119" y="294"/>
                    <a:pt x="64" y="355"/>
                    <a:pt x="4" y="368"/>
                  </a:cubicBezTo>
                  <a:cubicBezTo>
                    <a:pt x="0" y="306"/>
                    <a:pt x="8" y="248"/>
                    <a:pt x="14" y="190"/>
                  </a:cubicBezTo>
                  <a:cubicBezTo>
                    <a:pt x="20" y="135"/>
                    <a:pt x="35" y="62"/>
                    <a:pt x="30" y="8"/>
                  </a:cubicBezTo>
                </a:path>
              </a:pathLst>
            </a:custGeom>
            <a:solidFill>
              <a:srgbClr val="ED9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AC058395-A675-5C4E-92C7-57D105944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" y="372"/>
              <a:ext cx="767" cy="677"/>
            </a:xfrm>
            <a:custGeom>
              <a:avLst/>
              <a:gdLst>
                <a:gd name="T0" fmla="*/ 592 w 1066"/>
                <a:gd name="T1" fmla="*/ 921 h 943"/>
                <a:gd name="T2" fmla="*/ 678 w 1066"/>
                <a:gd name="T3" fmla="*/ 942 h 943"/>
                <a:gd name="T4" fmla="*/ 753 w 1066"/>
                <a:gd name="T5" fmla="*/ 910 h 943"/>
                <a:gd name="T6" fmla="*/ 834 w 1066"/>
                <a:gd name="T7" fmla="*/ 909 h 943"/>
                <a:gd name="T8" fmla="*/ 915 w 1066"/>
                <a:gd name="T9" fmla="*/ 884 h 943"/>
                <a:gd name="T10" fmla="*/ 987 w 1066"/>
                <a:gd name="T11" fmla="*/ 869 h 943"/>
                <a:gd name="T12" fmla="*/ 980 w 1066"/>
                <a:gd name="T13" fmla="*/ 860 h 943"/>
                <a:gd name="T14" fmla="*/ 990 w 1066"/>
                <a:gd name="T15" fmla="*/ 859 h 943"/>
                <a:gd name="T16" fmla="*/ 992 w 1066"/>
                <a:gd name="T17" fmla="*/ 870 h 943"/>
                <a:gd name="T18" fmla="*/ 1003 w 1066"/>
                <a:gd name="T19" fmla="*/ 858 h 943"/>
                <a:gd name="T20" fmla="*/ 1059 w 1066"/>
                <a:gd name="T21" fmla="*/ 684 h 943"/>
                <a:gd name="T22" fmla="*/ 993 w 1066"/>
                <a:gd name="T23" fmla="*/ 546 h 943"/>
                <a:gd name="T24" fmla="*/ 900 w 1066"/>
                <a:gd name="T25" fmla="*/ 381 h 943"/>
                <a:gd name="T26" fmla="*/ 815 w 1066"/>
                <a:gd name="T27" fmla="*/ 222 h 943"/>
                <a:gd name="T28" fmla="*/ 909 w 1066"/>
                <a:gd name="T29" fmla="*/ 223 h 943"/>
                <a:gd name="T30" fmla="*/ 995 w 1066"/>
                <a:gd name="T31" fmla="*/ 184 h 943"/>
                <a:gd name="T32" fmla="*/ 986 w 1066"/>
                <a:gd name="T33" fmla="*/ 39 h 943"/>
                <a:gd name="T34" fmla="*/ 911 w 1066"/>
                <a:gd name="T35" fmla="*/ 69 h 943"/>
                <a:gd name="T36" fmla="*/ 828 w 1066"/>
                <a:gd name="T37" fmla="*/ 82 h 943"/>
                <a:gd name="T38" fmla="*/ 650 w 1066"/>
                <a:gd name="T39" fmla="*/ 19 h 943"/>
                <a:gd name="T40" fmla="*/ 455 w 1066"/>
                <a:gd name="T41" fmla="*/ 20 h 943"/>
                <a:gd name="T42" fmla="*/ 325 w 1066"/>
                <a:gd name="T43" fmla="*/ 139 h 943"/>
                <a:gd name="T44" fmla="*/ 186 w 1066"/>
                <a:gd name="T45" fmla="*/ 239 h 943"/>
                <a:gd name="T46" fmla="*/ 36 w 1066"/>
                <a:gd name="T47" fmla="*/ 304 h 943"/>
                <a:gd name="T48" fmla="*/ 123 w 1066"/>
                <a:gd name="T49" fmla="*/ 394 h 943"/>
                <a:gd name="T50" fmla="*/ 263 w 1066"/>
                <a:gd name="T51" fmla="*/ 343 h 943"/>
                <a:gd name="T52" fmla="*/ 291 w 1066"/>
                <a:gd name="T53" fmla="*/ 392 h 943"/>
                <a:gd name="T54" fmla="*/ 300 w 1066"/>
                <a:gd name="T55" fmla="*/ 455 h 943"/>
                <a:gd name="T56" fmla="*/ 340 w 1066"/>
                <a:gd name="T57" fmla="*/ 579 h 943"/>
                <a:gd name="T58" fmla="*/ 352 w 1066"/>
                <a:gd name="T59" fmla="*/ 615 h 943"/>
                <a:gd name="T60" fmla="*/ 388 w 1066"/>
                <a:gd name="T61" fmla="*/ 688 h 943"/>
                <a:gd name="T62" fmla="*/ 463 w 1066"/>
                <a:gd name="T63" fmla="*/ 777 h 943"/>
                <a:gd name="T64" fmla="*/ 488 w 1066"/>
                <a:gd name="T65" fmla="*/ 807 h 943"/>
                <a:gd name="T66" fmla="*/ 518 w 1066"/>
                <a:gd name="T67" fmla="*/ 846 h 943"/>
                <a:gd name="T68" fmla="*/ 544 w 1066"/>
                <a:gd name="T69" fmla="*/ 790 h 943"/>
                <a:gd name="T70" fmla="*/ 642 w 1066"/>
                <a:gd name="T71" fmla="*/ 663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66" h="943">
                  <a:moveTo>
                    <a:pt x="592" y="921"/>
                  </a:moveTo>
                  <a:cubicBezTo>
                    <a:pt x="616" y="919"/>
                    <a:pt x="652" y="942"/>
                    <a:pt x="678" y="942"/>
                  </a:cubicBezTo>
                  <a:cubicBezTo>
                    <a:pt x="710" y="943"/>
                    <a:pt x="726" y="920"/>
                    <a:pt x="753" y="910"/>
                  </a:cubicBezTo>
                  <a:cubicBezTo>
                    <a:pt x="779" y="901"/>
                    <a:pt x="808" y="913"/>
                    <a:pt x="834" y="909"/>
                  </a:cubicBezTo>
                  <a:cubicBezTo>
                    <a:pt x="859" y="905"/>
                    <a:pt x="891" y="893"/>
                    <a:pt x="915" y="884"/>
                  </a:cubicBezTo>
                  <a:cubicBezTo>
                    <a:pt x="931" y="877"/>
                    <a:pt x="982" y="840"/>
                    <a:pt x="987" y="869"/>
                  </a:cubicBezTo>
                  <a:cubicBezTo>
                    <a:pt x="985" y="867"/>
                    <a:pt x="982" y="862"/>
                    <a:pt x="980" y="860"/>
                  </a:cubicBezTo>
                  <a:cubicBezTo>
                    <a:pt x="984" y="858"/>
                    <a:pt x="986" y="858"/>
                    <a:pt x="990" y="859"/>
                  </a:cubicBezTo>
                  <a:cubicBezTo>
                    <a:pt x="990" y="862"/>
                    <a:pt x="992" y="866"/>
                    <a:pt x="992" y="870"/>
                  </a:cubicBezTo>
                  <a:cubicBezTo>
                    <a:pt x="995" y="866"/>
                    <a:pt x="999" y="862"/>
                    <a:pt x="1003" y="858"/>
                  </a:cubicBezTo>
                  <a:cubicBezTo>
                    <a:pt x="1052" y="811"/>
                    <a:pt x="1063" y="748"/>
                    <a:pt x="1059" y="684"/>
                  </a:cubicBezTo>
                  <a:cubicBezTo>
                    <a:pt x="1056" y="627"/>
                    <a:pt x="1025" y="591"/>
                    <a:pt x="993" y="546"/>
                  </a:cubicBezTo>
                  <a:cubicBezTo>
                    <a:pt x="957" y="496"/>
                    <a:pt x="914" y="441"/>
                    <a:pt x="900" y="381"/>
                  </a:cubicBezTo>
                  <a:cubicBezTo>
                    <a:pt x="886" y="319"/>
                    <a:pt x="845" y="278"/>
                    <a:pt x="815" y="222"/>
                  </a:cubicBezTo>
                  <a:cubicBezTo>
                    <a:pt x="836" y="236"/>
                    <a:pt x="885" y="228"/>
                    <a:pt x="909" y="223"/>
                  </a:cubicBezTo>
                  <a:cubicBezTo>
                    <a:pt x="940" y="216"/>
                    <a:pt x="970" y="203"/>
                    <a:pt x="995" y="184"/>
                  </a:cubicBezTo>
                  <a:cubicBezTo>
                    <a:pt x="1030" y="155"/>
                    <a:pt x="1066" y="19"/>
                    <a:pt x="986" y="39"/>
                  </a:cubicBezTo>
                  <a:cubicBezTo>
                    <a:pt x="960" y="46"/>
                    <a:pt x="936" y="62"/>
                    <a:pt x="911" y="69"/>
                  </a:cubicBezTo>
                  <a:cubicBezTo>
                    <a:pt x="885" y="77"/>
                    <a:pt x="854" y="82"/>
                    <a:pt x="828" y="82"/>
                  </a:cubicBezTo>
                  <a:cubicBezTo>
                    <a:pt x="763" y="82"/>
                    <a:pt x="711" y="38"/>
                    <a:pt x="650" y="19"/>
                  </a:cubicBezTo>
                  <a:cubicBezTo>
                    <a:pt x="591" y="0"/>
                    <a:pt x="514" y="2"/>
                    <a:pt x="455" y="20"/>
                  </a:cubicBezTo>
                  <a:cubicBezTo>
                    <a:pt x="396" y="37"/>
                    <a:pt x="357" y="90"/>
                    <a:pt x="325" y="139"/>
                  </a:cubicBezTo>
                  <a:cubicBezTo>
                    <a:pt x="293" y="189"/>
                    <a:pt x="243" y="224"/>
                    <a:pt x="186" y="239"/>
                  </a:cubicBezTo>
                  <a:cubicBezTo>
                    <a:pt x="138" y="252"/>
                    <a:pt x="67" y="258"/>
                    <a:pt x="36" y="304"/>
                  </a:cubicBezTo>
                  <a:cubicBezTo>
                    <a:pt x="0" y="360"/>
                    <a:pt x="78" y="394"/>
                    <a:pt x="123" y="394"/>
                  </a:cubicBezTo>
                  <a:cubicBezTo>
                    <a:pt x="165" y="393"/>
                    <a:pt x="229" y="373"/>
                    <a:pt x="263" y="343"/>
                  </a:cubicBezTo>
                  <a:cubicBezTo>
                    <a:pt x="269" y="337"/>
                    <a:pt x="290" y="387"/>
                    <a:pt x="291" y="392"/>
                  </a:cubicBezTo>
                  <a:cubicBezTo>
                    <a:pt x="295" y="412"/>
                    <a:pt x="296" y="434"/>
                    <a:pt x="300" y="455"/>
                  </a:cubicBezTo>
                  <a:cubicBezTo>
                    <a:pt x="308" y="498"/>
                    <a:pt x="326" y="538"/>
                    <a:pt x="340" y="579"/>
                  </a:cubicBezTo>
                  <a:cubicBezTo>
                    <a:pt x="344" y="591"/>
                    <a:pt x="348" y="603"/>
                    <a:pt x="352" y="615"/>
                  </a:cubicBezTo>
                  <a:cubicBezTo>
                    <a:pt x="361" y="642"/>
                    <a:pt x="372" y="665"/>
                    <a:pt x="388" y="688"/>
                  </a:cubicBezTo>
                  <a:cubicBezTo>
                    <a:pt x="410" y="720"/>
                    <a:pt x="437" y="749"/>
                    <a:pt x="463" y="777"/>
                  </a:cubicBezTo>
                  <a:cubicBezTo>
                    <a:pt x="472" y="786"/>
                    <a:pt x="480" y="796"/>
                    <a:pt x="488" y="807"/>
                  </a:cubicBezTo>
                  <a:cubicBezTo>
                    <a:pt x="497" y="818"/>
                    <a:pt x="505" y="839"/>
                    <a:pt x="518" y="846"/>
                  </a:cubicBezTo>
                  <a:cubicBezTo>
                    <a:pt x="531" y="831"/>
                    <a:pt x="536" y="808"/>
                    <a:pt x="544" y="790"/>
                  </a:cubicBezTo>
                  <a:cubicBezTo>
                    <a:pt x="567" y="744"/>
                    <a:pt x="594" y="688"/>
                    <a:pt x="642" y="663"/>
                  </a:cubicBezTo>
                </a:path>
              </a:pathLst>
            </a:custGeom>
            <a:solidFill>
              <a:srgbClr val="FFC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299AE5BD-E772-CD4A-BE87-EE4AADD18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" y="650"/>
              <a:ext cx="1" cy="1"/>
            </a:xfrm>
            <a:prstGeom prst="rect">
              <a:avLst/>
            </a:prstGeom>
            <a:solidFill>
              <a:srgbClr val="A06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09E1FB7-DBC9-DB43-A3DA-B20954300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" y="393"/>
              <a:ext cx="89" cy="146"/>
            </a:xfrm>
            <a:custGeom>
              <a:avLst/>
              <a:gdLst>
                <a:gd name="T0" fmla="*/ 0 w 124"/>
                <a:gd name="T1" fmla="*/ 51 h 203"/>
                <a:gd name="T2" fmla="*/ 16 w 124"/>
                <a:gd name="T3" fmla="*/ 86 h 203"/>
                <a:gd name="T4" fmla="*/ 20 w 124"/>
                <a:gd name="T5" fmla="*/ 129 h 203"/>
                <a:gd name="T6" fmla="*/ 8 w 124"/>
                <a:gd name="T7" fmla="*/ 188 h 203"/>
                <a:gd name="T8" fmla="*/ 98 w 124"/>
                <a:gd name="T9" fmla="*/ 124 h 203"/>
                <a:gd name="T10" fmla="*/ 119 w 124"/>
                <a:gd name="T11" fmla="*/ 37 h 203"/>
                <a:gd name="T12" fmla="*/ 51 w 124"/>
                <a:gd name="T13" fmla="*/ 21 h 203"/>
                <a:gd name="T14" fmla="*/ 43 w 124"/>
                <a:gd name="T15" fmla="*/ 2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203">
                  <a:moveTo>
                    <a:pt x="0" y="51"/>
                  </a:moveTo>
                  <a:cubicBezTo>
                    <a:pt x="4" y="63"/>
                    <a:pt x="13" y="72"/>
                    <a:pt x="16" y="86"/>
                  </a:cubicBezTo>
                  <a:cubicBezTo>
                    <a:pt x="19" y="99"/>
                    <a:pt x="20" y="116"/>
                    <a:pt x="20" y="129"/>
                  </a:cubicBezTo>
                  <a:cubicBezTo>
                    <a:pt x="19" y="150"/>
                    <a:pt x="13" y="168"/>
                    <a:pt x="8" y="188"/>
                  </a:cubicBezTo>
                  <a:cubicBezTo>
                    <a:pt x="39" y="203"/>
                    <a:pt x="87" y="146"/>
                    <a:pt x="98" y="124"/>
                  </a:cubicBezTo>
                  <a:cubicBezTo>
                    <a:pt x="111" y="98"/>
                    <a:pt x="124" y="66"/>
                    <a:pt x="119" y="37"/>
                  </a:cubicBezTo>
                  <a:cubicBezTo>
                    <a:pt x="112" y="0"/>
                    <a:pt x="74" y="7"/>
                    <a:pt x="51" y="21"/>
                  </a:cubicBezTo>
                  <a:cubicBezTo>
                    <a:pt x="48" y="22"/>
                    <a:pt x="45" y="23"/>
                    <a:pt x="43" y="25"/>
                  </a:cubicBezTo>
                </a:path>
              </a:pathLst>
            </a:custGeom>
            <a:solidFill>
              <a:srgbClr val="C69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62AF81D7-2CEF-D14E-B8ED-672778D25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" y="556"/>
              <a:ext cx="182" cy="105"/>
            </a:xfrm>
            <a:custGeom>
              <a:avLst/>
              <a:gdLst>
                <a:gd name="T0" fmla="*/ 209 w 253"/>
                <a:gd name="T1" fmla="*/ 129 h 145"/>
                <a:gd name="T2" fmla="*/ 121 w 253"/>
                <a:gd name="T3" fmla="*/ 140 h 145"/>
                <a:gd name="T4" fmla="*/ 35 w 253"/>
                <a:gd name="T5" fmla="*/ 110 h 145"/>
                <a:gd name="T6" fmla="*/ 67 w 253"/>
                <a:gd name="T7" fmla="*/ 22 h 145"/>
                <a:gd name="T8" fmla="*/ 122 w 253"/>
                <a:gd name="T9" fmla="*/ 0 h 145"/>
                <a:gd name="T10" fmla="*/ 174 w 253"/>
                <a:gd name="T11" fmla="*/ 41 h 145"/>
                <a:gd name="T12" fmla="*/ 253 w 253"/>
                <a:gd name="T13" fmla="*/ 9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" h="145">
                  <a:moveTo>
                    <a:pt x="209" y="129"/>
                  </a:moveTo>
                  <a:cubicBezTo>
                    <a:pt x="190" y="145"/>
                    <a:pt x="144" y="143"/>
                    <a:pt x="121" y="140"/>
                  </a:cubicBezTo>
                  <a:cubicBezTo>
                    <a:pt x="91" y="136"/>
                    <a:pt x="57" y="132"/>
                    <a:pt x="35" y="110"/>
                  </a:cubicBezTo>
                  <a:cubicBezTo>
                    <a:pt x="0" y="73"/>
                    <a:pt x="30" y="41"/>
                    <a:pt x="67" y="22"/>
                  </a:cubicBezTo>
                  <a:cubicBezTo>
                    <a:pt x="80" y="15"/>
                    <a:pt x="107" y="0"/>
                    <a:pt x="122" y="0"/>
                  </a:cubicBezTo>
                  <a:cubicBezTo>
                    <a:pt x="145" y="0"/>
                    <a:pt x="159" y="27"/>
                    <a:pt x="174" y="41"/>
                  </a:cubicBezTo>
                  <a:cubicBezTo>
                    <a:pt x="196" y="61"/>
                    <a:pt x="227" y="82"/>
                    <a:pt x="253" y="96"/>
                  </a:cubicBezTo>
                </a:path>
              </a:pathLst>
            </a:custGeom>
            <a:solidFill>
              <a:srgbClr val="C69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" name="Line 14">
              <a:extLst>
                <a:ext uri="{FF2B5EF4-FFF2-40B4-BE49-F238E27FC236}">
                  <a16:creationId xmlns:a16="http://schemas.microsoft.com/office/drawing/2014/main" id="{889CDDDE-CF4F-034C-B4C4-D38E67FE0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8" y="55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" name="Line 15">
              <a:extLst>
                <a:ext uri="{FF2B5EF4-FFF2-40B4-BE49-F238E27FC236}">
                  <a16:creationId xmlns:a16="http://schemas.microsoft.com/office/drawing/2014/main" id="{22247245-F4B0-C747-A52F-CFE1D7FA67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8" y="55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A3B40DFE-7F27-F149-89A9-83562D1D7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4" y="195"/>
              <a:ext cx="80" cy="196"/>
            </a:xfrm>
            <a:custGeom>
              <a:avLst/>
              <a:gdLst>
                <a:gd name="T0" fmla="*/ 51 w 111"/>
                <a:gd name="T1" fmla="*/ 80 h 274"/>
                <a:gd name="T2" fmla="*/ 44 w 111"/>
                <a:gd name="T3" fmla="*/ 9 h 274"/>
                <a:gd name="T4" fmla="*/ 81 w 111"/>
                <a:gd name="T5" fmla="*/ 64 h 274"/>
                <a:gd name="T6" fmla="*/ 106 w 111"/>
                <a:gd name="T7" fmla="*/ 251 h 274"/>
                <a:gd name="T8" fmla="*/ 111 w 111"/>
                <a:gd name="T9" fmla="*/ 274 h 274"/>
                <a:gd name="T10" fmla="*/ 59 w 111"/>
                <a:gd name="T11" fmla="*/ 249 h 274"/>
                <a:gd name="T12" fmla="*/ 55 w 111"/>
                <a:gd name="T13" fmla="*/ 194 h 274"/>
                <a:gd name="T14" fmla="*/ 48 w 111"/>
                <a:gd name="T15" fmla="*/ 81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274">
                  <a:moveTo>
                    <a:pt x="51" y="80"/>
                  </a:moveTo>
                  <a:cubicBezTo>
                    <a:pt x="47" y="63"/>
                    <a:pt x="0" y="20"/>
                    <a:pt x="44" y="9"/>
                  </a:cubicBezTo>
                  <a:cubicBezTo>
                    <a:pt x="83" y="0"/>
                    <a:pt x="89" y="37"/>
                    <a:pt x="81" y="64"/>
                  </a:cubicBezTo>
                  <a:cubicBezTo>
                    <a:pt x="65" y="125"/>
                    <a:pt x="93" y="191"/>
                    <a:pt x="106" y="251"/>
                  </a:cubicBezTo>
                  <a:cubicBezTo>
                    <a:pt x="107" y="259"/>
                    <a:pt x="108" y="267"/>
                    <a:pt x="111" y="274"/>
                  </a:cubicBezTo>
                  <a:cubicBezTo>
                    <a:pt x="94" y="270"/>
                    <a:pt x="68" y="264"/>
                    <a:pt x="59" y="249"/>
                  </a:cubicBezTo>
                  <a:cubicBezTo>
                    <a:pt x="52" y="236"/>
                    <a:pt x="55" y="209"/>
                    <a:pt x="55" y="194"/>
                  </a:cubicBezTo>
                  <a:cubicBezTo>
                    <a:pt x="54" y="162"/>
                    <a:pt x="64" y="111"/>
                    <a:pt x="48" y="81"/>
                  </a:cubicBezTo>
                </a:path>
              </a:pathLst>
            </a:custGeom>
            <a:solidFill>
              <a:srgbClr val="F9C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D4936C16-17AD-4247-948D-CE86BF0C3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" y="272"/>
              <a:ext cx="124" cy="188"/>
            </a:xfrm>
            <a:custGeom>
              <a:avLst/>
              <a:gdLst>
                <a:gd name="T0" fmla="*/ 54 w 172"/>
                <a:gd name="T1" fmla="*/ 107 h 262"/>
                <a:gd name="T2" fmla="*/ 22 w 172"/>
                <a:gd name="T3" fmla="*/ 74 h 262"/>
                <a:gd name="T4" fmla="*/ 1 w 172"/>
                <a:gd name="T5" fmla="*/ 42 h 262"/>
                <a:gd name="T6" fmla="*/ 53 w 172"/>
                <a:gd name="T7" fmla="*/ 36 h 262"/>
                <a:gd name="T8" fmla="*/ 139 w 172"/>
                <a:gd name="T9" fmla="*/ 176 h 262"/>
                <a:gd name="T10" fmla="*/ 170 w 172"/>
                <a:gd name="T11" fmla="*/ 212 h 262"/>
                <a:gd name="T12" fmla="*/ 141 w 172"/>
                <a:gd name="T13" fmla="*/ 262 h 262"/>
                <a:gd name="T14" fmla="*/ 99 w 172"/>
                <a:gd name="T15" fmla="*/ 181 h 262"/>
                <a:gd name="T16" fmla="*/ 47 w 172"/>
                <a:gd name="T17" fmla="*/ 9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262">
                  <a:moveTo>
                    <a:pt x="54" y="107"/>
                  </a:moveTo>
                  <a:cubicBezTo>
                    <a:pt x="42" y="100"/>
                    <a:pt x="35" y="83"/>
                    <a:pt x="22" y="74"/>
                  </a:cubicBezTo>
                  <a:cubicBezTo>
                    <a:pt x="9" y="66"/>
                    <a:pt x="0" y="59"/>
                    <a:pt x="1" y="42"/>
                  </a:cubicBezTo>
                  <a:cubicBezTo>
                    <a:pt x="2" y="0"/>
                    <a:pt x="42" y="0"/>
                    <a:pt x="53" y="36"/>
                  </a:cubicBezTo>
                  <a:cubicBezTo>
                    <a:pt x="69" y="89"/>
                    <a:pt x="103" y="134"/>
                    <a:pt x="139" y="176"/>
                  </a:cubicBezTo>
                  <a:cubicBezTo>
                    <a:pt x="146" y="185"/>
                    <a:pt x="169" y="201"/>
                    <a:pt x="170" y="212"/>
                  </a:cubicBezTo>
                  <a:cubicBezTo>
                    <a:pt x="172" y="223"/>
                    <a:pt x="149" y="252"/>
                    <a:pt x="141" y="262"/>
                  </a:cubicBezTo>
                  <a:cubicBezTo>
                    <a:pt x="121" y="245"/>
                    <a:pt x="112" y="204"/>
                    <a:pt x="99" y="181"/>
                  </a:cubicBezTo>
                  <a:cubicBezTo>
                    <a:pt x="83" y="152"/>
                    <a:pt x="64" y="124"/>
                    <a:pt x="47" y="96"/>
                  </a:cubicBezTo>
                </a:path>
              </a:pathLst>
            </a:custGeom>
            <a:solidFill>
              <a:srgbClr val="F9C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1758F59D-A027-CF4C-837A-0F6EDBBDB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" y="274"/>
              <a:ext cx="67" cy="67"/>
            </a:xfrm>
            <a:custGeom>
              <a:avLst/>
              <a:gdLst>
                <a:gd name="T0" fmla="*/ 74 w 94"/>
                <a:gd name="T1" fmla="*/ 93 h 93"/>
                <a:gd name="T2" fmla="*/ 40 w 94"/>
                <a:gd name="T3" fmla="*/ 15 h 93"/>
                <a:gd name="T4" fmla="*/ 85 w 94"/>
                <a:gd name="T5" fmla="*/ 25 h 93"/>
                <a:gd name="T6" fmla="*/ 90 w 94"/>
                <a:gd name="T7" fmla="*/ 7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93">
                  <a:moveTo>
                    <a:pt x="74" y="93"/>
                  </a:moveTo>
                  <a:cubicBezTo>
                    <a:pt x="52" y="75"/>
                    <a:pt x="0" y="48"/>
                    <a:pt x="40" y="15"/>
                  </a:cubicBezTo>
                  <a:cubicBezTo>
                    <a:pt x="57" y="0"/>
                    <a:pt x="76" y="8"/>
                    <a:pt x="85" y="25"/>
                  </a:cubicBezTo>
                  <a:cubicBezTo>
                    <a:pt x="94" y="41"/>
                    <a:pt x="89" y="56"/>
                    <a:pt x="90" y="73"/>
                  </a:cubicBezTo>
                </a:path>
              </a:pathLst>
            </a:custGeom>
            <a:solidFill>
              <a:srgbClr val="A87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5AB4814F-39BC-D44D-8D04-752EB6E92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" y="187"/>
              <a:ext cx="51" cy="71"/>
            </a:xfrm>
            <a:custGeom>
              <a:avLst/>
              <a:gdLst>
                <a:gd name="T0" fmla="*/ 36 w 71"/>
                <a:gd name="T1" fmla="*/ 98 h 98"/>
                <a:gd name="T2" fmla="*/ 11 w 71"/>
                <a:gd name="T3" fmla="*/ 29 h 98"/>
                <a:gd name="T4" fmla="*/ 69 w 71"/>
                <a:gd name="T5" fmla="*/ 37 h 98"/>
                <a:gd name="T6" fmla="*/ 58 w 71"/>
                <a:gd name="T7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98">
                  <a:moveTo>
                    <a:pt x="36" y="98"/>
                  </a:moveTo>
                  <a:cubicBezTo>
                    <a:pt x="32" y="79"/>
                    <a:pt x="0" y="50"/>
                    <a:pt x="11" y="29"/>
                  </a:cubicBezTo>
                  <a:cubicBezTo>
                    <a:pt x="27" y="0"/>
                    <a:pt x="56" y="21"/>
                    <a:pt x="69" y="37"/>
                  </a:cubicBezTo>
                  <a:cubicBezTo>
                    <a:pt x="71" y="58"/>
                    <a:pt x="57" y="77"/>
                    <a:pt x="58" y="97"/>
                  </a:cubicBezTo>
                </a:path>
              </a:pathLst>
            </a:custGeom>
            <a:solidFill>
              <a:srgbClr val="A87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E9D3195A-47B4-CD4D-BE9A-B71DDEE54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" y="765"/>
              <a:ext cx="436" cy="299"/>
            </a:xfrm>
            <a:custGeom>
              <a:avLst/>
              <a:gdLst>
                <a:gd name="T0" fmla="*/ 0 w 605"/>
                <a:gd name="T1" fmla="*/ 266 h 416"/>
                <a:gd name="T2" fmla="*/ 335 w 605"/>
                <a:gd name="T3" fmla="*/ 55 h 416"/>
                <a:gd name="T4" fmla="*/ 569 w 605"/>
                <a:gd name="T5" fmla="*/ 96 h 416"/>
                <a:gd name="T6" fmla="*/ 289 w 605"/>
                <a:gd name="T7" fmla="*/ 412 h 416"/>
                <a:gd name="T8" fmla="*/ 9 w 605"/>
                <a:gd name="T9" fmla="*/ 28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5" h="416">
                  <a:moveTo>
                    <a:pt x="0" y="266"/>
                  </a:moveTo>
                  <a:cubicBezTo>
                    <a:pt x="81" y="139"/>
                    <a:pt x="189" y="85"/>
                    <a:pt x="335" y="55"/>
                  </a:cubicBezTo>
                  <a:cubicBezTo>
                    <a:pt x="411" y="39"/>
                    <a:pt x="549" y="0"/>
                    <a:pt x="569" y="96"/>
                  </a:cubicBezTo>
                  <a:cubicBezTo>
                    <a:pt x="605" y="276"/>
                    <a:pt x="466" y="403"/>
                    <a:pt x="289" y="412"/>
                  </a:cubicBezTo>
                  <a:cubicBezTo>
                    <a:pt x="191" y="416"/>
                    <a:pt x="73" y="355"/>
                    <a:pt x="9" y="2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41CB8AF5-31F3-0641-A8AD-6E0040AF7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" y="520"/>
              <a:ext cx="195" cy="477"/>
            </a:xfrm>
            <a:custGeom>
              <a:avLst/>
              <a:gdLst>
                <a:gd name="T0" fmla="*/ 4 w 270"/>
                <a:gd name="T1" fmla="*/ 0 h 664"/>
                <a:gd name="T2" fmla="*/ 0 w 270"/>
                <a:gd name="T3" fmla="*/ 4 h 664"/>
                <a:gd name="T4" fmla="*/ 35 w 270"/>
                <a:gd name="T5" fmla="*/ 73 h 664"/>
                <a:gd name="T6" fmla="*/ 57 w 270"/>
                <a:gd name="T7" fmla="*/ 104 h 664"/>
                <a:gd name="T8" fmla="*/ 85 w 270"/>
                <a:gd name="T9" fmla="*/ 171 h 664"/>
                <a:gd name="T10" fmla="*/ 104 w 270"/>
                <a:gd name="T11" fmla="*/ 217 h 664"/>
                <a:gd name="T12" fmla="*/ 135 w 270"/>
                <a:gd name="T13" fmla="*/ 275 h 664"/>
                <a:gd name="T14" fmla="*/ 161 w 270"/>
                <a:gd name="T15" fmla="*/ 321 h 664"/>
                <a:gd name="T16" fmla="*/ 195 w 270"/>
                <a:gd name="T17" fmla="*/ 371 h 664"/>
                <a:gd name="T18" fmla="*/ 229 w 270"/>
                <a:gd name="T19" fmla="*/ 420 h 664"/>
                <a:gd name="T20" fmla="*/ 175 w 270"/>
                <a:gd name="T21" fmla="*/ 662 h 664"/>
                <a:gd name="T22" fmla="*/ 175 w 270"/>
                <a:gd name="T23" fmla="*/ 662 h 664"/>
                <a:gd name="T24" fmla="*/ 180 w 270"/>
                <a:gd name="T25" fmla="*/ 663 h 664"/>
                <a:gd name="T26" fmla="*/ 236 w 270"/>
                <a:gd name="T27" fmla="*/ 417 h 664"/>
                <a:gd name="T28" fmla="*/ 202 w 270"/>
                <a:gd name="T29" fmla="*/ 366 h 664"/>
                <a:gd name="T30" fmla="*/ 168 w 270"/>
                <a:gd name="T31" fmla="*/ 318 h 664"/>
                <a:gd name="T32" fmla="*/ 142 w 270"/>
                <a:gd name="T33" fmla="*/ 271 h 664"/>
                <a:gd name="T34" fmla="*/ 111 w 270"/>
                <a:gd name="T35" fmla="*/ 214 h 664"/>
                <a:gd name="T36" fmla="*/ 93 w 270"/>
                <a:gd name="T37" fmla="*/ 168 h 664"/>
                <a:gd name="T38" fmla="*/ 64 w 270"/>
                <a:gd name="T39" fmla="*/ 100 h 664"/>
                <a:gd name="T40" fmla="*/ 42 w 270"/>
                <a:gd name="T41" fmla="*/ 68 h 664"/>
                <a:gd name="T42" fmla="*/ 8 w 270"/>
                <a:gd name="T43" fmla="*/ 4 h 664"/>
                <a:gd name="T44" fmla="*/ 4 w 270"/>
                <a:gd name="T45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0" h="66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1" y="28"/>
                    <a:pt x="19" y="50"/>
                    <a:pt x="35" y="73"/>
                  </a:cubicBezTo>
                  <a:cubicBezTo>
                    <a:pt x="44" y="84"/>
                    <a:pt x="52" y="94"/>
                    <a:pt x="57" y="104"/>
                  </a:cubicBezTo>
                  <a:cubicBezTo>
                    <a:pt x="69" y="127"/>
                    <a:pt x="77" y="148"/>
                    <a:pt x="85" y="171"/>
                  </a:cubicBezTo>
                  <a:cubicBezTo>
                    <a:pt x="104" y="217"/>
                    <a:pt x="104" y="217"/>
                    <a:pt x="104" y="217"/>
                  </a:cubicBezTo>
                  <a:cubicBezTo>
                    <a:pt x="112" y="237"/>
                    <a:pt x="124" y="256"/>
                    <a:pt x="135" y="275"/>
                  </a:cubicBezTo>
                  <a:cubicBezTo>
                    <a:pt x="144" y="290"/>
                    <a:pt x="153" y="305"/>
                    <a:pt x="161" y="321"/>
                  </a:cubicBezTo>
                  <a:cubicBezTo>
                    <a:pt x="170" y="339"/>
                    <a:pt x="183" y="355"/>
                    <a:pt x="195" y="371"/>
                  </a:cubicBezTo>
                  <a:cubicBezTo>
                    <a:pt x="208" y="387"/>
                    <a:pt x="220" y="402"/>
                    <a:pt x="229" y="420"/>
                  </a:cubicBezTo>
                  <a:cubicBezTo>
                    <a:pt x="262" y="490"/>
                    <a:pt x="244" y="617"/>
                    <a:pt x="175" y="662"/>
                  </a:cubicBezTo>
                  <a:cubicBezTo>
                    <a:pt x="173" y="663"/>
                    <a:pt x="174" y="660"/>
                    <a:pt x="175" y="662"/>
                  </a:cubicBezTo>
                  <a:cubicBezTo>
                    <a:pt x="176" y="664"/>
                    <a:pt x="178" y="664"/>
                    <a:pt x="180" y="663"/>
                  </a:cubicBezTo>
                  <a:cubicBezTo>
                    <a:pt x="253" y="616"/>
                    <a:pt x="270" y="490"/>
                    <a:pt x="236" y="417"/>
                  </a:cubicBezTo>
                  <a:cubicBezTo>
                    <a:pt x="227" y="398"/>
                    <a:pt x="214" y="382"/>
                    <a:pt x="202" y="366"/>
                  </a:cubicBezTo>
                  <a:cubicBezTo>
                    <a:pt x="189" y="351"/>
                    <a:pt x="177" y="335"/>
                    <a:pt x="168" y="318"/>
                  </a:cubicBezTo>
                  <a:cubicBezTo>
                    <a:pt x="160" y="301"/>
                    <a:pt x="151" y="286"/>
                    <a:pt x="142" y="271"/>
                  </a:cubicBezTo>
                  <a:cubicBezTo>
                    <a:pt x="131" y="252"/>
                    <a:pt x="120" y="233"/>
                    <a:pt x="111" y="214"/>
                  </a:cubicBezTo>
                  <a:cubicBezTo>
                    <a:pt x="93" y="168"/>
                    <a:pt x="93" y="168"/>
                    <a:pt x="93" y="168"/>
                  </a:cubicBezTo>
                  <a:cubicBezTo>
                    <a:pt x="85" y="146"/>
                    <a:pt x="76" y="123"/>
                    <a:pt x="64" y="100"/>
                  </a:cubicBezTo>
                  <a:cubicBezTo>
                    <a:pt x="59" y="90"/>
                    <a:pt x="50" y="79"/>
                    <a:pt x="42" y="68"/>
                  </a:cubicBezTo>
                  <a:cubicBezTo>
                    <a:pt x="26" y="47"/>
                    <a:pt x="9" y="25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98D6E01C-64EE-BA4D-95CE-9DA1EF8E6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" y="367"/>
              <a:ext cx="742" cy="674"/>
            </a:xfrm>
            <a:custGeom>
              <a:avLst/>
              <a:gdLst>
                <a:gd name="T0" fmla="*/ 608 w 1030"/>
                <a:gd name="T1" fmla="*/ 932 h 939"/>
                <a:gd name="T2" fmla="*/ 493 w 1030"/>
                <a:gd name="T3" fmla="*/ 841 h 939"/>
                <a:gd name="T4" fmla="*/ 452 w 1030"/>
                <a:gd name="T5" fmla="*/ 787 h 939"/>
                <a:gd name="T6" fmla="*/ 348 w 1030"/>
                <a:gd name="T7" fmla="*/ 630 h 939"/>
                <a:gd name="T8" fmla="*/ 295 w 1030"/>
                <a:gd name="T9" fmla="*/ 480 h 939"/>
                <a:gd name="T10" fmla="*/ 287 w 1030"/>
                <a:gd name="T11" fmla="*/ 433 h 939"/>
                <a:gd name="T12" fmla="*/ 265 w 1030"/>
                <a:gd name="T13" fmla="*/ 345 h 939"/>
                <a:gd name="T14" fmla="*/ 262 w 1030"/>
                <a:gd name="T15" fmla="*/ 343 h 939"/>
                <a:gd name="T16" fmla="*/ 259 w 1030"/>
                <a:gd name="T17" fmla="*/ 344 h 939"/>
                <a:gd name="T18" fmla="*/ 232 w 1030"/>
                <a:gd name="T19" fmla="*/ 362 h 939"/>
                <a:gd name="T20" fmla="*/ 140 w 1030"/>
                <a:gd name="T21" fmla="*/ 403 h 939"/>
                <a:gd name="T22" fmla="*/ 18 w 1030"/>
                <a:gd name="T23" fmla="*/ 349 h 939"/>
                <a:gd name="T24" fmla="*/ 121 w 1030"/>
                <a:gd name="T25" fmla="*/ 265 h 939"/>
                <a:gd name="T26" fmla="*/ 136 w 1030"/>
                <a:gd name="T27" fmla="*/ 260 h 939"/>
                <a:gd name="T28" fmla="*/ 258 w 1030"/>
                <a:gd name="T29" fmla="*/ 206 h 939"/>
                <a:gd name="T30" fmla="*/ 328 w 1030"/>
                <a:gd name="T31" fmla="*/ 132 h 939"/>
                <a:gd name="T32" fmla="*/ 339 w 1030"/>
                <a:gd name="T33" fmla="*/ 116 h 939"/>
                <a:gd name="T34" fmla="*/ 467 w 1030"/>
                <a:gd name="T35" fmla="*/ 31 h 939"/>
                <a:gd name="T36" fmla="*/ 727 w 1030"/>
                <a:gd name="T37" fmla="*/ 71 h 939"/>
                <a:gd name="T38" fmla="*/ 853 w 1030"/>
                <a:gd name="T39" fmla="*/ 95 h 939"/>
                <a:gd name="T40" fmla="*/ 923 w 1030"/>
                <a:gd name="T41" fmla="*/ 76 h 939"/>
                <a:gd name="T42" fmla="*/ 944 w 1030"/>
                <a:gd name="T43" fmla="*/ 64 h 939"/>
                <a:gd name="T44" fmla="*/ 982 w 1030"/>
                <a:gd name="T45" fmla="*/ 47 h 939"/>
                <a:gd name="T46" fmla="*/ 1005 w 1030"/>
                <a:gd name="T47" fmla="*/ 58 h 939"/>
                <a:gd name="T48" fmla="*/ 1004 w 1030"/>
                <a:gd name="T49" fmla="*/ 147 h 939"/>
                <a:gd name="T50" fmla="*/ 896 w 1030"/>
                <a:gd name="T51" fmla="*/ 226 h 939"/>
                <a:gd name="T52" fmla="*/ 812 w 1030"/>
                <a:gd name="T53" fmla="*/ 221 h 939"/>
                <a:gd name="T54" fmla="*/ 806 w 1030"/>
                <a:gd name="T55" fmla="*/ 222 h 939"/>
                <a:gd name="T56" fmla="*/ 807 w 1030"/>
                <a:gd name="T57" fmla="*/ 228 h 939"/>
                <a:gd name="T58" fmla="*/ 897 w 1030"/>
                <a:gd name="T59" fmla="*/ 234 h 939"/>
                <a:gd name="T60" fmla="*/ 1011 w 1030"/>
                <a:gd name="T61" fmla="*/ 151 h 939"/>
                <a:gd name="T62" fmla="*/ 1012 w 1030"/>
                <a:gd name="T63" fmla="*/ 53 h 939"/>
                <a:gd name="T64" fmla="*/ 981 w 1030"/>
                <a:gd name="T65" fmla="*/ 39 h 939"/>
                <a:gd name="T66" fmla="*/ 940 w 1030"/>
                <a:gd name="T67" fmla="*/ 57 h 939"/>
                <a:gd name="T68" fmla="*/ 920 w 1030"/>
                <a:gd name="T69" fmla="*/ 68 h 939"/>
                <a:gd name="T70" fmla="*/ 852 w 1030"/>
                <a:gd name="T71" fmla="*/ 87 h 939"/>
                <a:gd name="T72" fmla="*/ 731 w 1030"/>
                <a:gd name="T73" fmla="*/ 64 h 939"/>
                <a:gd name="T74" fmla="*/ 465 w 1030"/>
                <a:gd name="T75" fmla="*/ 23 h 939"/>
                <a:gd name="T76" fmla="*/ 333 w 1030"/>
                <a:gd name="T77" fmla="*/ 112 h 939"/>
                <a:gd name="T78" fmla="*/ 321 w 1030"/>
                <a:gd name="T79" fmla="*/ 128 h 939"/>
                <a:gd name="T80" fmla="*/ 254 w 1030"/>
                <a:gd name="T81" fmla="*/ 199 h 939"/>
                <a:gd name="T82" fmla="*/ 134 w 1030"/>
                <a:gd name="T83" fmla="*/ 253 h 939"/>
                <a:gd name="T84" fmla="*/ 119 w 1030"/>
                <a:gd name="T85" fmla="*/ 257 h 939"/>
                <a:gd name="T86" fmla="*/ 10 w 1030"/>
                <a:gd name="T87" fmla="*/ 350 h 939"/>
                <a:gd name="T88" fmla="*/ 141 w 1030"/>
                <a:gd name="T89" fmla="*/ 411 h 939"/>
                <a:gd name="T90" fmla="*/ 237 w 1030"/>
                <a:gd name="T91" fmla="*/ 369 h 939"/>
                <a:gd name="T92" fmla="*/ 259 w 1030"/>
                <a:gd name="T93" fmla="*/ 353 h 939"/>
                <a:gd name="T94" fmla="*/ 279 w 1030"/>
                <a:gd name="T95" fmla="*/ 435 h 939"/>
                <a:gd name="T96" fmla="*/ 287 w 1030"/>
                <a:gd name="T97" fmla="*/ 482 h 939"/>
                <a:gd name="T98" fmla="*/ 340 w 1030"/>
                <a:gd name="T99" fmla="*/ 633 h 939"/>
                <a:gd name="T100" fmla="*/ 446 w 1030"/>
                <a:gd name="T101" fmla="*/ 792 h 939"/>
                <a:gd name="T102" fmla="*/ 487 w 1030"/>
                <a:gd name="T103" fmla="*/ 845 h 939"/>
                <a:gd name="T104" fmla="*/ 603 w 1030"/>
                <a:gd name="T105" fmla="*/ 939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30" h="939">
                  <a:moveTo>
                    <a:pt x="608" y="932"/>
                  </a:moveTo>
                  <a:cubicBezTo>
                    <a:pt x="563" y="913"/>
                    <a:pt x="520" y="877"/>
                    <a:pt x="493" y="841"/>
                  </a:cubicBezTo>
                  <a:cubicBezTo>
                    <a:pt x="452" y="787"/>
                    <a:pt x="452" y="787"/>
                    <a:pt x="452" y="787"/>
                  </a:cubicBezTo>
                  <a:cubicBezTo>
                    <a:pt x="413" y="736"/>
                    <a:pt x="376" y="688"/>
                    <a:pt x="348" y="630"/>
                  </a:cubicBezTo>
                  <a:cubicBezTo>
                    <a:pt x="325" y="583"/>
                    <a:pt x="308" y="533"/>
                    <a:pt x="295" y="480"/>
                  </a:cubicBezTo>
                  <a:cubicBezTo>
                    <a:pt x="292" y="465"/>
                    <a:pt x="289" y="450"/>
                    <a:pt x="287" y="433"/>
                  </a:cubicBezTo>
                  <a:cubicBezTo>
                    <a:pt x="282" y="402"/>
                    <a:pt x="278" y="370"/>
                    <a:pt x="265" y="345"/>
                  </a:cubicBezTo>
                  <a:cubicBezTo>
                    <a:pt x="264" y="344"/>
                    <a:pt x="263" y="343"/>
                    <a:pt x="262" y="343"/>
                  </a:cubicBezTo>
                  <a:cubicBezTo>
                    <a:pt x="261" y="343"/>
                    <a:pt x="260" y="343"/>
                    <a:pt x="259" y="344"/>
                  </a:cubicBezTo>
                  <a:cubicBezTo>
                    <a:pt x="232" y="362"/>
                    <a:pt x="232" y="362"/>
                    <a:pt x="232" y="362"/>
                  </a:cubicBezTo>
                  <a:cubicBezTo>
                    <a:pt x="204" y="382"/>
                    <a:pt x="179" y="400"/>
                    <a:pt x="140" y="403"/>
                  </a:cubicBezTo>
                  <a:cubicBezTo>
                    <a:pt x="102" y="406"/>
                    <a:pt x="25" y="390"/>
                    <a:pt x="18" y="349"/>
                  </a:cubicBezTo>
                  <a:cubicBezTo>
                    <a:pt x="10" y="301"/>
                    <a:pt x="79" y="278"/>
                    <a:pt x="121" y="265"/>
                  </a:cubicBezTo>
                  <a:cubicBezTo>
                    <a:pt x="136" y="260"/>
                    <a:pt x="136" y="260"/>
                    <a:pt x="136" y="260"/>
                  </a:cubicBezTo>
                  <a:cubicBezTo>
                    <a:pt x="183" y="244"/>
                    <a:pt x="224" y="226"/>
                    <a:pt x="258" y="206"/>
                  </a:cubicBezTo>
                  <a:cubicBezTo>
                    <a:pt x="290" y="188"/>
                    <a:pt x="309" y="161"/>
                    <a:pt x="328" y="132"/>
                  </a:cubicBezTo>
                  <a:cubicBezTo>
                    <a:pt x="339" y="116"/>
                    <a:pt x="339" y="116"/>
                    <a:pt x="339" y="116"/>
                  </a:cubicBezTo>
                  <a:cubicBezTo>
                    <a:pt x="369" y="74"/>
                    <a:pt x="414" y="44"/>
                    <a:pt x="467" y="31"/>
                  </a:cubicBezTo>
                  <a:cubicBezTo>
                    <a:pt x="558" y="8"/>
                    <a:pt x="640" y="21"/>
                    <a:pt x="727" y="71"/>
                  </a:cubicBezTo>
                  <a:cubicBezTo>
                    <a:pt x="766" y="94"/>
                    <a:pt x="806" y="101"/>
                    <a:pt x="853" y="95"/>
                  </a:cubicBezTo>
                  <a:cubicBezTo>
                    <a:pt x="876" y="92"/>
                    <a:pt x="899" y="86"/>
                    <a:pt x="923" y="76"/>
                  </a:cubicBezTo>
                  <a:cubicBezTo>
                    <a:pt x="944" y="64"/>
                    <a:pt x="944" y="64"/>
                    <a:pt x="944" y="64"/>
                  </a:cubicBezTo>
                  <a:cubicBezTo>
                    <a:pt x="957" y="56"/>
                    <a:pt x="971" y="48"/>
                    <a:pt x="982" y="47"/>
                  </a:cubicBezTo>
                  <a:cubicBezTo>
                    <a:pt x="992" y="47"/>
                    <a:pt x="1000" y="50"/>
                    <a:pt x="1005" y="58"/>
                  </a:cubicBezTo>
                  <a:cubicBezTo>
                    <a:pt x="1020" y="79"/>
                    <a:pt x="1012" y="127"/>
                    <a:pt x="1004" y="147"/>
                  </a:cubicBezTo>
                  <a:cubicBezTo>
                    <a:pt x="986" y="190"/>
                    <a:pt x="951" y="215"/>
                    <a:pt x="896" y="226"/>
                  </a:cubicBezTo>
                  <a:cubicBezTo>
                    <a:pt x="867" y="231"/>
                    <a:pt x="830" y="233"/>
                    <a:pt x="812" y="221"/>
                  </a:cubicBezTo>
                  <a:cubicBezTo>
                    <a:pt x="810" y="220"/>
                    <a:pt x="807" y="220"/>
                    <a:pt x="806" y="222"/>
                  </a:cubicBezTo>
                  <a:cubicBezTo>
                    <a:pt x="805" y="224"/>
                    <a:pt x="805" y="226"/>
                    <a:pt x="807" y="228"/>
                  </a:cubicBezTo>
                  <a:cubicBezTo>
                    <a:pt x="833" y="245"/>
                    <a:pt x="883" y="237"/>
                    <a:pt x="897" y="234"/>
                  </a:cubicBezTo>
                  <a:cubicBezTo>
                    <a:pt x="955" y="222"/>
                    <a:pt x="992" y="195"/>
                    <a:pt x="1011" y="151"/>
                  </a:cubicBezTo>
                  <a:cubicBezTo>
                    <a:pt x="1020" y="130"/>
                    <a:pt x="1030" y="78"/>
                    <a:pt x="1012" y="53"/>
                  </a:cubicBezTo>
                  <a:cubicBezTo>
                    <a:pt x="1005" y="43"/>
                    <a:pt x="995" y="38"/>
                    <a:pt x="981" y="39"/>
                  </a:cubicBezTo>
                  <a:cubicBezTo>
                    <a:pt x="968" y="40"/>
                    <a:pt x="954" y="49"/>
                    <a:pt x="940" y="57"/>
                  </a:cubicBezTo>
                  <a:cubicBezTo>
                    <a:pt x="920" y="68"/>
                    <a:pt x="920" y="68"/>
                    <a:pt x="920" y="68"/>
                  </a:cubicBezTo>
                  <a:cubicBezTo>
                    <a:pt x="897" y="78"/>
                    <a:pt x="875" y="84"/>
                    <a:pt x="852" y="87"/>
                  </a:cubicBezTo>
                  <a:cubicBezTo>
                    <a:pt x="806" y="93"/>
                    <a:pt x="769" y="86"/>
                    <a:pt x="731" y="64"/>
                  </a:cubicBezTo>
                  <a:cubicBezTo>
                    <a:pt x="642" y="13"/>
                    <a:pt x="558" y="0"/>
                    <a:pt x="465" y="23"/>
                  </a:cubicBezTo>
                  <a:cubicBezTo>
                    <a:pt x="411" y="36"/>
                    <a:pt x="364" y="68"/>
                    <a:pt x="333" y="112"/>
                  </a:cubicBezTo>
                  <a:cubicBezTo>
                    <a:pt x="321" y="128"/>
                    <a:pt x="321" y="128"/>
                    <a:pt x="321" y="128"/>
                  </a:cubicBezTo>
                  <a:cubicBezTo>
                    <a:pt x="302" y="155"/>
                    <a:pt x="285" y="182"/>
                    <a:pt x="254" y="199"/>
                  </a:cubicBezTo>
                  <a:cubicBezTo>
                    <a:pt x="220" y="219"/>
                    <a:pt x="180" y="237"/>
                    <a:pt x="134" y="253"/>
                  </a:cubicBezTo>
                  <a:cubicBezTo>
                    <a:pt x="119" y="257"/>
                    <a:pt x="119" y="257"/>
                    <a:pt x="119" y="257"/>
                  </a:cubicBezTo>
                  <a:cubicBezTo>
                    <a:pt x="74" y="271"/>
                    <a:pt x="0" y="295"/>
                    <a:pt x="10" y="350"/>
                  </a:cubicBezTo>
                  <a:cubicBezTo>
                    <a:pt x="18" y="401"/>
                    <a:pt x="106" y="414"/>
                    <a:pt x="141" y="411"/>
                  </a:cubicBezTo>
                  <a:cubicBezTo>
                    <a:pt x="182" y="407"/>
                    <a:pt x="209" y="389"/>
                    <a:pt x="237" y="369"/>
                  </a:cubicBezTo>
                  <a:cubicBezTo>
                    <a:pt x="237" y="369"/>
                    <a:pt x="253" y="357"/>
                    <a:pt x="259" y="353"/>
                  </a:cubicBezTo>
                  <a:cubicBezTo>
                    <a:pt x="270" y="376"/>
                    <a:pt x="275" y="406"/>
                    <a:pt x="279" y="435"/>
                  </a:cubicBezTo>
                  <a:cubicBezTo>
                    <a:pt x="281" y="451"/>
                    <a:pt x="284" y="467"/>
                    <a:pt x="287" y="482"/>
                  </a:cubicBezTo>
                  <a:cubicBezTo>
                    <a:pt x="300" y="535"/>
                    <a:pt x="318" y="586"/>
                    <a:pt x="340" y="633"/>
                  </a:cubicBezTo>
                  <a:cubicBezTo>
                    <a:pt x="369" y="693"/>
                    <a:pt x="408" y="743"/>
                    <a:pt x="446" y="792"/>
                  </a:cubicBezTo>
                  <a:cubicBezTo>
                    <a:pt x="487" y="845"/>
                    <a:pt x="487" y="845"/>
                    <a:pt x="487" y="845"/>
                  </a:cubicBezTo>
                  <a:cubicBezTo>
                    <a:pt x="513" y="881"/>
                    <a:pt x="556" y="919"/>
                    <a:pt x="603" y="939"/>
                  </a:cubicBezTo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B0B10404-0FE8-6D4B-8B2F-14E1E61CF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3" y="895"/>
              <a:ext cx="246" cy="135"/>
            </a:xfrm>
            <a:custGeom>
              <a:avLst/>
              <a:gdLst>
                <a:gd name="T0" fmla="*/ 338 w 342"/>
                <a:gd name="T1" fmla="*/ 0 h 188"/>
                <a:gd name="T2" fmla="*/ 334 w 342"/>
                <a:gd name="T3" fmla="*/ 4 h 188"/>
                <a:gd name="T4" fmla="*/ 210 w 342"/>
                <a:gd name="T5" fmla="*/ 172 h 188"/>
                <a:gd name="T6" fmla="*/ 92 w 342"/>
                <a:gd name="T7" fmla="*/ 160 h 188"/>
                <a:gd name="T8" fmla="*/ 36 w 342"/>
                <a:gd name="T9" fmla="*/ 116 h 188"/>
                <a:gd name="T10" fmla="*/ 7 w 342"/>
                <a:gd name="T11" fmla="*/ 90 h 188"/>
                <a:gd name="T12" fmla="*/ 1 w 342"/>
                <a:gd name="T13" fmla="*/ 91 h 188"/>
                <a:gd name="T14" fmla="*/ 2 w 342"/>
                <a:gd name="T15" fmla="*/ 96 h 188"/>
                <a:gd name="T16" fmla="*/ 30 w 342"/>
                <a:gd name="T17" fmla="*/ 122 h 188"/>
                <a:gd name="T18" fmla="*/ 88 w 342"/>
                <a:gd name="T19" fmla="*/ 167 h 188"/>
                <a:gd name="T20" fmla="*/ 211 w 342"/>
                <a:gd name="T21" fmla="*/ 180 h 188"/>
                <a:gd name="T22" fmla="*/ 342 w 342"/>
                <a:gd name="T23" fmla="*/ 5 h 188"/>
                <a:gd name="T24" fmla="*/ 338 w 342"/>
                <a:gd name="T2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2" h="188">
                  <a:moveTo>
                    <a:pt x="338" y="0"/>
                  </a:moveTo>
                  <a:cubicBezTo>
                    <a:pt x="336" y="0"/>
                    <a:pt x="334" y="2"/>
                    <a:pt x="334" y="4"/>
                  </a:cubicBezTo>
                  <a:cubicBezTo>
                    <a:pt x="326" y="77"/>
                    <a:pt x="305" y="155"/>
                    <a:pt x="210" y="172"/>
                  </a:cubicBezTo>
                  <a:cubicBezTo>
                    <a:pt x="165" y="180"/>
                    <a:pt x="128" y="176"/>
                    <a:pt x="92" y="160"/>
                  </a:cubicBezTo>
                  <a:cubicBezTo>
                    <a:pt x="70" y="150"/>
                    <a:pt x="53" y="133"/>
                    <a:pt x="36" y="116"/>
                  </a:cubicBezTo>
                  <a:cubicBezTo>
                    <a:pt x="27" y="107"/>
                    <a:pt x="17" y="98"/>
                    <a:pt x="7" y="90"/>
                  </a:cubicBezTo>
                  <a:cubicBezTo>
                    <a:pt x="5" y="88"/>
                    <a:pt x="3" y="89"/>
                    <a:pt x="1" y="91"/>
                  </a:cubicBezTo>
                  <a:cubicBezTo>
                    <a:pt x="0" y="92"/>
                    <a:pt x="0" y="95"/>
                    <a:pt x="2" y="96"/>
                  </a:cubicBezTo>
                  <a:cubicBezTo>
                    <a:pt x="12" y="104"/>
                    <a:pt x="21" y="113"/>
                    <a:pt x="30" y="122"/>
                  </a:cubicBezTo>
                  <a:cubicBezTo>
                    <a:pt x="47" y="139"/>
                    <a:pt x="65" y="156"/>
                    <a:pt x="88" y="167"/>
                  </a:cubicBezTo>
                  <a:cubicBezTo>
                    <a:pt x="126" y="184"/>
                    <a:pt x="164" y="188"/>
                    <a:pt x="211" y="180"/>
                  </a:cubicBezTo>
                  <a:cubicBezTo>
                    <a:pt x="313" y="162"/>
                    <a:pt x="334" y="77"/>
                    <a:pt x="342" y="5"/>
                  </a:cubicBezTo>
                  <a:cubicBezTo>
                    <a:pt x="342" y="3"/>
                    <a:pt x="340" y="1"/>
                    <a:pt x="338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1007274D-4415-D047-909C-B6D500103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4" y="950"/>
              <a:ext cx="14" cy="16"/>
            </a:xfrm>
            <a:custGeom>
              <a:avLst/>
              <a:gdLst>
                <a:gd name="T0" fmla="*/ 12 w 19"/>
                <a:gd name="T1" fmla="*/ 2 h 22"/>
                <a:gd name="T2" fmla="*/ 12 w 19"/>
                <a:gd name="T3" fmla="*/ 2 h 22"/>
                <a:gd name="T4" fmla="*/ 11 w 19"/>
                <a:gd name="T5" fmla="*/ 3 h 22"/>
                <a:gd name="T6" fmla="*/ 10 w 19"/>
                <a:gd name="T7" fmla="*/ 1 h 22"/>
                <a:gd name="T8" fmla="*/ 5 w 19"/>
                <a:gd name="T9" fmla="*/ 3 h 22"/>
                <a:gd name="T10" fmla="*/ 2 w 19"/>
                <a:gd name="T11" fmla="*/ 12 h 22"/>
                <a:gd name="T12" fmla="*/ 1 w 19"/>
                <a:gd name="T13" fmla="*/ 15 h 22"/>
                <a:gd name="T14" fmla="*/ 1 w 19"/>
                <a:gd name="T15" fmla="*/ 16 h 22"/>
                <a:gd name="T16" fmla="*/ 1 w 19"/>
                <a:gd name="T17" fmla="*/ 16 h 22"/>
                <a:gd name="T18" fmla="*/ 1 w 19"/>
                <a:gd name="T19" fmla="*/ 17 h 22"/>
                <a:gd name="T20" fmla="*/ 2 w 19"/>
                <a:gd name="T21" fmla="*/ 21 h 22"/>
                <a:gd name="T22" fmla="*/ 8 w 19"/>
                <a:gd name="T23" fmla="*/ 20 h 22"/>
                <a:gd name="T24" fmla="*/ 9 w 19"/>
                <a:gd name="T25" fmla="*/ 18 h 22"/>
                <a:gd name="T26" fmla="*/ 18 w 19"/>
                <a:gd name="T27" fmla="*/ 8 h 22"/>
                <a:gd name="T28" fmla="*/ 18 w 19"/>
                <a:gd name="T29" fmla="*/ 8 h 22"/>
                <a:gd name="T30" fmla="*/ 18 w 19"/>
                <a:gd name="T31" fmla="*/ 6 h 22"/>
                <a:gd name="T32" fmla="*/ 17 w 19"/>
                <a:gd name="T33" fmla="*/ 2 h 22"/>
                <a:gd name="T34" fmla="*/ 12 w 19"/>
                <a:gd name="T35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2">
                  <a:moveTo>
                    <a:pt x="12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3"/>
                    <a:pt x="11" y="3"/>
                  </a:cubicBezTo>
                  <a:cubicBezTo>
                    <a:pt x="11" y="2"/>
                    <a:pt x="11" y="1"/>
                    <a:pt x="10" y="1"/>
                  </a:cubicBezTo>
                  <a:cubicBezTo>
                    <a:pt x="8" y="0"/>
                    <a:pt x="6" y="1"/>
                    <a:pt x="5" y="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1" y="15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7"/>
                  </a:cubicBezTo>
                  <a:cubicBezTo>
                    <a:pt x="0" y="18"/>
                    <a:pt x="1" y="20"/>
                    <a:pt x="2" y="21"/>
                  </a:cubicBezTo>
                  <a:cubicBezTo>
                    <a:pt x="4" y="22"/>
                    <a:pt x="7" y="22"/>
                    <a:pt x="8" y="20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9" y="5"/>
                    <a:pt x="18" y="3"/>
                    <a:pt x="17" y="2"/>
                  </a:cubicBezTo>
                  <a:cubicBezTo>
                    <a:pt x="16" y="1"/>
                    <a:pt x="13" y="1"/>
                    <a:pt x="12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0838FCD0-0000-D040-AA33-E8F83098A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" y="945"/>
              <a:ext cx="38" cy="74"/>
            </a:xfrm>
            <a:custGeom>
              <a:avLst/>
              <a:gdLst>
                <a:gd name="T0" fmla="*/ 3 w 53"/>
                <a:gd name="T1" fmla="*/ 1 h 103"/>
                <a:gd name="T2" fmla="*/ 1 w 53"/>
                <a:gd name="T3" fmla="*/ 6 h 103"/>
                <a:gd name="T4" fmla="*/ 13 w 53"/>
                <a:gd name="T5" fmla="*/ 28 h 103"/>
                <a:gd name="T6" fmla="*/ 45 w 53"/>
                <a:gd name="T7" fmla="*/ 99 h 103"/>
                <a:gd name="T8" fmla="*/ 50 w 53"/>
                <a:gd name="T9" fmla="*/ 102 h 103"/>
                <a:gd name="T10" fmla="*/ 53 w 53"/>
                <a:gd name="T11" fmla="*/ 97 h 103"/>
                <a:gd name="T12" fmla="*/ 20 w 53"/>
                <a:gd name="T13" fmla="*/ 25 h 103"/>
                <a:gd name="T14" fmla="*/ 9 w 53"/>
                <a:gd name="T15" fmla="*/ 2 h 103"/>
                <a:gd name="T16" fmla="*/ 3 w 53"/>
                <a:gd name="T17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03">
                  <a:moveTo>
                    <a:pt x="3" y="1"/>
                  </a:moveTo>
                  <a:cubicBezTo>
                    <a:pt x="1" y="2"/>
                    <a:pt x="0" y="4"/>
                    <a:pt x="1" y="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25" y="53"/>
                    <a:pt x="40" y="81"/>
                    <a:pt x="45" y="99"/>
                  </a:cubicBezTo>
                  <a:cubicBezTo>
                    <a:pt x="45" y="101"/>
                    <a:pt x="48" y="103"/>
                    <a:pt x="50" y="102"/>
                  </a:cubicBezTo>
                  <a:cubicBezTo>
                    <a:pt x="52" y="101"/>
                    <a:pt x="53" y="99"/>
                    <a:pt x="53" y="97"/>
                  </a:cubicBezTo>
                  <a:cubicBezTo>
                    <a:pt x="47" y="78"/>
                    <a:pt x="33" y="50"/>
                    <a:pt x="20" y="2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5" y="0"/>
                    <a:pt x="3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7A5484A0-55FB-8B45-A5B9-D911F5EAC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" y="908"/>
              <a:ext cx="65" cy="42"/>
            </a:xfrm>
            <a:custGeom>
              <a:avLst/>
              <a:gdLst>
                <a:gd name="T0" fmla="*/ 56 w 90"/>
                <a:gd name="T1" fmla="*/ 58 h 58"/>
                <a:gd name="T2" fmla="*/ 0 w 90"/>
                <a:gd name="T3" fmla="*/ 33 h 58"/>
                <a:gd name="T4" fmla="*/ 81 w 90"/>
                <a:gd name="T5" fmla="*/ 0 h 58"/>
                <a:gd name="T6" fmla="*/ 54 w 90"/>
                <a:gd name="T7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58">
                  <a:moveTo>
                    <a:pt x="56" y="58"/>
                  </a:moveTo>
                  <a:cubicBezTo>
                    <a:pt x="39" y="48"/>
                    <a:pt x="14" y="46"/>
                    <a:pt x="0" y="33"/>
                  </a:cubicBezTo>
                  <a:cubicBezTo>
                    <a:pt x="25" y="21"/>
                    <a:pt x="54" y="11"/>
                    <a:pt x="81" y="0"/>
                  </a:cubicBezTo>
                  <a:cubicBezTo>
                    <a:pt x="90" y="17"/>
                    <a:pt x="66" y="45"/>
                    <a:pt x="54" y="57"/>
                  </a:cubicBezTo>
                </a:path>
              </a:pathLst>
            </a:custGeom>
            <a:solidFill>
              <a:srgbClr val="937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43561A21-F35F-D841-A043-69F71F9CE1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1" y="905"/>
              <a:ext cx="67" cy="48"/>
            </a:xfrm>
            <a:custGeom>
              <a:avLst/>
              <a:gdLst>
                <a:gd name="T0" fmla="*/ 84 w 93"/>
                <a:gd name="T1" fmla="*/ 1 h 67"/>
                <a:gd name="T2" fmla="*/ 61 w 93"/>
                <a:gd name="T3" fmla="*/ 10 h 67"/>
                <a:gd name="T4" fmla="*/ 3 w 93"/>
                <a:gd name="T5" fmla="*/ 35 h 67"/>
                <a:gd name="T6" fmla="*/ 1 w 93"/>
                <a:gd name="T7" fmla="*/ 38 h 67"/>
                <a:gd name="T8" fmla="*/ 2 w 93"/>
                <a:gd name="T9" fmla="*/ 41 h 67"/>
                <a:gd name="T10" fmla="*/ 36 w 93"/>
                <a:gd name="T11" fmla="*/ 57 h 67"/>
                <a:gd name="T12" fmla="*/ 56 w 93"/>
                <a:gd name="T13" fmla="*/ 65 h 67"/>
                <a:gd name="T14" fmla="*/ 58 w 93"/>
                <a:gd name="T15" fmla="*/ 66 h 67"/>
                <a:gd name="T16" fmla="*/ 59 w 93"/>
                <a:gd name="T17" fmla="*/ 66 h 67"/>
                <a:gd name="T18" fmla="*/ 65 w 93"/>
                <a:gd name="T19" fmla="*/ 65 h 67"/>
                <a:gd name="T20" fmla="*/ 65 w 93"/>
                <a:gd name="T21" fmla="*/ 64 h 67"/>
                <a:gd name="T22" fmla="*/ 65 w 93"/>
                <a:gd name="T23" fmla="*/ 61 h 67"/>
                <a:gd name="T24" fmla="*/ 90 w 93"/>
                <a:gd name="T25" fmla="*/ 24 h 67"/>
                <a:gd name="T26" fmla="*/ 89 w 93"/>
                <a:gd name="T27" fmla="*/ 3 h 67"/>
                <a:gd name="T28" fmla="*/ 84 w 93"/>
                <a:gd name="T29" fmla="*/ 1 h 67"/>
                <a:gd name="T30" fmla="*/ 64 w 93"/>
                <a:gd name="T31" fmla="*/ 18 h 67"/>
                <a:gd name="T32" fmla="*/ 83 w 93"/>
                <a:gd name="T33" fmla="*/ 10 h 67"/>
                <a:gd name="T34" fmla="*/ 82 w 93"/>
                <a:gd name="T35" fmla="*/ 21 h 67"/>
                <a:gd name="T36" fmla="*/ 58 w 93"/>
                <a:gd name="T37" fmla="*/ 57 h 67"/>
                <a:gd name="T38" fmla="*/ 38 w 93"/>
                <a:gd name="T39" fmla="*/ 49 h 67"/>
                <a:gd name="T40" fmla="*/ 13 w 93"/>
                <a:gd name="T41" fmla="*/ 39 h 67"/>
                <a:gd name="T42" fmla="*/ 64 w 93"/>
                <a:gd name="T43" fmla="*/ 1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67">
                  <a:moveTo>
                    <a:pt x="84" y="1"/>
                  </a:moveTo>
                  <a:cubicBezTo>
                    <a:pt x="61" y="10"/>
                    <a:pt x="61" y="10"/>
                    <a:pt x="61" y="10"/>
                  </a:cubicBezTo>
                  <a:cubicBezTo>
                    <a:pt x="42" y="18"/>
                    <a:pt x="21" y="26"/>
                    <a:pt x="3" y="35"/>
                  </a:cubicBezTo>
                  <a:cubicBezTo>
                    <a:pt x="2" y="35"/>
                    <a:pt x="1" y="36"/>
                    <a:pt x="1" y="38"/>
                  </a:cubicBezTo>
                  <a:cubicBezTo>
                    <a:pt x="0" y="39"/>
                    <a:pt x="1" y="40"/>
                    <a:pt x="2" y="41"/>
                  </a:cubicBezTo>
                  <a:cubicBezTo>
                    <a:pt x="11" y="49"/>
                    <a:pt x="24" y="53"/>
                    <a:pt x="36" y="57"/>
                  </a:cubicBezTo>
                  <a:cubicBezTo>
                    <a:pt x="43" y="60"/>
                    <a:pt x="50" y="62"/>
                    <a:pt x="56" y="65"/>
                  </a:cubicBezTo>
                  <a:cubicBezTo>
                    <a:pt x="57" y="66"/>
                    <a:pt x="57" y="66"/>
                    <a:pt x="58" y="66"/>
                  </a:cubicBezTo>
                  <a:cubicBezTo>
                    <a:pt x="58" y="66"/>
                    <a:pt x="59" y="66"/>
                    <a:pt x="59" y="66"/>
                  </a:cubicBezTo>
                  <a:cubicBezTo>
                    <a:pt x="61" y="67"/>
                    <a:pt x="64" y="67"/>
                    <a:pt x="65" y="65"/>
                  </a:cubicBezTo>
                  <a:cubicBezTo>
                    <a:pt x="65" y="65"/>
                    <a:pt x="65" y="64"/>
                    <a:pt x="65" y="64"/>
                  </a:cubicBezTo>
                  <a:cubicBezTo>
                    <a:pt x="65" y="63"/>
                    <a:pt x="65" y="62"/>
                    <a:pt x="65" y="61"/>
                  </a:cubicBezTo>
                  <a:cubicBezTo>
                    <a:pt x="73" y="53"/>
                    <a:pt x="85" y="38"/>
                    <a:pt x="90" y="24"/>
                  </a:cubicBezTo>
                  <a:cubicBezTo>
                    <a:pt x="93" y="16"/>
                    <a:pt x="93" y="9"/>
                    <a:pt x="89" y="3"/>
                  </a:cubicBezTo>
                  <a:cubicBezTo>
                    <a:pt x="88" y="1"/>
                    <a:pt x="86" y="0"/>
                    <a:pt x="84" y="1"/>
                  </a:cubicBezTo>
                  <a:close/>
                  <a:moveTo>
                    <a:pt x="64" y="18"/>
                  </a:moveTo>
                  <a:cubicBezTo>
                    <a:pt x="64" y="18"/>
                    <a:pt x="78" y="12"/>
                    <a:pt x="83" y="10"/>
                  </a:cubicBezTo>
                  <a:cubicBezTo>
                    <a:pt x="84" y="13"/>
                    <a:pt x="84" y="16"/>
                    <a:pt x="82" y="21"/>
                  </a:cubicBezTo>
                  <a:cubicBezTo>
                    <a:pt x="80" y="29"/>
                    <a:pt x="73" y="41"/>
                    <a:pt x="58" y="57"/>
                  </a:cubicBezTo>
                  <a:cubicBezTo>
                    <a:pt x="51" y="54"/>
                    <a:pt x="45" y="52"/>
                    <a:pt x="38" y="49"/>
                  </a:cubicBezTo>
                  <a:cubicBezTo>
                    <a:pt x="29" y="47"/>
                    <a:pt x="20" y="43"/>
                    <a:pt x="13" y="39"/>
                  </a:cubicBezTo>
                  <a:cubicBezTo>
                    <a:pt x="29" y="31"/>
                    <a:pt x="47" y="24"/>
                    <a:pt x="64" y="18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01054B91-9D9E-C540-9AAC-A6FDCCABF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" y="589"/>
              <a:ext cx="43" cy="26"/>
            </a:xfrm>
            <a:custGeom>
              <a:avLst/>
              <a:gdLst>
                <a:gd name="T0" fmla="*/ 20 w 60"/>
                <a:gd name="T1" fmla="*/ 5 h 35"/>
                <a:gd name="T2" fmla="*/ 0 w 60"/>
                <a:gd name="T3" fmla="*/ 31 h 35"/>
                <a:gd name="T4" fmla="*/ 4 w 60"/>
                <a:gd name="T5" fmla="*/ 35 h 35"/>
                <a:gd name="T6" fmla="*/ 8 w 60"/>
                <a:gd name="T7" fmla="*/ 32 h 35"/>
                <a:gd name="T8" fmla="*/ 23 w 60"/>
                <a:gd name="T9" fmla="*/ 12 h 35"/>
                <a:gd name="T10" fmla="*/ 52 w 60"/>
                <a:gd name="T11" fmla="*/ 17 h 35"/>
                <a:gd name="T12" fmla="*/ 58 w 60"/>
                <a:gd name="T13" fmla="*/ 16 h 35"/>
                <a:gd name="T14" fmla="*/ 58 w 60"/>
                <a:gd name="T15" fmla="*/ 11 h 35"/>
                <a:gd name="T16" fmla="*/ 20 w 60"/>
                <a:gd name="T17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35">
                  <a:moveTo>
                    <a:pt x="20" y="5"/>
                  </a:moveTo>
                  <a:cubicBezTo>
                    <a:pt x="9" y="9"/>
                    <a:pt x="1" y="19"/>
                    <a:pt x="0" y="31"/>
                  </a:cubicBezTo>
                  <a:cubicBezTo>
                    <a:pt x="0" y="33"/>
                    <a:pt x="1" y="35"/>
                    <a:pt x="4" y="35"/>
                  </a:cubicBezTo>
                  <a:cubicBezTo>
                    <a:pt x="6" y="35"/>
                    <a:pt x="8" y="34"/>
                    <a:pt x="8" y="32"/>
                  </a:cubicBezTo>
                  <a:cubicBezTo>
                    <a:pt x="9" y="19"/>
                    <a:pt x="18" y="14"/>
                    <a:pt x="23" y="12"/>
                  </a:cubicBezTo>
                  <a:cubicBezTo>
                    <a:pt x="34" y="8"/>
                    <a:pt x="46" y="10"/>
                    <a:pt x="52" y="17"/>
                  </a:cubicBezTo>
                  <a:cubicBezTo>
                    <a:pt x="54" y="18"/>
                    <a:pt x="57" y="18"/>
                    <a:pt x="58" y="16"/>
                  </a:cubicBezTo>
                  <a:cubicBezTo>
                    <a:pt x="60" y="15"/>
                    <a:pt x="60" y="12"/>
                    <a:pt x="58" y="11"/>
                  </a:cubicBezTo>
                  <a:cubicBezTo>
                    <a:pt x="49" y="2"/>
                    <a:pt x="34" y="0"/>
                    <a:pt x="2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AED9F12E-D38E-6546-81A2-119D54A38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533"/>
              <a:ext cx="39" cy="22"/>
            </a:xfrm>
            <a:custGeom>
              <a:avLst/>
              <a:gdLst>
                <a:gd name="T0" fmla="*/ 15 w 54"/>
                <a:gd name="T1" fmla="*/ 6 h 31"/>
                <a:gd name="T2" fmla="*/ 0 w 54"/>
                <a:gd name="T3" fmla="*/ 26 h 31"/>
                <a:gd name="T4" fmla="*/ 4 w 54"/>
                <a:gd name="T5" fmla="*/ 31 h 31"/>
                <a:gd name="T6" fmla="*/ 8 w 54"/>
                <a:gd name="T7" fmla="*/ 27 h 31"/>
                <a:gd name="T8" fmla="*/ 19 w 54"/>
                <a:gd name="T9" fmla="*/ 13 h 31"/>
                <a:gd name="T10" fmla="*/ 48 w 54"/>
                <a:gd name="T11" fmla="*/ 14 h 31"/>
                <a:gd name="T12" fmla="*/ 53 w 54"/>
                <a:gd name="T13" fmla="*/ 12 h 31"/>
                <a:gd name="T14" fmla="*/ 51 w 54"/>
                <a:gd name="T15" fmla="*/ 6 h 31"/>
                <a:gd name="T16" fmla="*/ 15 w 54"/>
                <a:gd name="T17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31">
                  <a:moveTo>
                    <a:pt x="15" y="6"/>
                  </a:moveTo>
                  <a:cubicBezTo>
                    <a:pt x="7" y="10"/>
                    <a:pt x="2" y="17"/>
                    <a:pt x="0" y="26"/>
                  </a:cubicBezTo>
                  <a:cubicBezTo>
                    <a:pt x="0" y="28"/>
                    <a:pt x="1" y="30"/>
                    <a:pt x="4" y="31"/>
                  </a:cubicBezTo>
                  <a:cubicBezTo>
                    <a:pt x="6" y="31"/>
                    <a:pt x="8" y="30"/>
                    <a:pt x="8" y="27"/>
                  </a:cubicBezTo>
                  <a:cubicBezTo>
                    <a:pt x="10" y="21"/>
                    <a:pt x="13" y="16"/>
                    <a:pt x="19" y="13"/>
                  </a:cubicBezTo>
                  <a:cubicBezTo>
                    <a:pt x="27" y="9"/>
                    <a:pt x="38" y="9"/>
                    <a:pt x="48" y="14"/>
                  </a:cubicBezTo>
                  <a:cubicBezTo>
                    <a:pt x="50" y="15"/>
                    <a:pt x="52" y="14"/>
                    <a:pt x="53" y="12"/>
                  </a:cubicBezTo>
                  <a:cubicBezTo>
                    <a:pt x="54" y="10"/>
                    <a:pt x="53" y="7"/>
                    <a:pt x="51" y="6"/>
                  </a:cubicBezTo>
                  <a:cubicBezTo>
                    <a:pt x="40" y="1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711A6B1C-CD8E-0C4B-BCA2-11E7F53B9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" y="273"/>
              <a:ext cx="129" cy="188"/>
            </a:xfrm>
            <a:custGeom>
              <a:avLst/>
              <a:gdLst>
                <a:gd name="T0" fmla="*/ 24 w 179"/>
                <a:gd name="T1" fmla="*/ 4 h 262"/>
                <a:gd name="T2" fmla="*/ 3 w 179"/>
                <a:gd name="T3" fmla="*/ 50 h 262"/>
                <a:gd name="T4" fmla="*/ 27 w 179"/>
                <a:gd name="T5" fmla="*/ 81 h 262"/>
                <a:gd name="T6" fmla="*/ 39 w 179"/>
                <a:gd name="T7" fmla="*/ 87 h 262"/>
                <a:gd name="T8" fmla="*/ 73 w 179"/>
                <a:gd name="T9" fmla="*/ 138 h 262"/>
                <a:gd name="T10" fmla="*/ 83 w 179"/>
                <a:gd name="T11" fmla="*/ 159 h 262"/>
                <a:gd name="T12" fmla="*/ 100 w 179"/>
                <a:gd name="T13" fmla="*/ 186 h 262"/>
                <a:gd name="T14" fmla="*/ 139 w 179"/>
                <a:gd name="T15" fmla="*/ 259 h 262"/>
                <a:gd name="T16" fmla="*/ 144 w 179"/>
                <a:gd name="T17" fmla="*/ 261 h 262"/>
                <a:gd name="T18" fmla="*/ 146 w 179"/>
                <a:gd name="T19" fmla="*/ 256 h 262"/>
                <a:gd name="T20" fmla="*/ 107 w 179"/>
                <a:gd name="T21" fmla="*/ 182 h 262"/>
                <a:gd name="T22" fmla="*/ 91 w 179"/>
                <a:gd name="T23" fmla="*/ 155 h 262"/>
                <a:gd name="T24" fmla="*/ 80 w 179"/>
                <a:gd name="T25" fmla="*/ 135 h 262"/>
                <a:gd name="T26" fmla="*/ 43 w 179"/>
                <a:gd name="T27" fmla="*/ 80 h 262"/>
                <a:gd name="T28" fmla="*/ 30 w 179"/>
                <a:gd name="T29" fmla="*/ 74 h 262"/>
                <a:gd name="T30" fmla="*/ 11 w 179"/>
                <a:gd name="T31" fmla="*/ 48 h 262"/>
                <a:gd name="T32" fmla="*/ 26 w 179"/>
                <a:gd name="T33" fmla="*/ 12 h 262"/>
                <a:gd name="T34" fmla="*/ 47 w 179"/>
                <a:gd name="T35" fmla="*/ 14 h 262"/>
                <a:gd name="T36" fmla="*/ 61 w 179"/>
                <a:gd name="T37" fmla="*/ 78 h 262"/>
                <a:gd name="T38" fmla="*/ 62 w 179"/>
                <a:gd name="T39" fmla="*/ 82 h 262"/>
                <a:gd name="T40" fmla="*/ 107 w 179"/>
                <a:gd name="T41" fmla="*/ 130 h 262"/>
                <a:gd name="T42" fmla="*/ 121 w 179"/>
                <a:gd name="T43" fmla="*/ 149 h 262"/>
                <a:gd name="T44" fmla="*/ 131 w 179"/>
                <a:gd name="T45" fmla="*/ 160 h 262"/>
                <a:gd name="T46" fmla="*/ 171 w 179"/>
                <a:gd name="T47" fmla="*/ 214 h 262"/>
                <a:gd name="T48" fmla="*/ 177 w 179"/>
                <a:gd name="T49" fmla="*/ 215 h 262"/>
                <a:gd name="T50" fmla="*/ 179 w 179"/>
                <a:gd name="T51" fmla="*/ 213 h 262"/>
                <a:gd name="T52" fmla="*/ 178 w 179"/>
                <a:gd name="T53" fmla="*/ 209 h 262"/>
                <a:gd name="T54" fmla="*/ 137 w 179"/>
                <a:gd name="T55" fmla="*/ 155 h 262"/>
                <a:gd name="T56" fmla="*/ 128 w 179"/>
                <a:gd name="T57" fmla="*/ 144 h 262"/>
                <a:gd name="T58" fmla="*/ 113 w 179"/>
                <a:gd name="T59" fmla="*/ 125 h 262"/>
                <a:gd name="T60" fmla="*/ 69 w 179"/>
                <a:gd name="T61" fmla="*/ 76 h 262"/>
                <a:gd name="T62" fmla="*/ 52 w 179"/>
                <a:gd name="T63" fmla="*/ 8 h 262"/>
                <a:gd name="T64" fmla="*/ 24 w 179"/>
                <a:gd name="T65" fmla="*/ 4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9" h="262">
                  <a:moveTo>
                    <a:pt x="24" y="4"/>
                  </a:moveTo>
                  <a:cubicBezTo>
                    <a:pt x="4" y="11"/>
                    <a:pt x="0" y="32"/>
                    <a:pt x="3" y="50"/>
                  </a:cubicBezTo>
                  <a:cubicBezTo>
                    <a:pt x="6" y="71"/>
                    <a:pt x="15" y="76"/>
                    <a:pt x="27" y="81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52" y="95"/>
                    <a:pt x="63" y="119"/>
                    <a:pt x="73" y="138"/>
                  </a:cubicBezTo>
                  <a:cubicBezTo>
                    <a:pt x="83" y="159"/>
                    <a:pt x="83" y="159"/>
                    <a:pt x="83" y="159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14" y="209"/>
                    <a:pt x="129" y="234"/>
                    <a:pt x="139" y="259"/>
                  </a:cubicBezTo>
                  <a:cubicBezTo>
                    <a:pt x="140" y="261"/>
                    <a:pt x="142" y="262"/>
                    <a:pt x="144" y="261"/>
                  </a:cubicBezTo>
                  <a:cubicBezTo>
                    <a:pt x="146" y="260"/>
                    <a:pt x="147" y="258"/>
                    <a:pt x="146" y="256"/>
                  </a:cubicBezTo>
                  <a:cubicBezTo>
                    <a:pt x="136" y="230"/>
                    <a:pt x="121" y="206"/>
                    <a:pt x="107" y="182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70" y="113"/>
                    <a:pt x="58" y="89"/>
                    <a:pt x="43" y="80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20" y="69"/>
                    <a:pt x="14" y="66"/>
                    <a:pt x="11" y="48"/>
                  </a:cubicBezTo>
                  <a:cubicBezTo>
                    <a:pt x="10" y="41"/>
                    <a:pt x="7" y="18"/>
                    <a:pt x="26" y="12"/>
                  </a:cubicBezTo>
                  <a:cubicBezTo>
                    <a:pt x="35" y="9"/>
                    <a:pt x="42" y="10"/>
                    <a:pt x="47" y="14"/>
                  </a:cubicBezTo>
                  <a:cubicBezTo>
                    <a:pt x="60" y="24"/>
                    <a:pt x="62" y="55"/>
                    <a:pt x="61" y="78"/>
                  </a:cubicBezTo>
                  <a:cubicBezTo>
                    <a:pt x="60" y="79"/>
                    <a:pt x="61" y="81"/>
                    <a:pt x="62" y="82"/>
                  </a:cubicBezTo>
                  <a:cubicBezTo>
                    <a:pt x="79" y="94"/>
                    <a:pt x="93" y="112"/>
                    <a:pt x="107" y="130"/>
                  </a:cubicBezTo>
                  <a:cubicBezTo>
                    <a:pt x="121" y="149"/>
                    <a:pt x="121" y="149"/>
                    <a:pt x="121" y="149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45" y="177"/>
                    <a:pt x="160" y="195"/>
                    <a:pt x="171" y="214"/>
                  </a:cubicBezTo>
                  <a:cubicBezTo>
                    <a:pt x="172" y="216"/>
                    <a:pt x="175" y="216"/>
                    <a:pt x="177" y="215"/>
                  </a:cubicBezTo>
                  <a:cubicBezTo>
                    <a:pt x="178" y="214"/>
                    <a:pt x="178" y="214"/>
                    <a:pt x="179" y="213"/>
                  </a:cubicBezTo>
                  <a:cubicBezTo>
                    <a:pt x="179" y="212"/>
                    <a:pt x="179" y="210"/>
                    <a:pt x="178" y="209"/>
                  </a:cubicBezTo>
                  <a:cubicBezTo>
                    <a:pt x="167" y="190"/>
                    <a:pt x="152" y="172"/>
                    <a:pt x="137" y="155"/>
                  </a:cubicBezTo>
                  <a:cubicBezTo>
                    <a:pt x="128" y="144"/>
                    <a:pt x="128" y="144"/>
                    <a:pt x="128" y="14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00" y="107"/>
                    <a:pt x="86" y="89"/>
                    <a:pt x="69" y="76"/>
                  </a:cubicBezTo>
                  <a:cubicBezTo>
                    <a:pt x="70" y="62"/>
                    <a:pt x="71" y="22"/>
                    <a:pt x="52" y="8"/>
                  </a:cubicBezTo>
                  <a:cubicBezTo>
                    <a:pt x="44" y="2"/>
                    <a:pt x="35" y="0"/>
                    <a:pt x="24" y="4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6B6DFCBF-BBC2-AA4B-B1BE-2B8AF4B50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" y="195"/>
              <a:ext cx="59" cy="186"/>
            </a:xfrm>
            <a:custGeom>
              <a:avLst/>
              <a:gdLst>
                <a:gd name="T0" fmla="*/ 16 w 82"/>
                <a:gd name="T1" fmla="*/ 5 h 258"/>
                <a:gd name="T2" fmla="*/ 1 w 82"/>
                <a:gd name="T3" fmla="*/ 33 h 258"/>
                <a:gd name="T4" fmla="*/ 13 w 82"/>
                <a:gd name="T5" fmla="*/ 62 h 258"/>
                <a:gd name="T6" fmla="*/ 22 w 82"/>
                <a:gd name="T7" fmla="*/ 76 h 258"/>
                <a:gd name="T8" fmla="*/ 27 w 82"/>
                <a:gd name="T9" fmla="*/ 106 h 258"/>
                <a:gd name="T10" fmla="*/ 27 w 82"/>
                <a:gd name="T11" fmla="*/ 120 h 258"/>
                <a:gd name="T12" fmla="*/ 28 w 82"/>
                <a:gd name="T13" fmla="*/ 154 h 258"/>
                <a:gd name="T14" fmla="*/ 40 w 82"/>
                <a:gd name="T15" fmla="*/ 256 h 258"/>
                <a:gd name="T16" fmla="*/ 45 w 82"/>
                <a:gd name="T17" fmla="*/ 255 h 258"/>
                <a:gd name="T18" fmla="*/ 44 w 82"/>
                <a:gd name="T19" fmla="*/ 249 h 258"/>
                <a:gd name="T20" fmla="*/ 36 w 82"/>
                <a:gd name="T21" fmla="*/ 154 h 258"/>
                <a:gd name="T22" fmla="*/ 35 w 82"/>
                <a:gd name="T23" fmla="*/ 119 h 258"/>
                <a:gd name="T24" fmla="*/ 35 w 82"/>
                <a:gd name="T25" fmla="*/ 106 h 258"/>
                <a:gd name="T26" fmla="*/ 30 w 82"/>
                <a:gd name="T27" fmla="*/ 73 h 258"/>
                <a:gd name="T28" fmla="*/ 20 w 82"/>
                <a:gd name="T29" fmla="*/ 57 h 258"/>
                <a:gd name="T30" fmla="*/ 9 w 82"/>
                <a:gd name="T31" fmla="*/ 33 h 258"/>
                <a:gd name="T32" fmla="*/ 19 w 82"/>
                <a:gd name="T33" fmla="*/ 12 h 258"/>
                <a:gd name="T34" fmla="*/ 45 w 82"/>
                <a:gd name="T35" fmla="*/ 16 h 258"/>
                <a:gd name="T36" fmla="*/ 56 w 82"/>
                <a:gd name="T37" fmla="*/ 48 h 258"/>
                <a:gd name="T38" fmla="*/ 50 w 82"/>
                <a:gd name="T39" fmla="*/ 66 h 258"/>
                <a:gd name="T40" fmla="*/ 45 w 82"/>
                <a:gd name="T41" fmla="*/ 93 h 258"/>
                <a:gd name="T42" fmla="*/ 51 w 82"/>
                <a:gd name="T43" fmla="*/ 135 h 258"/>
                <a:gd name="T44" fmla="*/ 54 w 82"/>
                <a:gd name="T45" fmla="*/ 155 h 258"/>
                <a:gd name="T46" fmla="*/ 56 w 82"/>
                <a:gd name="T47" fmla="*/ 172 h 258"/>
                <a:gd name="T48" fmla="*/ 74 w 82"/>
                <a:gd name="T49" fmla="*/ 251 h 258"/>
                <a:gd name="T50" fmla="*/ 79 w 82"/>
                <a:gd name="T51" fmla="*/ 253 h 258"/>
                <a:gd name="T52" fmla="*/ 81 w 82"/>
                <a:gd name="T53" fmla="*/ 248 h 258"/>
                <a:gd name="T54" fmla="*/ 64 w 82"/>
                <a:gd name="T55" fmla="*/ 171 h 258"/>
                <a:gd name="T56" fmla="*/ 62 w 82"/>
                <a:gd name="T57" fmla="*/ 154 h 258"/>
                <a:gd name="T58" fmla="*/ 59 w 82"/>
                <a:gd name="T59" fmla="*/ 134 h 258"/>
                <a:gd name="T60" fmla="*/ 53 w 82"/>
                <a:gd name="T61" fmla="*/ 92 h 258"/>
                <a:gd name="T62" fmla="*/ 58 w 82"/>
                <a:gd name="T63" fmla="*/ 69 h 258"/>
                <a:gd name="T64" fmla="*/ 64 w 82"/>
                <a:gd name="T65" fmla="*/ 50 h 258"/>
                <a:gd name="T66" fmla="*/ 50 w 82"/>
                <a:gd name="T67" fmla="*/ 10 h 258"/>
                <a:gd name="T68" fmla="*/ 16 w 82"/>
                <a:gd name="T69" fmla="*/ 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2" h="258">
                  <a:moveTo>
                    <a:pt x="16" y="5"/>
                  </a:moveTo>
                  <a:cubicBezTo>
                    <a:pt x="10" y="8"/>
                    <a:pt x="0" y="15"/>
                    <a:pt x="1" y="33"/>
                  </a:cubicBezTo>
                  <a:cubicBezTo>
                    <a:pt x="1" y="45"/>
                    <a:pt x="7" y="54"/>
                    <a:pt x="13" y="62"/>
                  </a:cubicBezTo>
                  <a:cubicBezTo>
                    <a:pt x="17" y="67"/>
                    <a:pt x="20" y="71"/>
                    <a:pt x="22" y="76"/>
                  </a:cubicBezTo>
                  <a:cubicBezTo>
                    <a:pt x="26" y="85"/>
                    <a:pt x="26" y="95"/>
                    <a:pt x="27" y="106"/>
                  </a:cubicBezTo>
                  <a:cubicBezTo>
                    <a:pt x="27" y="120"/>
                    <a:pt x="27" y="120"/>
                    <a:pt x="27" y="120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7" y="218"/>
                    <a:pt x="29" y="250"/>
                    <a:pt x="40" y="256"/>
                  </a:cubicBezTo>
                  <a:cubicBezTo>
                    <a:pt x="42" y="258"/>
                    <a:pt x="44" y="257"/>
                    <a:pt x="45" y="255"/>
                  </a:cubicBezTo>
                  <a:cubicBezTo>
                    <a:pt x="46" y="253"/>
                    <a:pt x="46" y="250"/>
                    <a:pt x="44" y="249"/>
                  </a:cubicBezTo>
                  <a:cubicBezTo>
                    <a:pt x="35" y="245"/>
                    <a:pt x="36" y="183"/>
                    <a:pt x="36" y="154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4" y="94"/>
                    <a:pt x="34" y="83"/>
                    <a:pt x="30" y="73"/>
                  </a:cubicBezTo>
                  <a:cubicBezTo>
                    <a:pt x="27" y="67"/>
                    <a:pt x="24" y="62"/>
                    <a:pt x="20" y="57"/>
                  </a:cubicBezTo>
                  <a:cubicBezTo>
                    <a:pt x="14" y="50"/>
                    <a:pt x="9" y="42"/>
                    <a:pt x="9" y="33"/>
                  </a:cubicBezTo>
                  <a:cubicBezTo>
                    <a:pt x="9" y="23"/>
                    <a:pt x="12" y="15"/>
                    <a:pt x="19" y="12"/>
                  </a:cubicBezTo>
                  <a:cubicBezTo>
                    <a:pt x="27" y="8"/>
                    <a:pt x="37" y="10"/>
                    <a:pt x="45" y="16"/>
                  </a:cubicBezTo>
                  <a:cubicBezTo>
                    <a:pt x="55" y="23"/>
                    <a:pt x="59" y="35"/>
                    <a:pt x="56" y="48"/>
                  </a:cubicBezTo>
                  <a:cubicBezTo>
                    <a:pt x="55" y="56"/>
                    <a:pt x="52" y="61"/>
                    <a:pt x="50" y="66"/>
                  </a:cubicBezTo>
                  <a:cubicBezTo>
                    <a:pt x="47" y="74"/>
                    <a:pt x="44" y="81"/>
                    <a:pt x="45" y="93"/>
                  </a:cubicBezTo>
                  <a:cubicBezTo>
                    <a:pt x="46" y="107"/>
                    <a:pt x="48" y="121"/>
                    <a:pt x="51" y="135"/>
                  </a:cubicBezTo>
                  <a:cubicBezTo>
                    <a:pt x="54" y="155"/>
                    <a:pt x="54" y="155"/>
                    <a:pt x="54" y="155"/>
                  </a:cubicBezTo>
                  <a:cubicBezTo>
                    <a:pt x="56" y="172"/>
                    <a:pt x="56" y="172"/>
                    <a:pt x="56" y="172"/>
                  </a:cubicBezTo>
                  <a:cubicBezTo>
                    <a:pt x="60" y="200"/>
                    <a:pt x="65" y="232"/>
                    <a:pt x="74" y="251"/>
                  </a:cubicBezTo>
                  <a:cubicBezTo>
                    <a:pt x="75" y="253"/>
                    <a:pt x="77" y="254"/>
                    <a:pt x="79" y="253"/>
                  </a:cubicBezTo>
                  <a:cubicBezTo>
                    <a:pt x="81" y="252"/>
                    <a:pt x="82" y="250"/>
                    <a:pt x="81" y="248"/>
                  </a:cubicBezTo>
                  <a:cubicBezTo>
                    <a:pt x="73" y="230"/>
                    <a:pt x="68" y="197"/>
                    <a:pt x="64" y="171"/>
                  </a:cubicBezTo>
                  <a:cubicBezTo>
                    <a:pt x="62" y="154"/>
                    <a:pt x="62" y="154"/>
                    <a:pt x="62" y="154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56" y="120"/>
                    <a:pt x="54" y="106"/>
                    <a:pt x="53" y="92"/>
                  </a:cubicBezTo>
                  <a:cubicBezTo>
                    <a:pt x="52" y="83"/>
                    <a:pt x="55" y="77"/>
                    <a:pt x="58" y="69"/>
                  </a:cubicBezTo>
                  <a:cubicBezTo>
                    <a:pt x="60" y="64"/>
                    <a:pt x="63" y="58"/>
                    <a:pt x="64" y="50"/>
                  </a:cubicBezTo>
                  <a:cubicBezTo>
                    <a:pt x="67" y="34"/>
                    <a:pt x="62" y="19"/>
                    <a:pt x="50" y="10"/>
                  </a:cubicBezTo>
                  <a:cubicBezTo>
                    <a:pt x="39" y="2"/>
                    <a:pt x="26" y="0"/>
                    <a:pt x="16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95481F1F-7C18-0040-BFAD-DF2867932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" y="747"/>
              <a:ext cx="128" cy="71"/>
            </a:xfrm>
            <a:custGeom>
              <a:avLst/>
              <a:gdLst>
                <a:gd name="T0" fmla="*/ 125 w 178"/>
                <a:gd name="T1" fmla="*/ 11 h 99"/>
                <a:gd name="T2" fmla="*/ 28 w 178"/>
                <a:gd name="T3" fmla="*/ 51 h 99"/>
                <a:gd name="T4" fmla="*/ 77 w 178"/>
                <a:gd name="T5" fmla="*/ 95 h 99"/>
                <a:gd name="T6" fmla="*/ 171 w 178"/>
                <a:gd name="T7" fmla="*/ 48 h 99"/>
                <a:gd name="T8" fmla="*/ 159 w 178"/>
                <a:gd name="T9" fmla="*/ 1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99">
                  <a:moveTo>
                    <a:pt x="125" y="11"/>
                  </a:moveTo>
                  <a:cubicBezTo>
                    <a:pt x="96" y="0"/>
                    <a:pt x="46" y="30"/>
                    <a:pt x="28" y="51"/>
                  </a:cubicBezTo>
                  <a:cubicBezTo>
                    <a:pt x="0" y="85"/>
                    <a:pt x="49" y="99"/>
                    <a:pt x="77" y="95"/>
                  </a:cubicBezTo>
                  <a:cubicBezTo>
                    <a:pt x="103" y="91"/>
                    <a:pt x="158" y="75"/>
                    <a:pt x="171" y="48"/>
                  </a:cubicBezTo>
                  <a:cubicBezTo>
                    <a:pt x="178" y="35"/>
                    <a:pt x="176" y="16"/>
                    <a:pt x="159" y="14"/>
                  </a:cubicBezTo>
                </a:path>
              </a:pathLst>
            </a:custGeom>
            <a:solidFill>
              <a:srgbClr val="FF9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8C48D8EE-9E12-E24A-A26C-8BB863763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7" y="661"/>
              <a:ext cx="103" cy="58"/>
            </a:xfrm>
            <a:custGeom>
              <a:avLst/>
              <a:gdLst>
                <a:gd name="T0" fmla="*/ 116 w 143"/>
                <a:gd name="T1" fmla="*/ 4 h 80"/>
                <a:gd name="T2" fmla="*/ 11 w 143"/>
                <a:gd name="T3" fmla="*/ 44 h 80"/>
                <a:gd name="T4" fmla="*/ 89 w 143"/>
                <a:gd name="T5" fmla="*/ 69 h 80"/>
                <a:gd name="T6" fmla="*/ 139 w 143"/>
                <a:gd name="T7" fmla="*/ 41 h 80"/>
                <a:gd name="T8" fmla="*/ 121 w 143"/>
                <a:gd name="T9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80">
                  <a:moveTo>
                    <a:pt x="116" y="4"/>
                  </a:moveTo>
                  <a:cubicBezTo>
                    <a:pt x="90" y="0"/>
                    <a:pt x="20" y="13"/>
                    <a:pt x="11" y="44"/>
                  </a:cubicBezTo>
                  <a:cubicBezTo>
                    <a:pt x="0" y="80"/>
                    <a:pt x="70" y="73"/>
                    <a:pt x="89" y="69"/>
                  </a:cubicBezTo>
                  <a:cubicBezTo>
                    <a:pt x="106" y="66"/>
                    <a:pt x="133" y="60"/>
                    <a:pt x="139" y="41"/>
                  </a:cubicBezTo>
                  <a:cubicBezTo>
                    <a:pt x="143" y="29"/>
                    <a:pt x="132" y="10"/>
                    <a:pt x="121" y="5"/>
                  </a:cubicBezTo>
                </a:path>
              </a:pathLst>
            </a:custGeom>
            <a:solidFill>
              <a:srgbClr val="FF9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8F71F32D-7838-6F49-8047-301CB0C16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" y="770"/>
              <a:ext cx="66" cy="28"/>
            </a:xfrm>
            <a:custGeom>
              <a:avLst/>
              <a:gdLst>
                <a:gd name="T0" fmla="*/ 69 w 92"/>
                <a:gd name="T1" fmla="*/ 4 h 39"/>
                <a:gd name="T2" fmla="*/ 26 w 92"/>
                <a:gd name="T3" fmla="*/ 11 h 39"/>
                <a:gd name="T4" fmla="*/ 18 w 92"/>
                <a:gd name="T5" fmla="*/ 36 h 39"/>
                <a:gd name="T6" fmla="*/ 68 w 92"/>
                <a:gd name="T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39">
                  <a:moveTo>
                    <a:pt x="69" y="4"/>
                  </a:moveTo>
                  <a:cubicBezTo>
                    <a:pt x="56" y="0"/>
                    <a:pt x="38" y="4"/>
                    <a:pt x="26" y="11"/>
                  </a:cubicBezTo>
                  <a:cubicBezTo>
                    <a:pt x="17" y="16"/>
                    <a:pt x="0" y="31"/>
                    <a:pt x="18" y="36"/>
                  </a:cubicBezTo>
                  <a:cubicBezTo>
                    <a:pt x="29" y="39"/>
                    <a:pt x="92" y="17"/>
                    <a:pt x="68" y="6"/>
                  </a:cubicBezTo>
                </a:path>
              </a:pathLst>
            </a:custGeom>
            <a:solidFill>
              <a:srgbClr val="EE5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DE77C9B8-8110-8E41-BD9A-9055C8727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" y="674"/>
              <a:ext cx="50" cy="25"/>
            </a:xfrm>
            <a:custGeom>
              <a:avLst/>
              <a:gdLst>
                <a:gd name="T0" fmla="*/ 48 w 70"/>
                <a:gd name="T1" fmla="*/ 5 h 34"/>
                <a:gd name="T2" fmla="*/ 6 w 70"/>
                <a:gd name="T3" fmla="*/ 21 h 34"/>
                <a:gd name="T4" fmla="*/ 27 w 70"/>
                <a:gd name="T5" fmla="*/ 32 h 34"/>
                <a:gd name="T6" fmla="*/ 66 w 70"/>
                <a:gd name="T7" fmla="*/ 13 h 34"/>
                <a:gd name="T8" fmla="*/ 43 w 70"/>
                <a:gd name="T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4">
                  <a:moveTo>
                    <a:pt x="48" y="5"/>
                  </a:moveTo>
                  <a:cubicBezTo>
                    <a:pt x="35" y="5"/>
                    <a:pt x="12" y="8"/>
                    <a:pt x="6" y="21"/>
                  </a:cubicBezTo>
                  <a:cubicBezTo>
                    <a:pt x="0" y="34"/>
                    <a:pt x="17" y="34"/>
                    <a:pt x="27" y="32"/>
                  </a:cubicBezTo>
                  <a:cubicBezTo>
                    <a:pt x="38" y="31"/>
                    <a:pt x="63" y="26"/>
                    <a:pt x="66" y="13"/>
                  </a:cubicBezTo>
                  <a:cubicBezTo>
                    <a:pt x="70" y="0"/>
                    <a:pt x="52" y="6"/>
                    <a:pt x="43" y="5"/>
                  </a:cubicBezTo>
                </a:path>
              </a:pathLst>
            </a:custGeom>
            <a:solidFill>
              <a:srgbClr val="EE5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F99ED8B7-730A-9A47-BF84-BDE7D25F1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" y="982"/>
              <a:ext cx="294" cy="79"/>
            </a:xfrm>
            <a:custGeom>
              <a:avLst/>
              <a:gdLst>
                <a:gd name="T0" fmla="*/ 401 w 408"/>
                <a:gd name="T1" fmla="*/ 1 h 109"/>
                <a:gd name="T2" fmla="*/ 379 w 408"/>
                <a:gd name="T3" fmla="*/ 20 h 109"/>
                <a:gd name="T4" fmla="*/ 365 w 408"/>
                <a:gd name="T5" fmla="*/ 31 h 109"/>
                <a:gd name="T6" fmla="*/ 198 w 408"/>
                <a:gd name="T7" fmla="*/ 99 h 109"/>
                <a:gd name="T8" fmla="*/ 90 w 408"/>
                <a:gd name="T9" fmla="*/ 95 h 109"/>
                <a:gd name="T10" fmla="*/ 7 w 408"/>
                <a:gd name="T11" fmla="*/ 69 h 109"/>
                <a:gd name="T12" fmla="*/ 1 w 408"/>
                <a:gd name="T13" fmla="*/ 69 h 109"/>
                <a:gd name="T14" fmla="*/ 1 w 408"/>
                <a:gd name="T15" fmla="*/ 75 h 109"/>
                <a:gd name="T16" fmla="*/ 89 w 408"/>
                <a:gd name="T17" fmla="*/ 103 h 109"/>
                <a:gd name="T18" fmla="*/ 198 w 408"/>
                <a:gd name="T19" fmla="*/ 107 h 109"/>
                <a:gd name="T20" fmla="*/ 370 w 408"/>
                <a:gd name="T21" fmla="*/ 38 h 109"/>
                <a:gd name="T22" fmla="*/ 384 w 408"/>
                <a:gd name="T23" fmla="*/ 26 h 109"/>
                <a:gd name="T24" fmla="*/ 405 w 408"/>
                <a:gd name="T25" fmla="*/ 8 h 109"/>
                <a:gd name="T26" fmla="*/ 406 w 408"/>
                <a:gd name="T27" fmla="*/ 2 h 109"/>
                <a:gd name="T28" fmla="*/ 401 w 408"/>
                <a:gd name="T29" fmla="*/ 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8" h="109">
                  <a:moveTo>
                    <a:pt x="401" y="1"/>
                  </a:moveTo>
                  <a:cubicBezTo>
                    <a:pt x="379" y="20"/>
                    <a:pt x="379" y="20"/>
                    <a:pt x="379" y="20"/>
                  </a:cubicBezTo>
                  <a:cubicBezTo>
                    <a:pt x="365" y="31"/>
                    <a:pt x="365" y="31"/>
                    <a:pt x="365" y="31"/>
                  </a:cubicBezTo>
                  <a:cubicBezTo>
                    <a:pt x="314" y="72"/>
                    <a:pt x="254" y="96"/>
                    <a:pt x="198" y="99"/>
                  </a:cubicBezTo>
                  <a:cubicBezTo>
                    <a:pt x="161" y="101"/>
                    <a:pt x="125" y="99"/>
                    <a:pt x="90" y="95"/>
                  </a:cubicBezTo>
                  <a:cubicBezTo>
                    <a:pt x="47" y="89"/>
                    <a:pt x="17" y="80"/>
                    <a:pt x="7" y="69"/>
                  </a:cubicBezTo>
                  <a:cubicBezTo>
                    <a:pt x="6" y="68"/>
                    <a:pt x="3" y="68"/>
                    <a:pt x="1" y="69"/>
                  </a:cubicBezTo>
                  <a:cubicBezTo>
                    <a:pt x="0" y="71"/>
                    <a:pt x="0" y="73"/>
                    <a:pt x="1" y="75"/>
                  </a:cubicBezTo>
                  <a:cubicBezTo>
                    <a:pt x="16" y="90"/>
                    <a:pt x="57" y="98"/>
                    <a:pt x="89" y="103"/>
                  </a:cubicBezTo>
                  <a:cubicBezTo>
                    <a:pt x="124" y="107"/>
                    <a:pt x="161" y="109"/>
                    <a:pt x="198" y="107"/>
                  </a:cubicBezTo>
                  <a:cubicBezTo>
                    <a:pt x="257" y="104"/>
                    <a:pt x="318" y="80"/>
                    <a:pt x="370" y="38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405" y="8"/>
                    <a:pt x="405" y="8"/>
                    <a:pt x="405" y="8"/>
                  </a:cubicBezTo>
                  <a:cubicBezTo>
                    <a:pt x="407" y="7"/>
                    <a:pt x="408" y="4"/>
                    <a:pt x="406" y="2"/>
                  </a:cubicBezTo>
                  <a:cubicBezTo>
                    <a:pt x="405" y="0"/>
                    <a:pt x="402" y="0"/>
                    <a:pt x="401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4D3447C1-016E-7041-8B02-1970C7B81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3" y="890"/>
              <a:ext cx="24" cy="14"/>
            </a:xfrm>
            <a:custGeom>
              <a:avLst/>
              <a:gdLst>
                <a:gd name="T0" fmla="*/ 4 w 33"/>
                <a:gd name="T1" fmla="*/ 1 h 19"/>
                <a:gd name="T2" fmla="*/ 0 w 33"/>
                <a:gd name="T3" fmla="*/ 5 h 19"/>
                <a:gd name="T4" fmla="*/ 5 w 33"/>
                <a:gd name="T5" fmla="*/ 9 h 19"/>
                <a:gd name="T6" fmla="*/ 25 w 33"/>
                <a:gd name="T7" fmla="*/ 17 h 19"/>
                <a:gd name="T8" fmla="*/ 31 w 33"/>
                <a:gd name="T9" fmla="*/ 17 h 19"/>
                <a:gd name="T10" fmla="*/ 31 w 33"/>
                <a:gd name="T11" fmla="*/ 11 h 19"/>
                <a:gd name="T12" fmla="*/ 4 w 33"/>
                <a:gd name="T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9">
                  <a:moveTo>
                    <a:pt x="4" y="1"/>
                  </a:moveTo>
                  <a:cubicBezTo>
                    <a:pt x="1" y="1"/>
                    <a:pt x="0" y="3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8" y="8"/>
                    <a:pt x="21" y="11"/>
                    <a:pt x="25" y="17"/>
                  </a:cubicBezTo>
                  <a:cubicBezTo>
                    <a:pt x="27" y="18"/>
                    <a:pt x="29" y="19"/>
                    <a:pt x="31" y="17"/>
                  </a:cubicBezTo>
                  <a:cubicBezTo>
                    <a:pt x="33" y="16"/>
                    <a:pt x="33" y="13"/>
                    <a:pt x="31" y="11"/>
                  </a:cubicBezTo>
                  <a:cubicBezTo>
                    <a:pt x="25" y="4"/>
                    <a:pt x="10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ADDE5EE1-C51C-7544-96CF-B18349908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679"/>
              <a:ext cx="52" cy="48"/>
            </a:xfrm>
            <a:custGeom>
              <a:avLst/>
              <a:gdLst>
                <a:gd name="T0" fmla="*/ 69 w 73"/>
                <a:gd name="T1" fmla="*/ 9 h 68"/>
                <a:gd name="T2" fmla="*/ 55 w 73"/>
                <a:gd name="T3" fmla="*/ 8 h 68"/>
                <a:gd name="T4" fmla="*/ 21 w 73"/>
                <a:gd name="T5" fmla="*/ 4 h 68"/>
                <a:gd name="T6" fmla="*/ 17 w 73"/>
                <a:gd name="T7" fmla="*/ 2 h 68"/>
                <a:gd name="T8" fmla="*/ 15 w 73"/>
                <a:gd name="T9" fmla="*/ 1 h 68"/>
                <a:gd name="T10" fmla="*/ 10 w 73"/>
                <a:gd name="T11" fmla="*/ 2 h 68"/>
                <a:gd name="T12" fmla="*/ 10 w 73"/>
                <a:gd name="T13" fmla="*/ 2 h 68"/>
                <a:gd name="T14" fmla="*/ 10 w 73"/>
                <a:gd name="T15" fmla="*/ 2 h 68"/>
                <a:gd name="T16" fmla="*/ 6 w 73"/>
                <a:gd name="T17" fmla="*/ 2 h 68"/>
                <a:gd name="T18" fmla="*/ 1 w 73"/>
                <a:gd name="T19" fmla="*/ 4 h 68"/>
                <a:gd name="T20" fmla="*/ 1 w 73"/>
                <a:gd name="T21" fmla="*/ 4 h 68"/>
                <a:gd name="T22" fmla="*/ 3 w 73"/>
                <a:gd name="T23" fmla="*/ 9 h 68"/>
                <a:gd name="T24" fmla="*/ 14 w 73"/>
                <a:gd name="T25" fmla="*/ 12 h 68"/>
                <a:gd name="T26" fmla="*/ 52 w 73"/>
                <a:gd name="T27" fmla="*/ 18 h 68"/>
                <a:gd name="T28" fmla="*/ 59 w 73"/>
                <a:gd name="T29" fmla="*/ 18 h 68"/>
                <a:gd name="T30" fmla="*/ 59 w 73"/>
                <a:gd name="T31" fmla="*/ 19 h 68"/>
                <a:gd name="T32" fmla="*/ 43 w 73"/>
                <a:gd name="T33" fmla="*/ 37 h 68"/>
                <a:gd name="T34" fmla="*/ 33 w 73"/>
                <a:gd name="T35" fmla="*/ 50 h 68"/>
                <a:gd name="T36" fmla="*/ 28 w 73"/>
                <a:gd name="T37" fmla="*/ 51 h 68"/>
                <a:gd name="T38" fmla="*/ 28 w 73"/>
                <a:gd name="T39" fmla="*/ 51 h 68"/>
                <a:gd name="T40" fmla="*/ 28 w 73"/>
                <a:gd name="T41" fmla="*/ 51 h 68"/>
                <a:gd name="T42" fmla="*/ 23 w 73"/>
                <a:gd name="T43" fmla="*/ 58 h 68"/>
                <a:gd name="T44" fmla="*/ 21 w 73"/>
                <a:gd name="T45" fmla="*/ 61 h 68"/>
                <a:gd name="T46" fmla="*/ 21 w 73"/>
                <a:gd name="T47" fmla="*/ 62 h 68"/>
                <a:gd name="T48" fmla="*/ 22 w 73"/>
                <a:gd name="T49" fmla="*/ 67 h 68"/>
                <a:gd name="T50" fmla="*/ 23 w 73"/>
                <a:gd name="T51" fmla="*/ 67 h 68"/>
                <a:gd name="T52" fmla="*/ 23 w 73"/>
                <a:gd name="T53" fmla="*/ 67 h 68"/>
                <a:gd name="T54" fmla="*/ 28 w 73"/>
                <a:gd name="T55" fmla="*/ 67 h 68"/>
                <a:gd name="T56" fmla="*/ 50 w 73"/>
                <a:gd name="T57" fmla="*/ 42 h 68"/>
                <a:gd name="T58" fmla="*/ 62 w 73"/>
                <a:gd name="T59" fmla="*/ 27 h 68"/>
                <a:gd name="T60" fmla="*/ 63 w 73"/>
                <a:gd name="T61" fmla="*/ 27 h 68"/>
                <a:gd name="T62" fmla="*/ 63 w 73"/>
                <a:gd name="T63" fmla="*/ 27 h 68"/>
                <a:gd name="T64" fmla="*/ 63 w 73"/>
                <a:gd name="T65" fmla="*/ 27 h 68"/>
                <a:gd name="T66" fmla="*/ 64 w 73"/>
                <a:gd name="T67" fmla="*/ 27 h 68"/>
                <a:gd name="T68" fmla="*/ 64 w 73"/>
                <a:gd name="T69" fmla="*/ 27 h 68"/>
                <a:gd name="T70" fmla="*/ 66 w 73"/>
                <a:gd name="T71" fmla="*/ 23 h 68"/>
                <a:gd name="T72" fmla="*/ 69 w 73"/>
                <a:gd name="T73" fmla="*/ 19 h 68"/>
                <a:gd name="T74" fmla="*/ 69 w 73"/>
                <a:gd name="T75" fmla="*/ 19 h 68"/>
                <a:gd name="T76" fmla="*/ 70 w 73"/>
                <a:gd name="T77" fmla="*/ 17 h 68"/>
                <a:gd name="T78" fmla="*/ 70 w 73"/>
                <a:gd name="T79" fmla="*/ 17 h 68"/>
                <a:gd name="T80" fmla="*/ 70 w 73"/>
                <a:gd name="T81" fmla="*/ 17 h 68"/>
                <a:gd name="T82" fmla="*/ 70 w 73"/>
                <a:gd name="T83" fmla="*/ 17 h 68"/>
                <a:gd name="T84" fmla="*/ 72 w 73"/>
                <a:gd name="T85" fmla="*/ 15 h 68"/>
                <a:gd name="T86" fmla="*/ 72 w 73"/>
                <a:gd name="T87" fmla="*/ 14 h 68"/>
                <a:gd name="T88" fmla="*/ 69 w 73"/>
                <a:gd name="T89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" h="68">
                  <a:moveTo>
                    <a:pt x="69" y="9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43" y="7"/>
                    <a:pt x="32" y="6"/>
                    <a:pt x="21" y="4"/>
                  </a:cubicBezTo>
                  <a:cubicBezTo>
                    <a:pt x="20" y="3"/>
                    <a:pt x="18" y="2"/>
                    <a:pt x="17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0"/>
                    <a:pt x="11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7" y="2"/>
                    <a:pt x="6" y="2"/>
                  </a:cubicBezTo>
                  <a:cubicBezTo>
                    <a:pt x="4" y="1"/>
                    <a:pt x="2" y="2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6"/>
                    <a:pt x="1" y="8"/>
                    <a:pt x="3" y="9"/>
                  </a:cubicBezTo>
                  <a:cubicBezTo>
                    <a:pt x="7" y="11"/>
                    <a:pt x="10" y="11"/>
                    <a:pt x="14" y="12"/>
                  </a:cubicBezTo>
                  <a:cubicBezTo>
                    <a:pt x="25" y="17"/>
                    <a:pt x="39" y="18"/>
                    <a:pt x="52" y="18"/>
                  </a:cubicBezTo>
                  <a:cubicBezTo>
                    <a:pt x="54" y="18"/>
                    <a:pt x="57" y="18"/>
                    <a:pt x="59" y="18"/>
                  </a:cubicBezTo>
                  <a:cubicBezTo>
                    <a:pt x="59" y="18"/>
                    <a:pt x="59" y="18"/>
                    <a:pt x="59" y="19"/>
                  </a:cubicBezTo>
                  <a:cubicBezTo>
                    <a:pt x="53" y="24"/>
                    <a:pt x="48" y="31"/>
                    <a:pt x="43" y="37"/>
                  </a:cubicBezTo>
                  <a:cubicBezTo>
                    <a:pt x="40" y="41"/>
                    <a:pt x="36" y="45"/>
                    <a:pt x="33" y="50"/>
                  </a:cubicBezTo>
                  <a:cubicBezTo>
                    <a:pt x="31" y="49"/>
                    <a:pt x="29" y="50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1" y="62"/>
                    <a:pt x="21" y="62"/>
                  </a:cubicBezTo>
                  <a:cubicBezTo>
                    <a:pt x="20" y="64"/>
                    <a:pt x="21" y="66"/>
                    <a:pt x="22" y="67"/>
                  </a:cubicBezTo>
                  <a:cubicBezTo>
                    <a:pt x="22" y="67"/>
                    <a:pt x="23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8"/>
                    <a:pt x="27" y="68"/>
                    <a:pt x="28" y="67"/>
                  </a:cubicBezTo>
                  <a:cubicBezTo>
                    <a:pt x="36" y="59"/>
                    <a:pt x="43" y="50"/>
                    <a:pt x="50" y="42"/>
                  </a:cubicBezTo>
                  <a:cubicBezTo>
                    <a:pt x="54" y="37"/>
                    <a:pt x="58" y="32"/>
                    <a:pt x="62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4" y="27"/>
                    <a:pt x="64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27"/>
                    <a:pt x="65" y="25"/>
                    <a:pt x="66" y="23"/>
                  </a:cubicBezTo>
                  <a:cubicBezTo>
                    <a:pt x="66" y="22"/>
                    <a:pt x="69" y="19"/>
                    <a:pt x="69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8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6"/>
                    <a:pt x="72" y="16"/>
                    <a:pt x="72" y="15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1"/>
                    <a:pt x="71" y="10"/>
                    <a:pt x="69" y="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50AFED4A-6687-9946-90F8-378EC7502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" y="596"/>
              <a:ext cx="52" cy="43"/>
            </a:xfrm>
            <a:custGeom>
              <a:avLst/>
              <a:gdLst>
                <a:gd name="T0" fmla="*/ 24 w 72"/>
                <a:gd name="T1" fmla="*/ 12 h 60"/>
                <a:gd name="T2" fmla="*/ 4 w 72"/>
                <a:gd name="T3" fmla="*/ 41 h 60"/>
                <a:gd name="T4" fmla="*/ 10 w 72"/>
                <a:gd name="T5" fmla="*/ 39 h 60"/>
                <a:gd name="T6" fmla="*/ 19 w 72"/>
                <a:gd name="T7" fmla="*/ 26 h 60"/>
                <a:gd name="T8" fmla="*/ 1 w 72"/>
                <a:gd name="T9" fmla="*/ 36 h 60"/>
                <a:gd name="T10" fmla="*/ 6 w 72"/>
                <a:gd name="T11" fmla="*/ 42 h 60"/>
                <a:gd name="T12" fmla="*/ 14 w 72"/>
                <a:gd name="T13" fmla="*/ 38 h 60"/>
                <a:gd name="T14" fmla="*/ 8 w 72"/>
                <a:gd name="T15" fmla="*/ 33 h 60"/>
                <a:gd name="T16" fmla="*/ 5 w 72"/>
                <a:gd name="T17" fmla="*/ 35 h 60"/>
                <a:gd name="T18" fmla="*/ 7 w 72"/>
                <a:gd name="T19" fmla="*/ 42 h 60"/>
                <a:gd name="T20" fmla="*/ 17 w 72"/>
                <a:gd name="T21" fmla="*/ 37 h 60"/>
                <a:gd name="T22" fmla="*/ 3 w 72"/>
                <a:gd name="T23" fmla="*/ 35 h 60"/>
                <a:gd name="T24" fmla="*/ 4 w 72"/>
                <a:gd name="T25" fmla="*/ 43 h 60"/>
                <a:gd name="T26" fmla="*/ 14 w 72"/>
                <a:gd name="T27" fmla="*/ 40 h 60"/>
                <a:gd name="T28" fmla="*/ 10 w 72"/>
                <a:gd name="T29" fmla="*/ 35 h 60"/>
                <a:gd name="T30" fmla="*/ 6 w 72"/>
                <a:gd name="T31" fmla="*/ 42 h 60"/>
                <a:gd name="T32" fmla="*/ 58 w 72"/>
                <a:gd name="T33" fmla="*/ 58 h 60"/>
                <a:gd name="T34" fmla="*/ 61 w 72"/>
                <a:gd name="T35" fmla="*/ 50 h 60"/>
                <a:gd name="T36" fmla="*/ 54 w 72"/>
                <a:gd name="T37" fmla="*/ 54 h 60"/>
                <a:gd name="T38" fmla="*/ 58 w 72"/>
                <a:gd name="T39" fmla="*/ 58 h 60"/>
                <a:gd name="T40" fmla="*/ 68 w 72"/>
                <a:gd name="T41" fmla="*/ 58 h 60"/>
                <a:gd name="T42" fmla="*/ 67 w 72"/>
                <a:gd name="T43" fmla="*/ 50 h 60"/>
                <a:gd name="T44" fmla="*/ 61 w 72"/>
                <a:gd name="T45" fmla="*/ 52 h 60"/>
                <a:gd name="T46" fmla="*/ 60 w 72"/>
                <a:gd name="T47" fmla="*/ 60 h 60"/>
                <a:gd name="T48" fmla="*/ 68 w 72"/>
                <a:gd name="T49" fmla="*/ 53 h 60"/>
                <a:gd name="T50" fmla="*/ 64 w 72"/>
                <a:gd name="T51" fmla="*/ 55 h 60"/>
                <a:gd name="T52" fmla="*/ 64 w 72"/>
                <a:gd name="T53" fmla="*/ 55 h 60"/>
                <a:gd name="T54" fmla="*/ 61 w 72"/>
                <a:gd name="T55" fmla="*/ 56 h 60"/>
                <a:gd name="T56" fmla="*/ 62 w 72"/>
                <a:gd name="T57" fmla="*/ 52 h 60"/>
                <a:gd name="T58" fmla="*/ 65 w 72"/>
                <a:gd name="T59" fmla="*/ 56 h 60"/>
                <a:gd name="T60" fmla="*/ 68 w 72"/>
                <a:gd name="T61" fmla="*/ 58 h 60"/>
                <a:gd name="T62" fmla="*/ 71 w 72"/>
                <a:gd name="T63" fmla="*/ 53 h 60"/>
                <a:gd name="T64" fmla="*/ 61 w 72"/>
                <a:gd name="T65" fmla="*/ 50 h 60"/>
                <a:gd name="T66" fmla="*/ 61 w 72"/>
                <a:gd name="T67" fmla="*/ 52 h 60"/>
                <a:gd name="T68" fmla="*/ 60 w 72"/>
                <a:gd name="T69" fmla="*/ 57 h 60"/>
                <a:gd name="T70" fmla="*/ 59 w 72"/>
                <a:gd name="T71" fmla="*/ 58 h 60"/>
                <a:gd name="T72" fmla="*/ 61 w 72"/>
                <a:gd name="T73" fmla="*/ 50 h 60"/>
                <a:gd name="T74" fmla="*/ 41 w 72"/>
                <a:gd name="T75" fmla="*/ 45 h 60"/>
                <a:gd name="T76" fmla="*/ 12 w 72"/>
                <a:gd name="T77" fmla="*/ 41 h 60"/>
                <a:gd name="T78" fmla="*/ 9 w 72"/>
                <a:gd name="T79" fmla="*/ 43 h 60"/>
                <a:gd name="T80" fmla="*/ 11 w 72"/>
                <a:gd name="T81" fmla="*/ 35 h 60"/>
                <a:gd name="T82" fmla="*/ 8 w 72"/>
                <a:gd name="T83" fmla="*/ 38 h 60"/>
                <a:gd name="T84" fmla="*/ 13 w 72"/>
                <a:gd name="T85" fmla="*/ 41 h 60"/>
                <a:gd name="T86" fmla="*/ 13 w 72"/>
                <a:gd name="T87" fmla="*/ 33 h 60"/>
                <a:gd name="T88" fmla="*/ 10 w 72"/>
                <a:gd name="T89" fmla="*/ 37 h 60"/>
                <a:gd name="T90" fmla="*/ 15 w 72"/>
                <a:gd name="T91" fmla="*/ 37 h 60"/>
                <a:gd name="T92" fmla="*/ 10 w 72"/>
                <a:gd name="T93" fmla="*/ 31 h 60"/>
                <a:gd name="T94" fmla="*/ 2 w 72"/>
                <a:gd name="T95" fmla="*/ 35 h 60"/>
                <a:gd name="T96" fmla="*/ 7 w 72"/>
                <a:gd name="T97" fmla="*/ 41 h 60"/>
                <a:gd name="T98" fmla="*/ 12 w 72"/>
                <a:gd name="T99" fmla="*/ 31 h 60"/>
                <a:gd name="T100" fmla="*/ 5 w 72"/>
                <a:gd name="T101" fmla="*/ 34 h 60"/>
                <a:gd name="T102" fmla="*/ 9 w 72"/>
                <a:gd name="T103" fmla="*/ 34 h 60"/>
                <a:gd name="T104" fmla="*/ 29 w 72"/>
                <a:gd name="T105" fmla="*/ 18 h 60"/>
                <a:gd name="T106" fmla="*/ 39 w 72"/>
                <a:gd name="T107" fmla="*/ 3 h 60"/>
                <a:gd name="T108" fmla="*/ 39 w 72"/>
                <a:gd name="T109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" h="60">
                  <a:moveTo>
                    <a:pt x="36" y="0"/>
                  </a:moveTo>
                  <a:cubicBezTo>
                    <a:pt x="32" y="4"/>
                    <a:pt x="28" y="8"/>
                    <a:pt x="24" y="12"/>
                  </a:cubicBezTo>
                  <a:cubicBezTo>
                    <a:pt x="16" y="19"/>
                    <a:pt x="9" y="27"/>
                    <a:pt x="3" y="35"/>
                  </a:cubicBezTo>
                  <a:cubicBezTo>
                    <a:pt x="2" y="37"/>
                    <a:pt x="2" y="39"/>
                    <a:pt x="4" y="41"/>
                  </a:cubicBezTo>
                  <a:cubicBezTo>
                    <a:pt x="5" y="42"/>
                    <a:pt x="8" y="42"/>
                    <a:pt x="9" y="41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7"/>
                    <a:pt x="16" y="34"/>
                    <a:pt x="18" y="32"/>
                  </a:cubicBezTo>
                  <a:cubicBezTo>
                    <a:pt x="20" y="30"/>
                    <a:pt x="20" y="28"/>
                    <a:pt x="19" y="26"/>
                  </a:cubicBezTo>
                  <a:cubicBezTo>
                    <a:pt x="17" y="25"/>
                    <a:pt x="15" y="24"/>
                    <a:pt x="13" y="25"/>
                  </a:cubicBezTo>
                  <a:cubicBezTo>
                    <a:pt x="9" y="28"/>
                    <a:pt x="5" y="32"/>
                    <a:pt x="1" y="36"/>
                  </a:cubicBezTo>
                  <a:cubicBezTo>
                    <a:pt x="0" y="37"/>
                    <a:pt x="0" y="40"/>
                    <a:pt x="1" y="41"/>
                  </a:cubicBezTo>
                  <a:cubicBezTo>
                    <a:pt x="2" y="43"/>
                    <a:pt x="5" y="43"/>
                    <a:pt x="6" y="42"/>
                  </a:cubicBezTo>
                  <a:cubicBezTo>
                    <a:pt x="7" y="42"/>
                    <a:pt x="8" y="41"/>
                    <a:pt x="9" y="41"/>
                  </a:cubicBezTo>
                  <a:cubicBezTo>
                    <a:pt x="11" y="40"/>
                    <a:pt x="12" y="39"/>
                    <a:pt x="14" y="38"/>
                  </a:cubicBezTo>
                  <a:cubicBezTo>
                    <a:pt x="12" y="39"/>
                    <a:pt x="10" y="39"/>
                    <a:pt x="9" y="38"/>
                  </a:cubicBezTo>
                  <a:cubicBezTo>
                    <a:pt x="8" y="36"/>
                    <a:pt x="7" y="34"/>
                    <a:pt x="8" y="33"/>
                  </a:cubicBezTo>
                  <a:cubicBezTo>
                    <a:pt x="9" y="32"/>
                    <a:pt x="8" y="32"/>
                    <a:pt x="9" y="32"/>
                  </a:cubicBezTo>
                  <a:cubicBezTo>
                    <a:pt x="8" y="33"/>
                    <a:pt x="6" y="34"/>
                    <a:pt x="5" y="35"/>
                  </a:cubicBezTo>
                  <a:cubicBezTo>
                    <a:pt x="3" y="36"/>
                    <a:pt x="2" y="38"/>
                    <a:pt x="3" y="40"/>
                  </a:cubicBezTo>
                  <a:cubicBezTo>
                    <a:pt x="3" y="42"/>
                    <a:pt x="5" y="43"/>
                    <a:pt x="7" y="42"/>
                  </a:cubicBezTo>
                  <a:cubicBezTo>
                    <a:pt x="11" y="42"/>
                    <a:pt x="13" y="41"/>
                    <a:pt x="13" y="41"/>
                  </a:cubicBezTo>
                  <a:cubicBezTo>
                    <a:pt x="16" y="41"/>
                    <a:pt x="17" y="39"/>
                    <a:pt x="17" y="37"/>
                  </a:cubicBezTo>
                  <a:cubicBezTo>
                    <a:pt x="17" y="35"/>
                    <a:pt x="15" y="33"/>
                    <a:pt x="13" y="33"/>
                  </a:cubicBezTo>
                  <a:cubicBezTo>
                    <a:pt x="9" y="33"/>
                    <a:pt x="6" y="34"/>
                    <a:pt x="3" y="35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1" y="42"/>
                    <a:pt x="2" y="43"/>
                    <a:pt x="4" y="43"/>
                  </a:cubicBezTo>
                  <a:cubicBezTo>
                    <a:pt x="5" y="43"/>
                    <a:pt x="8" y="43"/>
                    <a:pt x="10" y="43"/>
                  </a:cubicBezTo>
                  <a:cubicBezTo>
                    <a:pt x="12" y="44"/>
                    <a:pt x="14" y="42"/>
                    <a:pt x="14" y="40"/>
                  </a:cubicBezTo>
                  <a:cubicBezTo>
                    <a:pt x="15" y="38"/>
                    <a:pt x="13" y="36"/>
                    <a:pt x="11" y="36"/>
                  </a:cubicBezTo>
                  <a:cubicBezTo>
                    <a:pt x="11" y="35"/>
                    <a:pt x="10" y="35"/>
                    <a:pt x="10" y="35"/>
                  </a:cubicBezTo>
                  <a:cubicBezTo>
                    <a:pt x="8" y="34"/>
                    <a:pt x="6" y="35"/>
                    <a:pt x="5" y="37"/>
                  </a:cubicBezTo>
                  <a:cubicBezTo>
                    <a:pt x="4" y="39"/>
                    <a:pt x="4" y="41"/>
                    <a:pt x="6" y="42"/>
                  </a:cubicBezTo>
                  <a:cubicBezTo>
                    <a:pt x="15" y="48"/>
                    <a:pt x="27" y="51"/>
                    <a:pt x="40" y="53"/>
                  </a:cubicBezTo>
                  <a:cubicBezTo>
                    <a:pt x="47" y="54"/>
                    <a:pt x="53" y="56"/>
                    <a:pt x="58" y="58"/>
                  </a:cubicBezTo>
                  <a:cubicBezTo>
                    <a:pt x="63" y="59"/>
                    <a:pt x="64" y="56"/>
                    <a:pt x="64" y="55"/>
                  </a:cubicBezTo>
                  <a:cubicBezTo>
                    <a:pt x="65" y="54"/>
                    <a:pt x="65" y="51"/>
                    <a:pt x="61" y="50"/>
                  </a:cubicBezTo>
                  <a:cubicBezTo>
                    <a:pt x="59" y="49"/>
                    <a:pt x="57" y="49"/>
                    <a:pt x="56" y="50"/>
                  </a:cubicBezTo>
                  <a:cubicBezTo>
                    <a:pt x="55" y="50"/>
                    <a:pt x="54" y="51"/>
                    <a:pt x="54" y="54"/>
                  </a:cubicBezTo>
                  <a:cubicBezTo>
                    <a:pt x="53" y="55"/>
                    <a:pt x="54" y="56"/>
                    <a:pt x="55" y="57"/>
                  </a:cubicBezTo>
                  <a:cubicBezTo>
                    <a:pt x="55" y="58"/>
                    <a:pt x="56" y="58"/>
                    <a:pt x="58" y="58"/>
                  </a:cubicBezTo>
                  <a:cubicBezTo>
                    <a:pt x="59" y="58"/>
                    <a:pt x="60" y="58"/>
                    <a:pt x="61" y="59"/>
                  </a:cubicBezTo>
                  <a:cubicBezTo>
                    <a:pt x="63" y="59"/>
                    <a:pt x="65" y="59"/>
                    <a:pt x="68" y="58"/>
                  </a:cubicBezTo>
                  <a:cubicBezTo>
                    <a:pt x="66" y="59"/>
                    <a:pt x="64" y="57"/>
                    <a:pt x="64" y="55"/>
                  </a:cubicBezTo>
                  <a:cubicBezTo>
                    <a:pt x="63" y="53"/>
                    <a:pt x="64" y="51"/>
                    <a:pt x="67" y="50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4" y="51"/>
                    <a:pt x="62" y="51"/>
                    <a:pt x="61" y="52"/>
                  </a:cubicBezTo>
                  <a:cubicBezTo>
                    <a:pt x="59" y="52"/>
                    <a:pt x="57" y="53"/>
                    <a:pt x="57" y="55"/>
                  </a:cubicBezTo>
                  <a:cubicBezTo>
                    <a:pt x="57" y="57"/>
                    <a:pt x="58" y="59"/>
                    <a:pt x="60" y="60"/>
                  </a:cubicBezTo>
                  <a:cubicBezTo>
                    <a:pt x="63" y="60"/>
                    <a:pt x="67" y="59"/>
                    <a:pt x="68" y="58"/>
                  </a:cubicBezTo>
                  <a:cubicBezTo>
                    <a:pt x="69" y="56"/>
                    <a:pt x="69" y="54"/>
                    <a:pt x="68" y="53"/>
                  </a:cubicBezTo>
                  <a:cubicBezTo>
                    <a:pt x="67" y="51"/>
                    <a:pt x="65" y="51"/>
                    <a:pt x="63" y="51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3" y="60"/>
                    <a:pt x="61" y="58"/>
                    <a:pt x="61" y="56"/>
                  </a:cubicBezTo>
                  <a:cubicBezTo>
                    <a:pt x="60" y="54"/>
                    <a:pt x="62" y="52"/>
                    <a:pt x="63" y="52"/>
                  </a:cubicBezTo>
                  <a:cubicBezTo>
                    <a:pt x="63" y="52"/>
                    <a:pt x="62" y="52"/>
                    <a:pt x="62" y="52"/>
                  </a:cubicBezTo>
                  <a:cubicBezTo>
                    <a:pt x="62" y="52"/>
                    <a:pt x="62" y="52"/>
                    <a:pt x="62" y="52"/>
                  </a:cubicBezTo>
                  <a:cubicBezTo>
                    <a:pt x="64" y="52"/>
                    <a:pt x="65" y="54"/>
                    <a:pt x="65" y="56"/>
                  </a:cubicBezTo>
                  <a:cubicBezTo>
                    <a:pt x="65" y="58"/>
                    <a:pt x="64" y="59"/>
                    <a:pt x="62" y="60"/>
                  </a:cubicBezTo>
                  <a:cubicBezTo>
                    <a:pt x="63" y="60"/>
                    <a:pt x="65" y="59"/>
                    <a:pt x="68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71" y="58"/>
                    <a:pt x="72" y="56"/>
                    <a:pt x="71" y="53"/>
                  </a:cubicBezTo>
                  <a:cubicBezTo>
                    <a:pt x="71" y="51"/>
                    <a:pt x="69" y="50"/>
                    <a:pt x="67" y="50"/>
                  </a:cubicBezTo>
                  <a:cubicBezTo>
                    <a:pt x="65" y="51"/>
                    <a:pt x="63" y="51"/>
                    <a:pt x="61" y="50"/>
                  </a:cubicBezTo>
                  <a:cubicBezTo>
                    <a:pt x="60" y="50"/>
                    <a:pt x="59" y="50"/>
                    <a:pt x="58" y="50"/>
                  </a:cubicBezTo>
                  <a:cubicBezTo>
                    <a:pt x="59" y="50"/>
                    <a:pt x="60" y="51"/>
                    <a:pt x="61" y="52"/>
                  </a:cubicBezTo>
                  <a:cubicBezTo>
                    <a:pt x="61" y="53"/>
                    <a:pt x="62" y="54"/>
                    <a:pt x="62" y="55"/>
                  </a:cubicBezTo>
                  <a:cubicBezTo>
                    <a:pt x="62" y="55"/>
                    <a:pt x="61" y="56"/>
                    <a:pt x="60" y="57"/>
                  </a:cubicBezTo>
                  <a:cubicBezTo>
                    <a:pt x="59" y="57"/>
                    <a:pt x="58" y="57"/>
                    <a:pt x="58" y="57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7" y="57"/>
                    <a:pt x="56" y="55"/>
                    <a:pt x="57" y="53"/>
                  </a:cubicBezTo>
                  <a:cubicBezTo>
                    <a:pt x="57" y="51"/>
                    <a:pt x="59" y="49"/>
                    <a:pt x="61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55" y="48"/>
                    <a:pt x="48" y="46"/>
                    <a:pt x="41" y="45"/>
                  </a:cubicBezTo>
                  <a:cubicBezTo>
                    <a:pt x="30" y="43"/>
                    <a:pt x="18" y="40"/>
                    <a:pt x="10" y="35"/>
                  </a:cubicBezTo>
                  <a:cubicBezTo>
                    <a:pt x="12" y="36"/>
                    <a:pt x="13" y="39"/>
                    <a:pt x="12" y="41"/>
                  </a:cubicBezTo>
                  <a:cubicBezTo>
                    <a:pt x="11" y="42"/>
                    <a:pt x="9" y="43"/>
                    <a:pt x="7" y="42"/>
                  </a:cubicBezTo>
                  <a:cubicBezTo>
                    <a:pt x="8" y="43"/>
                    <a:pt x="8" y="43"/>
                    <a:pt x="9" y="43"/>
                  </a:cubicBezTo>
                  <a:cubicBezTo>
                    <a:pt x="7" y="43"/>
                    <a:pt x="6" y="41"/>
                    <a:pt x="6" y="38"/>
                  </a:cubicBezTo>
                  <a:cubicBezTo>
                    <a:pt x="7" y="36"/>
                    <a:pt x="9" y="35"/>
                    <a:pt x="11" y="35"/>
                  </a:cubicBezTo>
                  <a:cubicBezTo>
                    <a:pt x="10" y="35"/>
                    <a:pt x="6" y="35"/>
                    <a:pt x="4" y="35"/>
                  </a:cubicBezTo>
                  <a:cubicBezTo>
                    <a:pt x="6" y="35"/>
                    <a:pt x="8" y="36"/>
                    <a:pt x="8" y="38"/>
                  </a:cubicBezTo>
                  <a:cubicBezTo>
                    <a:pt x="9" y="40"/>
                    <a:pt x="7" y="42"/>
                    <a:pt x="5" y="43"/>
                  </a:cubicBezTo>
                  <a:cubicBezTo>
                    <a:pt x="8" y="42"/>
                    <a:pt x="10" y="41"/>
                    <a:pt x="13" y="41"/>
                  </a:cubicBezTo>
                  <a:cubicBezTo>
                    <a:pt x="16" y="41"/>
                    <a:pt x="17" y="39"/>
                    <a:pt x="17" y="37"/>
                  </a:cubicBezTo>
                  <a:cubicBezTo>
                    <a:pt x="17" y="35"/>
                    <a:pt x="15" y="33"/>
                    <a:pt x="13" y="33"/>
                  </a:cubicBezTo>
                  <a:cubicBezTo>
                    <a:pt x="13" y="33"/>
                    <a:pt x="12" y="33"/>
                    <a:pt x="6" y="34"/>
                  </a:cubicBezTo>
                  <a:cubicBezTo>
                    <a:pt x="8" y="34"/>
                    <a:pt x="10" y="35"/>
                    <a:pt x="10" y="37"/>
                  </a:cubicBezTo>
                  <a:cubicBezTo>
                    <a:pt x="11" y="39"/>
                    <a:pt x="10" y="41"/>
                    <a:pt x="8" y="42"/>
                  </a:cubicBezTo>
                  <a:cubicBezTo>
                    <a:pt x="9" y="42"/>
                    <a:pt x="14" y="39"/>
                    <a:pt x="15" y="37"/>
                  </a:cubicBezTo>
                  <a:cubicBezTo>
                    <a:pt x="16" y="35"/>
                    <a:pt x="16" y="33"/>
                    <a:pt x="15" y="32"/>
                  </a:cubicBezTo>
                  <a:cubicBezTo>
                    <a:pt x="13" y="31"/>
                    <a:pt x="11" y="30"/>
                    <a:pt x="10" y="31"/>
                  </a:cubicBezTo>
                  <a:cubicBezTo>
                    <a:pt x="9" y="32"/>
                    <a:pt x="7" y="33"/>
                    <a:pt x="6" y="33"/>
                  </a:cubicBezTo>
                  <a:cubicBezTo>
                    <a:pt x="5" y="34"/>
                    <a:pt x="3" y="34"/>
                    <a:pt x="2" y="35"/>
                  </a:cubicBezTo>
                  <a:cubicBezTo>
                    <a:pt x="4" y="34"/>
                    <a:pt x="6" y="34"/>
                    <a:pt x="7" y="36"/>
                  </a:cubicBezTo>
                  <a:cubicBezTo>
                    <a:pt x="9" y="38"/>
                    <a:pt x="9" y="40"/>
                    <a:pt x="7" y="41"/>
                  </a:cubicBezTo>
                  <a:cubicBezTo>
                    <a:pt x="11" y="38"/>
                    <a:pt x="14" y="35"/>
                    <a:pt x="17" y="32"/>
                  </a:cubicBezTo>
                  <a:cubicBezTo>
                    <a:pt x="16" y="33"/>
                    <a:pt x="14" y="33"/>
                    <a:pt x="12" y="31"/>
                  </a:cubicBezTo>
                  <a:cubicBezTo>
                    <a:pt x="11" y="30"/>
                    <a:pt x="11" y="28"/>
                    <a:pt x="12" y="26"/>
                  </a:cubicBezTo>
                  <a:cubicBezTo>
                    <a:pt x="10" y="28"/>
                    <a:pt x="7" y="31"/>
                    <a:pt x="5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3"/>
                    <a:pt x="8" y="33"/>
                    <a:pt x="9" y="34"/>
                  </a:cubicBezTo>
                  <a:cubicBezTo>
                    <a:pt x="11" y="36"/>
                    <a:pt x="11" y="38"/>
                    <a:pt x="10" y="40"/>
                  </a:cubicBezTo>
                  <a:cubicBezTo>
                    <a:pt x="15" y="32"/>
                    <a:pt x="22" y="25"/>
                    <a:pt x="29" y="18"/>
                  </a:cubicBezTo>
                  <a:cubicBezTo>
                    <a:pt x="34" y="14"/>
                    <a:pt x="38" y="10"/>
                    <a:pt x="42" y="5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07F20668-D919-8B4C-841F-0A3763077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" y="827"/>
              <a:ext cx="118" cy="1268"/>
            </a:xfrm>
            <a:custGeom>
              <a:avLst/>
              <a:gdLst>
                <a:gd name="T0" fmla="*/ 152 w 163"/>
                <a:gd name="T1" fmla="*/ 5 h 1766"/>
                <a:gd name="T2" fmla="*/ 135 w 163"/>
                <a:gd name="T3" fmla="*/ 161 h 1766"/>
                <a:gd name="T4" fmla="*/ 131 w 163"/>
                <a:gd name="T5" fmla="*/ 233 h 1766"/>
                <a:gd name="T6" fmla="*/ 121 w 163"/>
                <a:gd name="T7" fmla="*/ 355 h 1766"/>
                <a:gd name="T8" fmla="*/ 109 w 163"/>
                <a:gd name="T9" fmla="*/ 495 h 1766"/>
                <a:gd name="T10" fmla="*/ 86 w 163"/>
                <a:gd name="T11" fmla="*/ 782 h 1766"/>
                <a:gd name="T12" fmla="*/ 36 w 163"/>
                <a:gd name="T13" fmla="*/ 1309 h 1766"/>
                <a:gd name="T14" fmla="*/ 23 w 163"/>
                <a:gd name="T15" fmla="*/ 1463 h 1766"/>
                <a:gd name="T16" fmla="*/ 14 w 163"/>
                <a:gd name="T17" fmla="*/ 1573 h 1766"/>
                <a:gd name="T18" fmla="*/ 13 w 163"/>
                <a:gd name="T19" fmla="*/ 1589 h 1766"/>
                <a:gd name="T20" fmla="*/ 4 w 163"/>
                <a:gd name="T21" fmla="*/ 1761 h 1766"/>
                <a:gd name="T22" fmla="*/ 10 w 163"/>
                <a:gd name="T23" fmla="*/ 1766 h 1766"/>
                <a:gd name="T24" fmla="*/ 14 w 163"/>
                <a:gd name="T25" fmla="*/ 1760 h 1766"/>
                <a:gd name="T26" fmla="*/ 23 w 163"/>
                <a:gd name="T27" fmla="*/ 1590 h 1766"/>
                <a:gd name="T28" fmla="*/ 25 w 163"/>
                <a:gd name="T29" fmla="*/ 1574 h 1766"/>
                <a:gd name="T30" fmla="*/ 33 w 163"/>
                <a:gd name="T31" fmla="*/ 1463 h 1766"/>
                <a:gd name="T32" fmla="*/ 46 w 163"/>
                <a:gd name="T33" fmla="*/ 1310 h 1766"/>
                <a:gd name="T34" fmla="*/ 96 w 163"/>
                <a:gd name="T35" fmla="*/ 782 h 1766"/>
                <a:gd name="T36" fmla="*/ 119 w 163"/>
                <a:gd name="T37" fmla="*/ 496 h 1766"/>
                <a:gd name="T38" fmla="*/ 131 w 163"/>
                <a:gd name="T39" fmla="*/ 356 h 1766"/>
                <a:gd name="T40" fmla="*/ 141 w 163"/>
                <a:gd name="T41" fmla="*/ 233 h 1766"/>
                <a:gd name="T42" fmla="*/ 146 w 163"/>
                <a:gd name="T43" fmla="*/ 161 h 1766"/>
                <a:gd name="T44" fmla="*/ 162 w 163"/>
                <a:gd name="T45" fmla="*/ 7 h 1766"/>
                <a:gd name="T46" fmla="*/ 159 w 163"/>
                <a:gd name="T47" fmla="*/ 1 h 1766"/>
                <a:gd name="T48" fmla="*/ 152 w 163"/>
                <a:gd name="T49" fmla="*/ 5 h 1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3" h="1766">
                  <a:moveTo>
                    <a:pt x="152" y="5"/>
                  </a:moveTo>
                  <a:cubicBezTo>
                    <a:pt x="141" y="55"/>
                    <a:pt x="138" y="109"/>
                    <a:pt x="135" y="161"/>
                  </a:cubicBezTo>
                  <a:cubicBezTo>
                    <a:pt x="131" y="233"/>
                    <a:pt x="131" y="233"/>
                    <a:pt x="131" y="233"/>
                  </a:cubicBezTo>
                  <a:cubicBezTo>
                    <a:pt x="131" y="233"/>
                    <a:pt x="121" y="355"/>
                    <a:pt x="121" y="355"/>
                  </a:cubicBezTo>
                  <a:cubicBezTo>
                    <a:pt x="109" y="495"/>
                    <a:pt x="109" y="495"/>
                    <a:pt x="109" y="495"/>
                  </a:cubicBezTo>
                  <a:cubicBezTo>
                    <a:pt x="100" y="591"/>
                    <a:pt x="93" y="688"/>
                    <a:pt x="86" y="782"/>
                  </a:cubicBezTo>
                  <a:cubicBezTo>
                    <a:pt x="73" y="955"/>
                    <a:pt x="59" y="1134"/>
                    <a:pt x="36" y="1309"/>
                  </a:cubicBezTo>
                  <a:cubicBezTo>
                    <a:pt x="29" y="1360"/>
                    <a:pt x="26" y="1412"/>
                    <a:pt x="23" y="1463"/>
                  </a:cubicBezTo>
                  <a:cubicBezTo>
                    <a:pt x="14" y="1573"/>
                    <a:pt x="14" y="1573"/>
                    <a:pt x="14" y="1573"/>
                  </a:cubicBezTo>
                  <a:cubicBezTo>
                    <a:pt x="13" y="1589"/>
                    <a:pt x="13" y="1589"/>
                    <a:pt x="13" y="1589"/>
                  </a:cubicBezTo>
                  <a:cubicBezTo>
                    <a:pt x="7" y="1645"/>
                    <a:pt x="0" y="1715"/>
                    <a:pt x="4" y="1761"/>
                  </a:cubicBezTo>
                  <a:cubicBezTo>
                    <a:pt x="4" y="1764"/>
                    <a:pt x="7" y="1766"/>
                    <a:pt x="10" y="1766"/>
                  </a:cubicBezTo>
                  <a:cubicBezTo>
                    <a:pt x="12" y="1766"/>
                    <a:pt x="14" y="1763"/>
                    <a:pt x="14" y="1760"/>
                  </a:cubicBezTo>
                  <a:cubicBezTo>
                    <a:pt x="10" y="1715"/>
                    <a:pt x="17" y="1646"/>
                    <a:pt x="23" y="1590"/>
                  </a:cubicBezTo>
                  <a:cubicBezTo>
                    <a:pt x="25" y="1574"/>
                    <a:pt x="25" y="1574"/>
                    <a:pt x="25" y="1574"/>
                  </a:cubicBezTo>
                  <a:cubicBezTo>
                    <a:pt x="33" y="1463"/>
                    <a:pt x="33" y="1463"/>
                    <a:pt x="33" y="1463"/>
                  </a:cubicBezTo>
                  <a:cubicBezTo>
                    <a:pt x="36" y="1413"/>
                    <a:pt x="39" y="1361"/>
                    <a:pt x="46" y="1310"/>
                  </a:cubicBezTo>
                  <a:cubicBezTo>
                    <a:pt x="69" y="1135"/>
                    <a:pt x="83" y="956"/>
                    <a:pt x="96" y="782"/>
                  </a:cubicBezTo>
                  <a:cubicBezTo>
                    <a:pt x="103" y="689"/>
                    <a:pt x="110" y="592"/>
                    <a:pt x="119" y="496"/>
                  </a:cubicBezTo>
                  <a:cubicBezTo>
                    <a:pt x="131" y="356"/>
                    <a:pt x="131" y="356"/>
                    <a:pt x="131" y="356"/>
                  </a:cubicBezTo>
                  <a:cubicBezTo>
                    <a:pt x="141" y="233"/>
                    <a:pt x="141" y="233"/>
                    <a:pt x="141" y="233"/>
                  </a:cubicBezTo>
                  <a:cubicBezTo>
                    <a:pt x="146" y="161"/>
                    <a:pt x="146" y="161"/>
                    <a:pt x="146" y="161"/>
                  </a:cubicBezTo>
                  <a:cubicBezTo>
                    <a:pt x="148" y="110"/>
                    <a:pt x="151" y="56"/>
                    <a:pt x="162" y="7"/>
                  </a:cubicBezTo>
                  <a:cubicBezTo>
                    <a:pt x="163" y="4"/>
                    <a:pt x="161" y="2"/>
                    <a:pt x="159" y="1"/>
                  </a:cubicBezTo>
                  <a:cubicBezTo>
                    <a:pt x="156" y="0"/>
                    <a:pt x="153" y="2"/>
                    <a:pt x="152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440B2A66-45CC-A54D-A603-E6C4B4054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" y="1053"/>
              <a:ext cx="68" cy="1038"/>
            </a:xfrm>
            <a:custGeom>
              <a:avLst/>
              <a:gdLst>
                <a:gd name="T0" fmla="*/ 0 w 95"/>
                <a:gd name="T1" fmla="*/ 5 h 1445"/>
                <a:gd name="T2" fmla="*/ 23 w 95"/>
                <a:gd name="T3" fmla="*/ 365 h 1445"/>
                <a:gd name="T4" fmla="*/ 46 w 95"/>
                <a:gd name="T5" fmla="*/ 725 h 1445"/>
                <a:gd name="T6" fmla="*/ 72 w 95"/>
                <a:gd name="T7" fmla="*/ 1315 h 1445"/>
                <a:gd name="T8" fmla="*/ 74 w 95"/>
                <a:gd name="T9" fmla="*/ 1354 h 1445"/>
                <a:gd name="T10" fmla="*/ 85 w 95"/>
                <a:gd name="T11" fmla="*/ 1441 h 1445"/>
                <a:gd name="T12" fmla="*/ 91 w 95"/>
                <a:gd name="T13" fmla="*/ 1444 h 1445"/>
                <a:gd name="T14" fmla="*/ 95 w 95"/>
                <a:gd name="T15" fmla="*/ 1438 h 1445"/>
                <a:gd name="T16" fmla="*/ 84 w 95"/>
                <a:gd name="T17" fmla="*/ 1353 h 1445"/>
                <a:gd name="T18" fmla="*/ 82 w 95"/>
                <a:gd name="T19" fmla="*/ 1314 h 1445"/>
                <a:gd name="T20" fmla="*/ 56 w 95"/>
                <a:gd name="T21" fmla="*/ 725 h 1445"/>
                <a:gd name="T22" fmla="*/ 33 w 95"/>
                <a:gd name="T23" fmla="*/ 364 h 1445"/>
                <a:gd name="T24" fmla="*/ 10 w 95"/>
                <a:gd name="T25" fmla="*/ 5 h 1445"/>
                <a:gd name="T26" fmla="*/ 5 w 95"/>
                <a:gd name="T27" fmla="*/ 0 h 1445"/>
                <a:gd name="T28" fmla="*/ 0 w 95"/>
                <a:gd name="T29" fmla="*/ 5 h 1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45">
                  <a:moveTo>
                    <a:pt x="0" y="5"/>
                  </a:moveTo>
                  <a:cubicBezTo>
                    <a:pt x="0" y="128"/>
                    <a:pt x="12" y="248"/>
                    <a:pt x="23" y="365"/>
                  </a:cubicBezTo>
                  <a:cubicBezTo>
                    <a:pt x="34" y="481"/>
                    <a:pt x="46" y="602"/>
                    <a:pt x="46" y="725"/>
                  </a:cubicBezTo>
                  <a:cubicBezTo>
                    <a:pt x="46" y="941"/>
                    <a:pt x="54" y="1134"/>
                    <a:pt x="72" y="1315"/>
                  </a:cubicBezTo>
                  <a:cubicBezTo>
                    <a:pt x="74" y="1354"/>
                    <a:pt x="74" y="1354"/>
                    <a:pt x="74" y="1354"/>
                  </a:cubicBezTo>
                  <a:cubicBezTo>
                    <a:pt x="76" y="1383"/>
                    <a:pt x="77" y="1413"/>
                    <a:pt x="85" y="1441"/>
                  </a:cubicBezTo>
                  <a:cubicBezTo>
                    <a:pt x="86" y="1443"/>
                    <a:pt x="88" y="1445"/>
                    <a:pt x="91" y="1444"/>
                  </a:cubicBezTo>
                  <a:cubicBezTo>
                    <a:pt x="94" y="1443"/>
                    <a:pt x="95" y="1441"/>
                    <a:pt x="95" y="1438"/>
                  </a:cubicBezTo>
                  <a:cubicBezTo>
                    <a:pt x="87" y="1411"/>
                    <a:pt x="86" y="1382"/>
                    <a:pt x="84" y="1353"/>
                  </a:cubicBezTo>
                  <a:cubicBezTo>
                    <a:pt x="82" y="1314"/>
                    <a:pt x="82" y="1314"/>
                    <a:pt x="82" y="1314"/>
                  </a:cubicBezTo>
                  <a:cubicBezTo>
                    <a:pt x="64" y="1133"/>
                    <a:pt x="56" y="941"/>
                    <a:pt x="56" y="725"/>
                  </a:cubicBezTo>
                  <a:cubicBezTo>
                    <a:pt x="56" y="602"/>
                    <a:pt x="44" y="481"/>
                    <a:pt x="33" y="364"/>
                  </a:cubicBezTo>
                  <a:cubicBezTo>
                    <a:pt x="22" y="247"/>
                    <a:pt x="10" y="127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57381FF8-5355-0343-9FD5-704A9928C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" y="1431"/>
              <a:ext cx="795" cy="452"/>
            </a:xfrm>
            <a:custGeom>
              <a:avLst/>
              <a:gdLst>
                <a:gd name="T0" fmla="*/ 17 w 1105"/>
                <a:gd name="T1" fmla="*/ 417 h 629"/>
                <a:gd name="T2" fmla="*/ 3 w 1105"/>
                <a:gd name="T3" fmla="*/ 626 h 629"/>
                <a:gd name="T4" fmla="*/ 138 w 1105"/>
                <a:gd name="T5" fmla="*/ 623 h 629"/>
                <a:gd name="T6" fmla="*/ 334 w 1105"/>
                <a:gd name="T7" fmla="*/ 612 h 629"/>
                <a:gd name="T8" fmla="*/ 693 w 1105"/>
                <a:gd name="T9" fmla="*/ 617 h 629"/>
                <a:gd name="T10" fmla="*/ 941 w 1105"/>
                <a:gd name="T11" fmla="*/ 619 h 629"/>
                <a:gd name="T12" fmla="*/ 1105 w 1105"/>
                <a:gd name="T13" fmla="*/ 626 h 629"/>
                <a:gd name="T14" fmla="*/ 1075 w 1105"/>
                <a:gd name="T15" fmla="*/ 318 h 629"/>
                <a:gd name="T16" fmla="*/ 1068 w 1105"/>
                <a:gd name="T17" fmla="*/ 145 h 629"/>
                <a:gd name="T18" fmla="*/ 1060 w 1105"/>
                <a:gd name="T19" fmla="*/ 13 h 629"/>
                <a:gd name="T20" fmla="*/ 941 w 1105"/>
                <a:gd name="T21" fmla="*/ 15 h 629"/>
                <a:gd name="T22" fmla="*/ 657 w 1105"/>
                <a:gd name="T23" fmla="*/ 26 h 629"/>
                <a:gd name="T24" fmla="*/ 187 w 1105"/>
                <a:gd name="T25" fmla="*/ 32 h 629"/>
                <a:gd name="T26" fmla="*/ 68 w 1105"/>
                <a:gd name="T27" fmla="*/ 25 h 629"/>
                <a:gd name="T28" fmla="*/ 20 w 1105"/>
                <a:gd name="T29" fmla="*/ 114 h 629"/>
                <a:gd name="T30" fmla="*/ 17 w 1105"/>
                <a:gd name="T31" fmla="*/ 417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05" h="629">
                  <a:moveTo>
                    <a:pt x="17" y="417"/>
                  </a:moveTo>
                  <a:cubicBezTo>
                    <a:pt x="11" y="486"/>
                    <a:pt x="0" y="557"/>
                    <a:pt x="3" y="626"/>
                  </a:cubicBezTo>
                  <a:cubicBezTo>
                    <a:pt x="45" y="629"/>
                    <a:pt x="95" y="623"/>
                    <a:pt x="138" y="623"/>
                  </a:cubicBezTo>
                  <a:cubicBezTo>
                    <a:pt x="204" y="623"/>
                    <a:pt x="269" y="617"/>
                    <a:pt x="334" y="612"/>
                  </a:cubicBezTo>
                  <a:cubicBezTo>
                    <a:pt x="453" y="603"/>
                    <a:pt x="575" y="622"/>
                    <a:pt x="693" y="617"/>
                  </a:cubicBezTo>
                  <a:cubicBezTo>
                    <a:pt x="776" y="613"/>
                    <a:pt x="858" y="619"/>
                    <a:pt x="941" y="619"/>
                  </a:cubicBezTo>
                  <a:cubicBezTo>
                    <a:pt x="993" y="619"/>
                    <a:pt x="1055" y="612"/>
                    <a:pt x="1105" y="626"/>
                  </a:cubicBezTo>
                  <a:cubicBezTo>
                    <a:pt x="1080" y="526"/>
                    <a:pt x="1080" y="424"/>
                    <a:pt x="1075" y="318"/>
                  </a:cubicBezTo>
                  <a:cubicBezTo>
                    <a:pt x="1072" y="260"/>
                    <a:pt x="1071" y="202"/>
                    <a:pt x="1068" y="145"/>
                  </a:cubicBezTo>
                  <a:cubicBezTo>
                    <a:pt x="1067" y="117"/>
                    <a:pt x="1088" y="32"/>
                    <a:pt x="1060" y="13"/>
                  </a:cubicBezTo>
                  <a:cubicBezTo>
                    <a:pt x="1042" y="0"/>
                    <a:pt x="964" y="15"/>
                    <a:pt x="941" y="15"/>
                  </a:cubicBezTo>
                  <a:cubicBezTo>
                    <a:pt x="845" y="15"/>
                    <a:pt x="752" y="23"/>
                    <a:pt x="657" y="26"/>
                  </a:cubicBezTo>
                  <a:cubicBezTo>
                    <a:pt x="500" y="31"/>
                    <a:pt x="342" y="40"/>
                    <a:pt x="187" y="32"/>
                  </a:cubicBezTo>
                  <a:cubicBezTo>
                    <a:pt x="148" y="30"/>
                    <a:pt x="107" y="21"/>
                    <a:pt x="68" y="25"/>
                  </a:cubicBezTo>
                  <a:cubicBezTo>
                    <a:pt x="16" y="31"/>
                    <a:pt x="23" y="68"/>
                    <a:pt x="20" y="114"/>
                  </a:cubicBezTo>
                  <a:cubicBezTo>
                    <a:pt x="13" y="215"/>
                    <a:pt x="25" y="316"/>
                    <a:pt x="17" y="4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17491916-E70B-0846-BACC-59AD504AE7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9" y="1430"/>
              <a:ext cx="802" cy="456"/>
            </a:xfrm>
            <a:custGeom>
              <a:avLst/>
              <a:gdLst>
                <a:gd name="T0" fmla="*/ 945 w 1114"/>
                <a:gd name="T1" fmla="*/ 11 h 634"/>
                <a:gd name="T2" fmla="*/ 661 w 1114"/>
                <a:gd name="T3" fmla="*/ 22 h 634"/>
                <a:gd name="T4" fmla="*/ 191 w 1114"/>
                <a:gd name="T5" fmla="*/ 28 h 634"/>
                <a:gd name="T6" fmla="*/ 71 w 1114"/>
                <a:gd name="T7" fmla="*/ 21 h 634"/>
                <a:gd name="T8" fmla="*/ 18 w 1114"/>
                <a:gd name="T9" fmla="*/ 115 h 634"/>
                <a:gd name="T10" fmla="*/ 18 w 1114"/>
                <a:gd name="T11" fmla="*/ 260 h 634"/>
                <a:gd name="T12" fmla="*/ 16 w 1114"/>
                <a:gd name="T13" fmla="*/ 418 h 634"/>
                <a:gd name="T14" fmla="*/ 2 w 1114"/>
                <a:gd name="T15" fmla="*/ 627 h 634"/>
                <a:gd name="T16" fmla="*/ 90 w 1114"/>
                <a:gd name="T17" fmla="*/ 631 h 634"/>
                <a:gd name="T18" fmla="*/ 317 w 1114"/>
                <a:gd name="T19" fmla="*/ 620 h 634"/>
                <a:gd name="T20" fmla="*/ 529 w 1114"/>
                <a:gd name="T21" fmla="*/ 620 h 634"/>
                <a:gd name="T22" fmla="*/ 849 w 1114"/>
                <a:gd name="T23" fmla="*/ 624 h 634"/>
                <a:gd name="T24" fmla="*/ 987 w 1114"/>
                <a:gd name="T25" fmla="*/ 624 h 634"/>
                <a:gd name="T26" fmla="*/ 1112 w 1114"/>
                <a:gd name="T27" fmla="*/ 630 h 634"/>
                <a:gd name="T28" fmla="*/ 1087 w 1114"/>
                <a:gd name="T29" fmla="*/ 374 h 634"/>
                <a:gd name="T30" fmla="*/ 1077 w 1114"/>
                <a:gd name="T31" fmla="*/ 146 h 634"/>
                <a:gd name="T32" fmla="*/ 1067 w 1114"/>
                <a:gd name="T33" fmla="*/ 9 h 634"/>
                <a:gd name="T34" fmla="*/ 569 w 1114"/>
                <a:gd name="T35" fmla="*/ 35 h 634"/>
                <a:gd name="T36" fmla="*/ 766 w 1114"/>
                <a:gd name="T37" fmla="*/ 27 h 634"/>
                <a:gd name="T38" fmla="*/ 977 w 1114"/>
                <a:gd name="T39" fmla="*/ 19 h 634"/>
                <a:gd name="T40" fmla="*/ 1074 w 1114"/>
                <a:gd name="T41" fmla="*/ 61 h 634"/>
                <a:gd name="T42" fmla="*/ 1067 w 1114"/>
                <a:gd name="T43" fmla="*/ 143 h 634"/>
                <a:gd name="T44" fmla="*/ 1074 w 1114"/>
                <a:gd name="T45" fmla="*/ 319 h 634"/>
                <a:gd name="T46" fmla="*/ 1102 w 1114"/>
                <a:gd name="T47" fmla="*/ 620 h 634"/>
                <a:gd name="T48" fmla="*/ 945 w 1114"/>
                <a:gd name="T49" fmla="*/ 615 h 634"/>
                <a:gd name="T50" fmla="*/ 697 w 1114"/>
                <a:gd name="T51" fmla="*/ 613 h 634"/>
                <a:gd name="T52" fmla="*/ 338 w 1114"/>
                <a:gd name="T53" fmla="*/ 608 h 634"/>
                <a:gd name="T54" fmla="*/ 142 w 1114"/>
                <a:gd name="T55" fmla="*/ 619 h 634"/>
                <a:gd name="T56" fmla="*/ 12 w 1114"/>
                <a:gd name="T57" fmla="*/ 622 h 634"/>
                <a:gd name="T58" fmla="*/ 21 w 1114"/>
                <a:gd name="T59" fmla="*/ 474 h 634"/>
                <a:gd name="T60" fmla="*/ 29 w 1114"/>
                <a:gd name="T61" fmla="*/ 333 h 634"/>
                <a:gd name="T62" fmla="*/ 27 w 1114"/>
                <a:gd name="T63" fmla="*/ 185 h 634"/>
                <a:gd name="T64" fmla="*/ 30 w 1114"/>
                <a:gd name="T65" fmla="*/ 97 h 634"/>
                <a:gd name="T66" fmla="*/ 148 w 1114"/>
                <a:gd name="T67" fmla="*/ 35 h 634"/>
                <a:gd name="T68" fmla="*/ 569 w 1114"/>
                <a:gd name="T69" fmla="*/ 35 h 634"/>
                <a:gd name="T70" fmla="*/ 26 w 1114"/>
                <a:gd name="T71" fmla="*/ 419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14" h="634">
                  <a:moveTo>
                    <a:pt x="976" y="8"/>
                  </a:moveTo>
                  <a:cubicBezTo>
                    <a:pt x="945" y="11"/>
                    <a:pt x="945" y="11"/>
                    <a:pt x="945" y="11"/>
                  </a:cubicBezTo>
                  <a:cubicBezTo>
                    <a:pt x="884" y="11"/>
                    <a:pt x="824" y="14"/>
                    <a:pt x="766" y="17"/>
                  </a:cubicBezTo>
                  <a:cubicBezTo>
                    <a:pt x="661" y="22"/>
                    <a:pt x="661" y="22"/>
                    <a:pt x="661" y="22"/>
                  </a:cubicBezTo>
                  <a:cubicBezTo>
                    <a:pt x="568" y="25"/>
                    <a:pt x="568" y="25"/>
                    <a:pt x="568" y="25"/>
                  </a:cubicBezTo>
                  <a:cubicBezTo>
                    <a:pt x="444" y="29"/>
                    <a:pt x="316" y="34"/>
                    <a:pt x="191" y="28"/>
                  </a:cubicBezTo>
                  <a:cubicBezTo>
                    <a:pt x="150" y="24"/>
                    <a:pt x="150" y="24"/>
                    <a:pt x="150" y="24"/>
                  </a:cubicBezTo>
                  <a:cubicBezTo>
                    <a:pt x="124" y="21"/>
                    <a:pt x="97" y="18"/>
                    <a:pt x="71" y="21"/>
                  </a:cubicBezTo>
                  <a:cubicBezTo>
                    <a:pt x="22" y="27"/>
                    <a:pt x="21" y="59"/>
                    <a:pt x="19" y="96"/>
                  </a:cubicBezTo>
                  <a:cubicBezTo>
                    <a:pt x="18" y="115"/>
                    <a:pt x="18" y="115"/>
                    <a:pt x="18" y="115"/>
                  </a:cubicBezTo>
                  <a:cubicBezTo>
                    <a:pt x="17" y="138"/>
                    <a:pt x="16" y="162"/>
                    <a:pt x="16" y="185"/>
                  </a:cubicBezTo>
                  <a:cubicBezTo>
                    <a:pt x="16" y="210"/>
                    <a:pt x="17" y="235"/>
                    <a:pt x="18" y="260"/>
                  </a:cubicBezTo>
                  <a:cubicBezTo>
                    <a:pt x="18" y="284"/>
                    <a:pt x="19" y="309"/>
                    <a:pt x="19" y="333"/>
                  </a:cubicBezTo>
                  <a:cubicBezTo>
                    <a:pt x="19" y="362"/>
                    <a:pt x="18" y="390"/>
                    <a:pt x="16" y="418"/>
                  </a:cubicBezTo>
                  <a:cubicBezTo>
                    <a:pt x="10" y="473"/>
                    <a:pt x="10" y="473"/>
                    <a:pt x="10" y="473"/>
                  </a:cubicBezTo>
                  <a:cubicBezTo>
                    <a:pt x="5" y="524"/>
                    <a:pt x="0" y="576"/>
                    <a:pt x="2" y="627"/>
                  </a:cubicBezTo>
                  <a:cubicBezTo>
                    <a:pt x="2" y="630"/>
                    <a:pt x="4" y="632"/>
                    <a:pt x="7" y="632"/>
                  </a:cubicBezTo>
                  <a:cubicBezTo>
                    <a:pt x="33" y="634"/>
                    <a:pt x="62" y="632"/>
                    <a:pt x="90" y="631"/>
                  </a:cubicBezTo>
                  <a:cubicBezTo>
                    <a:pt x="142" y="629"/>
                    <a:pt x="142" y="629"/>
                    <a:pt x="142" y="629"/>
                  </a:cubicBezTo>
                  <a:cubicBezTo>
                    <a:pt x="201" y="629"/>
                    <a:pt x="260" y="624"/>
                    <a:pt x="317" y="620"/>
                  </a:cubicBezTo>
                  <a:cubicBezTo>
                    <a:pt x="338" y="618"/>
                    <a:pt x="338" y="618"/>
                    <a:pt x="338" y="618"/>
                  </a:cubicBezTo>
                  <a:cubicBezTo>
                    <a:pt x="401" y="614"/>
                    <a:pt x="466" y="617"/>
                    <a:pt x="529" y="620"/>
                  </a:cubicBezTo>
                  <a:cubicBezTo>
                    <a:pt x="584" y="623"/>
                    <a:pt x="642" y="625"/>
                    <a:pt x="697" y="623"/>
                  </a:cubicBezTo>
                  <a:cubicBezTo>
                    <a:pt x="748" y="620"/>
                    <a:pt x="800" y="622"/>
                    <a:pt x="849" y="624"/>
                  </a:cubicBezTo>
                  <a:cubicBezTo>
                    <a:pt x="945" y="626"/>
                    <a:pt x="945" y="626"/>
                    <a:pt x="945" y="626"/>
                  </a:cubicBezTo>
                  <a:cubicBezTo>
                    <a:pt x="987" y="624"/>
                    <a:pt x="987" y="624"/>
                    <a:pt x="987" y="624"/>
                  </a:cubicBezTo>
                  <a:cubicBezTo>
                    <a:pt x="1029" y="623"/>
                    <a:pt x="1071" y="621"/>
                    <a:pt x="1107" y="632"/>
                  </a:cubicBezTo>
                  <a:cubicBezTo>
                    <a:pt x="1109" y="632"/>
                    <a:pt x="1111" y="632"/>
                    <a:pt x="1112" y="630"/>
                  </a:cubicBezTo>
                  <a:cubicBezTo>
                    <a:pt x="1114" y="629"/>
                    <a:pt x="1114" y="627"/>
                    <a:pt x="1114" y="625"/>
                  </a:cubicBezTo>
                  <a:cubicBezTo>
                    <a:pt x="1093" y="544"/>
                    <a:pt x="1090" y="461"/>
                    <a:pt x="1087" y="374"/>
                  </a:cubicBezTo>
                  <a:cubicBezTo>
                    <a:pt x="1084" y="319"/>
                    <a:pt x="1084" y="319"/>
                    <a:pt x="1084" y="319"/>
                  </a:cubicBezTo>
                  <a:cubicBezTo>
                    <a:pt x="1077" y="146"/>
                    <a:pt x="1077" y="146"/>
                    <a:pt x="1077" y="146"/>
                  </a:cubicBezTo>
                  <a:cubicBezTo>
                    <a:pt x="1077" y="138"/>
                    <a:pt x="1078" y="126"/>
                    <a:pt x="1080" y="113"/>
                  </a:cubicBezTo>
                  <a:cubicBezTo>
                    <a:pt x="1084" y="74"/>
                    <a:pt x="1090" y="25"/>
                    <a:pt x="1067" y="9"/>
                  </a:cubicBezTo>
                  <a:cubicBezTo>
                    <a:pt x="1054" y="0"/>
                    <a:pt x="1019" y="3"/>
                    <a:pt x="976" y="8"/>
                  </a:cubicBezTo>
                  <a:close/>
                  <a:moveTo>
                    <a:pt x="569" y="35"/>
                  </a:moveTo>
                  <a:cubicBezTo>
                    <a:pt x="661" y="32"/>
                    <a:pt x="661" y="32"/>
                    <a:pt x="661" y="32"/>
                  </a:cubicBezTo>
                  <a:cubicBezTo>
                    <a:pt x="766" y="27"/>
                    <a:pt x="766" y="27"/>
                    <a:pt x="766" y="27"/>
                  </a:cubicBezTo>
                  <a:cubicBezTo>
                    <a:pt x="824" y="24"/>
                    <a:pt x="885" y="22"/>
                    <a:pt x="945" y="22"/>
                  </a:cubicBezTo>
                  <a:cubicBezTo>
                    <a:pt x="977" y="19"/>
                    <a:pt x="977" y="19"/>
                    <a:pt x="977" y="19"/>
                  </a:cubicBezTo>
                  <a:cubicBezTo>
                    <a:pt x="1006" y="15"/>
                    <a:pt x="1050" y="10"/>
                    <a:pt x="1061" y="18"/>
                  </a:cubicBezTo>
                  <a:cubicBezTo>
                    <a:pt x="1071" y="24"/>
                    <a:pt x="1074" y="42"/>
                    <a:pt x="1074" y="61"/>
                  </a:cubicBezTo>
                  <a:cubicBezTo>
                    <a:pt x="1074" y="78"/>
                    <a:pt x="1071" y="97"/>
                    <a:pt x="1070" y="111"/>
                  </a:cubicBezTo>
                  <a:cubicBezTo>
                    <a:pt x="1068" y="124"/>
                    <a:pt x="1067" y="135"/>
                    <a:pt x="1067" y="143"/>
                  </a:cubicBezTo>
                  <a:cubicBezTo>
                    <a:pt x="1067" y="144"/>
                    <a:pt x="1067" y="145"/>
                    <a:pt x="1067" y="146"/>
                  </a:cubicBezTo>
                  <a:cubicBezTo>
                    <a:pt x="1074" y="319"/>
                    <a:pt x="1074" y="319"/>
                    <a:pt x="1074" y="319"/>
                  </a:cubicBezTo>
                  <a:cubicBezTo>
                    <a:pt x="1076" y="375"/>
                    <a:pt x="1076" y="375"/>
                    <a:pt x="1076" y="375"/>
                  </a:cubicBezTo>
                  <a:cubicBezTo>
                    <a:pt x="1080" y="460"/>
                    <a:pt x="1083" y="540"/>
                    <a:pt x="1102" y="620"/>
                  </a:cubicBezTo>
                  <a:cubicBezTo>
                    <a:pt x="1067" y="612"/>
                    <a:pt x="1026" y="613"/>
                    <a:pt x="987" y="614"/>
                  </a:cubicBezTo>
                  <a:cubicBezTo>
                    <a:pt x="945" y="615"/>
                    <a:pt x="945" y="615"/>
                    <a:pt x="945" y="615"/>
                  </a:cubicBezTo>
                  <a:cubicBezTo>
                    <a:pt x="850" y="613"/>
                    <a:pt x="850" y="613"/>
                    <a:pt x="850" y="613"/>
                  </a:cubicBezTo>
                  <a:cubicBezTo>
                    <a:pt x="800" y="612"/>
                    <a:pt x="748" y="610"/>
                    <a:pt x="697" y="613"/>
                  </a:cubicBezTo>
                  <a:cubicBezTo>
                    <a:pt x="642" y="615"/>
                    <a:pt x="585" y="612"/>
                    <a:pt x="530" y="610"/>
                  </a:cubicBezTo>
                  <a:cubicBezTo>
                    <a:pt x="467" y="607"/>
                    <a:pt x="401" y="604"/>
                    <a:pt x="338" y="608"/>
                  </a:cubicBezTo>
                  <a:cubicBezTo>
                    <a:pt x="316" y="610"/>
                    <a:pt x="316" y="610"/>
                    <a:pt x="316" y="610"/>
                  </a:cubicBezTo>
                  <a:cubicBezTo>
                    <a:pt x="257" y="614"/>
                    <a:pt x="201" y="619"/>
                    <a:pt x="142" y="619"/>
                  </a:cubicBezTo>
                  <a:cubicBezTo>
                    <a:pt x="89" y="621"/>
                    <a:pt x="89" y="621"/>
                    <a:pt x="89" y="621"/>
                  </a:cubicBezTo>
                  <a:cubicBezTo>
                    <a:pt x="63" y="622"/>
                    <a:pt x="36" y="623"/>
                    <a:pt x="12" y="622"/>
                  </a:cubicBezTo>
                  <a:cubicBezTo>
                    <a:pt x="12" y="615"/>
                    <a:pt x="12" y="607"/>
                    <a:pt x="12" y="600"/>
                  </a:cubicBezTo>
                  <a:cubicBezTo>
                    <a:pt x="12" y="558"/>
                    <a:pt x="16" y="515"/>
                    <a:pt x="21" y="474"/>
                  </a:cubicBezTo>
                  <a:cubicBezTo>
                    <a:pt x="26" y="419"/>
                    <a:pt x="26" y="419"/>
                    <a:pt x="26" y="419"/>
                  </a:cubicBezTo>
                  <a:cubicBezTo>
                    <a:pt x="28" y="390"/>
                    <a:pt x="29" y="362"/>
                    <a:pt x="29" y="333"/>
                  </a:cubicBezTo>
                  <a:cubicBezTo>
                    <a:pt x="29" y="309"/>
                    <a:pt x="28" y="284"/>
                    <a:pt x="28" y="259"/>
                  </a:cubicBezTo>
                  <a:cubicBezTo>
                    <a:pt x="27" y="235"/>
                    <a:pt x="27" y="210"/>
                    <a:pt x="27" y="185"/>
                  </a:cubicBezTo>
                  <a:cubicBezTo>
                    <a:pt x="27" y="162"/>
                    <a:pt x="27" y="138"/>
                    <a:pt x="29" y="115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31" y="59"/>
                    <a:pt x="32" y="36"/>
                    <a:pt x="72" y="31"/>
                  </a:cubicBezTo>
                  <a:cubicBezTo>
                    <a:pt x="97" y="29"/>
                    <a:pt x="123" y="32"/>
                    <a:pt x="148" y="35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316" y="44"/>
                    <a:pt x="444" y="40"/>
                    <a:pt x="569" y="35"/>
                  </a:cubicBezTo>
                  <a:close/>
                  <a:moveTo>
                    <a:pt x="26" y="419"/>
                  </a:moveTo>
                  <a:cubicBezTo>
                    <a:pt x="26" y="419"/>
                    <a:pt x="26" y="419"/>
                    <a:pt x="26" y="419"/>
                  </a:cubicBezTo>
                  <a:cubicBezTo>
                    <a:pt x="26" y="419"/>
                    <a:pt x="26" y="419"/>
                    <a:pt x="26" y="41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3555FEA7-5018-FC43-A30D-D331986B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" y="833"/>
              <a:ext cx="165" cy="627"/>
            </a:xfrm>
            <a:custGeom>
              <a:avLst/>
              <a:gdLst>
                <a:gd name="T0" fmla="*/ 218 w 229"/>
                <a:gd name="T1" fmla="*/ 2 h 873"/>
                <a:gd name="T2" fmla="*/ 199 w 229"/>
                <a:gd name="T3" fmla="*/ 82 h 873"/>
                <a:gd name="T4" fmla="*/ 193 w 229"/>
                <a:gd name="T5" fmla="*/ 116 h 873"/>
                <a:gd name="T6" fmla="*/ 140 w 229"/>
                <a:gd name="T7" fmla="*/ 335 h 873"/>
                <a:gd name="T8" fmla="*/ 132 w 229"/>
                <a:gd name="T9" fmla="*/ 368 h 873"/>
                <a:gd name="T10" fmla="*/ 62 w 229"/>
                <a:gd name="T11" fmla="*/ 634 h 873"/>
                <a:gd name="T12" fmla="*/ 42 w 229"/>
                <a:gd name="T13" fmla="*/ 714 h 873"/>
                <a:gd name="T14" fmla="*/ 0 w 229"/>
                <a:gd name="T15" fmla="*/ 863 h 873"/>
                <a:gd name="T16" fmla="*/ 0 w 229"/>
                <a:gd name="T17" fmla="*/ 865 h 873"/>
                <a:gd name="T18" fmla="*/ 5 w 229"/>
                <a:gd name="T19" fmla="*/ 872 h 873"/>
                <a:gd name="T20" fmla="*/ 12 w 229"/>
                <a:gd name="T21" fmla="*/ 869 h 873"/>
                <a:gd name="T22" fmla="*/ 13 w 229"/>
                <a:gd name="T23" fmla="*/ 868 h 873"/>
                <a:gd name="T24" fmla="*/ 12 w 229"/>
                <a:gd name="T25" fmla="*/ 868 h 873"/>
                <a:gd name="T26" fmla="*/ 8 w 229"/>
                <a:gd name="T27" fmla="*/ 865 h 873"/>
                <a:gd name="T28" fmla="*/ 7 w 229"/>
                <a:gd name="T29" fmla="*/ 864 h 873"/>
                <a:gd name="T30" fmla="*/ 8 w 229"/>
                <a:gd name="T31" fmla="*/ 862 h 873"/>
                <a:gd name="T32" fmla="*/ 10 w 229"/>
                <a:gd name="T33" fmla="*/ 864 h 873"/>
                <a:gd name="T34" fmla="*/ 10 w 229"/>
                <a:gd name="T35" fmla="*/ 864 h 873"/>
                <a:gd name="T36" fmla="*/ 10 w 229"/>
                <a:gd name="T37" fmla="*/ 866 h 873"/>
                <a:gd name="T38" fmla="*/ 52 w 229"/>
                <a:gd name="T39" fmla="*/ 716 h 873"/>
                <a:gd name="T40" fmla="*/ 72 w 229"/>
                <a:gd name="T41" fmla="*/ 636 h 873"/>
                <a:gd name="T42" fmla="*/ 142 w 229"/>
                <a:gd name="T43" fmla="*/ 371 h 873"/>
                <a:gd name="T44" fmla="*/ 150 w 229"/>
                <a:gd name="T45" fmla="*/ 337 h 873"/>
                <a:gd name="T46" fmla="*/ 203 w 229"/>
                <a:gd name="T47" fmla="*/ 118 h 873"/>
                <a:gd name="T48" fmla="*/ 209 w 229"/>
                <a:gd name="T49" fmla="*/ 84 h 873"/>
                <a:gd name="T50" fmla="*/ 227 w 229"/>
                <a:gd name="T51" fmla="*/ 8 h 873"/>
                <a:gd name="T52" fmla="*/ 226 w 229"/>
                <a:gd name="T53" fmla="*/ 1 h 873"/>
                <a:gd name="T54" fmla="*/ 218 w 229"/>
                <a:gd name="T55" fmla="*/ 2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9" h="873">
                  <a:moveTo>
                    <a:pt x="218" y="2"/>
                  </a:moveTo>
                  <a:cubicBezTo>
                    <a:pt x="208" y="18"/>
                    <a:pt x="203" y="52"/>
                    <a:pt x="199" y="82"/>
                  </a:cubicBezTo>
                  <a:cubicBezTo>
                    <a:pt x="193" y="116"/>
                    <a:pt x="193" y="116"/>
                    <a:pt x="193" y="116"/>
                  </a:cubicBezTo>
                  <a:cubicBezTo>
                    <a:pt x="177" y="191"/>
                    <a:pt x="158" y="267"/>
                    <a:pt x="140" y="335"/>
                  </a:cubicBezTo>
                  <a:cubicBezTo>
                    <a:pt x="132" y="368"/>
                    <a:pt x="132" y="368"/>
                    <a:pt x="132" y="368"/>
                  </a:cubicBezTo>
                  <a:cubicBezTo>
                    <a:pt x="62" y="634"/>
                    <a:pt x="62" y="634"/>
                    <a:pt x="62" y="634"/>
                  </a:cubicBezTo>
                  <a:cubicBezTo>
                    <a:pt x="42" y="714"/>
                    <a:pt x="42" y="714"/>
                    <a:pt x="42" y="714"/>
                  </a:cubicBezTo>
                  <a:cubicBezTo>
                    <a:pt x="30" y="766"/>
                    <a:pt x="19" y="815"/>
                    <a:pt x="0" y="863"/>
                  </a:cubicBezTo>
                  <a:cubicBezTo>
                    <a:pt x="0" y="863"/>
                    <a:pt x="0" y="865"/>
                    <a:pt x="0" y="865"/>
                  </a:cubicBezTo>
                  <a:cubicBezTo>
                    <a:pt x="1" y="867"/>
                    <a:pt x="1" y="870"/>
                    <a:pt x="5" y="872"/>
                  </a:cubicBezTo>
                  <a:cubicBezTo>
                    <a:pt x="8" y="873"/>
                    <a:pt x="11" y="870"/>
                    <a:pt x="12" y="869"/>
                  </a:cubicBezTo>
                  <a:cubicBezTo>
                    <a:pt x="13" y="868"/>
                    <a:pt x="13" y="868"/>
                    <a:pt x="13" y="868"/>
                  </a:cubicBezTo>
                  <a:cubicBezTo>
                    <a:pt x="12" y="868"/>
                    <a:pt x="12" y="868"/>
                    <a:pt x="12" y="868"/>
                  </a:cubicBezTo>
                  <a:cubicBezTo>
                    <a:pt x="10" y="869"/>
                    <a:pt x="9" y="867"/>
                    <a:pt x="8" y="865"/>
                  </a:cubicBezTo>
                  <a:cubicBezTo>
                    <a:pt x="7" y="865"/>
                    <a:pt x="7" y="864"/>
                    <a:pt x="7" y="864"/>
                  </a:cubicBezTo>
                  <a:cubicBezTo>
                    <a:pt x="7" y="863"/>
                    <a:pt x="8" y="863"/>
                    <a:pt x="8" y="862"/>
                  </a:cubicBezTo>
                  <a:cubicBezTo>
                    <a:pt x="9" y="862"/>
                    <a:pt x="10" y="863"/>
                    <a:pt x="10" y="864"/>
                  </a:cubicBezTo>
                  <a:cubicBezTo>
                    <a:pt x="10" y="864"/>
                    <a:pt x="10" y="864"/>
                    <a:pt x="10" y="864"/>
                  </a:cubicBezTo>
                  <a:cubicBezTo>
                    <a:pt x="10" y="865"/>
                    <a:pt x="10" y="866"/>
                    <a:pt x="10" y="866"/>
                  </a:cubicBezTo>
                  <a:cubicBezTo>
                    <a:pt x="29" y="818"/>
                    <a:pt x="40" y="769"/>
                    <a:pt x="52" y="716"/>
                  </a:cubicBezTo>
                  <a:cubicBezTo>
                    <a:pt x="72" y="636"/>
                    <a:pt x="72" y="636"/>
                    <a:pt x="72" y="636"/>
                  </a:cubicBezTo>
                  <a:cubicBezTo>
                    <a:pt x="142" y="371"/>
                    <a:pt x="142" y="371"/>
                    <a:pt x="142" y="371"/>
                  </a:cubicBezTo>
                  <a:cubicBezTo>
                    <a:pt x="150" y="337"/>
                    <a:pt x="150" y="337"/>
                    <a:pt x="150" y="337"/>
                  </a:cubicBezTo>
                  <a:cubicBezTo>
                    <a:pt x="168" y="270"/>
                    <a:pt x="187" y="194"/>
                    <a:pt x="203" y="118"/>
                  </a:cubicBezTo>
                  <a:cubicBezTo>
                    <a:pt x="209" y="84"/>
                    <a:pt x="209" y="84"/>
                    <a:pt x="209" y="84"/>
                  </a:cubicBezTo>
                  <a:cubicBezTo>
                    <a:pt x="213" y="56"/>
                    <a:pt x="218" y="22"/>
                    <a:pt x="227" y="8"/>
                  </a:cubicBezTo>
                  <a:cubicBezTo>
                    <a:pt x="229" y="6"/>
                    <a:pt x="228" y="3"/>
                    <a:pt x="226" y="1"/>
                  </a:cubicBezTo>
                  <a:cubicBezTo>
                    <a:pt x="223" y="0"/>
                    <a:pt x="220" y="0"/>
                    <a:pt x="218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C7DA519E-E1F3-F945-8912-BFA02F6AA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2" y="1053"/>
              <a:ext cx="117" cy="394"/>
            </a:xfrm>
            <a:custGeom>
              <a:avLst/>
              <a:gdLst>
                <a:gd name="T0" fmla="*/ 4 w 163"/>
                <a:gd name="T1" fmla="*/ 1 h 549"/>
                <a:gd name="T2" fmla="*/ 0 w 163"/>
                <a:gd name="T3" fmla="*/ 7 h 549"/>
                <a:gd name="T4" fmla="*/ 89 w 163"/>
                <a:gd name="T5" fmla="*/ 365 h 549"/>
                <a:gd name="T6" fmla="*/ 108 w 163"/>
                <a:gd name="T7" fmla="*/ 416 h 549"/>
                <a:gd name="T8" fmla="*/ 148 w 163"/>
                <a:gd name="T9" fmla="*/ 541 h 549"/>
                <a:gd name="T10" fmla="*/ 150 w 163"/>
                <a:gd name="T11" fmla="*/ 548 h 549"/>
                <a:gd name="T12" fmla="*/ 157 w 163"/>
                <a:gd name="T13" fmla="*/ 545 h 549"/>
                <a:gd name="T14" fmla="*/ 117 w 163"/>
                <a:gd name="T15" fmla="*/ 412 h 549"/>
                <a:gd name="T16" fmla="*/ 98 w 163"/>
                <a:gd name="T17" fmla="*/ 362 h 549"/>
                <a:gd name="T18" fmla="*/ 10 w 163"/>
                <a:gd name="T19" fmla="*/ 5 h 549"/>
                <a:gd name="T20" fmla="*/ 4 w 163"/>
                <a:gd name="T21" fmla="*/ 1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549">
                  <a:moveTo>
                    <a:pt x="4" y="1"/>
                  </a:moveTo>
                  <a:cubicBezTo>
                    <a:pt x="2" y="1"/>
                    <a:pt x="0" y="4"/>
                    <a:pt x="0" y="7"/>
                  </a:cubicBezTo>
                  <a:cubicBezTo>
                    <a:pt x="27" y="143"/>
                    <a:pt x="57" y="264"/>
                    <a:pt x="89" y="365"/>
                  </a:cubicBezTo>
                  <a:cubicBezTo>
                    <a:pt x="108" y="416"/>
                    <a:pt x="108" y="416"/>
                    <a:pt x="108" y="416"/>
                  </a:cubicBezTo>
                  <a:cubicBezTo>
                    <a:pt x="123" y="456"/>
                    <a:pt x="153" y="531"/>
                    <a:pt x="148" y="541"/>
                  </a:cubicBezTo>
                  <a:cubicBezTo>
                    <a:pt x="147" y="544"/>
                    <a:pt x="148" y="547"/>
                    <a:pt x="150" y="548"/>
                  </a:cubicBezTo>
                  <a:cubicBezTo>
                    <a:pt x="153" y="549"/>
                    <a:pt x="156" y="548"/>
                    <a:pt x="157" y="545"/>
                  </a:cubicBezTo>
                  <a:cubicBezTo>
                    <a:pt x="163" y="532"/>
                    <a:pt x="144" y="482"/>
                    <a:pt x="117" y="412"/>
                  </a:cubicBezTo>
                  <a:cubicBezTo>
                    <a:pt x="98" y="362"/>
                    <a:pt x="98" y="362"/>
                    <a:pt x="98" y="362"/>
                  </a:cubicBezTo>
                  <a:cubicBezTo>
                    <a:pt x="67" y="261"/>
                    <a:pt x="37" y="141"/>
                    <a:pt x="10" y="5"/>
                  </a:cubicBezTo>
                  <a:cubicBezTo>
                    <a:pt x="10" y="2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344643B9-A58B-3844-A564-8D18FE023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" y="1101"/>
              <a:ext cx="126" cy="132"/>
            </a:xfrm>
            <a:custGeom>
              <a:avLst/>
              <a:gdLst>
                <a:gd name="T0" fmla="*/ 84 w 175"/>
                <a:gd name="T1" fmla="*/ 3 h 183"/>
                <a:gd name="T2" fmla="*/ 27 w 175"/>
                <a:gd name="T3" fmla="*/ 30 h 183"/>
                <a:gd name="T4" fmla="*/ 27 w 175"/>
                <a:gd name="T5" fmla="*/ 117 h 183"/>
                <a:gd name="T6" fmla="*/ 35 w 175"/>
                <a:gd name="T7" fmla="*/ 174 h 183"/>
                <a:gd name="T8" fmla="*/ 98 w 175"/>
                <a:gd name="T9" fmla="*/ 165 h 183"/>
                <a:gd name="T10" fmla="*/ 172 w 175"/>
                <a:gd name="T11" fmla="*/ 97 h 183"/>
                <a:gd name="T12" fmla="*/ 137 w 175"/>
                <a:gd name="T13" fmla="*/ 1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83">
                  <a:moveTo>
                    <a:pt x="84" y="3"/>
                  </a:moveTo>
                  <a:cubicBezTo>
                    <a:pt x="61" y="0"/>
                    <a:pt x="41" y="12"/>
                    <a:pt x="27" y="30"/>
                  </a:cubicBezTo>
                  <a:cubicBezTo>
                    <a:pt x="0" y="67"/>
                    <a:pt x="23" y="83"/>
                    <a:pt x="27" y="117"/>
                  </a:cubicBezTo>
                  <a:cubicBezTo>
                    <a:pt x="29" y="139"/>
                    <a:pt x="14" y="161"/>
                    <a:pt x="35" y="174"/>
                  </a:cubicBezTo>
                  <a:cubicBezTo>
                    <a:pt x="49" y="183"/>
                    <a:pt x="85" y="169"/>
                    <a:pt x="98" y="165"/>
                  </a:cubicBezTo>
                  <a:cubicBezTo>
                    <a:pt x="139" y="154"/>
                    <a:pt x="166" y="140"/>
                    <a:pt x="172" y="97"/>
                  </a:cubicBezTo>
                  <a:cubicBezTo>
                    <a:pt x="175" y="67"/>
                    <a:pt x="165" y="26"/>
                    <a:pt x="137" y="11"/>
                  </a:cubicBezTo>
                </a:path>
              </a:pathLst>
            </a:custGeom>
            <a:solidFill>
              <a:srgbClr val="FFF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3C69FC03-7F9C-654E-8D95-E452E0E32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" y="1590"/>
              <a:ext cx="99" cy="127"/>
            </a:xfrm>
            <a:custGeom>
              <a:avLst/>
              <a:gdLst>
                <a:gd name="T0" fmla="*/ 132 w 138"/>
                <a:gd name="T1" fmla="*/ 105 h 177"/>
                <a:gd name="T2" fmla="*/ 104 w 138"/>
                <a:gd name="T3" fmla="*/ 158 h 177"/>
                <a:gd name="T4" fmla="*/ 53 w 138"/>
                <a:gd name="T5" fmla="*/ 177 h 177"/>
                <a:gd name="T6" fmla="*/ 13 w 138"/>
                <a:gd name="T7" fmla="*/ 163 h 177"/>
                <a:gd name="T8" fmla="*/ 0 w 138"/>
                <a:gd name="T9" fmla="*/ 118 h 177"/>
                <a:gd name="T10" fmla="*/ 13 w 138"/>
                <a:gd name="T11" fmla="*/ 60 h 177"/>
                <a:gd name="T12" fmla="*/ 47 w 138"/>
                <a:gd name="T13" fmla="*/ 13 h 177"/>
                <a:gd name="T14" fmla="*/ 77 w 138"/>
                <a:gd name="T15" fmla="*/ 0 h 177"/>
                <a:gd name="T16" fmla="*/ 103 w 138"/>
                <a:gd name="T17" fmla="*/ 7 h 177"/>
                <a:gd name="T18" fmla="*/ 122 w 138"/>
                <a:gd name="T19" fmla="*/ 24 h 177"/>
                <a:gd name="T20" fmla="*/ 119 w 138"/>
                <a:gd name="T21" fmla="*/ 32 h 177"/>
                <a:gd name="T22" fmla="*/ 111 w 138"/>
                <a:gd name="T23" fmla="*/ 35 h 177"/>
                <a:gd name="T24" fmla="*/ 105 w 138"/>
                <a:gd name="T25" fmla="*/ 33 h 177"/>
                <a:gd name="T26" fmla="*/ 77 w 138"/>
                <a:gd name="T27" fmla="*/ 23 h 177"/>
                <a:gd name="T28" fmla="*/ 60 w 138"/>
                <a:gd name="T29" fmla="*/ 31 h 177"/>
                <a:gd name="T30" fmla="*/ 47 w 138"/>
                <a:gd name="T31" fmla="*/ 46 h 177"/>
                <a:gd name="T32" fmla="*/ 22 w 138"/>
                <a:gd name="T33" fmla="*/ 118 h 177"/>
                <a:gd name="T34" fmla="*/ 28 w 138"/>
                <a:gd name="T35" fmla="*/ 146 h 177"/>
                <a:gd name="T36" fmla="*/ 53 w 138"/>
                <a:gd name="T37" fmla="*/ 155 h 177"/>
                <a:gd name="T38" fmla="*/ 87 w 138"/>
                <a:gd name="T39" fmla="*/ 143 h 177"/>
                <a:gd name="T40" fmla="*/ 108 w 138"/>
                <a:gd name="T41" fmla="*/ 106 h 177"/>
                <a:gd name="T42" fmla="*/ 57 w 138"/>
                <a:gd name="T43" fmla="*/ 118 h 177"/>
                <a:gd name="T44" fmla="*/ 52 w 138"/>
                <a:gd name="T45" fmla="*/ 119 h 177"/>
                <a:gd name="T46" fmla="*/ 44 w 138"/>
                <a:gd name="T47" fmla="*/ 115 h 177"/>
                <a:gd name="T48" fmla="*/ 41 w 138"/>
                <a:gd name="T49" fmla="*/ 107 h 177"/>
                <a:gd name="T50" fmla="*/ 47 w 138"/>
                <a:gd name="T51" fmla="*/ 98 h 177"/>
                <a:gd name="T52" fmla="*/ 127 w 138"/>
                <a:gd name="T53" fmla="*/ 84 h 177"/>
                <a:gd name="T54" fmla="*/ 135 w 138"/>
                <a:gd name="T55" fmla="*/ 87 h 177"/>
                <a:gd name="T56" fmla="*/ 138 w 138"/>
                <a:gd name="T57" fmla="*/ 95 h 177"/>
                <a:gd name="T58" fmla="*/ 132 w 138"/>
                <a:gd name="T59" fmla="*/ 10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8" h="177">
                  <a:moveTo>
                    <a:pt x="132" y="105"/>
                  </a:moveTo>
                  <a:cubicBezTo>
                    <a:pt x="128" y="127"/>
                    <a:pt x="118" y="144"/>
                    <a:pt x="104" y="158"/>
                  </a:cubicBezTo>
                  <a:cubicBezTo>
                    <a:pt x="90" y="171"/>
                    <a:pt x="73" y="177"/>
                    <a:pt x="53" y="177"/>
                  </a:cubicBezTo>
                  <a:cubicBezTo>
                    <a:pt x="36" y="177"/>
                    <a:pt x="22" y="173"/>
                    <a:pt x="13" y="163"/>
                  </a:cubicBezTo>
                  <a:cubicBezTo>
                    <a:pt x="5" y="153"/>
                    <a:pt x="0" y="138"/>
                    <a:pt x="0" y="118"/>
                  </a:cubicBezTo>
                  <a:cubicBezTo>
                    <a:pt x="0" y="99"/>
                    <a:pt x="5" y="80"/>
                    <a:pt x="13" y="60"/>
                  </a:cubicBezTo>
                  <a:cubicBezTo>
                    <a:pt x="22" y="41"/>
                    <a:pt x="34" y="25"/>
                    <a:pt x="47" y="13"/>
                  </a:cubicBezTo>
                  <a:cubicBezTo>
                    <a:pt x="57" y="4"/>
                    <a:pt x="66" y="0"/>
                    <a:pt x="77" y="0"/>
                  </a:cubicBezTo>
                  <a:cubicBezTo>
                    <a:pt x="83" y="0"/>
                    <a:pt x="92" y="3"/>
                    <a:pt x="103" y="7"/>
                  </a:cubicBezTo>
                  <a:cubicBezTo>
                    <a:pt x="116" y="12"/>
                    <a:pt x="122" y="18"/>
                    <a:pt x="122" y="24"/>
                  </a:cubicBezTo>
                  <a:cubicBezTo>
                    <a:pt x="122" y="27"/>
                    <a:pt x="121" y="29"/>
                    <a:pt x="119" y="32"/>
                  </a:cubicBezTo>
                  <a:cubicBezTo>
                    <a:pt x="117" y="34"/>
                    <a:pt x="114" y="35"/>
                    <a:pt x="111" y="35"/>
                  </a:cubicBezTo>
                  <a:cubicBezTo>
                    <a:pt x="110" y="35"/>
                    <a:pt x="107" y="34"/>
                    <a:pt x="105" y="33"/>
                  </a:cubicBezTo>
                  <a:cubicBezTo>
                    <a:pt x="93" y="26"/>
                    <a:pt x="84" y="23"/>
                    <a:pt x="77" y="23"/>
                  </a:cubicBezTo>
                  <a:cubicBezTo>
                    <a:pt x="71" y="23"/>
                    <a:pt x="66" y="25"/>
                    <a:pt x="60" y="31"/>
                  </a:cubicBezTo>
                  <a:cubicBezTo>
                    <a:pt x="57" y="34"/>
                    <a:pt x="53" y="39"/>
                    <a:pt x="47" y="46"/>
                  </a:cubicBezTo>
                  <a:cubicBezTo>
                    <a:pt x="30" y="68"/>
                    <a:pt x="22" y="92"/>
                    <a:pt x="22" y="118"/>
                  </a:cubicBezTo>
                  <a:cubicBezTo>
                    <a:pt x="22" y="132"/>
                    <a:pt x="24" y="141"/>
                    <a:pt x="28" y="146"/>
                  </a:cubicBezTo>
                  <a:cubicBezTo>
                    <a:pt x="33" y="152"/>
                    <a:pt x="41" y="155"/>
                    <a:pt x="53" y="155"/>
                  </a:cubicBezTo>
                  <a:cubicBezTo>
                    <a:pt x="66" y="155"/>
                    <a:pt x="77" y="151"/>
                    <a:pt x="87" y="143"/>
                  </a:cubicBezTo>
                  <a:cubicBezTo>
                    <a:pt x="97" y="134"/>
                    <a:pt x="104" y="122"/>
                    <a:pt x="108" y="106"/>
                  </a:cubicBezTo>
                  <a:cubicBezTo>
                    <a:pt x="88" y="107"/>
                    <a:pt x="71" y="111"/>
                    <a:pt x="57" y="118"/>
                  </a:cubicBezTo>
                  <a:cubicBezTo>
                    <a:pt x="55" y="118"/>
                    <a:pt x="53" y="119"/>
                    <a:pt x="52" y="119"/>
                  </a:cubicBezTo>
                  <a:cubicBezTo>
                    <a:pt x="49" y="119"/>
                    <a:pt x="46" y="118"/>
                    <a:pt x="44" y="115"/>
                  </a:cubicBezTo>
                  <a:cubicBezTo>
                    <a:pt x="42" y="113"/>
                    <a:pt x="41" y="110"/>
                    <a:pt x="41" y="107"/>
                  </a:cubicBezTo>
                  <a:cubicBezTo>
                    <a:pt x="41" y="103"/>
                    <a:pt x="43" y="100"/>
                    <a:pt x="47" y="98"/>
                  </a:cubicBezTo>
                  <a:cubicBezTo>
                    <a:pt x="62" y="88"/>
                    <a:pt x="89" y="84"/>
                    <a:pt x="127" y="84"/>
                  </a:cubicBezTo>
                  <a:cubicBezTo>
                    <a:pt x="130" y="84"/>
                    <a:pt x="133" y="85"/>
                    <a:pt x="135" y="87"/>
                  </a:cubicBezTo>
                  <a:cubicBezTo>
                    <a:pt x="137" y="89"/>
                    <a:pt x="138" y="91"/>
                    <a:pt x="138" y="95"/>
                  </a:cubicBezTo>
                  <a:cubicBezTo>
                    <a:pt x="138" y="99"/>
                    <a:pt x="136" y="103"/>
                    <a:pt x="132" y="10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F5241491-4612-044D-A8AC-962C127E81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1" y="1596"/>
              <a:ext cx="21" cy="117"/>
            </a:xfrm>
            <a:custGeom>
              <a:avLst/>
              <a:gdLst>
                <a:gd name="T0" fmla="*/ 21 w 29"/>
                <a:gd name="T1" fmla="*/ 113 h 163"/>
                <a:gd name="T2" fmla="*/ 21 w 29"/>
                <a:gd name="T3" fmla="*/ 132 h 163"/>
                <a:gd name="T4" fmla="*/ 22 w 29"/>
                <a:gd name="T5" fmla="*/ 152 h 163"/>
                <a:gd name="T6" fmla="*/ 19 w 29"/>
                <a:gd name="T7" fmla="*/ 160 h 163"/>
                <a:gd name="T8" fmla="*/ 11 w 29"/>
                <a:gd name="T9" fmla="*/ 163 h 163"/>
                <a:gd name="T10" fmla="*/ 3 w 29"/>
                <a:gd name="T11" fmla="*/ 160 h 163"/>
                <a:gd name="T12" fmla="*/ 0 w 29"/>
                <a:gd name="T13" fmla="*/ 152 h 163"/>
                <a:gd name="T14" fmla="*/ 0 w 29"/>
                <a:gd name="T15" fmla="*/ 132 h 163"/>
                <a:gd name="T16" fmla="*/ 0 w 29"/>
                <a:gd name="T17" fmla="*/ 113 h 163"/>
                <a:gd name="T18" fmla="*/ 1 w 29"/>
                <a:gd name="T19" fmla="*/ 88 h 163"/>
                <a:gd name="T20" fmla="*/ 2 w 29"/>
                <a:gd name="T21" fmla="*/ 62 h 163"/>
                <a:gd name="T22" fmla="*/ 5 w 29"/>
                <a:gd name="T23" fmla="*/ 54 h 163"/>
                <a:gd name="T24" fmla="*/ 12 w 29"/>
                <a:gd name="T25" fmla="*/ 51 h 163"/>
                <a:gd name="T26" fmla="*/ 20 w 29"/>
                <a:gd name="T27" fmla="*/ 54 h 163"/>
                <a:gd name="T28" fmla="*/ 23 w 29"/>
                <a:gd name="T29" fmla="*/ 62 h 163"/>
                <a:gd name="T30" fmla="*/ 22 w 29"/>
                <a:gd name="T31" fmla="*/ 88 h 163"/>
                <a:gd name="T32" fmla="*/ 21 w 29"/>
                <a:gd name="T33" fmla="*/ 113 h 163"/>
                <a:gd name="T34" fmla="*/ 16 w 29"/>
                <a:gd name="T35" fmla="*/ 25 h 163"/>
                <a:gd name="T36" fmla="*/ 7 w 29"/>
                <a:gd name="T37" fmla="*/ 22 h 163"/>
                <a:gd name="T38" fmla="*/ 3 w 29"/>
                <a:gd name="T39" fmla="*/ 13 h 163"/>
                <a:gd name="T40" fmla="*/ 7 w 29"/>
                <a:gd name="T41" fmla="*/ 4 h 163"/>
                <a:gd name="T42" fmla="*/ 16 w 29"/>
                <a:gd name="T43" fmla="*/ 0 h 163"/>
                <a:gd name="T44" fmla="*/ 25 w 29"/>
                <a:gd name="T45" fmla="*/ 4 h 163"/>
                <a:gd name="T46" fmla="*/ 29 w 29"/>
                <a:gd name="T47" fmla="*/ 13 h 163"/>
                <a:gd name="T48" fmla="*/ 25 w 29"/>
                <a:gd name="T49" fmla="*/ 22 h 163"/>
                <a:gd name="T50" fmla="*/ 16 w 29"/>
                <a:gd name="T51" fmla="*/ 2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163">
                  <a:moveTo>
                    <a:pt x="21" y="113"/>
                  </a:moveTo>
                  <a:cubicBezTo>
                    <a:pt x="21" y="117"/>
                    <a:pt x="21" y="124"/>
                    <a:pt x="21" y="132"/>
                  </a:cubicBezTo>
                  <a:cubicBezTo>
                    <a:pt x="22" y="141"/>
                    <a:pt x="22" y="147"/>
                    <a:pt x="22" y="152"/>
                  </a:cubicBezTo>
                  <a:cubicBezTo>
                    <a:pt x="22" y="155"/>
                    <a:pt x="21" y="158"/>
                    <a:pt x="19" y="160"/>
                  </a:cubicBezTo>
                  <a:cubicBezTo>
                    <a:pt x="17" y="162"/>
                    <a:pt x="14" y="163"/>
                    <a:pt x="11" y="163"/>
                  </a:cubicBezTo>
                  <a:cubicBezTo>
                    <a:pt x="8" y="163"/>
                    <a:pt x="5" y="162"/>
                    <a:pt x="3" y="160"/>
                  </a:cubicBezTo>
                  <a:cubicBezTo>
                    <a:pt x="1" y="158"/>
                    <a:pt x="0" y="155"/>
                    <a:pt x="0" y="152"/>
                  </a:cubicBezTo>
                  <a:cubicBezTo>
                    <a:pt x="0" y="147"/>
                    <a:pt x="0" y="141"/>
                    <a:pt x="0" y="132"/>
                  </a:cubicBezTo>
                  <a:cubicBezTo>
                    <a:pt x="0" y="124"/>
                    <a:pt x="0" y="117"/>
                    <a:pt x="0" y="113"/>
                  </a:cubicBezTo>
                  <a:cubicBezTo>
                    <a:pt x="0" y="106"/>
                    <a:pt x="0" y="98"/>
                    <a:pt x="1" y="88"/>
                  </a:cubicBezTo>
                  <a:cubicBezTo>
                    <a:pt x="1" y="78"/>
                    <a:pt x="2" y="69"/>
                    <a:pt x="2" y="62"/>
                  </a:cubicBezTo>
                  <a:cubicBezTo>
                    <a:pt x="2" y="59"/>
                    <a:pt x="3" y="56"/>
                    <a:pt x="5" y="54"/>
                  </a:cubicBezTo>
                  <a:cubicBezTo>
                    <a:pt x="7" y="52"/>
                    <a:pt x="9" y="51"/>
                    <a:pt x="12" y="51"/>
                  </a:cubicBezTo>
                  <a:cubicBezTo>
                    <a:pt x="16" y="51"/>
                    <a:pt x="18" y="52"/>
                    <a:pt x="20" y="54"/>
                  </a:cubicBezTo>
                  <a:cubicBezTo>
                    <a:pt x="22" y="56"/>
                    <a:pt x="23" y="59"/>
                    <a:pt x="23" y="62"/>
                  </a:cubicBezTo>
                  <a:cubicBezTo>
                    <a:pt x="23" y="69"/>
                    <a:pt x="23" y="78"/>
                    <a:pt x="22" y="88"/>
                  </a:cubicBezTo>
                  <a:cubicBezTo>
                    <a:pt x="21" y="98"/>
                    <a:pt x="21" y="106"/>
                    <a:pt x="21" y="113"/>
                  </a:cubicBezTo>
                  <a:close/>
                  <a:moveTo>
                    <a:pt x="16" y="25"/>
                  </a:moveTo>
                  <a:cubicBezTo>
                    <a:pt x="13" y="25"/>
                    <a:pt x="10" y="24"/>
                    <a:pt x="7" y="22"/>
                  </a:cubicBezTo>
                  <a:cubicBezTo>
                    <a:pt x="5" y="19"/>
                    <a:pt x="3" y="16"/>
                    <a:pt x="3" y="13"/>
                  </a:cubicBezTo>
                  <a:cubicBezTo>
                    <a:pt x="3" y="9"/>
                    <a:pt x="5" y="6"/>
                    <a:pt x="7" y="4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9" y="0"/>
                    <a:pt x="22" y="1"/>
                    <a:pt x="25" y="4"/>
                  </a:cubicBezTo>
                  <a:cubicBezTo>
                    <a:pt x="27" y="6"/>
                    <a:pt x="29" y="9"/>
                    <a:pt x="29" y="13"/>
                  </a:cubicBezTo>
                  <a:cubicBezTo>
                    <a:pt x="29" y="16"/>
                    <a:pt x="27" y="19"/>
                    <a:pt x="25" y="22"/>
                  </a:cubicBezTo>
                  <a:cubicBezTo>
                    <a:pt x="22" y="24"/>
                    <a:pt x="19" y="25"/>
                    <a:pt x="16" y="2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2CA279B6-0C27-344D-912C-C335072BC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1630"/>
              <a:ext cx="60" cy="87"/>
            </a:xfrm>
            <a:custGeom>
              <a:avLst/>
              <a:gdLst>
                <a:gd name="T0" fmla="*/ 84 w 84"/>
                <a:gd name="T1" fmla="*/ 34 h 121"/>
                <a:gd name="T2" fmla="*/ 73 w 84"/>
                <a:gd name="T3" fmla="*/ 48 h 121"/>
                <a:gd name="T4" fmla="*/ 64 w 84"/>
                <a:gd name="T5" fmla="*/ 37 h 121"/>
                <a:gd name="T6" fmla="*/ 63 w 84"/>
                <a:gd name="T7" fmla="*/ 29 h 121"/>
                <a:gd name="T8" fmla="*/ 63 w 84"/>
                <a:gd name="T9" fmla="*/ 20 h 121"/>
                <a:gd name="T10" fmla="*/ 36 w 84"/>
                <a:gd name="T11" fmla="*/ 30 h 121"/>
                <a:gd name="T12" fmla="*/ 20 w 84"/>
                <a:gd name="T13" fmla="*/ 51 h 121"/>
                <a:gd name="T14" fmla="*/ 20 w 84"/>
                <a:gd name="T15" fmla="*/ 110 h 121"/>
                <a:gd name="T16" fmla="*/ 9 w 84"/>
                <a:gd name="T17" fmla="*/ 121 h 121"/>
                <a:gd name="T18" fmla="*/ 0 w 84"/>
                <a:gd name="T19" fmla="*/ 110 h 121"/>
                <a:gd name="T20" fmla="*/ 0 w 84"/>
                <a:gd name="T21" fmla="*/ 35 h 121"/>
                <a:gd name="T22" fmla="*/ 0 w 84"/>
                <a:gd name="T23" fmla="*/ 24 h 121"/>
                <a:gd name="T24" fmla="*/ 0 w 84"/>
                <a:gd name="T25" fmla="*/ 13 h 121"/>
                <a:gd name="T26" fmla="*/ 10 w 84"/>
                <a:gd name="T27" fmla="*/ 2 h 121"/>
                <a:gd name="T28" fmla="*/ 21 w 84"/>
                <a:gd name="T29" fmla="*/ 20 h 121"/>
                <a:gd name="T30" fmla="*/ 66 w 84"/>
                <a:gd name="T31" fmla="*/ 0 h 121"/>
                <a:gd name="T32" fmla="*/ 80 w 84"/>
                <a:gd name="T33" fmla="*/ 7 h 121"/>
                <a:gd name="T34" fmla="*/ 84 w 84"/>
                <a:gd name="T35" fmla="*/ 27 h 121"/>
                <a:gd name="T36" fmla="*/ 84 w 84"/>
                <a:gd name="T37" fmla="*/ 3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121">
                  <a:moveTo>
                    <a:pt x="84" y="34"/>
                  </a:moveTo>
                  <a:cubicBezTo>
                    <a:pt x="83" y="43"/>
                    <a:pt x="80" y="48"/>
                    <a:pt x="73" y="48"/>
                  </a:cubicBezTo>
                  <a:cubicBezTo>
                    <a:pt x="67" y="48"/>
                    <a:pt x="64" y="44"/>
                    <a:pt x="64" y="37"/>
                  </a:cubicBezTo>
                  <a:cubicBezTo>
                    <a:pt x="64" y="36"/>
                    <a:pt x="64" y="33"/>
                    <a:pt x="63" y="29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2" y="22"/>
                    <a:pt x="43" y="25"/>
                    <a:pt x="36" y="30"/>
                  </a:cubicBezTo>
                  <a:cubicBezTo>
                    <a:pt x="29" y="35"/>
                    <a:pt x="24" y="42"/>
                    <a:pt x="20" y="51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20" y="118"/>
                    <a:pt x="16" y="121"/>
                    <a:pt x="9" y="121"/>
                  </a:cubicBezTo>
                  <a:cubicBezTo>
                    <a:pt x="3" y="121"/>
                    <a:pt x="0" y="118"/>
                    <a:pt x="0" y="11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2"/>
                    <a:pt x="0" y="29"/>
                    <a:pt x="0" y="24"/>
                  </a:cubicBezTo>
                  <a:cubicBezTo>
                    <a:pt x="0" y="19"/>
                    <a:pt x="0" y="16"/>
                    <a:pt x="0" y="13"/>
                  </a:cubicBezTo>
                  <a:cubicBezTo>
                    <a:pt x="0" y="6"/>
                    <a:pt x="4" y="2"/>
                    <a:pt x="10" y="2"/>
                  </a:cubicBezTo>
                  <a:cubicBezTo>
                    <a:pt x="17" y="2"/>
                    <a:pt x="20" y="8"/>
                    <a:pt x="21" y="20"/>
                  </a:cubicBezTo>
                  <a:cubicBezTo>
                    <a:pt x="34" y="7"/>
                    <a:pt x="50" y="0"/>
                    <a:pt x="66" y="0"/>
                  </a:cubicBezTo>
                  <a:cubicBezTo>
                    <a:pt x="72" y="0"/>
                    <a:pt x="77" y="2"/>
                    <a:pt x="80" y="7"/>
                  </a:cubicBezTo>
                  <a:cubicBezTo>
                    <a:pt x="82" y="11"/>
                    <a:pt x="84" y="18"/>
                    <a:pt x="84" y="27"/>
                  </a:cubicBezTo>
                  <a:cubicBezTo>
                    <a:pt x="84" y="30"/>
                    <a:pt x="84" y="33"/>
                    <a:pt x="84" y="34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EDD8CE46-B14F-8448-BCBD-E095BC6B68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2" y="1631"/>
              <a:ext cx="74" cy="86"/>
            </a:xfrm>
            <a:custGeom>
              <a:avLst/>
              <a:gdLst>
                <a:gd name="T0" fmla="*/ 93 w 103"/>
                <a:gd name="T1" fmla="*/ 120 h 120"/>
                <a:gd name="T2" fmla="*/ 86 w 103"/>
                <a:gd name="T3" fmla="*/ 115 h 120"/>
                <a:gd name="T4" fmla="*/ 79 w 103"/>
                <a:gd name="T5" fmla="*/ 108 h 120"/>
                <a:gd name="T6" fmla="*/ 60 w 103"/>
                <a:gd name="T7" fmla="*/ 116 h 120"/>
                <a:gd name="T8" fmla="*/ 47 w 103"/>
                <a:gd name="T9" fmla="*/ 119 h 120"/>
                <a:gd name="T10" fmla="*/ 10 w 103"/>
                <a:gd name="T11" fmla="*/ 105 h 120"/>
                <a:gd name="T12" fmla="*/ 0 w 103"/>
                <a:gd name="T13" fmla="*/ 63 h 120"/>
                <a:gd name="T14" fmla="*/ 18 w 103"/>
                <a:gd name="T15" fmla="*/ 19 h 120"/>
                <a:gd name="T16" fmla="*/ 60 w 103"/>
                <a:gd name="T17" fmla="*/ 0 h 120"/>
                <a:gd name="T18" fmla="*/ 82 w 103"/>
                <a:gd name="T19" fmla="*/ 5 h 120"/>
                <a:gd name="T20" fmla="*/ 96 w 103"/>
                <a:gd name="T21" fmla="*/ 20 h 120"/>
                <a:gd name="T22" fmla="*/ 94 w 103"/>
                <a:gd name="T23" fmla="*/ 25 h 120"/>
                <a:gd name="T24" fmla="*/ 92 w 103"/>
                <a:gd name="T25" fmla="*/ 38 h 120"/>
                <a:gd name="T26" fmla="*/ 92 w 103"/>
                <a:gd name="T27" fmla="*/ 62 h 120"/>
                <a:gd name="T28" fmla="*/ 94 w 103"/>
                <a:gd name="T29" fmla="*/ 84 h 120"/>
                <a:gd name="T30" fmla="*/ 100 w 103"/>
                <a:gd name="T31" fmla="*/ 103 h 120"/>
                <a:gd name="T32" fmla="*/ 103 w 103"/>
                <a:gd name="T33" fmla="*/ 108 h 120"/>
                <a:gd name="T34" fmla="*/ 103 w 103"/>
                <a:gd name="T35" fmla="*/ 110 h 120"/>
                <a:gd name="T36" fmla="*/ 100 w 103"/>
                <a:gd name="T37" fmla="*/ 117 h 120"/>
                <a:gd name="T38" fmla="*/ 93 w 103"/>
                <a:gd name="T39" fmla="*/ 120 h 120"/>
                <a:gd name="T40" fmla="*/ 71 w 103"/>
                <a:gd name="T41" fmla="*/ 45 h 120"/>
                <a:gd name="T42" fmla="*/ 72 w 103"/>
                <a:gd name="T43" fmla="*/ 35 h 120"/>
                <a:gd name="T44" fmla="*/ 73 w 103"/>
                <a:gd name="T45" fmla="*/ 23 h 120"/>
                <a:gd name="T46" fmla="*/ 66 w 103"/>
                <a:gd name="T47" fmla="*/ 20 h 120"/>
                <a:gd name="T48" fmla="*/ 62 w 103"/>
                <a:gd name="T49" fmla="*/ 19 h 120"/>
                <a:gd name="T50" fmla="*/ 33 w 103"/>
                <a:gd name="T51" fmla="*/ 33 h 120"/>
                <a:gd name="T52" fmla="*/ 21 w 103"/>
                <a:gd name="T53" fmla="*/ 64 h 120"/>
                <a:gd name="T54" fmla="*/ 27 w 103"/>
                <a:gd name="T55" fmla="*/ 91 h 120"/>
                <a:gd name="T56" fmla="*/ 46 w 103"/>
                <a:gd name="T57" fmla="*/ 100 h 120"/>
                <a:gd name="T58" fmla="*/ 63 w 103"/>
                <a:gd name="T59" fmla="*/ 96 h 120"/>
                <a:gd name="T60" fmla="*/ 74 w 103"/>
                <a:gd name="T61" fmla="*/ 88 h 120"/>
                <a:gd name="T62" fmla="*/ 71 w 103"/>
                <a:gd name="T63" fmla="*/ 4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20">
                  <a:moveTo>
                    <a:pt x="93" y="120"/>
                  </a:moveTo>
                  <a:cubicBezTo>
                    <a:pt x="92" y="120"/>
                    <a:pt x="90" y="119"/>
                    <a:pt x="86" y="115"/>
                  </a:cubicBezTo>
                  <a:cubicBezTo>
                    <a:pt x="83" y="112"/>
                    <a:pt x="80" y="110"/>
                    <a:pt x="79" y="108"/>
                  </a:cubicBezTo>
                  <a:cubicBezTo>
                    <a:pt x="72" y="111"/>
                    <a:pt x="66" y="114"/>
                    <a:pt x="60" y="116"/>
                  </a:cubicBezTo>
                  <a:cubicBezTo>
                    <a:pt x="55" y="118"/>
                    <a:pt x="51" y="119"/>
                    <a:pt x="47" y="119"/>
                  </a:cubicBezTo>
                  <a:cubicBezTo>
                    <a:pt x="30" y="119"/>
                    <a:pt x="18" y="114"/>
                    <a:pt x="10" y="105"/>
                  </a:cubicBezTo>
                  <a:cubicBezTo>
                    <a:pt x="3" y="96"/>
                    <a:pt x="0" y="82"/>
                    <a:pt x="0" y="63"/>
                  </a:cubicBezTo>
                  <a:cubicBezTo>
                    <a:pt x="0" y="46"/>
                    <a:pt x="6" y="31"/>
                    <a:pt x="18" y="19"/>
                  </a:cubicBezTo>
                  <a:cubicBezTo>
                    <a:pt x="30" y="6"/>
                    <a:pt x="44" y="0"/>
                    <a:pt x="60" y="0"/>
                  </a:cubicBezTo>
                  <a:cubicBezTo>
                    <a:pt x="67" y="0"/>
                    <a:pt x="74" y="2"/>
                    <a:pt x="82" y="5"/>
                  </a:cubicBezTo>
                  <a:cubicBezTo>
                    <a:pt x="91" y="9"/>
                    <a:pt x="96" y="14"/>
                    <a:pt x="96" y="20"/>
                  </a:cubicBezTo>
                  <a:cubicBezTo>
                    <a:pt x="96" y="22"/>
                    <a:pt x="95" y="23"/>
                    <a:pt x="94" y="25"/>
                  </a:cubicBezTo>
                  <a:cubicBezTo>
                    <a:pt x="93" y="28"/>
                    <a:pt x="93" y="32"/>
                    <a:pt x="92" y="38"/>
                  </a:cubicBezTo>
                  <a:cubicBezTo>
                    <a:pt x="92" y="45"/>
                    <a:pt x="92" y="53"/>
                    <a:pt x="92" y="62"/>
                  </a:cubicBezTo>
                  <a:cubicBezTo>
                    <a:pt x="92" y="71"/>
                    <a:pt x="92" y="78"/>
                    <a:pt x="94" y="84"/>
                  </a:cubicBezTo>
                  <a:cubicBezTo>
                    <a:pt x="94" y="87"/>
                    <a:pt x="97" y="93"/>
                    <a:pt x="100" y="103"/>
                  </a:cubicBezTo>
                  <a:cubicBezTo>
                    <a:pt x="101" y="104"/>
                    <a:pt x="102" y="106"/>
                    <a:pt x="103" y="108"/>
                  </a:cubicBezTo>
                  <a:cubicBezTo>
                    <a:pt x="103" y="110"/>
                    <a:pt x="103" y="110"/>
                    <a:pt x="103" y="110"/>
                  </a:cubicBezTo>
                  <a:cubicBezTo>
                    <a:pt x="103" y="113"/>
                    <a:pt x="102" y="116"/>
                    <a:pt x="100" y="117"/>
                  </a:cubicBezTo>
                  <a:cubicBezTo>
                    <a:pt x="98" y="119"/>
                    <a:pt x="96" y="120"/>
                    <a:pt x="93" y="120"/>
                  </a:cubicBezTo>
                  <a:close/>
                  <a:moveTo>
                    <a:pt x="71" y="45"/>
                  </a:moveTo>
                  <a:cubicBezTo>
                    <a:pt x="71" y="42"/>
                    <a:pt x="71" y="38"/>
                    <a:pt x="72" y="35"/>
                  </a:cubicBezTo>
                  <a:cubicBezTo>
                    <a:pt x="72" y="31"/>
                    <a:pt x="73" y="27"/>
                    <a:pt x="73" y="23"/>
                  </a:cubicBezTo>
                  <a:cubicBezTo>
                    <a:pt x="71" y="22"/>
                    <a:pt x="68" y="21"/>
                    <a:pt x="66" y="20"/>
                  </a:cubicBezTo>
                  <a:cubicBezTo>
                    <a:pt x="65" y="19"/>
                    <a:pt x="63" y="19"/>
                    <a:pt x="62" y="19"/>
                  </a:cubicBezTo>
                  <a:cubicBezTo>
                    <a:pt x="51" y="19"/>
                    <a:pt x="41" y="24"/>
                    <a:pt x="33" y="33"/>
                  </a:cubicBezTo>
                  <a:cubicBezTo>
                    <a:pt x="25" y="42"/>
                    <a:pt x="21" y="52"/>
                    <a:pt x="21" y="64"/>
                  </a:cubicBezTo>
                  <a:cubicBezTo>
                    <a:pt x="21" y="76"/>
                    <a:pt x="23" y="85"/>
                    <a:pt x="27" y="91"/>
                  </a:cubicBezTo>
                  <a:cubicBezTo>
                    <a:pt x="31" y="97"/>
                    <a:pt x="38" y="100"/>
                    <a:pt x="46" y="100"/>
                  </a:cubicBezTo>
                  <a:cubicBezTo>
                    <a:pt x="53" y="100"/>
                    <a:pt x="59" y="99"/>
                    <a:pt x="63" y="96"/>
                  </a:cubicBezTo>
                  <a:cubicBezTo>
                    <a:pt x="66" y="95"/>
                    <a:pt x="70" y="92"/>
                    <a:pt x="74" y="88"/>
                  </a:cubicBezTo>
                  <a:cubicBezTo>
                    <a:pt x="72" y="69"/>
                    <a:pt x="71" y="54"/>
                    <a:pt x="71" y="4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1D4E5CB3-694A-6141-A1DD-4FFDE7FF7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" y="1588"/>
              <a:ext cx="68" cy="136"/>
            </a:xfrm>
            <a:custGeom>
              <a:avLst/>
              <a:gdLst>
                <a:gd name="T0" fmla="*/ 80 w 94"/>
                <a:gd name="T1" fmla="*/ 21 h 190"/>
                <a:gd name="T2" fmla="*/ 50 w 94"/>
                <a:gd name="T3" fmla="*/ 57 h 190"/>
                <a:gd name="T4" fmla="*/ 50 w 94"/>
                <a:gd name="T5" fmla="*/ 64 h 190"/>
                <a:gd name="T6" fmla="*/ 74 w 94"/>
                <a:gd name="T7" fmla="*/ 63 h 190"/>
                <a:gd name="T8" fmla="*/ 91 w 94"/>
                <a:gd name="T9" fmla="*/ 74 h 190"/>
                <a:gd name="T10" fmla="*/ 83 w 94"/>
                <a:gd name="T11" fmla="*/ 83 h 190"/>
                <a:gd name="T12" fmla="*/ 74 w 94"/>
                <a:gd name="T13" fmla="*/ 83 h 190"/>
                <a:gd name="T14" fmla="*/ 49 w 94"/>
                <a:gd name="T15" fmla="*/ 85 h 190"/>
                <a:gd name="T16" fmla="*/ 48 w 94"/>
                <a:gd name="T17" fmla="*/ 110 h 190"/>
                <a:gd name="T18" fmla="*/ 49 w 94"/>
                <a:gd name="T19" fmla="*/ 130 h 190"/>
                <a:gd name="T20" fmla="*/ 49 w 94"/>
                <a:gd name="T21" fmla="*/ 150 h 190"/>
                <a:gd name="T22" fmla="*/ 47 w 94"/>
                <a:gd name="T23" fmla="*/ 182 h 190"/>
                <a:gd name="T24" fmla="*/ 37 w 94"/>
                <a:gd name="T25" fmla="*/ 190 h 190"/>
                <a:gd name="T26" fmla="*/ 29 w 94"/>
                <a:gd name="T27" fmla="*/ 187 h 190"/>
                <a:gd name="T28" fmla="*/ 26 w 94"/>
                <a:gd name="T29" fmla="*/ 180 h 190"/>
                <a:gd name="T30" fmla="*/ 26 w 94"/>
                <a:gd name="T31" fmla="*/ 178 h 190"/>
                <a:gd name="T32" fmla="*/ 29 w 94"/>
                <a:gd name="T33" fmla="*/ 147 h 190"/>
                <a:gd name="T34" fmla="*/ 28 w 94"/>
                <a:gd name="T35" fmla="*/ 118 h 190"/>
                <a:gd name="T36" fmla="*/ 28 w 94"/>
                <a:gd name="T37" fmla="*/ 87 h 190"/>
                <a:gd name="T38" fmla="*/ 11 w 94"/>
                <a:gd name="T39" fmla="*/ 88 h 190"/>
                <a:gd name="T40" fmla="*/ 0 w 94"/>
                <a:gd name="T41" fmla="*/ 77 h 190"/>
                <a:gd name="T42" fmla="*/ 19 w 94"/>
                <a:gd name="T43" fmla="*/ 66 h 190"/>
                <a:gd name="T44" fmla="*/ 30 w 94"/>
                <a:gd name="T45" fmla="*/ 66 h 190"/>
                <a:gd name="T46" fmla="*/ 31 w 94"/>
                <a:gd name="T47" fmla="*/ 49 h 190"/>
                <a:gd name="T48" fmla="*/ 43 w 94"/>
                <a:gd name="T49" fmla="*/ 14 h 190"/>
                <a:gd name="T50" fmla="*/ 78 w 94"/>
                <a:gd name="T51" fmla="*/ 0 h 190"/>
                <a:gd name="T52" fmla="*/ 94 w 94"/>
                <a:gd name="T53" fmla="*/ 11 h 190"/>
                <a:gd name="T54" fmla="*/ 80 w 94"/>
                <a:gd name="T55" fmla="*/ 2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" h="190">
                  <a:moveTo>
                    <a:pt x="80" y="21"/>
                  </a:moveTo>
                  <a:cubicBezTo>
                    <a:pt x="62" y="21"/>
                    <a:pt x="53" y="33"/>
                    <a:pt x="50" y="57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62" y="63"/>
                    <a:pt x="70" y="63"/>
                    <a:pt x="74" y="63"/>
                  </a:cubicBezTo>
                  <a:cubicBezTo>
                    <a:pt x="86" y="63"/>
                    <a:pt x="91" y="66"/>
                    <a:pt x="91" y="74"/>
                  </a:cubicBezTo>
                  <a:cubicBezTo>
                    <a:pt x="91" y="79"/>
                    <a:pt x="88" y="82"/>
                    <a:pt x="83" y="83"/>
                  </a:cubicBezTo>
                  <a:cubicBezTo>
                    <a:pt x="80" y="83"/>
                    <a:pt x="78" y="84"/>
                    <a:pt x="74" y="83"/>
                  </a:cubicBezTo>
                  <a:cubicBezTo>
                    <a:pt x="71" y="83"/>
                    <a:pt x="63" y="84"/>
                    <a:pt x="49" y="85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8" y="114"/>
                    <a:pt x="49" y="121"/>
                    <a:pt x="49" y="130"/>
                  </a:cubicBezTo>
                  <a:cubicBezTo>
                    <a:pt x="49" y="139"/>
                    <a:pt x="49" y="145"/>
                    <a:pt x="49" y="150"/>
                  </a:cubicBezTo>
                  <a:cubicBezTo>
                    <a:pt x="49" y="163"/>
                    <a:pt x="48" y="174"/>
                    <a:pt x="47" y="182"/>
                  </a:cubicBezTo>
                  <a:cubicBezTo>
                    <a:pt x="46" y="187"/>
                    <a:pt x="42" y="190"/>
                    <a:pt x="37" y="190"/>
                  </a:cubicBezTo>
                  <a:cubicBezTo>
                    <a:pt x="34" y="190"/>
                    <a:pt x="31" y="189"/>
                    <a:pt x="29" y="187"/>
                  </a:cubicBezTo>
                  <a:cubicBezTo>
                    <a:pt x="27" y="186"/>
                    <a:pt x="26" y="183"/>
                    <a:pt x="26" y="180"/>
                  </a:cubicBezTo>
                  <a:cubicBezTo>
                    <a:pt x="26" y="180"/>
                    <a:pt x="26" y="179"/>
                    <a:pt x="26" y="178"/>
                  </a:cubicBezTo>
                  <a:cubicBezTo>
                    <a:pt x="28" y="169"/>
                    <a:pt x="29" y="159"/>
                    <a:pt x="29" y="147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19" y="87"/>
                    <a:pt x="14" y="88"/>
                    <a:pt x="11" y="88"/>
                  </a:cubicBezTo>
                  <a:cubicBezTo>
                    <a:pt x="4" y="88"/>
                    <a:pt x="0" y="84"/>
                    <a:pt x="0" y="77"/>
                  </a:cubicBezTo>
                  <a:cubicBezTo>
                    <a:pt x="0" y="70"/>
                    <a:pt x="7" y="67"/>
                    <a:pt x="19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2"/>
                    <a:pt x="30" y="56"/>
                    <a:pt x="31" y="49"/>
                  </a:cubicBezTo>
                  <a:cubicBezTo>
                    <a:pt x="33" y="33"/>
                    <a:pt x="37" y="22"/>
                    <a:pt x="43" y="14"/>
                  </a:cubicBezTo>
                  <a:cubicBezTo>
                    <a:pt x="51" y="5"/>
                    <a:pt x="62" y="0"/>
                    <a:pt x="78" y="0"/>
                  </a:cubicBezTo>
                  <a:cubicBezTo>
                    <a:pt x="89" y="0"/>
                    <a:pt x="94" y="4"/>
                    <a:pt x="94" y="11"/>
                  </a:cubicBezTo>
                  <a:cubicBezTo>
                    <a:pt x="94" y="18"/>
                    <a:pt x="89" y="21"/>
                    <a:pt x="80" y="21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D30BB762-3341-B149-AF35-AC21FBE84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1588"/>
              <a:ext cx="67" cy="136"/>
            </a:xfrm>
            <a:custGeom>
              <a:avLst/>
              <a:gdLst>
                <a:gd name="T0" fmla="*/ 79 w 93"/>
                <a:gd name="T1" fmla="*/ 21 h 190"/>
                <a:gd name="T2" fmla="*/ 50 w 93"/>
                <a:gd name="T3" fmla="*/ 57 h 190"/>
                <a:gd name="T4" fmla="*/ 50 w 93"/>
                <a:gd name="T5" fmla="*/ 64 h 190"/>
                <a:gd name="T6" fmla="*/ 73 w 93"/>
                <a:gd name="T7" fmla="*/ 63 h 190"/>
                <a:gd name="T8" fmla="*/ 91 w 93"/>
                <a:gd name="T9" fmla="*/ 74 h 190"/>
                <a:gd name="T10" fmla="*/ 82 w 93"/>
                <a:gd name="T11" fmla="*/ 83 h 190"/>
                <a:gd name="T12" fmla="*/ 74 w 93"/>
                <a:gd name="T13" fmla="*/ 83 h 190"/>
                <a:gd name="T14" fmla="*/ 49 w 93"/>
                <a:gd name="T15" fmla="*/ 85 h 190"/>
                <a:gd name="T16" fmla="*/ 48 w 93"/>
                <a:gd name="T17" fmla="*/ 110 h 190"/>
                <a:gd name="T18" fmla="*/ 48 w 93"/>
                <a:gd name="T19" fmla="*/ 130 h 190"/>
                <a:gd name="T20" fmla="*/ 49 w 93"/>
                <a:gd name="T21" fmla="*/ 150 h 190"/>
                <a:gd name="T22" fmla="*/ 46 w 93"/>
                <a:gd name="T23" fmla="*/ 182 h 190"/>
                <a:gd name="T24" fmla="*/ 36 w 93"/>
                <a:gd name="T25" fmla="*/ 190 h 190"/>
                <a:gd name="T26" fmla="*/ 29 w 93"/>
                <a:gd name="T27" fmla="*/ 187 h 190"/>
                <a:gd name="T28" fmla="*/ 25 w 93"/>
                <a:gd name="T29" fmla="*/ 180 h 190"/>
                <a:gd name="T30" fmla="*/ 26 w 93"/>
                <a:gd name="T31" fmla="*/ 178 h 190"/>
                <a:gd name="T32" fmla="*/ 28 w 93"/>
                <a:gd name="T33" fmla="*/ 147 h 190"/>
                <a:gd name="T34" fmla="*/ 28 w 93"/>
                <a:gd name="T35" fmla="*/ 118 h 190"/>
                <a:gd name="T36" fmla="*/ 28 w 93"/>
                <a:gd name="T37" fmla="*/ 87 h 190"/>
                <a:gd name="T38" fmla="*/ 11 w 93"/>
                <a:gd name="T39" fmla="*/ 88 h 190"/>
                <a:gd name="T40" fmla="*/ 0 w 93"/>
                <a:gd name="T41" fmla="*/ 77 h 190"/>
                <a:gd name="T42" fmla="*/ 19 w 93"/>
                <a:gd name="T43" fmla="*/ 66 h 190"/>
                <a:gd name="T44" fmla="*/ 29 w 93"/>
                <a:gd name="T45" fmla="*/ 66 h 190"/>
                <a:gd name="T46" fmla="*/ 31 w 93"/>
                <a:gd name="T47" fmla="*/ 49 h 190"/>
                <a:gd name="T48" fmla="*/ 43 w 93"/>
                <a:gd name="T49" fmla="*/ 14 h 190"/>
                <a:gd name="T50" fmla="*/ 78 w 93"/>
                <a:gd name="T51" fmla="*/ 0 h 190"/>
                <a:gd name="T52" fmla="*/ 93 w 93"/>
                <a:gd name="T53" fmla="*/ 11 h 190"/>
                <a:gd name="T54" fmla="*/ 79 w 93"/>
                <a:gd name="T55" fmla="*/ 2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190">
                  <a:moveTo>
                    <a:pt x="79" y="21"/>
                  </a:moveTo>
                  <a:cubicBezTo>
                    <a:pt x="62" y="21"/>
                    <a:pt x="52" y="33"/>
                    <a:pt x="50" y="57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62" y="63"/>
                    <a:pt x="70" y="63"/>
                    <a:pt x="73" y="63"/>
                  </a:cubicBezTo>
                  <a:cubicBezTo>
                    <a:pt x="85" y="63"/>
                    <a:pt x="91" y="66"/>
                    <a:pt x="91" y="74"/>
                  </a:cubicBezTo>
                  <a:cubicBezTo>
                    <a:pt x="91" y="79"/>
                    <a:pt x="88" y="82"/>
                    <a:pt x="82" y="83"/>
                  </a:cubicBezTo>
                  <a:cubicBezTo>
                    <a:pt x="80" y="83"/>
                    <a:pt x="77" y="84"/>
                    <a:pt x="74" y="83"/>
                  </a:cubicBezTo>
                  <a:cubicBezTo>
                    <a:pt x="70" y="83"/>
                    <a:pt x="62" y="84"/>
                    <a:pt x="49" y="85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8" y="114"/>
                    <a:pt x="48" y="121"/>
                    <a:pt x="48" y="130"/>
                  </a:cubicBezTo>
                  <a:cubicBezTo>
                    <a:pt x="49" y="139"/>
                    <a:pt x="49" y="145"/>
                    <a:pt x="49" y="150"/>
                  </a:cubicBezTo>
                  <a:cubicBezTo>
                    <a:pt x="49" y="163"/>
                    <a:pt x="48" y="174"/>
                    <a:pt x="46" y="182"/>
                  </a:cubicBezTo>
                  <a:cubicBezTo>
                    <a:pt x="45" y="187"/>
                    <a:pt x="42" y="190"/>
                    <a:pt x="36" y="190"/>
                  </a:cubicBezTo>
                  <a:cubicBezTo>
                    <a:pt x="33" y="190"/>
                    <a:pt x="31" y="189"/>
                    <a:pt x="29" y="187"/>
                  </a:cubicBezTo>
                  <a:cubicBezTo>
                    <a:pt x="27" y="186"/>
                    <a:pt x="25" y="183"/>
                    <a:pt x="25" y="180"/>
                  </a:cubicBezTo>
                  <a:cubicBezTo>
                    <a:pt x="25" y="180"/>
                    <a:pt x="26" y="179"/>
                    <a:pt x="26" y="178"/>
                  </a:cubicBezTo>
                  <a:cubicBezTo>
                    <a:pt x="27" y="169"/>
                    <a:pt x="28" y="159"/>
                    <a:pt x="28" y="147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19" y="87"/>
                    <a:pt x="13" y="88"/>
                    <a:pt x="11" y="88"/>
                  </a:cubicBezTo>
                  <a:cubicBezTo>
                    <a:pt x="3" y="88"/>
                    <a:pt x="0" y="84"/>
                    <a:pt x="0" y="77"/>
                  </a:cubicBezTo>
                  <a:cubicBezTo>
                    <a:pt x="0" y="70"/>
                    <a:pt x="6" y="67"/>
                    <a:pt x="19" y="66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9" y="62"/>
                    <a:pt x="30" y="56"/>
                    <a:pt x="31" y="49"/>
                  </a:cubicBezTo>
                  <a:cubicBezTo>
                    <a:pt x="33" y="33"/>
                    <a:pt x="37" y="22"/>
                    <a:pt x="43" y="14"/>
                  </a:cubicBezTo>
                  <a:cubicBezTo>
                    <a:pt x="50" y="5"/>
                    <a:pt x="62" y="0"/>
                    <a:pt x="78" y="0"/>
                  </a:cubicBezTo>
                  <a:cubicBezTo>
                    <a:pt x="88" y="0"/>
                    <a:pt x="93" y="4"/>
                    <a:pt x="93" y="11"/>
                  </a:cubicBezTo>
                  <a:cubicBezTo>
                    <a:pt x="93" y="18"/>
                    <a:pt x="88" y="21"/>
                    <a:pt x="79" y="21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96097DBC-060C-4443-B9F0-5E5C22BF1E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8" y="1631"/>
              <a:ext cx="78" cy="84"/>
            </a:xfrm>
            <a:custGeom>
              <a:avLst/>
              <a:gdLst>
                <a:gd name="T0" fmla="*/ 56 w 108"/>
                <a:gd name="T1" fmla="*/ 118 h 118"/>
                <a:gd name="T2" fmla="*/ 17 w 108"/>
                <a:gd name="T3" fmla="*/ 106 h 118"/>
                <a:gd name="T4" fmla="*/ 0 w 108"/>
                <a:gd name="T5" fmla="*/ 68 h 118"/>
                <a:gd name="T6" fmla="*/ 14 w 108"/>
                <a:gd name="T7" fmla="*/ 21 h 118"/>
                <a:gd name="T8" fmla="*/ 54 w 108"/>
                <a:gd name="T9" fmla="*/ 0 h 118"/>
                <a:gd name="T10" fmla="*/ 83 w 108"/>
                <a:gd name="T11" fmla="*/ 6 h 118"/>
                <a:gd name="T12" fmla="*/ 97 w 108"/>
                <a:gd name="T13" fmla="*/ 29 h 118"/>
                <a:gd name="T14" fmla="*/ 85 w 108"/>
                <a:gd name="T15" fmla="*/ 49 h 118"/>
                <a:gd name="T16" fmla="*/ 62 w 108"/>
                <a:gd name="T17" fmla="*/ 61 h 118"/>
                <a:gd name="T18" fmla="*/ 20 w 108"/>
                <a:gd name="T19" fmla="*/ 80 h 118"/>
                <a:gd name="T20" fmla="*/ 35 w 108"/>
                <a:gd name="T21" fmla="*/ 94 h 118"/>
                <a:gd name="T22" fmla="*/ 56 w 108"/>
                <a:gd name="T23" fmla="*/ 98 h 118"/>
                <a:gd name="T24" fmla="*/ 74 w 108"/>
                <a:gd name="T25" fmla="*/ 96 h 118"/>
                <a:gd name="T26" fmla="*/ 90 w 108"/>
                <a:gd name="T27" fmla="*/ 86 h 118"/>
                <a:gd name="T28" fmla="*/ 98 w 108"/>
                <a:gd name="T29" fmla="*/ 80 h 118"/>
                <a:gd name="T30" fmla="*/ 105 w 108"/>
                <a:gd name="T31" fmla="*/ 83 h 118"/>
                <a:gd name="T32" fmla="*/ 108 w 108"/>
                <a:gd name="T33" fmla="*/ 90 h 118"/>
                <a:gd name="T34" fmla="*/ 89 w 108"/>
                <a:gd name="T35" fmla="*/ 111 h 118"/>
                <a:gd name="T36" fmla="*/ 56 w 108"/>
                <a:gd name="T37" fmla="*/ 118 h 118"/>
                <a:gd name="T38" fmla="*/ 53 w 108"/>
                <a:gd name="T39" fmla="*/ 20 h 118"/>
                <a:gd name="T40" fmla="*/ 32 w 108"/>
                <a:gd name="T41" fmla="*/ 30 h 118"/>
                <a:gd name="T42" fmla="*/ 18 w 108"/>
                <a:gd name="T43" fmla="*/ 61 h 118"/>
                <a:gd name="T44" fmla="*/ 52 w 108"/>
                <a:gd name="T45" fmla="*/ 45 h 118"/>
                <a:gd name="T46" fmla="*/ 79 w 108"/>
                <a:gd name="T47" fmla="*/ 28 h 118"/>
                <a:gd name="T48" fmla="*/ 53 w 108"/>
                <a:gd name="T49" fmla="*/ 2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8" h="118">
                  <a:moveTo>
                    <a:pt x="56" y="118"/>
                  </a:moveTo>
                  <a:cubicBezTo>
                    <a:pt x="40" y="118"/>
                    <a:pt x="27" y="114"/>
                    <a:pt x="17" y="106"/>
                  </a:cubicBezTo>
                  <a:cubicBezTo>
                    <a:pt x="6" y="97"/>
                    <a:pt x="0" y="84"/>
                    <a:pt x="0" y="68"/>
                  </a:cubicBezTo>
                  <a:cubicBezTo>
                    <a:pt x="0" y="49"/>
                    <a:pt x="5" y="34"/>
                    <a:pt x="14" y="21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5" y="0"/>
                    <a:pt x="75" y="2"/>
                    <a:pt x="83" y="6"/>
                  </a:cubicBezTo>
                  <a:cubicBezTo>
                    <a:pt x="92" y="11"/>
                    <a:pt x="97" y="19"/>
                    <a:pt x="97" y="29"/>
                  </a:cubicBezTo>
                  <a:cubicBezTo>
                    <a:pt x="97" y="36"/>
                    <a:pt x="93" y="43"/>
                    <a:pt x="85" y="49"/>
                  </a:cubicBezTo>
                  <a:cubicBezTo>
                    <a:pt x="81" y="51"/>
                    <a:pt x="73" y="55"/>
                    <a:pt x="62" y="6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4" y="86"/>
                    <a:pt x="29" y="91"/>
                    <a:pt x="35" y="94"/>
                  </a:cubicBezTo>
                  <a:cubicBezTo>
                    <a:pt x="41" y="97"/>
                    <a:pt x="48" y="98"/>
                    <a:pt x="56" y="98"/>
                  </a:cubicBezTo>
                  <a:cubicBezTo>
                    <a:pt x="61" y="98"/>
                    <a:pt x="67" y="97"/>
                    <a:pt x="74" y="96"/>
                  </a:cubicBezTo>
                  <a:cubicBezTo>
                    <a:pt x="82" y="93"/>
                    <a:pt x="88" y="90"/>
                    <a:pt x="90" y="86"/>
                  </a:cubicBezTo>
                  <a:cubicBezTo>
                    <a:pt x="93" y="82"/>
                    <a:pt x="95" y="80"/>
                    <a:pt x="98" y="80"/>
                  </a:cubicBezTo>
                  <a:cubicBezTo>
                    <a:pt x="101" y="80"/>
                    <a:pt x="103" y="81"/>
                    <a:pt x="105" y="83"/>
                  </a:cubicBezTo>
                  <a:cubicBezTo>
                    <a:pt x="107" y="85"/>
                    <a:pt x="108" y="87"/>
                    <a:pt x="108" y="90"/>
                  </a:cubicBezTo>
                  <a:cubicBezTo>
                    <a:pt x="108" y="98"/>
                    <a:pt x="102" y="105"/>
                    <a:pt x="89" y="111"/>
                  </a:cubicBezTo>
                  <a:cubicBezTo>
                    <a:pt x="78" y="115"/>
                    <a:pt x="67" y="118"/>
                    <a:pt x="56" y="118"/>
                  </a:cubicBezTo>
                  <a:close/>
                  <a:moveTo>
                    <a:pt x="53" y="20"/>
                  </a:moveTo>
                  <a:cubicBezTo>
                    <a:pt x="45" y="20"/>
                    <a:pt x="37" y="23"/>
                    <a:pt x="32" y="30"/>
                  </a:cubicBezTo>
                  <a:cubicBezTo>
                    <a:pt x="26" y="37"/>
                    <a:pt x="21" y="47"/>
                    <a:pt x="18" y="6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65" y="38"/>
                    <a:pt x="74" y="33"/>
                    <a:pt x="79" y="28"/>
                  </a:cubicBezTo>
                  <a:cubicBezTo>
                    <a:pt x="73" y="23"/>
                    <a:pt x="65" y="20"/>
                    <a:pt x="53" y="20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59" name="Group 4">
            <a:extLst>
              <a:ext uri="{FF2B5EF4-FFF2-40B4-BE49-F238E27FC236}">
                <a16:creationId xmlns:a16="http://schemas.microsoft.com/office/drawing/2014/main" id="{0AF7E167-A733-D94D-A248-E80A9304444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531230" y="3992034"/>
            <a:ext cx="2161117" cy="2865967"/>
            <a:chOff x="4398" y="1886"/>
            <a:chExt cx="1021" cy="1354"/>
          </a:xfrm>
        </p:grpSpPr>
        <p:grpSp>
          <p:nvGrpSpPr>
            <p:cNvPr id="60" name="Group 205">
              <a:extLst>
                <a:ext uri="{FF2B5EF4-FFF2-40B4-BE49-F238E27FC236}">
                  <a16:creationId xmlns:a16="http://schemas.microsoft.com/office/drawing/2014/main" id="{7F4A3B0B-4DB4-A04C-95CE-2D858460CC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98" y="1886"/>
              <a:ext cx="1021" cy="1354"/>
              <a:chOff x="4398" y="1886"/>
              <a:chExt cx="1021" cy="1354"/>
            </a:xfrm>
          </p:grpSpPr>
          <p:sp>
            <p:nvSpPr>
              <p:cNvPr id="457" name="Freeform 5">
                <a:extLst>
                  <a:ext uri="{FF2B5EF4-FFF2-40B4-BE49-F238E27FC236}">
                    <a16:creationId xmlns:a16="http://schemas.microsoft.com/office/drawing/2014/main" id="{B11A3DBE-C228-6F41-9C73-9923BC54F4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4" y="1891"/>
                <a:ext cx="883" cy="379"/>
              </a:xfrm>
              <a:custGeom>
                <a:avLst/>
                <a:gdLst>
                  <a:gd name="T0" fmla="*/ 9 w 1082"/>
                  <a:gd name="T1" fmla="*/ 32 h 464"/>
                  <a:gd name="T2" fmla="*/ 6 w 1082"/>
                  <a:gd name="T3" fmla="*/ 58 h 464"/>
                  <a:gd name="T4" fmla="*/ 6 w 1082"/>
                  <a:gd name="T5" fmla="*/ 135 h 464"/>
                  <a:gd name="T6" fmla="*/ 9 w 1082"/>
                  <a:gd name="T7" fmla="*/ 279 h 464"/>
                  <a:gd name="T8" fmla="*/ 3 w 1082"/>
                  <a:gd name="T9" fmla="*/ 452 h 464"/>
                  <a:gd name="T10" fmla="*/ 253 w 1082"/>
                  <a:gd name="T11" fmla="*/ 443 h 464"/>
                  <a:gd name="T12" fmla="*/ 556 w 1082"/>
                  <a:gd name="T13" fmla="*/ 440 h 464"/>
                  <a:gd name="T14" fmla="*/ 844 w 1082"/>
                  <a:gd name="T15" fmla="*/ 443 h 464"/>
                  <a:gd name="T16" fmla="*/ 1041 w 1082"/>
                  <a:gd name="T17" fmla="*/ 452 h 464"/>
                  <a:gd name="T18" fmla="*/ 1071 w 1082"/>
                  <a:gd name="T19" fmla="*/ 355 h 464"/>
                  <a:gd name="T20" fmla="*/ 1068 w 1082"/>
                  <a:gd name="T21" fmla="*/ 226 h 464"/>
                  <a:gd name="T22" fmla="*/ 1064 w 1082"/>
                  <a:gd name="T23" fmla="*/ 0 h 464"/>
                  <a:gd name="T24" fmla="*/ 867 w 1082"/>
                  <a:gd name="T25" fmla="*/ 12 h 464"/>
                  <a:gd name="T26" fmla="*/ 672 w 1082"/>
                  <a:gd name="T27" fmla="*/ 16 h 464"/>
                  <a:gd name="T28" fmla="*/ 178 w 1082"/>
                  <a:gd name="T29" fmla="*/ 19 h 464"/>
                  <a:gd name="T30" fmla="*/ 6 w 1082"/>
                  <a:gd name="T31" fmla="*/ 25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82" h="464">
                    <a:moveTo>
                      <a:pt x="9" y="32"/>
                    </a:moveTo>
                    <a:cubicBezTo>
                      <a:pt x="5" y="24"/>
                      <a:pt x="6" y="48"/>
                      <a:pt x="6" y="58"/>
                    </a:cubicBezTo>
                    <a:cubicBezTo>
                      <a:pt x="4" y="84"/>
                      <a:pt x="6" y="110"/>
                      <a:pt x="6" y="135"/>
                    </a:cubicBezTo>
                    <a:cubicBezTo>
                      <a:pt x="6" y="183"/>
                      <a:pt x="11" y="231"/>
                      <a:pt x="9" y="279"/>
                    </a:cubicBezTo>
                    <a:cubicBezTo>
                      <a:pt x="7" y="336"/>
                      <a:pt x="0" y="394"/>
                      <a:pt x="3" y="452"/>
                    </a:cubicBezTo>
                    <a:cubicBezTo>
                      <a:pt x="85" y="457"/>
                      <a:pt x="170" y="443"/>
                      <a:pt x="253" y="443"/>
                    </a:cubicBezTo>
                    <a:cubicBezTo>
                      <a:pt x="354" y="443"/>
                      <a:pt x="456" y="445"/>
                      <a:pt x="556" y="440"/>
                    </a:cubicBezTo>
                    <a:cubicBezTo>
                      <a:pt x="651" y="435"/>
                      <a:pt x="749" y="434"/>
                      <a:pt x="844" y="443"/>
                    </a:cubicBezTo>
                    <a:cubicBezTo>
                      <a:pt x="903" y="449"/>
                      <a:pt x="982" y="464"/>
                      <a:pt x="1041" y="452"/>
                    </a:cubicBezTo>
                    <a:cubicBezTo>
                      <a:pt x="1082" y="444"/>
                      <a:pt x="1071" y="395"/>
                      <a:pt x="1071" y="355"/>
                    </a:cubicBezTo>
                    <a:cubicBezTo>
                      <a:pt x="1072" y="312"/>
                      <a:pt x="1070" y="269"/>
                      <a:pt x="1068" y="226"/>
                    </a:cubicBezTo>
                    <a:cubicBezTo>
                      <a:pt x="1064" y="152"/>
                      <a:pt x="1069" y="74"/>
                      <a:pt x="1064" y="0"/>
                    </a:cubicBezTo>
                    <a:cubicBezTo>
                      <a:pt x="1007" y="20"/>
                      <a:pt x="928" y="10"/>
                      <a:pt x="867" y="12"/>
                    </a:cubicBezTo>
                    <a:cubicBezTo>
                      <a:pt x="803" y="15"/>
                      <a:pt x="737" y="16"/>
                      <a:pt x="672" y="16"/>
                    </a:cubicBezTo>
                    <a:cubicBezTo>
                      <a:pt x="507" y="16"/>
                      <a:pt x="341" y="20"/>
                      <a:pt x="178" y="19"/>
                    </a:cubicBezTo>
                    <a:cubicBezTo>
                      <a:pt x="123" y="19"/>
                      <a:pt x="60" y="30"/>
                      <a:pt x="6" y="25"/>
                    </a:cubicBezTo>
                  </a:path>
                </a:pathLst>
              </a:custGeom>
              <a:solidFill>
                <a:srgbClr val="FFF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8" name="Freeform 6">
                <a:extLst>
                  <a:ext uri="{FF2B5EF4-FFF2-40B4-BE49-F238E27FC236}">
                    <a16:creationId xmlns:a16="http://schemas.microsoft.com/office/drawing/2014/main" id="{1BCC1759-3046-8348-9555-9A0FF91F30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71" y="1886"/>
                <a:ext cx="885" cy="385"/>
              </a:xfrm>
              <a:custGeom>
                <a:avLst/>
                <a:gdLst>
                  <a:gd name="T0" fmla="*/ 928 w 1083"/>
                  <a:gd name="T1" fmla="*/ 13 h 472"/>
                  <a:gd name="T2" fmla="*/ 675 w 1083"/>
                  <a:gd name="T3" fmla="*/ 16 h 472"/>
                  <a:gd name="T4" fmla="*/ 181 w 1083"/>
                  <a:gd name="T5" fmla="*/ 20 h 472"/>
                  <a:gd name="T6" fmla="*/ 9 w 1083"/>
                  <a:gd name="T7" fmla="*/ 26 h 472"/>
                  <a:gd name="T8" fmla="*/ 4 w 1083"/>
                  <a:gd name="T9" fmla="*/ 31 h 472"/>
                  <a:gd name="T10" fmla="*/ 4 w 1083"/>
                  <a:gd name="T11" fmla="*/ 51 h 472"/>
                  <a:gd name="T12" fmla="*/ 4 w 1083"/>
                  <a:gd name="T13" fmla="*/ 64 h 472"/>
                  <a:gd name="T14" fmla="*/ 4 w 1083"/>
                  <a:gd name="T15" fmla="*/ 141 h 472"/>
                  <a:gd name="T16" fmla="*/ 7 w 1083"/>
                  <a:gd name="T17" fmla="*/ 262 h 472"/>
                  <a:gd name="T18" fmla="*/ 4 w 1083"/>
                  <a:gd name="T19" fmla="*/ 337 h 472"/>
                  <a:gd name="T20" fmla="*/ 1 w 1083"/>
                  <a:gd name="T21" fmla="*/ 458 h 472"/>
                  <a:gd name="T22" fmla="*/ 148 w 1083"/>
                  <a:gd name="T23" fmla="*/ 459 h 472"/>
                  <a:gd name="T24" fmla="*/ 319 w 1083"/>
                  <a:gd name="T25" fmla="*/ 454 h 472"/>
                  <a:gd name="T26" fmla="*/ 846 w 1083"/>
                  <a:gd name="T27" fmla="*/ 454 h 472"/>
                  <a:gd name="T28" fmla="*/ 1045 w 1083"/>
                  <a:gd name="T29" fmla="*/ 463 h 472"/>
                  <a:gd name="T30" fmla="*/ 1079 w 1083"/>
                  <a:gd name="T31" fmla="*/ 361 h 472"/>
                  <a:gd name="T32" fmla="*/ 1075 w 1083"/>
                  <a:gd name="T33" fmla="*/ 127 h 472"/>
                  <a:gd name="T34" fmla="*/ 1070 w 1083"/>
                  <a:gd name="T35" fmla="*/ 1 h 472"/>
                  <a:gd name="T36" fmla="*/ 1062 w 1083"/>
                  <a:gd name="T37" fmla="*/ 12 h 472"/>
                  <a:gd name="T38" fmla="*/ 1064 w 1083"/>
                  <a:gd name="T39" fmla="*/ 149 h 472"/>
                  <a:gd name="T40" fmla="*/ 1069 w 1083"/>
                  <a:gd name="T41" fmla="*/ 344 h 472"/>
                  <a:gd name="T42" fmla="*/ 1069 w 1083"/>
                  <a:gd name="T43" fmla="*/ 384 h 472"/>
                  <a:gd name="T44" fmla="*/ 1043 w 1083"/>
                  <a:gd name="T45" fmla="*/ 453 h 472"/>
                  <a:gd name="T46" fmla="*/ 847 w 1083"/>
                  <a:gd name="T47" fmla="*/ 444 h 472"/>
                  <a:gd name="T48" fmla="*/ 319 w 1083"/>
                  <a:gd name="T49" fmla="*/ 444 h 472"/>
                  <a:gd name="T50" fmla="*/ 147 w 1083"/>
                  <a:gd name="T51" fmla="*/ 449 h 472"/>
                  <a:gd name="T52" fmla="*/ 10 w 1083"/>
                  <a:gd name="T53" fmla="*/ 427 h 472"/>
                  <a:gd name="T54" fmla="*/ 17 w 1083"/>
                  <a:gd name="T55" fmla="*/ 285 h 472"/>
                  <a:gd name="T56" fmla="*/ 16 w 1083"/>
                  <a:gd name="T57" fmla="*/ 201 h 472"/>
                  <a:gd name="T58" fmla="*/ 14 w 1083"/>
                  <a:gd name="T59" fmla="*/ 116 h 472"/>
                  <a:gd name="T60" fmla="*/ 14 w 1083"/>
                  <a:gd name="T61" fmla="*/ 54 h 472"/>
                  <a:gd name="T62" fmla="*/ 14 w 1083"/>
                  <a:gd name="T63" fmla="*/ 42 h 472"/>
                  <a:gd name="T64" fmla="*/ 17 w 1083"/>
                  <a:gd name="T65" fmla="*/ 37 h 472"/>
                  <a:gd name="T66" fmla="*/ 110 w 1083"/>
                  <a:gd name="T67" fmla="*/ 34 h 472"/>
                  <a:gd name="T68" fmla="*/ 448 w 1083"/>
                  <a:gd name="T69" fmla="*/ 28 h 472"/>
                  <a:gd name="T70" fmla="*/ 870 w 1083"/>
                  <a:gd name="T71" fmla="*/ 23 h 472"/>
                  <a:gd name="T72" fmla="*/ 1062 w 1083"/>
                  <a:gd name="T73" fmla="*/ 1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83" h="472">
                    <a:moveTo>
                      <a:pt x="1065" y="1"/>
                    </a:moveTo>
                    <a:cubicBezTo>
                      <a:pt x="1026" y="15"/>
                      <a:pt x="976" y="14"/>
                      <a:pt x="928" y="13"/>
                    </a:cubicBezTo>
                    <a:cubicBezTo>
                      <a:pt x="870" y="13"/>
                      <a:pt x="870" y="13"/>
                      <a:pt x="870" y="13"/>
                    </a:cubicBezTo>
                    <a:cubicBezTo>
                      <a:pt x="803" y="16"/>
                      <a:pt x="734" y="16"/>
                      <a:pt x="675" y="16"/>
                    </a:cubicBezTo>
                    <a:cubicBezTo>
                      <a:pt x="448" y="18"/>
                      <a:pt x="448" y="18"/>
                      <a:pt x="448" y="18"/>
                    </a:cubicBezTo>
                    <a:cubicBezTo>
                      <a:pt x="360" y="19"/>
                      <a:pt x="269" y="20"/>
                      <a:pt x="181" y="20"/>
                    </a:cubicBezTo>
                    <a:cubicBezTo>
                      <a:pt x="158" y="20"/>
                      <a:pt x="133" y="22"/>
                      <a:pt x="109" y="24"/>
                    </a:cubicBezTo>
                    <a:cubicBezTo>
                      <a:pt x="76" y="26"/>
                      <a:pt x="41" y="29"/>
                      <a:pt x="9" y="26"/>
                    </a:cubicBezTo>
                    <a:cubicBezTo>
                      <a:pt x="6" y="26"/>
                      <a:pt x="4" y="28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3"/>
                      <a:pt x="4" y="34"/>
                      <a:pt x="5" y="35"/>
                    </a:cubicBezTo>
                    <a:cubicBezTo>
                      <a:pt x="4" y="38"/>
                      <a:pt x="4" y="43"/>
                      <a:pt x="4" y="51"/>
                    </a:cubicBezTo>
                    <a:cubicBezTo>
                      <a:pt x="4" y="52"/>
                      <a:pt x="4" y="53"/>
                      <a:pt x="4" y="54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3" y="116"/>
                      <a:pt x="3" y="116"/>
                      <a:pt x="3" y="116"/>
                    </a:cubicBezTo>
                    <a:cubicBezTo>
                      <a:pt x="4" y="141"/>
                      <a:pt x="4" y="141"/>
                      <a:pt x="4" y="141"/>
                    </a:cubicBezTo>
                    <a:cubicBezTo>
                      <a:pt x="6" y="202"/>
                      <a:pt x="6" y="202"/>
                      <a:pt x="6" y="202"/>
                    </a:cubicBezTo>
                    <a:cubicBezTo>
                      <a:pt x="6" y="221"/>
                      <a:pt x="7" y="242"/>
                      <a:pt x="7" y="262"/>
                    </a:cubicBezTo>
                    <a:cubicBezTo>
                      <a:pt x="7" y="269"/>
                      <a:pt x="7" y="277"/>
                      <a:pt x="7" y="284"/>
                    </a:cubicBezTo>
                    <a:cubicBezTo>
                      <a:pt x="4" y="337"/>
                      <a:pt x="4" y="337"/>
                      <a:pt x="4" y="337"/>
                    </a:cubicBezTo>
                    <a:cubicBezTo>
                      <a:pt x="2" y="366"/>
                      <a:pt x="0" y="397"/>
                      <a:pt x="0" y="427"/>
                    </a:cubicBezTo>
                    <a:cubicBezTo>
                      <a:pt x="0" y="438"/>
                      <a:pt x="0" y="448"/>
                      <a:pt x="1" y="458"/>
                    </a:cubicBezTo>
                    <a:cubicBezTo>
                      <a:pt x="1" y="461"/>
                      <a:pt x="3" y="463"/>
                      <a:pt x="6" y="463"/>
                    </a:cubicBezTo>
                    <a:cubicBezTo>
                      <a:pt x="53" y="466"/>
                      <a:pt x="101" y="462"/>
                      <a:pt x="148" y="459"/>
                    </a:cubicBezTo>
                    <a:cubicBezTo>
                      <a:pt x="184" y="457"/>
                      <a:pt x="220" y="454"/>
                      <a:pt x="256" y="454"/>
                    </a:cubicBezTo>
                    <a:cubicBezTo>
                      <a:pt x="319" y="454"/>
                      <a:pt x="319" y="454"/>
                      <a:pt x="319" y="454"/>
                    </a:cubicBezTo>
                    <a:cubicBezTo>
                      <a:pt x="398" y="455"/>
                      <a:pt x="480" y="455"/>
                      <a:pt x="559" y="451"/>
                    </a:cubicBezTo>
                    <a:cubicBezTo>
                      <a:pt x="673" y="445"/>
                      <a:pt x="765" y="446"/>
                      <a:pt x="846" y="454"/>
                    </a:cubicBezTo>
                    <a:cubicBezTo>
                      <a:pt x="887" y="459"/>
                      <a:pt x="887" y="459"/>
                      <a:pt x="887" y="459"/>
                    </a:cubicBezTo>
                    <a:cubicBezTo>
                      <a:pt x="939" y="465"/>
                      <a:pt x="998" y="472"/>
                      <a:pt x="1045" y="463"/>
                    </a:cubicBezTo>
                    <a:cubicBezTo>
                      <a:pt x="1083" y="455"/>
                      <a:pt x="1081" y="417"/>
                      <a:pt x="1080" y="384"/>
                    </a:cubicBezTo>
                    <a:cubicBezTo>
                      <a:pt x="1079" y="361"/>
                      <a:pt x="1079" y="361"/>
                      <a:pt x="1079" y="361"/>
                    </a:cubicBezTo>
                    <a:cubicBezTo>
                      <a:pt x="1080" y="323"/>
                      <a:pt x="1079" y="283"/>
                      <a:pt x="1076" y="232"/>
                    </a:cubicBezTo>
                    <a:cubicBezTo>
                      <a:pt x="1074" y="197"/>
                      <a:pt x="1074" y="162"/>
                      <a:pt x="1075" y="127"/>
                    </a:cubicBezTo>
                    <a:cubicBezTo>
                      <a:pt x="1075" y="87"/>
                      <a:pt x="1075" y="46"/>
                      <a:pt x="1072" y="5"/>
                    </a:cubicBezTo>
                    <a:cubicBezTo>
                      <a:pt x="1072" y="4"/>
                      <a:pt x="1071" y="2"/>
                      <a:pt x="1070" y="1"/>
                    </a:cubicBezTo>
                    <a:cubicBezTo>
                      <a:pt x="1068" y="1"/>
                      <a:pt x="1067" y="0"/>
                      <a:pt x="1065" y="1"/>
                    </a:cubicBezTo>
                    <a:close/>
                    <a:moveTo>
                      <a:pt x="1062" y="12"/>
                    </a:moveTo>
                    <a:cubicBezTo>
                      <a:pt x="1064" y="43"/>
                      <a:pt x="1064" y="75"/>
                      <a:pt x="1064" y="106"/>
                    </a:cubicBezTo>
                    <a:cubicBezTo>
                      <a:pt x="1064" y="113"/>
                      <a:pt x="1064" y="141"/>
                      <a:pt x="1064" y="149"/>
                    </a:cubicBezTo>
                    <a:cubicBezTo>
                      <a:pt x="1064" y="176"/>
                      <a:pt x="1065" y="205"/>
                      <a:pt x="1066" y="232"/>
                    </a:cubicBezTo>
                    <a:cubicBezTo>
                      <a:pt x="1068" y="275"/>
                      <a:pt x="1069" y="311"/>
                      <a:pt x="1069" y="344"/>
                    </a:cubicBezTo>
                    <a:cubicBezTo>
                      <a:pt x="1069" y="350"/>
                      <a:pt x="1069" y="355"/>
                      <a:pt x="1069" y="361"/>
                    </a:cubicBezTo>
                    <a:cubicBezTo>
                      <a:pt x="1069" y="384"/>
                      <a:pt x="1069" y="384"/>
                      <a:pt x="1069" y="384"/>
                    </a:cubicBezTo>
                    <a:cubicBezTo>
                      <a:pt x="1070" y="391"/>
                      <a:pt x="1070" y="397"/>
                      <a:pt x="1070" y="403"/>
                    </a:cubicBezTo>
                    <a:cubicBezTo>
                      <a:pt x="1070" y="431"/>
                      <a:pt x="1065" y="448"/>
                      <a:pt x="1043" y="453"/>
                    </a:cubicBezTo>
                    <a:cubicBezTo>
                      <a:pt x="998" y="462"/>
                      <a:pt x="940" y="455"/>
                      <a:pt x="888" y="449"/>
                    </a:cubicBezTo>
                    <a:cubicBezTo>
                      <a:pt x="847" y="444"/>
                      <a:pt x="847" y="444"/>
                      <a:pt x="847" y="444"/>
                    </a:cubicBezTo>
                    <a:cubicBezTo>
                      <a:pt x="765" y="436"/>
                      <a:pt x="673" y="435"/>
                      <a:pt x="558" y="441"/>
                    </a:cubicBezTo>
                    <a:cubicBezTo>
                      <a:pt x="480" y="445"/>
                      <a:pt x="398" y="444"/>
                      <a:pt x="319" y="444"/>
                    </a:cubicBezTo>
                    <a:cubicBezTo>
                      <a:pt x="256" y="444"/>
                      <a:pt x="256" y="444"/>
                      <a:pt x="256" y="444"/>
                    </a:cubicBezTo>
                    <a:cubicBezTo>
                      <a:pt x="220" y="444"/>
                      <a:pt x="183" y="446"/>
                      <a:pt x="147" y="449"/>
                    </a:cubicBezTo>
                    <a:cubicBezTo>
                      <a:pt x="103" y="452"/>
                      <a:pt x="56" y="455"/>
                      <a:pt x="11" y="453"/>
                    </a:cubicBezTo>
                    <a:cubicBezTo>
                      <a:pt x="11" y="445"/>
                      <a:pt x="10" y="436"/>
                      <a:pt x="10" y="427"/>
                    </a:cubicBezTo>
                    <a:cubicBezTo>
                      <a:pt x="10" y="397"/>
                      <a:pt x="12" y="367"/>
                      <a:pt x="14" y="337"/>
                    </a:cubicBezTo>
                    <a:cubicBezTo>
                      <a:pt x="17" y="285"/>
                      <a:pt x="17" y="285"/>
                      <a:pt x="17" y="285"/>
                    </a:cubicBezTo>
                    <a:cubicBezTo>
                      <a:pt x="18" y="277"/>
                      <a:pt x="18" y="269"/>
                      <a:pt x="18" y="262"/>
                    </a:cubicBezTo>
                    <a:cubicBezTo>
                      <a:pt x="18" y="241"/>
                      <a:pt x="17" y="221"/>
                      <a:pt x="16" y="201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4" y="141"/>
                      <a:pt x="14" y="116"/>
                      <a:pt x="14" y="116"/>
                    </a:cubicBezTo>
                    <a:cubicBezTo>
                      <a:pt x="14" y="65"/>
                      <a:pt x="14" y="65"/>
                      <a:pt x="14" y="65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3"/>
                      <a:pt x="14" y="53"/>
                      <a:pt x="14" y="52"/>
                    </a:cubicBezTo>
                    <a:cubicBezTo>
                      <a:pt x="14" y="48"/>
                      <a:pt x="14" y="45"/>
                      <a:pt x="14" y="42"/>
                    </a:cubicBezTo>
                    <a:cubicBezTo>
                      <a:pt x="14" y="42"/>
                      <a:pt x="14" y="42"/>
                      <a:pt x="15" y="42"/>
                    </a:cubicBezTo>
                    <a:cubicBezTo>
                      <a:pt x="16" y="41"/>
                      <a:pt x="17" y="39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47" y="39"/>
                      <a:pt x="79" y="36"/>
                      <a:pt x="110" y="34"/>
                    </a:cubicBezTo>
                    <a:cubicBezTo>
                      <a:pt x="134" y="32"/>
                      <a:pt x="158" y="30"/>
                      <a:pt x="181" y="30"/>
                    </a:cubicBezTo>
                    <a:cubicBezTo>
                      <a:pt x="269" y="31"/>
                      <a:pt x="360" y="29"/>
                      <a:pt x="448" y="28"/>
                    </a:cubicBezTo>
                    <a:cubicBezTo>
                      <a:pt x="675" y="27"/>
                      <a:pt x="675" y="27"/>
                      <a:pt x="675" y="27"/>
                    </a:cubicBezTo>
                    <a:cubicBezTo>
                      <a:pt x="734" y="27"/>
                      <a:pt x="803" y="26"/>
                      <a:pt x="870" y="23"/>
                    </a:cubicBezTo>
                    <a:cubicBezTo>
                      <a:pt x="928" y="23"/>
                      <a:pt x="928" y="23"/>
                      <a:pt x="928" y="23"/>
                    </a:cubicBezTo>
                    <a:cubicBezTo>
                      <a:pt x="975" y="24"/>
                      <a:pt x="1022" y="24"/>
                      <a:pt x="1062" y="1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9" name="Freeform 7">
                <a:extLst>
                  <a:ext uri="{FF2B5EF4-FFF2-40B4-BE49-F238E27FC236}">
                    <a16:creationId xmlns:a16="http://schemas.microsoft.com/office/drawing/2014/main" id="{BD80A057-D6B8-A247-842E-A45EEED75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0" y="2000"/>
                <a:ext cx="107" cy="137"/>
              </a:xfrm>
              <a:custGeom>
                <a:avLst/>
                <a:gdLst>
                  <a:gd name="T0" fmla="*/ 0 w 131"/>
                  <a:gd name="T1" fmla="*/ 134 h 168"/>
                  <a:gd name="T2" fmla="*/ 3 w 131"/>
                  <a:gd name="T3" fmla="*/ 127 h 168"/>
                  <a:gd name="T4" fmla="*/ 11 w 131"/>
                  <a:gd name="T5" fmla="*/ 124 h 168"/>
                  <a:gd name="T6" fmla="*/ 21 w 131"/>
                  <a:gd name="T7" fmla="*/ 130 h 168"/>
                  <a:gd name="T8" fmla="*/ 31 w 131"/>
                  <a:gd name="T9" fmla="*/ 141 h 168"/>
                  <a:gd name="T10" fmla="*/ 58 w 131"/>
                  <a:gd name="T11" fmla="*/ 148 h 168"/>
                  <a:gd name="T12" fmla="*/ 90 w 131"/>
                  <a:gd name="T13" fmla="*/ 140 h 168"/>
                  <a:gd name="T14" fmla="*/ 108 w 131"/>
                  <a:gd name="T15" fmla="*/ 114 h 168"/>
                  <a:gd name="T16" fmla="*/ 93 w 131"/>
                  <a:gd name="T17" fmla="*/ 92 h 168"/>
                  <a:gd name="T18" fmla="*/ 60 w 131"/>
                  <a:gd name="T19" fmla="*/ 85 h 168"/>
                  <a:gd name="T20" fmla="*/ 30 w 131"/>
                  <a:gd name="T21" fmla="*/ 77 h 168"/>
                  <a:gd name="T22" fmla="*/ 15 w 131"/>
                  <a:gd name="T23" fmla="*/ 52 h 168"/>
                  <a:gd name="T24" fmla="*/ 37 w 131"/>
                  <a:gd name="T25" fmla="*/ 16 h 168"/>
                  <a:gd name="T26" fmla="*/ 81 w 131"/>
                  <a:gd name="T27" fmla="*/ 0 h 168"/>
                  <a:gd name="T28" fmla="*/ 105 w 131"/>
                  <a:gd name="T29" fmla="*/ 4 h 168"/>
                  <a:gd name="T30" fmla="*/ 123 w 131"/>
                  <a:gd name="T31" fmla="*/ 16 h 168"/>
                  <a:gd name="T32" fmla="*/ 113 w 131"/>
                  <a:gd name="T33" fmla="*/ 26 h 168"/>
                  <a:gd name="T34" fmla="*/ 97 w 131"/>
                  <a:gd name="T35" fmla="*/ 24 h 168"/>
                  <a:gd name="T36" fmla="*/ 80 w 131"/>
                  <a:gd name="T37" fmla="*/ 21 h 168"/>
                  <a:gd name="T38" fmla="*/ 51 w 131"/>
                  <a:gd name="T39" fmla="*/ 30 h 168"/>
                  <a:gd name="T40" fmla="*/ 39 w 131"/>
                  <a:gd name="T41" fmla="*/ 50 h 168"/>
                  <a:gd name="T42" fmla="*/ 55 w 131"/>
                  <a:gd name="T43" fmla="*/ 63 h 168"/>
                  <a:gd name="T44" fmla="*/ 79 w 131"/>
                  <a:gd name="T45" fmla="*/ 66 h 168"/>
                  <a:gd name="T46" fmla="*/ 118 w 131"/>
                  <a:gd name="T47" fmla="*/ 82 h 168"/>
                  <a:gd name="T48" fmla="*/ 131 w 131"/>
                  <a:gd name="T49" fmla="*/ 113 h 168"/>
                  <a:gd name="T50" fmla="*/ 107 w 131"/>
                  <a:gd name="T51" fmla="*/ 155 h 168"/>
                  <a:gd name="T52" fmla="*/ 58 w 131"/>
                  <a:gd name="T53" fmla="*/ 168 h 168"/>
                  <a:gd name="T54" fmla="*/ 21 w 131"/>
                  <a:gd name="T55" fmla="*/ 160 h 168"/>
                  <a:gd name="T56" fmla="*/ 0 w 131"/>
                  <a:gd name="T57" fmla="*/ 13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1" h="168">
                    <a:moveTo>
                      <a:pt x="0" y="134"/>
                    </a:moveTo>
                    <a:cubicBezTo>
                      <a:pt x="0" y="131"/>
                      <a:pt x="1" y="129"/>
                      <a:pt x="3" y="127"/>
                    </a:cubicBezTo>
                    <a:cubicBezTo>
                      <a:pt x="6" y="125"/>
                      <a:pt x="8" y="124"/>
                      <a:pt x="11" y="124"/>
                    </a:cubicBezTo>
                    <a:cubicBezTo>
                      <a:pt x="15" y="124"/>
                      <a:pt x="18" y="126"/>
                      <a:pt x="21" y="130"/>
                    </a:cubicBezTo>
                    <a:cubicBezTo>
                      <a:pt x="25" y="136"/>
                      <a:pt x="28" y="139"/>
                      <a:pt x="31" y="141"/>
                    </a:cubicBezTo>
                    <a:cubicBezTo>
                      <a:pt x="37" y="146"/>
                      <a:pt x="46" y="148"/>
                      <a:pt x="58" y="148"/>
                    </a:cubicBezTo>
                    <a:cubicBezTo>
                      <a:pt x="69" y="148"/>
                      <a:pt x="80" y="145"/>
                      <a:pt x="90" y="140"/>
                    </a:cubicBezTo>
                    <a:cubicBezTo>
                      <a:pt x="102" y="134"/>
                      <a:pt x="108" y="125"/>
                      <a:pt x="108" y="114"/>
                    </a:cubicBezTo>
                    <a:cubicBezTo>
                      <a:pt x="108" y="105"/>
                      <a:pt x="103" y="98"/>
                      <a:pt x="93" y="92"/>
                    </a:cubicBezTo>
                    <a:cubicBezTo>
                      <a:pt x="84" y="88"/>
                      <a:pt x="73" y="85"/>
                      <a:pt x="60" y="85"/>
                    </a:cubicBezTo>
                    <a:cubicBezTo>
                      <a:pt x="48" y="84"/>
                      <a:pt x="38" y="82"/>
                      <a:pt x="30" y="77"/>
                    </a:cubicBezTo>
                    <a:cubicBezTo>
                      <a:pt x="20" y="71"/>
                      <a:pt x="15" y="63"/>
                      <a:pt x="15" y="52"/>
                    </a:cubicBezTo>
                    <a:cubicBezTo>
                      <a:pt x="15" y="39"/>
                      <a:pt x="22" y="27"/>
                      <a:pt x="37" y="16"/>
                    </a:cubicBezTo>
                    <a:cubicBezTo>
                      <a:pt x="51" y="6"/>
                      <a:pt x="66" y="0"/>
                      <a:pt x="81" y="0"/>
                    </a:cubicBezTo>
                    <a:cubicBezTo>
                      <a:pt x="88" y="0"/>
                      <a:pt x="96" y="2"/>
                      <a:pt x="105" y="4"/>
                    </a:cubicBezTo>
                    <a:cubicBezTo>
                      <a:pt x="117" y="7"/>
                      <a:pt x="123" y="11"/>
                      <a:pt x="123" y="16"/>
                    </a:cubicBezTo>
                    <a:cubicBezTo>
                      <a:pt x="123" y="23"/>
                      <a:pt x="119" y="26"/>
                      <a:pt x="113" y="26"/>
                    </a:cubicBezTo>
                    <a:cubicBezTo>
                      <a:pt x="110" y="26"/>
                      <a:pt x="105" y="25"/>
                      <a:pt x="97" y="24"/>
                    </a:cubicBezTo>
                    <a:cubicBezTo>
                      <a:pt x="90" y="22"/>
                      <a:pt x="85" y="21"/>
                      <a:pt x="80" y="21"/>
                    </a:cubicBezTo>
                    <a:cubicBezTo>
                      <a:pt x="69" y="21"/>
                      <a:pt x="59" y="24"/>
                      <a:pt x="51" y="30"/>
                    </a:cubicBezTo>
                    <a:cubicBezTo>
                      <a:pt x="43" y="35"/>
                      <a:pt x="39" y="42"/>
                      <a:pt x="39" y="50"/>
                    </a:cubicBezTo>
                    <a:cubicBezTo>
                      <a:pt x="39" y="57"/>
                      <a:pt x="44" y="61"/>
                      <a:pt x="55" y="63"/>
                    </a:cubicBezTo>
                    <a:cubicBezTo>
                      <a:pt x="59" y="64"/>
                      <a:pt x="67" y="65"/>
                      <a:pt x="79" y="66"/>
                    </a:cubicBezTo>
                    <a:cubicBezTo>
                      <a:pt x="95" y="67"/>
                      <a:pt x="109" y="72"/>
                      <a:pt x="118" y="82"/>
                    </a:cubicBezTo>
                    <a:cubicBezTo>
                      <a:pt x="127" y="90"/>
                      <a:pt x="131" y="101"/>
                      <a:pt x="131" y="113"/>
                    </a:cubicBezTo>
                    <a:cubicBezTo>
                      <a:pt x="131" y="130"/>
                      <a:pt x="123" y="144"/>
                      <a:pt x="107" y="155"/>
                    </a:cubicBezTo>
                    <a:cubicBezTo>
                      <a:pt x="93" y="164"/>
                      <a:pt x="76" y="168"/>
                      <a:pt x="58" y="168"/>
                    </a:cubicBezTo>
                    <a:cubicBezTo>
                      <a:pt x="45" y="168"/>
                      <a:pt x="32" y="166"/>
                      <a:pt x="21" y="160"/>
                    </a:cubicBezTo>
                    <a:cubicBezTo>
                      <a:pt x="7" y="154"/>
                      <a:pt x="1" y="145"/>
                      <a:pt x="0" y="134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0" name="Freeform 8">
                <a:extLst>
                  <a:ext uri="{FF2B5EF4-FFF2-40B4-BE49-F238E27FC236}">
                    <a16:creationId xmlns:a16="http://schemas.microsoft.com/office/drawing/2014/main" id="{CBBDE9B5-F1B7-7B44-A128-494ADBAA2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8" y="1989"/>
                <a:ext cx="84" cy="149"/>
              </a:xfrm>
              <a:custGeom>
                <a:avLst/>
                <a:gdLst>
                  <a:gd name="T0" fmla="*/ 92 w 103"/>
                  <a:gd name="T1" fmla="*/ 183 h 183"/>
                  <a:gd name="T2" fmla="*/ 82 w 103"/>
                  <a:gd name="T3" fmla="*/ 174 h 183"/>
                  <a:gd name="T4" fmla="*/ 77 w 103"/>
                  <a:gd name="T5" fmla="*/ 149 h 183"/>
                  <a:gd name="T6" fmla="*/ 75 w 103"/>
                  <a:gd name="T7" fmla="*/ 122 h 183"/>
                  <a:gd name="T8" fmla="*/ 76 w 103"/>
                  <a:gd name="T9" fmla="*/ 114 h 183"/>
                  <a:gd name="T10" fmla="*/ 76 w 103"/>
                  <a:gd name="T11" fmla="*/ 105 h 183"/>
                  <a:gd name="T12" fmla="*/ 65 w 103"/>
                  <a:gd name="T13" fmla="*/ 84 h 183"/>
                  <a:gd name="T14" fmla="*/ 40 w 103"/>
                  <a:gd name="T15" fmla="*/ 97 h 183"/>
                  <a:gd name="T16" fmla="*/ 25 w 103"/>
                  <a:gd name="T17" fmla="*/ 122 h 183"/>
                  <a:gd name="T18" fmla="*/ 22 w 103"/>
                  <a:gd name="T19" fmla="*/ 172 h 183"/>
                  <a:gd name="T20" fmla="*/ 12 w 103"/>
                  <a:gd name="T21" fmla="*/ 178 h 183"/>
                  <a:gd name="T22" fmla="*/ 4 w 103"/>
                  <a:gd name="T23" fmla="*/ 175 h 183"/>
                  <a:gd name="T24" fmla="*/ 0 w 103"/>
                  <a:gd name="T25" fmla="*/ 168 h 183"/>
                  <a:gd name="T26" fmla="*/ 1 w 103"/>
                  <a:gd name="T27" fmla="*/ 163 h 183"/>
                  <a:gd name="T28" fmla="*/ 3 w 103"/>
                  <a:gd name="T29" fmla="*/ 147 h 183"/>
                  <a:gd name="T30" fmla="*/ 3 w 103"/>
                  <a:gd name="T31" fmla="*/ 131 h 183"/>
                  <a:gd name="T32" fmla="*/ 3 w 103"/>
                  <a:gd name="T33" fmla="*/ 50 h 183"/>
                  <a:gd name="T34" fmla="*/ 4 w 103"/>
                  <a:gd name="T35" fmla="*/ 31 h 183"/>
                  <a:gd name="T36" fmla="*/ 3 w 103"/>
                  <a:gd name="T37" fmla="*/ 21 h 183"/>
                  <a:gd name="T38" fmla="*/ 2 w 103"/>
                  <a:gd name="T39" fmla="*/ 10 h 183"/>
                  <a:gd name="T40" fmla="*/ 5 w 103"/>
                  <a:gd name="T41" fmla="*/ 3 h 183"/>
                  <a:gd name="T42" fmla="*/ 13 w 103"/>
                  <a:gd name="T43" fmla="*/ 0 h 183"/>
                  <a:gd name="T44" fmla="*/ 24 w 103"/>
                  <a:gd name="T45" fmla="*/ 9 h 183"/>
                  <a:gd name="T46" fmla="*/ 25 w 103"/>
                  <a:gd name="T47" fmla="*/ 29 h 183"/>
                  <a:gd name="T48" fmla="*/ 25 w 103"/>
                  <a:gd name="T49" fmla="*/ 53 h 183"/>
                  <a:gd name="T50" fmla="*/ 24 w 103"/>
                  <a:gd name="T51" fmla="*/ 77 h 183"/>
                  <a:gd name="T52" fmla="*/ 24 w 103"/>
                  <a:gd name="T53" fmla="*/ 86 h 183"/>
                  <a:gd name="T54" fmla="*/ 43 w 103"/>
                  <a:gd name="T55" fmla="*/ 68 h 183"/>
                  <a:gd name="T56" fmla="*/ 65 w 103"/>
                  <a:gd name="T57" fmla="*/ 62 h 183"/>
                  <a:gd name="T58" fmla="*/ 91 w 103"/>
                  <a:gd name="T59" fmla="*/ 74 h 183"/>
                  <a:gd name="T60" fmla="*/ 96 w 103"/>
                  <a:gd name="T61" fmla="*/ 102 h 183"/>
                  <a:gd name="T62" fmla="*/ 97 w 103"/>
                  <a:gd name="T63" fmla="*/ 123 h 183"/>
                  <a:gd name="T64" fmla="*/ 99 w 103"/>
                  <a:gd name="T65" fmla="*/ 146 h 183"/>
                  <a:gd name="T66" fmla="*/ 103 w 103"/>
                  <a:gd name="T67" fmla="*/ 169 h 183"/>
                  <a:gd name="T68" fmla="*/ 103 w 103"/>
                  <a:gd name="T69" fmla="*/ 172 h 183"/>
                  <a:gd name="T70" fmla="*/ 100 w 103"/>
                  <a:gd name="T71" fmla="*/ 180 h 183"/>
                  <a:gd name="T72" fmla="*/ 92 w 103"/>
                  <a:gd name="T73" fmla="*/ 1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3" h="183">
                    <a:moveTo>
                      <a:pt x="92" y="183"/>
                    </a:moveTo>
                    <a:cubicBezTo>
                      <a:pt x="87" y="183"/>
                      <a:pt x="83" y="180"/>
                      <a:pt x="82" y="174"/>
                    </a:cubicBezTo>
                    <a:cubicBezTo>
                      <a:pt x="80" y="168"/>
                      <a:pt x="79" y="160"/>
                      <a:pt x="77" y="149"/>
                    </a:cubicBezTo>
                    <a:cubicBezTo>
                      <a:pt x="76" y="138"/>
                      <a:pt x="75" y="129"/>
                      <a:pt x="75" y="122"/>
                    </a:cubicBezTo>
                    <a:cubicBezTo>
                      <a:pt x="75" y="121"/>
                      <a:pt x="75" y="118"/>
                      <a:pt x="76" y="114"/>
                    </a:cubicBezTo>
                    <a:cubicBezTo>
                      <a:pt x="76" y="110"/>
                      <a:pt x="76" y="107"/>
                      <a:pt x="76" y="105"/>
                    </a:cubicBezTo>
                    <a:cubicBezTo>
                      <a:pt x="76" y="91"/>
                      <a:pt x="72" y="84"/>
                      <a:pt x="65" y="84"/>
                    </a:cubicBezTo>
                    <a:cubicBezTo>
                      <a:pt x="56" y="84"/>
                      <a:pt x="48" y="89"/>
                      <a:pt x="40" y="97"/>
                    </a:cubicBezTo>
                    <a:cubicBezTo>
                      <a:pt x="37" y="101"/>
                      <a:pt x="32" y="110"/>
                      <a:pt x="25" y="122"/>
                    </a:cubicBezTo>
                    <a:cubicBezTo>
                      <a:pt x="25" y="150"/>
                      <a:pt x="24" y="166"/>
                      <a:pt x="22" y="172"/>
                    </a:cubicBezTo>
                    <a:cubicBezTo>
                      <a:pt x="19" y="176"/>
                      <a:pt x="16" y="178"/>
                      <a:pt x="12" y="178"/>
                    </a:cubicBezTo>
                    <a:cubicBezTo>
                      <a:pt x="9" y="178"/>
                      <a:pt x="6" y="177"/>
                      <a:pt x="4" y="175"/>
                    </a:cubicBezTo>
                    <a:cubicBezTo>
                      <a:pt x="2" y="173"/>
                      <a:pt x="0" y="171"/>
                      <a:pt x="0" y="168"/>
                    </a:cubicBezTo>
                    <a:cubicBezTo>
                      <a:pt x="0" y="167"/>
                      <a:pt x="1" y="165"/>
                      <a:pt x="1" y="163"/>
                    </a:cubicBezTo>
                    <a:cubicBezTo>
                      <a:pt x="2" y="161"/>
                      <a:pt x="2" y="156"/>
                      <a:pt x="3" y="147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4" y="41"/>
                      <a:pt x="4" y="34"/>
                      <a:pt x="4" y="31"/>
                    </a:cubicBezTo>
                    <a:cubicBezTo>
                      <a:pt x="4" y="27"/>
                      <a:pt x="4" y="24"/>
                      <a:pt x="3" y="21"/>
                    </a:cubicBezTo>
                    <a:cubicBezTo>
                      <a:pt x="2" y="17"/>
                      <a:pt x="2" y="14"/>
                      <a:pt x="2" y="10"/>
                    </a:cubicBezTo>
                    <a:cubicBezTo>
                      <a:pt x="2" y="7"/>
                      <a:pt x="3" y="5"/>
                      <a:pt x="5" y="3"/>
                    </a:cubicBezTo>
                    <a:cubicBezTo>
                      <a:pt x="7" y="1"/>
                      <a:pt x="10" y="0"/>
                      <a:pt x="13" y="0"/>
                    </a:cubicBezTo>
                    <a:cubicBezTo>
                      <a:pt x="19" y="0"/>
                      <a:pt x="23" y="3"/>
                      <a:pt x="24" y="9"/>
                    </a:cubicBezTo>
                    <a:cubicBezTo>
                      <a:pt x="25" y="16"/>
                      <a:pt x="25" y="23"/>
                      <a:pt x="25" y="29"/>
                    </a:cubicBezTo>
                    <a:cubicBezTo>
                      <a:pt x="25" y="36"/>
                      <a:pt x="25" y="44"/>
                      <a:pt x="25" y="53"/>
                    </a:cubicBezTo>
                    <a:cubicBezTo>
                      <a:pt x="24" y="61"/>
                      <a:pt x="24" y="69"/>
                      <a:pt x="24" y="77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30" y="78"/>
                      <a:pt x="37" y="72"/>
                      <a:pt x="43" y="68"/>
                    </a:cubicBezTo>
                    <a:cubicBezTo>
                      <a:pt x="50" y="64"/>
                      <a:pt x="58" y="62"/>
                      <a:pt x="65" y="62"/>
                    </a:cubicBezTo>
                    <a:cubicBezTo>
                      <a:pt x="78" y="62"/>
                      <a:pt x="86" y="66"/>
                      <a:pt x="91" y="74"/>
                    </a:cubicBezTo>
                    <a:cubicBezTo>
                      <a:pt x="94" y="80"/>
                      <a:pt x="96" y="89"/>
                      <a:pt x="96" y="102"/>
                    </a:cubicBezTo>
                    <a:cubicBezTo>
                      <a:pt x="97" y="123"/>
                      <a:pt x="97" y="123"/>
                      <a:pt x="97" y="123"/>
                    </a:cubicBezTo>
                    <a:cubicBezTo>
                      <a:pt x="99" y="146"/>
                      <a:pt x="99" y="146"/>
                      <a:pt x="99" y="146"/>
                    </a:cubicBezTo>
                    <a:cubicBezTo>
                      <a:pt x="100" y="155"/>
                      <a:pt x="101" y="162"/>
                      <a:pt x="103" y="169"/>
                    </a:cubicBezTo>
                    <a:cubicBezTo>
                      <a:pt x="103" y="170"/>
                      <a:pt x="103" y="171"/>
                      <a:pt x="103" y="172"/>
                    </a:cubicBezTo>
                    <a:cubicBezTo>
                      <a:pt x="103" y="175"/>
                      <a:pt x="102" y="178"/>
                      <a:pt x="100" y="180"/>
                    </a:cubicBezTo>
                    <a:cubicBezTo>
                      <a:pt x="98" y="182"/>
                      <a:pt x="95" y="183"/>
                      <a:pt x="92" y="183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1" name="Freeform 9">
                <a:extLst>
                  <a:ext uri="{FF2B5EF4-FFF2-40B4-BE49-F238E27FC236}">
                    <a16:creationId xmlns:a16="http://schemas.microsoft.com/office/drawing/2014/main" id="{603E8323-20C5-844B-B3C9-4BFEE24812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99" y="2039"/>
                <a:ext cx="90" cy="98"/>
              </a:xfrm>
              <a:custGeom>
                <a:avLst/>
                <a:gdLst>
                  <a:gd name="T0" fmla="*/ 57 w 110"/>
                  <a:gd name="T1" fmla="*/ 120 h 120"/>
                  <a:gd name="T2" fmla="*/ 17 w 110"/>
                  <a:gd name="T3" fmla="*/ 108 h 120"/>
                  <a:gd name="T4" fmla="*/ 0 w 110"/>
                  <a:gd name="T5" fmla="*/ 69 h 120"/>
                  <a:gd name="T6" fmla="*/ 14 w 110"/>
                  <a:gd name="T7" fmla="*/ 21 h 120"/>
                  <a:gd name="T8" fmla="*/ 54 w 110"/>
                  <a:gd name="T9" fmla="*/ 0 h 120"/>
                  <a:gd name="T10" fmla="*/ 84 w 110"/>
                  <a:gd name="T11" fmla="*/ 6 h 120"/>
                  <a:gd name="T12" fmla="*/ 99 w 110"/>
                  <a:gd name="T13" fmla="*/ 29 h 120"/>
                  <a:gd name="T14" fmla="*/ 86 w 110"/>
                  <a:gd name="T15" fmla="*/ 49 h 120"/>
                  <a:gd name="T16" fmla="*/ 63 w 110"/>
                  <a:gd name="T17" fmla="*/ 62 h 120"/>
                  <a:gd name="T18" fmla="*/ 21 w 110"/>
                  <a:gd name="T19" fmla="*/ 82 h 120"/>
                  <a:gd name="T20" fmla="*/ 36 w 110"/>
                  <a:gd name="T21" fmla="*/ 95 h 120"/>
                  <a:gd name="T22" fmla="*/ 57 w 110"/>
                  <a:gd name="T23" fmla="*/ 100 h 120"/>
                  <a:gd name="T24" fmla="*/ 75 w 110"/>
                  <a:gd name="T25" fmla="*/ 97 h 120"/>
                  <a:gd name="T26" fmla="*/ 92 w 110"/>
                  <a:gd name="T27" fmla="*/ 88 h 120"/>
                  <a:gd name="T28" fmla="*/ 100 w 110"/>
                  <a:gd name="T29" fmla="*/ 82 h 120"/>
                  <a:gd name="T30" fmla="*/ 107 w 110"/>
                  <a:gd name="T31" fmla="*/ 85 h 120"/>
                  <a:gd name="T32" fmla="*/ 110 w 110"/>
                  <a:gd name="T33" fmla="*/ 91 h 120"/>
                  <a:gd name="T34" fmla="*/ 90 w 110"/>
                  <a:gd name="T35" fmla="*/ 112 h 120"/>
                  <a:gd name="T36" fmla="*/ 57 w 110"/>
                  <a:gd name="T37" fmla="*/ 120 h 120"/>
                  <a:gd name="T38" fmla="*/ 54 w 110"/>
                  <a:gd name="T39" fmla="*/ 20 h 120"/>
                  <a:gd name="T40" fmla="*/ 32 w 110"/>
                  <a:gd name="T41" fmla="*/ 30 h 120"/>
                  <a:gd name="T42" fmla="*/ 19 w 110"/>
                  <a:gd name="T43" fmla="*/ 61 h 120"/>
                  <a:gd name="T44" fmla="*/ 53 w 110"/>
                  <a:gd name="T45" fmla="*/ 45 h 120"/>
                  <a:gd name="T46" fmla="*/ 81 w 110"/>
                  <a:gd name="T47" fmla="*/ 29 h 120"/>
                  <a:gd name="T48" fmla="*/ 54 w 110"/>
                  <a:gd name="T49" fmla="*/ 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0" h="120">
                    <a:moveTo>
                      <a:pt x="57" y="120"/>
                    </a:moveTo>
                    <a:cubicBezTo>
                      <a:pt x="41" y="120"/>
                      <a:pt x="27" y="116"/>
                      <a:pt x="17" y="108"/>
                    </a:cubicBezTo>
                    <a:cubicBezTo>
                      <a:pt x="6" y="98"/>
                      <a:pt x="0" y="86"/>
                      <a:pt x="0" y="69"/>
                    </a:cubicBezTo>
                    <a:cubicBezTo>
                      <a:pt x="0" y="50"/>
                      <a:pt x="5" y="34"/>
                      <a:pt x="14" y="21"/>
                    </a:cubicBezTo>
                    <a:cubicBezTo>
                      <a:pt x="24" y="7"/>
                      <a:pt x="38" y="0"/>
                      <a:pt x="54" y="0"/>
                    </a:cubicBezTo>
                    <a:cubicBezTo>
                      <a:pt x="67" y="0"/>
                      <a:pt x="77" y="2"/>
                      <a:pt x="84" y="6"/>
                    </a:cubicBezTo>
                    <a:cubicBezTo>
                      <a:pt x="94" y="11"/>
                      <a:pt x="99" y="19"/>
                      <a:pt x="99" y="29"/>
                    </a:cubicBezTo>
                    <a:cubicBezTo>
                      <a:pt x="99" y="37"/>
                      <a:pt x="94" y="43"/>
                      <a:pt x="86" y="49"/>
                    </a:cubicBezTo>
                    <a:cubicBezTo>
                      <a:pt x="82" y="52"/>
                      <a:pt x="75" y="56"/>
                      <a:pt x="63" y="62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25" y="88"/>
                      <a:pt x="30" y="92"/>
                      <a:pt x="36" y="95"/>
                    </a:cubicBezTo>
                    <a:cubicBezTo>
                      <a:pt x="42" y="98"/>
                      <a:pt x="49" y="100"/>
                      <a:pt x="57" y="100"/>
                    </a:cubicBezTo>
                    <a:cubicBezTo>
                      <a:pt x="62" y="100"/>
                      <a:pt x="68" y="99"/>
                      <a:pt x="75" y="97"/>
                    </a:cubicBezTo>
                    <a:cubicBezTo>
                      <a:pt x="84" y="95"/>
                      <a:pt x="90" y="92"/>
                      <a:pt x="92" y="88"/>
                    </a:cubicBezTo>
                    <a:cubicBezTo>
                      <a:pt x="95" y="84"/>
                      <a:pt x="97" y="82"/>
                      <a:pt x="100" y="82"/>
                    </a:cubicBezTo>
                    <a:cubicBezTo>
                      <a:pt x="103" y="82"/>
                      <a:pt x="105" y="83"/>
                      <a:pt x="107" y="85"/>
                    </a:cubicBezTo>
                    <a:cubicBezTo>
                      <a:pt x="109" y="87"/>
                      <a:pt x="110" y="89"/>
                      <a:pt x="110" y="91"/>
                    </a:cubicBezTo>
                    <a:cubicBezTo>
                      <a:pt x="110" y="100"/>
                      <a:pt x="103" y="107"/>
                      <a:pt x="90" y="112"/>
                    </a:cubicBezTo>
                    <a:cubicBezTo>
                      <a:pt x="79" y="117"/>
                      <a:pt x="68" y="120"/>
                      <a:pt x="57" y="120"/>
                    </a:cubicBezTo>
                    <a:close/>
                    <a:moveTo>
                      <a:pt x="54" y="20"/>
                    </a:moveTo>
                    <a:cubicBezTo>
                      <a:pt x="45" y="20"/>
                      <a:pt x="38" y="23"/>
                      <a:pt x="32" y="30"/>
                    </a:cubicBezTo>
                    <a:cubicBezTo>
                      <a:pt x="26" y="37"/>
                      <a:pt x="22" y="48"/>
                      <a:pt x="19" y="61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66" y="39"/>
                      <a:pt x="75" y="33"/>
                      <a:pt x="81" y="29"/>
                    </a:cubicBezTo>
                    <a:cubicBezTo>
                      <a:pt x="75" y="23"/>
                      <a:pt x="66" y="20"/>
                      <a:pt x="54" y="20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2" name="Freeform 10">
                <a:extLst>
                  <a:ext uri="{FF2B5EF4-FFF2-40B4-BE49-F238E27FC236}">
                    <a16:creationId xmlns:a16="http://schemas.microsoft.com/office/drawing/2014/main" id="{DFA7FEB9-F010-3141-A842-1A8E2BFA5F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1" y="2039"/>
                <a:ext cx="89" cy="98"/>
              </a:xfrm>
              <a:custGeom>
                <a:avLst/>
                <a:gdLst>
                  <a:gd name="T0" fmla="*/ 57 w 110"/>
                  <a:gd name="T1" fmla="*/ 120 h 120"/>
                  <a:gd name="T2" fmla="*/ 17 w 110"/>
                  <a:gd name="T3" fmla="*/ 108 h 120"/>
                  <a:gd name="T4" fmla="*/ 0 w 110"/>
                  <a:gd name="T5" fmla="*/ 69 h 120"/>
                  <a:gd name="T6" fmla="*/ 14 w 110"/>
                  <a:gd name="T7" fmla="*/ 21 h 120"/>
                  <a:gd name="T8" fmla="*/ 54 w 110"/>
                  <a:gd name="T9" fmla="*/ 0 h 120"/>
                  <a:gd name="T10" fmla="*/ 84 w 110"/>
                  <a:gd name="T11" fmla="*/ 6 h 120"/>
                  <a:gd name="T12" fmla="*/ 98 w 110"/>
                  <a:gd name="T13" fmla="*/ 29 h 120"/>
                  <a:gd name="T14" fmla="*/ 86 w 110"/>
                  <a:gd name="T15" fmla="*/ 49 h 120"/>
                  <a:gd name="T16" fmla="*/ 62 w 110"/>
                  <a:gd name="T17" fmla="*/ 62 h 120"/>
                  <a:gd name="T18" fmla="*/ 20 w 110"/>
                  <a:gd name="T19" fmla="*/ 82 h 120"/>
                  <a:gd name="T20" fmla="*/ 35 w 110"/>
                  <a:gd name="T21" fmla="*/ 95 h 120"/>
                  <a:gd name="T22" fmla="*/ 57 w 110"/>
                  <a:gd name="T23" fmla="*/ 100 h 120"/>
                  <a:gd name="T24" fmla="*/ 75 w 110"/>
                  <a:gd name="T25" fmla="*/ 97 h 120"/>
                  <a:gd name="T26" fmla="*/ 92 w 110"/>
                  <a:gd name="T27" fmla="*/ 88 h 120"/>
                  <a:gd name="T28" fmla="*/ 100 w 110"/>
                  <a:gd name="T29" fmla="*/ 82 h 120"/>
                  <a:gd name="T30" fmla="*/ 107 w 110"/>
                  <a:gd name="T31" fmla="*/ 85 h 120"/>
                  <a:gd name="T32" fmla="*/ 110 w 110"/>
                  <a:gd name="T33" fmla="*/ 91 h 120"/>
                  <a:gd name="T34" fmla="*/ 90 w 110"/>
                  <a:gd name="T35" fmla="*/ 112 h 120"/>
                  <a:gd name="T36" fmla="*/ 57 w 110"/>
                  <a:gd name="T37" fmla="*/ 120 h 120"/>
                  <a:gd name="T38" fmla="*/ 54 w 110"/>
                  <a:gd name="T39" fmla="*/ 20 h 120"/>
                  <a:gd name="T40" fmla="*/ 32 w 110"/>
                  <a:gd name="T41" fmla="*/ 30 h 120"/>
                  <a:gd name="T42" fmla="*/ 18 w 110"/>
                  <a:gd name="T43" fmla="*/ 61 h 120"/>
                  <a:gd name="T44" fmla="*/ 52 w 110"/>
                  <a:gd name="T45" fmla="*/ 45 h 120"/>
                  <a:gd name="T46" fmla="*/ 81 w 110"/>
                  <a:gd name="T47" fmla="*/ 29 h 120"/>
                  <a:gd name="T48" fmla="*/ 54 w 110"/>
                  <a:gd name="T49" fmla="*/ 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0" h="120">
                    <a:moveTo>
                      <a:pt x="57" y="120"/>
                    </a:moveTo>
                    <a:cubicBezTo>
                      <a:pt x="40" y="120"/>
                      <a:pt x="27" y="116"/>
                      <a:pt x="17" y="108"/>
                    </a:cubicBezTo>
                    <a:cubicBezTo>
                      <a:pt x="5" y="98"/>
                      <a:pt x="0" y="86"/>
                      <a:pt x="0" y="69"/>
                    </a:cubicBezTo>
                    <a:cubicBezTo>
                      <a:pt x="0" y="50"/>
                      <a:pt x="4" y="34"/>
                      <a:pt x="14" y="21"/>
                    </a:cubicBezTo>
                    <a:cubicBezTo>
                      <a:pt x="24" y="7"/>
                      <a:pt x="37" y="0"/>
                      <a:pt x="54" y="0"/>
                    </a:cubicBezTo>
                    <a:cubicBezTo>
                      <a:pt x="66" y="0"/>
                      <a:pt x="76" y="2"/>
                      <a:pt x="84" y="6"/>
                    </a:cubicBezTo>
                    <a:cubicBezTo>
                      <a:pt x="93" y="11"/>
                      <a:pt x="98" y="19"/>
                      <a:pt x="98" y="29"/>
                    </a:cubicBezTo>
                    <a:cubicBezTo>
                      <a:pt x="98" y="37"/>
                      <a:pt x="94" y="43"/>
                      <a:pt x="86" y="49"/>
                    </a:cubicBezTo>
                    <a:cubicBezTo>
                      <a:pt x="82" y="52"/>
                      <a:pt x="74" y="56"/>
                      <a:pt x="62" y="6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24" y="88"/>
                      <a:pt x="29" y="92"/>
                      <a:pt x="35" y="95"/>
                    </a:cubicBezTo>
                    <a:cubicBezTo>
                      <a:pt x="42" y="98"/>
                      <a:pt x="49" y="100"/>
                      <a:pt x="57" y="100"/>
                    </a:cubicBezTo>
                    <a:cubicBezTo>
                      <a:pt x="62" y="100"/>
                      <a:pt x="68" y="99"/>
                      <a:pt x="75" y="97"/>
                    </a:cubicBezTo>
                    <a:cubicBezTo>
                      <a:pt x="84" y="95"/>
                      <a:pt x="89" y="92"/>
                      <a:pt x="92" y="88"/>
                    </a:cubicBezTo>
                    <a:cubicBezTo>
                      <a:pt x="94" y="84"/>
                      <a:pt x="97" y="82"/>
                      <a:pt x="100" y="82"/>
                    </a:cubicBezTo>
                    <a:cubicBezTo>
                      <a:pt x="102" y="82"/>
                      <a:pt x="105" y="83"/>
                      <a:pt x="107" y="85"/>
                    </a:cubicBezTo>
                    <a:cubicBezTo>
                      <a:pt x="109" y="87"/>
                      <a:pt x="110" y="89"/>
                      <a:pt x="110" y="91"/>
                    </a:cubicBezTo>
                    <a:cubicBezTo>
                      <a:pt x="110" y="100"/>
                      <a:pt x="103" y="107"/>
                      <a:pt x="90" y="112"/>
                    </a:cubicBezTo>
                    <a:cubicBezTo>
                      <a:pt x="79" y="117"/>
                      <a:pt x="68" y="120"/>
                      <a:pt x="57" y="120"/>
                    </a:cubicBezTo>
                    <a:close/>
                    <a:moveTo>
                      <a:pt x="54" y="20"/>
                    </a:moveTo>
                    <a:cubicBezTo>
                      <a:pt x="45" y="20"/>
                      <a:pt x="38" y="23"/>
                      <a:pt x="32" y="30"/>
                    </a:cubicBezTo>
                    <a:cubicBezTo>
                      <a:pt x="26" y="37"/>
                      <a:pt x="21" y="48"/>
                      <a:pt x="18" y="61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65" y="39"/>
                      <a:pt x="75" y="33"/>
                      <a:pt x="81" y="29"/>
                    </a:cubicBezTo>
                    <a:cubicBezTo>
                      <a:pt x="74" y="23"/>
                      <a:pt x="65" y="20"/>
                      <a:pt x="54" y="20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3" name="Freeform 11">
                <a:extLst>
                  <a:ext uri="{FF2B5EF4-FFF2-40B4-BE49-F238E27FC236}">
                    <a16:creationId xmlns:a16="http://schemas.microsoft.com/office/drawing/2014/main" id="{EAA3FDD8-C28F-3942-9085-EA3B92E424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04" y="2034"/>
                <a:ext cx="80" cy="151"/>
              </a:xfrm>
              <a:custGeom>
                <a:avLst/>
                <a:gdLst>
                  <a:gd name="T0" fmla="*/ 49 w 98"/>
                  <a:gd name="T1" fmla="*/ 125 h 185"/>
                  <a:gd name="T2" fmla="*/ 24 w 98"/>
                  <a:gd name="T3" fmla="*/ 121 h 185"/>
                  <a:gd name="T4" fmla="*/ 24 w 98"/>
                  <a:gd name="T5" fmla="*/ 174 h 185"/>
                  <a:gd name="T6" fmla="*/ 21 w 98"/>
                  <a:gd name="T7" fmla="*/ 182 h 185"/>
                  <a:gd name="T8" fmla="*/ 14 w 98"/>
                  <a:gd name="T9" fmla="*/ 185 h 185"/>
                  <a:gd name="T10" fmla="*/ 6 w 98"/>
                  <a:gd name="T11" fmla="*/ 182 h 185"/>
                  <a:gd name="T12" fmla="*/ 3 w 98"/>
                  <a:gd name="T13" fmla="*/ 174 h 185"/>
                  <a:gd name="T14" fmla="*/ 3 w 98"/>
                  <a:gd name="T15" fmla="*/ 130 h 185"/>
                  <a:gd name="T16" fmla="*/ 3 w 98"/>
                  <a:gd name="T17" fmla="*/ 86 h 185"/>
                  <a:gd name="T18" fmla="*/ 1 w 98"/>
                  <a:gd name="T19" fmla="*/ 42 h 185"/>
                  <a:gd name="T20" fmla="*/ 0 w 98"/>
                  <a:gd name="T21" fmla="*/ 20 h 185"/>
                  <a:gd name="T22" fmla="*/ 3 w 98"/>
                  <a:gd name="T23" fmla="*/ 6 h 185"/>
                  <a:gd name="T24" fmla="*/ 12 w 98"/>
                  <a:gd name="T25" fmla="*/ 0 h 185"/>
                  <a:gd name="T26" fmla="*/ 20 w 98"/>
                  <a:gd name="T27" fmla="*/ 3 h 185"/>
                  <a:gd name="T28" fmla="*/ 22 w 98"/>
                  <a:gd name="T29" fmla="*/ 10 h 185"/>
                  <a:gd name="T30" fmla="*/ 22 w 98"/>
                  <a:gd name="T31" fmla="*/ 14 h 185"/>
                  <a:gd name="T32" fmla="*/ 21 w 98"/>
                  <a:gd name="T33" fmla="*/ 20 h 185"/>
                  <a:gd name="T34" fmla="*/ 40 w 98"/>
                  <a:gd name="T35" fmla="*/ 11 h 185"/>
                  <a:gd name="T36" fmla="*/ 56 w 98"/>
                  <a:gd name="T37" fmla="*/ 7 h 185"/>
                  <a:gd name="T38" fmla="*/ 90 w 98"/>
                  <a:gd name="T39" fmla="*/ 27 h 185"/>
                  <a:gd name="T40" fmla="*/ 98 w 98"/>
                  <a:gd name="T41" fmla="*/ 69 h 185"/>
                  <a:gd name="T42" fmla="*/ 85 w 98"/>
                  <a:gd name="T43" fmla="*/ 109 h 185"/>
                  <a:gd name="T44" fmla="*/ 49 w 98"/>
                  <a:gd name="T45" fmla="*/ 125 h 185"/>
                  <a:gd name="T46" fmla="*/ 56 w 98"/>
                  <a:gd name="T47" fmla="*/ 29 h 185"/>
                  <a:gd name="T48" fmla="*/ 38 w 98"/>
                  <a:gd name="T49" fmla="*/ 34 h 185"/>
                  <a:gd name="T50" fmla="*/ 23 w 98"/>
                  <a:gd name="T51" fmla="*/ 46 h 185"/>
                  <a:gd name="T52" fmla="*/ 25 w 98"/>
                  <a:gd name="T53" fmla="*/ 98 h 185"/>
                  <a:gd name="T54" fmla="*/ 49 w 98"/>
                  <a:gd name="T55" fmla="*/ 103 h 185"/>
                  <a:gd name="T56" fmla="*/ 70 w 98"/>
                  <a:gd name="T57" fmla="*/ 93 h 185"/>
                  <a:gd name="T58" fmla="*/ 76 w 98"/>
                  <a:gd name="T59" fmla="*/ 69 h 185"/>
                  <a:gd name="T60" fmla="*/ 71 w 98"/>
                  <a:gd name="T61" fmla="*/ 39 h 185"/>
                  <a:gd name="T62" fmla="*/ 56 w 98"/>
                  <a:gd name="T63" fmla="*/ 29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8" h="185">
                    <a:moveTo>
                      <a:pt x="49" y="125"/>
                    </a:moveTo>
                    <a:cubicBezTo>
                      <a:pt x="41" y="125"/>
                      <a:pt x="33" y="124"/>
                      <a:pt x="24" y="121"/>
                    </a:cubicBezTo>
                    <a:cubicBezTo>
                      <a:pt x="24" y="174"/>
                      <a:pt x="24" y="174"/>
                      <a:pt x="24" y="174"/>
                    </a:cubicBezTo>
                    <a:cubicBezTo>
                      <a:pt x="24" y="177"/>
                      <a:pt x="23" y="180"/>
                      <a:pt x="21" y="182"/>
                    </a:cubicBezTo>
                    <a:cubicBezTo>
                      <a:pt x="19" y="184"/>
                      <a:pt x="17" y="185"/>
                      <a:pt x="14" y="185"/>
                    </a:cubicBezTo>
                    <a:cubicBezTo>
                      <a:pt x="10" y="185"/>
                      <a:pt x="8" y="184"/>
                      <a:pt x="6" y="182"/>
                    </a:cubicBezTo>
                    <a:cubicBezTo>
                      <a:pt x="4" y="180"/>
                      <a:pt x="3" y="177"/>
                      <a:pt x="3" y="174"/>
                    </a:cubicBezTo>
                    <a:cubicBezTo>
                      <a:pt x="3" y="130"/>
                      <a:pt x="3" y="130"/>
                      <a:pt x="3" y="130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3" y="70"/>
                      <a:pt x="2" y="55"/>
                      <a:pt x="1" y="4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4"/>
                      <a:pt x="1" y="10"/>
                      <a:pt x="3" y="6"/>
                    </a:cubicBezTo>
                    <a:cubicBezTo>
                      <a:pt x="5" y="2"/>
                      <a:pt x="8" y="0"/>
                      <a:pt x="12" y="0"/>
                    </a:cubicBezTo>
                    <a:cubicBezTo>
                      <a:pt x="15" y="0"/>
                      <a:pt x="18" y="1"/>
                      <a:pt x="20" y="3"/>
                    </a:cubicBezTo>
                    <a:cubicBezTo>
                      <a:pt x="21" y="5"/>
                      <a:pt x="22" y="7"/>
                      <a:pt x="22" y="10"/>
                    </a:cubicBezTo>
                    <a:cubicBezTo>
                      <a:pt x="22" y="11"/>
                      <a:pt x="22" y="12"/>
                      <a:pt x="22" y="14"/>
                    </a:cubicBezTo>
                    <a:cubicBezTo>
                      <a:pt x="22" y="16"/>
                      <a:pt x="21" y="18"/>
                      <a:pt x="21" y="20"/>
                    </a:cubicBezTo>
                    <a:cubicBezTo>
                      <a:pt x="28" y="16"/>
                      <a:pt x="34" y="13"/>
                      <a:pt x="40" y="11"/>
                    </a:cubicBezTo>
                    <a:cubicBezTo>
                      <a:pt x="46" y="8"/>
                      <a:pt x="51" y="7"/>
                      <a:pt x="56" y="7"/>
                    </a:cubicBezTo>
                    <a:cubicBezTo>
                      <a:pt x="72" y="7"/>
                      <a:pt x="83" y="14"/>
                      <a:pt x="90" y="27"/>
                    </a:cubicBezTo>
                    <a:cubicBezTo>
                      <a:pt x="95" y="38"/>
                      <a:pt x="98" y="52"/>
                      <a:pt x="98" y="69"/>
                    </a:cubicBezTo>
                    <a:cubicBezTo>
                      <a:pt x="98" y="85"/>
                      <a:pt x="94" y="98"/>
                      <a:pt x="85" y="109"/>
                    </a:cubicBezTo>
                    <a:cubicBezTo>
                      <a:pt x="76" y="119"/>
                      <a:pt x="64" y="125"/>
                      <a:pt x="49" y="125"/>
                    </a:cubicBezTo>
                    <a:close/>
                    <a:moveTo>
                      <a:pt x="56" y="29"/>
                    </a:moveTo>
                    <a:cubicBezTo>
                      <a:pt x="50" y="29"/>
                      <a:pt x="44" y="31"/>
                      <a:pt x="38" y="34"/>
                    </a:cubicBezTo>
                    <a:cubicBezTo>
                      <a:pt x="34" y="36"/>
                      <a:pt x="29" y="40"/>
                      <a:pt x="23" y="46"/>
                    </a:cubicBezTo>
                    <a:cubicBezTo>
                      <a:pt x="24" y="62"/>
                      <a:pt x="25" y="80"/>
                      <a:pt x="25" y="98"/>
                    </a:cubicBezTo>
                    <a:cubicBezTo>
                      <a:pt x="33" y="101"/>
                      <a:pt x="41" y="103"/>
                      <a:pt x="49" y="103"/>
                    </a:cubicBezTo>
                    <a:cubicBezTo>
                      <a:pt x="58" y="103"/>
                      <a:pt x="65" y="99"/>
                      <a:pt x="70" y="93"/>
                    </a:cubicBezTo>
                    <a:cubicBezTo>
                      <a:pt x="74" y="87"/>
                      <a:pt x="76" y="79"/>
                      <a:pt x="76" y="69"/>
                    </a:cubicBezTo>
                    <a:cubicBezTo>
                      <a:pt x="76" y="56"/>
                      <a:pt x="75" y="46"/>
                      <a:pt x="71" y="39"/>
                    </a:cubicBezTo>
                    <a:cubicBezTo>
                      <a:pt x="68" y="33"/>
                      <a:pt x="63" y="29"/>
                      <a:pt x="56" y="29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4" name="Freeform 12">
                <a:extLst>
                  <a:ext uri="{FF2B5EF4-FFF2-40B4-BE49-F238E27FC236}">
                    <a16:creationId xmlns:a16="http://schemas.microsoft.com/office/drawing/2014/main" id="{E009C4FF-EB39-8D47-89BA-E960BA476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1" y="2273"/>
                <a:ext cx="1008" cy="967"/>
              </a:xfrm>
              <a:custGeom>
                <a:avLst/>
                <a:gdLst>
                  <a:gd name="T0" fmla="*/ 139 w 1234"/>
                  <a:gd name="T1" fmla="*/ 312 h 1185"/>
                  <a:gd name="T2" fmla="*/ 130 w 1234"/>
                  <a:gd name="T3" fmla="*/ 468 h 1185"/>
                  <a:gd name="T4" fmla="*/ 21 w 1234"/>
                  <a:gd name="T5" fmla="*/ 616 h 1185"/>
                  <a:gd name="T6" fmla="*/ 65 w 1234"/>
                  <a:gd name="T7" fmla="*/ 818 h 1185"/>
                  <a:gd name="T8" fmla="*/ 27 w 1234"/>
                  <a:gd name="T9" fmla="*/ 1005 h 1185"/>
                  <a:gd name="T10" fmla="*/ 95 w 1234"/>
                  <a:gd name="T11" fmla="*/ 1180 h 1185"/>
                  <a:gd name="T12" fmla="*/ 770 w 1234"/>
                  <a:gd name="T13" fmla="*/ 1180 h 1185"/>
                  <a:gd name="T14" fmla="*/ 1098 w 1234"/>
                  <a:gd name="T15" fmla="*/ 1180 h 1185"/>
                  <a:gd name="T16" fmla="*/ 1153 w 1234"/>
                  <a:gd name="T17" fmla="*/ 1180 h 1185"/>
                  <a:gd name="T18" fmla="*/ 1212 w 1234"/>
                  <a:gd name="T19" fmla="*/ 1064 h 1185"/>
                  <a:gd name="T20" fmla="*/ 1157 w 1234"/>
                  <a:gd name="T21" fmla="*/ 814 h 1185"/>
                  <a:gd name="T22" fmla="*/ 1209 w 1234"/>
                  <a:gd name="T23" fmla="*/ 606 h 1185"/>
                  <a:gd name="T24" fmla="*/ 1117 w 1234"/>
                  <a:gd name="T25" fmla="*/ 428 h 1185"/>
                  <a:gd name="T26" fmla="*/ 1104 w 1234"/>
                  <a:gd name="T27" fmla="*/ 277 h 1185"/>
                  <a:gd name="T28" fmla="*/ 1062 w 1234"/>
                  <a:gd name="T29" fmla="*/ 197 h 1185"/>
                  <a:gd name="T30" fmla="*/ 974 w 1234"/>
                  <a:gd name="T31" fmla="*/ 127 h 1185"/>
                  <a:gd name="T32" fmla="*/ 875 w 1234"/>
                  <a:gd name="T33" fmla="*/ 104 h 1185"/>
                  <a:gd name="T34" fmla="*/ 799 w 1234"/>
                  <a:gd name="T35" fmla="*/ 50 h 1185"/>
                  <a:gd name="T36" fmla="*/ 683 w 1234"/>
                  <a:gd name="T37" fmla="*/ 5 h 1185"/>
                  <a:gd name="T38" fmla="*/ 571 w 1234"/>
                  <a:gd name="T39" fmla="*/ 19 h 1185"/>
                  <a:gd name="T40" fmla="*/ 475 w 1234"/>
                  <a:gd name="T41" fmla="*/ 70 h 1185"/>
                  <a:gd name="T42" fmla="*/ 441 w 1234"/>
                  <a:gd name="T43" fmla="*/ 123 h 1185"/>
                  <a:gd name="T44" fmla="*/ 354 w 1234"/>
                  <a:gd name="T45" fmla="*/ 107 h 1185"/>
                  <a:gd name="T46" fmla="*/ 259 w 1234"/>
                  <a:gd name="T47" fmla="*/ 160 h 1185"/>
                  <a:gd name="T48" fmla="*/ 139 w 1234"/>
                  <a:gd name="T49" fmla="*/ 312 h 1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34" h="1185">
                    <a:moveTo>
                      <a:pt x="139" y="312"/>
                    </a:moveTo>
                    <a:cubicBezTo>
                      <a:pt x="116" y="366"/>
                      <a:pt x="116" y="413"/>
                      <a:pt x="130" y="468"/>
                    </a:cubicBezTo>
                    <a:cubicBezTo>
                      <a:pt x="56" y="448"/>
                      <a:pt x="34" y="567"/>
                      <a:pt x="21" y="616"/>
                    </a:cubicBezTo>
                    <a:cubicBezTo>
                      <a:pt x="0" y="695"/>
                      <a:pt x="20" y="751"/>
                      <a:pt x="65" y="818"/>
                    </a:cubicBezTo>
                    <a:cubicBezTo>
                      <a:pt x="19" y="874"/>
                      <a:pt x="13" y="936"/>
                      <a:pt x="27" y="1005"/>
                    </a:cubicBezTo>
                    <a:cubicBezTo>
                      <a:pt x="36" y="1050"/>
                      <a:pt x="61" y="1154"/>
                      <a:pt x="95" y="1180"/>
                    </a:cubicBezTo>
                    <a:cubicBezTo>
                      <a:pt x="320" y="1180"/>
                      <a:pt x="545" y="1180"/>
                      <a:pt x="770" y="1180"/>
                    </a:cubicBezTo>
                    <a:cubicBezTo>
                      <a:pt x="879" y="1180"/>
                      <a:pt x="988" y="1180"/>
                      <a:pt x="1098" y="1180"/>
                    </a:cubicBezTo>
                    <a:cubicBezTo>
                      <a:pt x="1111" y="1180"/>
                      <a:pt x="1141" y="1185"/>
                      <a:pt x="1153" y="1180"/>
                    </a:cubicBezTo>
                    <a:cubicBezTo>
                      <a:pt x="1186" y="1166"/>
                      <a:pt x="1204" y="1097"/>
                      <a:pt x="1212" y="1064"/>
                    </a:cubicBezTo>
                    <a:cubicBezTo>
                      <a:pt x="1234" y="978"/>
                      <a:pt x="1222" y="880"/>
                      <a:pt x="1157" y="814"/>
                    </a:cubicBezTo>
                    <a:cubicBezTo>
                      <a:pt x="1203" y="743"/>
                      <a:pt x="1217" y="691"/>
                      <a:pt x="1209" y="606"/>
                    </a:cubicBezTo>
                    <a:cubicBezTo>
                      <a:pt x="1202" y="534"/>
                      <a:pt x="1196" y="454"/>
                      <a:pt x="1117" y="428"/>
                    </a:cubicBezTo>
                    <a:cubicBezTo>
                      <a:pt x="1130" y="432"/>
                      <a:pt x="1107" y="285"/>
                      <a:pt x="1104" y="277"/>
                    </a:cubicBezTo>
                    <a:cubicBezTo>
                      <a:pt x="1095" y="251"/>
                      <a:pt x="1065" y="223"/>
                      <a:pt x="1062" y="197"/>
                    </a:cubicBezTo>
                    <a:cubicBezTo>
                      <a:pt x="1029" y="176"/>
                      <a:pt x="1009" y="143"/>
                      <a:pt x="974" y="127"/>
                    </a:cubicBezTo>
                    <a:cubicBezTo>
                      <a:pt x="940" y="111"/>
                      <a:pt x="909" y="111"/>
                      <a:pt x="875" y="104"/>
                    </a:cubicBezTo>
                    <a:cubicBezTo>
                      <a:pt x="840" y="97"/>
                      <a:pt x="829" y="70"/>
                      <a:pt x="799" y="50"/>
                    </a:cubicBezTo>
                    <a:cubicBezTo>
                      <a:pt x="762" y="25"/>
                      <a:pt x="728" y="9"/>
                      <a:pt x="683" y="5"/>
                    </a:cubicBezTo>
                    <a:cubicBezTo>
                      <a:pt x="638" y="0"/>
                      <a:pt x="614" y="5"/>
                      <a:pt x="571" y="19"/>
                    </a:cubicBezTo>
                    <a:cubicBezTo>
                      <a:pt x="537" y="30"/>
                      <a:pt x="508" y="61"/>
                      <a:pt x="475" y="70"/>
                    </a:cubicBezTo>
                    <a:cubicBezTo>
                      <a:pt x="463" y="87"/>
                      <a:pt x="444" y="100"/>
                      <a:pt x="441" y="123"/>
                    </a:cubicBezTo>
                    <a:cubicBezTo>
                      <a:pt x="443" y="104"/>
                      <a:pt x="363" y="106"/>
                      <a:pt x="354" y="107"/>
                    </a:cubicBezTo>
                    <a:cubicBezTo>
                      <a:pt x="314" y="114"/>
                      <a:pt x="289" y="135"/>
                      <a:pt x="259" y="160"/>
                    </a:cubicBezTo>
                    <a:cubicBezTo>
                      <a:pt x="205" y="207"/>
                      <a:pt x="168" y="245"/>
                      <a:pt x="139" y="3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5" name="Freeform 13">
                <a:extLst>
                  <a:ext uri="{FF2B5EF4-FFF2-40B4-BE49-F238E27FC236}">
                    <a16:creationId xmlns:a16="http://schemas.microsoft.com/office/drawing/2014/main" id="{5A221739-9E94-D846-AEE6-7156084ED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250"/>
                <a:ext cx="77" cy="53"/>
              </a:xfrm>
              <a:custGeom>
                <a:avLst/>
                <a:gdLst>
                  <a:gd name="T0" fmla="*/ 6 w 95"/>
                  <a:gd name="T1" fmla="*/ 59 h 65"/>
                  <a:gd name="T2" fmla="*/ 44 w 95"/>
                  <a:gd name="T3" fmla="*/ 0 h 65"/>
                  <a:gd name="T4" fmla="*/ 54 w 95"/>
                  <a:gd name="T5" fmla="*/ 30 h 65"/>
                  <a:gd name="T6" fmla="*/ 88 w 95"/>
                  <a:gd name="T7" fmla="*/ 10 h 65"/>
                  <a:gd name="T8" fmla="*/ 77 w 95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65">
                    <a:moveTo>
                      <a:pt x="6" y="59"/>
                    </a:moveTo>
                    <a:cubicBezTo>
                      <a:pt x="0" y="46"/>
                      <a:pt x="30" y="11"/>
                      <a:pt x="44" y="0"/>
                    </a:cubicBezTo>
                    <a:cubicBezTo>
                      <a:pt x="51" y="8"/>
                      <a:pt x="51" y="19"/>
                      <a:pt x="54" y="30"/>
                    </a:cubicBezTo>
                    <a:cubicBezTo>
                      <a:pt x="65" y="23"/>
                      <a:pt x="75" y="12"/>
                      <a:pt x="88" y="10"/>
                    </a:cubicBezTo>
                    <a:cubicBezTo>
                      <a:pt x="95" y="25"/>
                      <a:pt x="85" y="52"/>
                      <a:pt x="77" y="65"/>
                    </a:cubicBezTo>
                  </a:path>
                </a:pathLst>
              </a:custGeom>
              <a:solidFill>
                <a:srgbClr val="B29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6" name="Freeform 14">
                <a:extLst>
                  <a:ext uri="{FF2B5EF4-FFF2-40B4-BE49-F238E27FC236}">
                    <a16:creationId xmlns:a16="http://schemas.microsoft.com/office/drawing/2014/main" id="{A1676BE7-30D6-DA45-BAD3-2F8BD0D60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4" y="2245"/>
                <a:ext cx="87" cy="63"/>
              </a:xfrm>
              <a:custGeom>
                <a:avLst/>
                <a:gdLst>
                  <a:gd name="T0" fmla="*/ 47 w 107"/>
                  <a:gd name="T1" fmla="*/ 2 h 77"/>
                  <a:gd name="T2" fmla="*/ 7 w 107"/>
                  <a:gd name="T3" fmla="*/ 67 h 77"/>
                  <a:gd name="T4" fmla="*/ 13 w 107"/>
                  <a:gd name="T5" fmla="*/ 70 h 77"/>
                  <a:gd name="T6" fmla="*/ 17 w 107"/>
                  <a:gd name="T7" fmla="*/ 65 h 77"/>
                  <a:gd name="T8" fmla="*/ 16 w 107"/>
                  <a:gd name="T9" fmla="*/ 64 h 77"/>
                  <a:gd name="T10" fmla="*/ 16 w 107"/>
                  <a:gd name="T11" fmla="*/ 62 h 77"/>
                  <a:gd name="T12" fmla="*/ 49 w 107"/>
                  <a:gd name="T13" fmla="*/ 14 h 77"/>
                  <a:gd name="T14" fmla="*/ 53 w 107"/>
                  <a:gd name="T15" fmla="*/ 31 h 77"/>
                  <a:gd name="T16" fmla="*/ 55 w 107"/>
                  <a:gd name="T17" fmla="*/ 37 h 77"/>
                  <a:gd name="T18" fmla="*/ 58 w 107"/>
                  <a:gd name="T19" fmla="*/ 40 h 77"/>
                  <a:gd name="T20" fmla="*/ 62 w 107"/>
                  <a:gd name="T21" fmla="*/ 40 h 77"/>
                  <a:gd name="T22" fmla="*/ 73 w 107"/>
                  <a:gd name="T23" fmla="*/ 33 h 77"/>
                  <a:gd name="T24" fmla="*/ 90 w 107"/>
                  <a:gd name="T25" fmla="*/ 23 h 77"/>
                  <a:gd name="T26" fmla="*/ 91 w 107"/>
                  <a:gd name="T27" fmla="*/ 28 h 77"/>
                  <a:gd name="T28" fmla="*/ 78 w 107"/>
                  <a:gd name="T29" fmla="*/ 69 h 77"/>
                  <a:gd name="T30" fmla="*/ 78 w 107"/>
                  <a:gd name="T31" fmla="*/ 71 h 77"/>
                  <a:gd name="T32" fmla="*/ 80 w 107"/>
                  <a:gd name="T33" fmla="*/ 76 h 77"/>
                  <a:gd name="T34" fmla="*/ 87 w 107"/>
                  <a:gd name="T35" fmla="*/ 74 h 77"/>
                  <a:gd name="T36" fmla="*/ 99 w 107"/>
                  <a:gd name="T37" fmla="*/ 13 h 77"/>
                  <a:gd name="T38" fmla="*/ 93 w 107"/>
                  <a:gd name="T39" fmla="*/ 11 h 77"/>
                  <a:gd name="T40" fmla="*/ 67 w 107"/>
                  <a:gd name="T41" fmla="*/ 24 h 77"/>
                  <a:gd name="T42" fmla="*/ 63 w 107"/>
                  <a:gd name="T43" fmla="*/ 27 h 77"/>
                  <a:gd name="T44" fmla="*/ 54 w 107"/>
                  <a:gd name="T45" fmla="*/ 3 h 77"/>
                  <a:gd name="T46" fmla="*/ 47 w 107"/>
                  <a:gd name="T47" fmla="*/ 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7" h="77">
                    <a:moveTo>
                      <a:pt x="47" y="2"/>
                    </a:moveTo>
                    <a:cubicBezTo>
                      <a:pt x="35" y="12"/>
                      <a:pt x="0" y="49"/>
                      <a:pt x="7" y="67"/>
                    </a:cubicBezTo>
                    <a:cubicBezTo>
                      <a:pt x="8" y="70"/>
                      <a:pt x="11" y="71"/>
                      <a:pt x="13" y="70"/>
                    </a:cubicBezTo>
                    <a:cubicBezTo>
                      <a:pt x="15" y="69"/>
                      <a:pt x="17" y="68"/>
                      <a:pt x="17" y="65"/>
                    </a:cubicBezTo>
                    <a:cubicBezTo>
                      <a:pt x="17" y="65"/>
                      <a:pt x="17" y="64"/>
                      <a:pt x="16" y="64"/>
                    </a:cubicBezTo>
                    <a:cubicBezTo>
                      <a:pt x="16" y="63"/>
                      <a:pt x="16" y="62"/>
                      <a:pt x="16" y="62"/>
                    </a:cubicBezTo>
                    <a:cubicBezTo>
                      <a:pt x="16" y="51"/>
                      <a:pt x="34" y="27"/>
                      <a:pt x="49" y="14"/>
                    </a:cubicBezTo>
                    <a:cubicBezTo>
                      <a:pt x="51" y="19"/>
                      <a:pt x="52" y="24"/>
                      <a:pt x="53" y="31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8"/>
                      <a:pt x="56" y="40"/>
                      <a:pt x="58" y="40"/>
                    </a:cubicBezTo>
                    <a:cubicBezTo>
                      <a:pt x="59" y="41"/>
                      <a:pt x="61" y="41"/>
                      <a:pt x="62" y="40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9" y="29"/>
                      <a:pt x="84" y="25"/>
                      <a:pt x="90" y="23"/>
                    </a:cubicBezTo>
                    <a:cubicBezTo>
                      <a:pt x="91" y="25"/>
                      <a:pt x="91" y="26"/>
                      <a:pt x="91" y="28"/>
                    </a:cubicBezTo>
                    <a:cubicBezTo>
                      <a:pt x="91" y="42"/>
                      <a:pt x="85" y="58"/>
                      <a:pt x="78" y="69"/>
                    </a:cubicBezTo>
                    <a:cubicBezTo>
                      <a:pt x="78" y="70"/>
                      <a:pt x="78" y="70"/>
                      <a:pt x="78" y="71"/>
                    </a:cubicBezTo>
                    <a:cubicBezTo>
                      <a:pt x="78" y="73"/>
                      <a:pt x="78" y="75"/>
                      <a:pt x="80" y="76"/>
                    </a:cubicBezTo>
                    <a:cubicBezTo>
                      <a:pt x="82" y="77"/>
                      <a:pt x="86" y="76"/>
                      <a:pt x="87" y="74"/>
                    </a:cubicBezTo>
                    <a:cubicBezTo>
                      <a:pt x="96" y="59"/>
                      <a:pt x="107" y="31"/>
                      <a:pt x="99" y="13"/>
                    </a:cubicBezTo>
                    <a:cubicBezTo>
                      <a:pt x="97" y="11"/>
                      <a:pt x="95" y="10"/>
                      <a:pt x="93" y="11"/>
                    </a:cubicBezTo>
                    <a:cubicBezTo>
                      <a:pt x="83" y="13"/>
                      <a:pt x="75" y="19"/>
                      <a:pt x="67" y="24"/>
                    </a:cubicBezTo>
                    <a:cubicBezTo>
                      <a:pt x="67" y="24"/>
                      <a:pt x="65" y="26"/>
                      <a:pt x="63" y="27"/>
                    </a:cubicBezTo>
                    <a:cubicBezTo>
                      <a:pt x="62" y="18"/>
                      <a:pt x="60" y="10"/>
                      <a:pt x="54" y="3"/>
                    </a:cubicBezTo>
                    <a:cubicBezTo>
                      <a:pt x="52" y="1"/>
                      <a:pt x="49" y="0"/>
                      <a:pt x="47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7" name="Freeform 15">
                <a:extLst>
                  <a:ext uri="{FF2B5EF4-FFF2-40B4-BE49-F238E27FC236}">
                    <a16:creationId xmlns:a16="http://schemas.microsoft.com/office/drawing/2014/main" id="{FE73AE97-9790-2643-9FDA-E95F3E293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2242"/>
                <a:ext cx="52" cy="58"/>
              </a:xfrm>
              <a:custGeom>
                <a:avLst/>
                <a:gdLst>
                  <a:gd name="T0" fmla="*/ 15 w 63"/>
                  <a:gd name="T1" fmla="*/ 71 h 71"/>
                  <a:gd name="T2" fmla="*/ 2 w 63"/>
                  <a:gd name="T3" fmla="*/ 23 h 71"/>
                  <a:gd name="T4" fmla="*/ 30 w 63"/>
                  <a:gd name="T5" fmla="*/ 32 h 71"/>
                  <a:gd name="T6" fmla="*/ 31 w 63"/>
                  <a:gd name="T7" fmla="*/ 0 h 71"/>
                  <a:gd name="T8" fmla="*/ 63 w 63"/>
                  <a:gd name="T9" fmla="*/ 4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71">
                    <a:moveTo>
                      <a:pt x="15" y="71"/>
                    </a:moveTo>
                    <a:cubicBezTo>
                      <a:pt x="9" y="55"/>
                      <a:pt x="0" y="42"/>
                      <a:pt x="2" y="23"/>
                    </a:cubicBezTo>
                    <a:cubicBezTo>
                      <a:pt x="10" y="29"/>
                      <a:pt x="21" y="30"/>
                      <a:pt x="30" y="32"/>
                    </a:cubicBezTo>
                    <a:cubicBezTo>
                      <a:pt x="30" y="22"/>
                      <a:pt x="32" y="10"/>
                      <a:pt x="31" y="0"/>
                    </a:cubicBezTo>
                    <a:cubicBezTo>
                      <a:pt x="47" y="5"/>
                      <a:pt x="54" y="29"/>
                      <a:pt x="63" y="42"/>
                    </a:cubicBezTo>
                  </a:path>
                </a:pathLst>
              </a:custGeom>
              <a:solidFill>
                <a:srgbClr val="B29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8" name="Freeform 16">
                <a:extLst>
                  <a:ext uri="{FF2B5EF4-FFF2-40B4-BE49-F238E27FC236}">
                    <a16:creationId xmlns:a16="http://schemas.microsoft.com/office/drawing/2014/main" id="{AA4E11EA-DB89-FB4A-957D-878553AEA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7" y="2238"/>
                <a:ext cx="59" cy="67"/>
              </a:xfrm>
              <a:custGeom>
                <a:avLst/>
                <a:gdLst>
                  <a:gd name="T0" fmla="*/ 32 w 73"/>
                  <a:gd name="T1" fmla="*/ 2 h 82"/>
                  <a:gd name="T2" fmla="*/ 30 w 73"/>
                  <a:gd name="T3" fmla="*/ 6 h 82"/>
                  <a:gd name="T4" fmla="*/ 30 w 73"/>
                  <a:gd name="T5" fmla="*/ 20 h 82"/>
                  <a:gd name="T6" fmla="*/ 29 w 73"/>
                  <a:gd name="T7" fmla="*/ 31 h 82"/>
                  <a:gd name="T8" fmla="*/ 29 w 73"/>
                  <a:gd name="T9" fmla="*/ 31 h 82"/>
                  <a:gd name="T10" fmla="*/ 9 w 73"/>
                  <a:gd name="T11" fmla="*/ 24 h 82"/>
                  <a:gd name="T12" fmla="*/ 4 w 73"/>
                  <a:gd name="T13" fmla="*/ 23 h 82"/>
                  <a:gd name="T14" fmla="*/ 1 w 73"/>
                  <a:gd name="T15" fmla="*/ 28 h 82"/>
                  <a:gd name="T16" fmla="*/ 9 w 73"/>
                  <a:gd name="T17" fmla="*/ 65 h 82"/>
                  <a:gd name="T18" fmla="*/ 14 w 73"/>
                  <a:gd name="T19" fmla="*/ 78 h 82"/>
                  <a:gd name="T20" fmla="*/ 20 w 73"/>
                  <a:gd name="T21" fmla="*/ 81 h 82"/>
                  <a:gd name="T22" fmla="*/ 24 w 73"/>
                  <a:gd name="T23" fmla="*/ 76 h 82"/>
                  <a:gd name="T24" fmla="*/ 24 w 73"/>
                  <a:gd name="T25" fmla="*/ 75 h 82"/>
                  <a:gd name="T26" fmla="*/ 18 w 73"/>
                  <a:gd name="T27" fmla="*/ 61 h 82"/>
                  <a:gd name="T28" fmla="*/ 12 w 73"/>
                  <a:gd name="T29" fmla="*/ 36 h 82"/>
                  <a:gd name="T30" fmla="*/ 27 w 73"/>
                  <a:gd name="T31" fmla="*/ 41 h 82"/>
                  <a:gd name="T32" fmla="*/ 33 w 73"/>
                  <a:gd name="T33" fmla="*/ 42 h 82"/>
                  <a:gd name="T34" fmla="*/ 37 w 73"/>
                  <a:gd name="T35" fmla="*/ 41 h 82"/>
                  <a:gd name="T36" fmla="*/ 39 w 73"/>
                  <a:gd name="T37" fmla="*/ 36 h 82"/>
                  <a:gd name="T38" fmla="*/ 40 w 73"/>
                  <a:gd name="T39" fmla="*/ 14 h 82"/>
                  <a:gd name="T40" fmla="*/ 55 w 73"/>
                  <a:gd name="T41" fmla="*/ 36 h 82"/>
                  <a:gd name="T42" fmla="*/ 63 w 73"/>
                  <a:gd name="T43" fmla="*/ 50 h 82"/>
                  <a:gd name="T44" fmla="*/ 70 w 73"/>
                  <a:gd name="T45" fmla="*/ 52 h 82"/>
                  <a:gd name="T46" fmla="*/ 71 w 73"/>
                  <a:gd name="T47" fmla="*/ 44 h 82"/>
                  <a:gd name="T48" fmla="*/ 64 w 73"/>
                  <a:gd name="T49" fmla="*/ 31 h 82"/>
                  <a:gd name="T50" fmla="*/ 37 w 73"/>
                  <a:gd name="T51" fmla="*/ 1 h 82"/>
                  <a:gd name="T52" fmla="*/ 32 w 73"/>
                  <a:gd name="T53" fmla="*/ 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3" h="82">
                    <a:moveTo>
                      <a:pt x="32" y="2"/>
                    </a:moveTo>
                    <a:cubicBezTo>
                      <a:pt x="31" y="2"/>
                      <a:pt x="30" y="4"/>
                      <a:pt x="30" y="6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0"/>
                      <a:pt x="30" y="26"/>
                      <a:pt x="29" y="31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1" y="29"/>
                      <a:pt x="14" y="28"/>
                      <a:pt x="9" y="24"/>
                    </a:cubicBezTo>
                    <a:cubicBezTo>
                      <a:pt x="8" y="23"/>
                      <a:pt x="6" y="23"/>
                      <a:pt x="4" y="23"/>
                    </a:cubicBezTo>
                    <a:cubicBezTo>
                      <a:pt x="3" y="24"/>
                      <a:pt x="1" y="26"/>
                      <a:pt x="1" y="28"/>
                    </a:cubicBezTo>
                    <a:cubicBezTo>
                      <a:pt x="0" y="42"/>
                      <a:pt x="4" y="54"/>
                      <a:pt x="9" y="65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15" y="80"/>
                      <a:pt x="18" y="82"/>
                      <a:pt x="20" y="81"/>
                    </a:cubicBezTo>
                    <a:cubicBezTo>
                      <a:pt x="23" y="80"/>
                      <a:pt x="24" y="78"/>
                      <a:pt x="24" y="76"/>
                    </a:cubicBezTo>
                    <a:cubicBezTo>
                      <a:pt x="24" y="76"/>
                      <a:pt x="24" y="75"/>
                      <a:pt x="24" y="75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5" y="53"/>
                      <a:pt x="12" y="45"/>
                      <a:pt x="12" y="36"/>
                    </a:cubicBezTo>
                    <a:cubicBezTo>
                      <a:pt x="17" y="38"/>
                      <a:pt x="22" y="40"/>
                      <a:pt x="27" y="41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5" y="42"/>
                      <a:pt x="36" y="42"/>
                      <a:pt x="37" y="41"/>
                    </a:cubicBezTo>
                    <a:cubicBezTo>
                      <a:pt x="39" y="40"/>
                      <a:pt x="39" y="38"/>
                      <a:pt x="39" y="36"/>
                    </a:cubicBezTo>
                    <a:cubicBezTo>
                      <a:pt x="39" y="36"/>
                      <a:pt x="40" y="18"/>
                      <a:pt x="40" y="14"/>
                    </a:cubicBezTo>
                    <a:cubicBezTo>
                      <a:pt x="46" y="19"/>
                      <a:pt x="51" y="28"/>
                      <a:pt x="55" y="36"/>
                    </a:cubicBezTo>
                    <a:cubicBezTo>
                      <a:pt x="63" y="50"/>
                      <a:pt x="63" y="50"/>
                      <a:pt x="63" y="50"/>
                    </a:cubicBezTo>
                    <a:cubicBezTo>
                      <a:pt x="64" y="52"/>
                      <a:pt x="67" y="53"/>
                      <a:pt x="70" y="52"/>
                    </a:cubicBezTo>
                    <a:cubicBezTo>
                      <a:pt x="72" y="50"/>
                      <a:pt x="73" y="47"/>
                      <a:pt x="71" y="44"/>
                    </a:cubicBezTo>
                    <a:cubicBezTo>
                      <a:pt x="64" y="31"/>
                      <a:pt x="64" y="31"/>
                      <a:pt x="64" y="31"/>
                    </a:cubicBezTo>
                    <a:cubicBezTo>
                      <a:pt x="58" y="19"/>
                      <a:pt x="50" y="4"/>
                      <a:pt x="37" y="1"/>
                    </a:cubicBezTo>
                    <a:cubicBezTo>
                      <a:pt x="35" y="0"/>
                      <a:pt x="34" y="1"/>
                      <a:pt x="3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9" name="Freeform 17">
                <a:extLst>
                  <a:ext uri="{FF2B5EF4-FFF2-40B4-BE49-F238E27FC236}">
                    <a16:creationId xmlns:a16="http://schemas.microsoft.com/office/drawing/2014/main" id="{6771AD39-7C50-284C-9ABA-E705D86C2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0" y="2283"/>
                <a:ext cx="125" cy="361"/>
              </a:xfrm>
              <a:custGeom>
                <a:avLst/>
                <a:gdLst>
                  <a:gd name="T0" fmla="*/ 153 w 153"/>
                  <a:gd name="T1" fmla="*/ 283 h 443"/>
                  <a:gd name="T2" fmla="*/ 97 w 153"/>
                  <a:gd name="T3" fmla="*/ 127 h 443"/>
                  <a:gd name="T4" fmla="*/ 109 w 153"/>
                  <a:gd name="T5" fmla="*/ 52 h 443"/>
                  <a:gd name="T6" fmla="*/ 91 w 153"/>
                  <a:gd name="T7" fmla="*/ 11 h 443"/>
                  <a:gd name="T8" fmla="*/ 35 w 153"/>
                  <a:gd name="T9" fmla="*/ 23 h 443"/>
                  <a:gd name="T10" fmla="*/ 16 w 153"/>
                  <a:gd name="T11" fmla="*/ 99 h 443"/>
                  <a:gd name="T12" fmla="*/ 20 w 153"/>
                  <a:gd name="T13" fmla="*/ 277 h 443"/>
                  <a:gd name="T14" fmla="*/ 141 w 153"/>
                  <a:gd name="T15" fmla="*/ 443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3" h="443">
                    <a:moveTo>
                      <a:pt x="153" y="283"/>
                    </a:moveTo>
                    <a:cubicBezTo>
                      <a:pt x="103" y="282"/>
                      <a:pt x="95" y="161"/>
                      <a:pt x="97" y="127"/>
                    </a:cubicBezTo>
                    <a:cubicBezTo>
                      <a:pt x="98" y="103"/>
                      <a:pt x="103" y="75"/>
                      <a:pt x="109" y="52"/>
                    </a:cubicBezTo>
                    <a:cubicBezTo>
                      <a:pt x="116" y="21"/>
                      <a:pt x="123" y="19"/>
                      <a:pt x="91" y="11"/>
                    </a:cubicBezTo>
                    <a:cubicBezTo>
                      <a:pt x="66" y="4"/>
                      <a:pt x="50" y="0"/>
                      <a:pt x="35" y="23"/>
                    </a:cubicBezTo>
                    <a:cubicBezTo>
                      <a:pt x="23" y="43"/>
                      <a:pt x="21" y="76"/>
                      <a:pt x="16" y="99"/>
                    </a:cubicBezTo>
                    <a:cubicBezTo>
                      <a:pt x="5" y="156"/>
                      <a:pt x="0" y="222"/>
                      <a:pt x="20" y="277"/>
                    </a:cubicBezTo>
                    <a:cubicBezTo>
                      <a:pt x="45" y="346"/>
                      <a:pt x="91" y="394"/>
                      <a:pt x="141" y="443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0" name="Freeform 18">
                <a:extLst>
                  <a:ext uri="{FF2B5EF4-FFF2-40B4-BE49-F238E27FC236}">
                    <a16:creationId xmlns:a16="http://schemas.microsoft.com/office/drawing/2014/main" id="{5E790038-39B8-9E43-A686-A0EE76B2B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8" y="2278"/>
                <a:ext cx="131" cy="370"/>
              </a:xfrm>
              <a:custGeom>
                <a:avLst/>
                <a:gdLst>
                  <a:gd name="T0" fmla="*/ 34 w 161"/>
                  <a:gd name="T1" fmla="*/ 26 h 454"/>
                  <a:gd name="T2" fmla="*/ 17 w 161"/>
                  <a:gd name="T3" fmla="*/ 87 h 454"/>
                  <a:gd name="T4" fmla="*/ 14 w 161"/>
                  <a:gd name="T5" fmla="*/ 104 h 454"/>
                  <a:gd name="T6" fmla="*/ 18 w 161"/>
                  <a:gd name="T7" fmla="*/ 285 h 454"/>
                  <a:gd name="T8" fmla="*/ 141 w 161"/>
                  <a:gd name="T9" fmla="*/ 452 h 454"/>
                  <a:gd name="T10" fmla="*/ 148 w 161"/>
                  <a:gd name="T11" fmla="*/ 452 h 454"/>
                  <a:gd name="T12" fmla="*/ 148 w 161"/>
                  <a:gd name="T13" fmla="*/ 445 h 454"/>
                  <a:gd name="T14" fmla="*/ 28 w 161"/>
                  <a:gd name="T15" fmla="*/ 281 h 454"/>
                  <a:gd name="T16" fmla="*/ 24 w 161"/>
                  <a:gd name="T17" fmla="*/ 106 h 454"/>
                  <a:gd name="T18" fmla="*/ 27 w 161"/>
                  <a:gd name="T19" fmla="*/ 89 h 454"/>
                  <a:gd name="T20" fmla="*/ 43 w 161"/>
                  <a:gd name="T21" fmla="*/ 32 h 454"/>
                  <a:gd name="T22" fmla="*/ 93 w 161"/>
                  <a:gd name="T23" fmla="*/ 22 h 454"/>
                  <a:gd name="T24" fmla="*/ 112 w 161"/>
                  <a:gd name="T25" fmla="*/ 29 h 454"/>
                  <a:gd name="T26" fmla="*/ 110 w 161"/>
                  <a:gd name="T27" fmla="*/ 45 h 454"/>
                  <a:gd name="T28" fmla="*/ 107 w 161"/>
                  <a:gd name="T29" fmla="*/ 57 h 454"/>
                  <a:gd name="T30" fmla="*/ 95 w 161"/>
                  <a:gd name="T31" fmla="*/ 132 h 454"/>
                  <a:gd name="T32" fmla="*/ 129 w 161"/>
                  <a:gd name="T33" fmla="*/ 281 h 454"/>
                  <a:gd name="T34" fmla="*/ 156 w 161"/>
                  <a:gd name="T35" fmla="*/ 294 h 454"/>
                  <a:gd name="T36" fmla="*/ 161 w 161"/>
                  <a:gd name="T37" fmla="*/ 289 h 454"/>
                  <a:gd name="T38" fmla="*/ 156 w 161"/>
                  <a:gd name="T39" fmla="*/ 284 h 454"/>
                  <a:gd name="T40" fmla="*/ 136 w 161"/>
                  <a:gd name="T41" fmla="*/ 274 h 454"/>
                  <a:gd name="T42" fmla="*/ 105 w 161"/>
                  <a:gd name="T43" fmla="*/ 133 h 454"/>
                  <a:gd name="T44" fmla="*/ 117 w 161"/>
                  <a:gd name="T45" fmla="*/ 59 h 454"/>
                  <a:gd name="T46" fmla="*/ 120 w 161"/>
                  <a:gd name="T47" fmla="*/ 48 h 454"/>
                  <a:gd name="T48" fmla="*/ 121 w 161"/>
                  <a:gd name="T49" fmla="*/ 24 h 454"/>
                  <a:gd name="T50" fmla="*/ 95 w 161"/>
                  <a:gd name="T51" fmla="*/ 12 h 454"/>
                  <a:gd name="T52" fmla="*/ 34 w 161"/>
                  <a:gd name="T53" fmla="*/ 2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1" h="454">
                    <a:moveTo>
                      <a:pt x="34" y="26"/>
                    </a:moveTo>
                    <a:cubicBezTo>
                      <a:pt x="24" y="43"/>
                      <a:pt x="20" y="66"/>
                      <a:pt x="17" y="87"/>
                    </a:cubicBezTo>
                    <a:cubicBezTo>
                      <a:pt x="14" y="104"/>
                      <a:pt x="14" y="104"/>
                      <a:pt x="14" y="104"/>
                    </a:cubicBezTo>
                    <a:cubicBezTo>
                      <a:pt x="0" y="180"/>
                      <a:pt x="1" y="239"/>
                      <a:pt x="18" y="285"/>
                    </a:cubicBezTo>
                    <a:cubicBezTo>
                      <a:pt x="44" y="355"/>
                      <a:pt x="91" y="404"/>
                      <a:pt x="141" y="452"/>
                    </a:cubicBezTo>
                    <a:cubicBezTo>
                      <a:pt x="143" y="454"/>
                      <a:pt x="146" y="454"/>
                      <a:pt x="148" y="452"/>
                    </a:cubicBezTo>
                    <a:cubicBezTo>
                      <a:pt x="150" y="450"/>
                      <a:pt x="150" y="447"/>
                      <a:pt x="148" y="445"/>
                    </a:cubicBezTo>
                    <a:cubicBezTo>
                      <a:pt x="99" y="398"/>
                      <a:pt x="53" y="349"/>
                      <a:pt x="28" y="281"/>
                    </a:cubicBezTo>
                    <a:cubicBezTo>
                      <a:pt x="11" y="237"/>
                      <a:pt x="10" y="180"/>
                      <a:pt x="24" y="106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30" y="69"/>
                      <a:pt x="34" y="46"/>
                      <a:pt x="43" y="32"/>
                    </a:cubicBezTo>
                    <a:cubicBezTo>
                      <a:pt x="55" y="12"/>
                      <a:pt x="67" y="15"/>
                      <a:pt x="93" y="22"/>
                    </a:cubicBezTo>
                    <a:cubicBezTo>
                      <a:pt x="101" y="24"/>
                      <a:pt x="111" y="27"/>
                      <a:pt x="112" y="29"/>
                    </a:cubicBezTo>
                    <a:cubicBezTo>
                      <a:pt x="114" y="32"/>
                      <a:pt x="112" y="37"/>
                      <a:pt x="110" y="45"/>
                    </a:cubicBezTo>
                    <a:cubicBezTo>
                      <a:pt x="107" y="57"/>
                      <a:pt x="107" y="57"/>
                      <a:pt x="107" y="57"/>
                    </a:cubicBezTo>
                    <a:cubicBezTo>
                      <a:pt x="103" y="72"/>
                      <a:pt x="96" y="103"/>
                      <a:pt x="95" y="132"/>
                    </a:cubicBezTo>
                    <a:cubicBezTo>
                      <a:pt x="94" y="155"/>
                      <a:pt x="96" y="247"/>
                      <a:pt x="129" y="281"/>
                    </a:cubicBezTo>
                    <a:cubicBezTo>
                      <a:pt x="137" y="290"/>
                      <a:pt x="146" y="294"/>
                      <a:pt x="156" y="294"/>
                    </a:cubicBezTo>
                    <a:cubicBezTo>
                      <a:pt x="159" y="294"/>
                      <a:pt x="161" y="292"/>
                      <a:pt x="161" y="289"/>
                    </a:cubicBezTo>
                    <a:cubicBezTo>
                      <a:pt x="161" y="286"/>
                      <a:pt x="159" y="284"/>
                      <a:pt x="156" y="284"/>
                    </a:cubicBezTo>
                    <a:cubicBezTo>
                      <a:pt x="149" y="284"/>
                      <a:pt x="142" y="280"/>
                      <a:pt x="136" y="274"/>
                    </a:cubicBezTo>
                    <a:cubicBezTo>
                      <a:pt x="109" y="245"/>
                      <a:pt x="104" y="160"/>
                      <a:pt x="105" y="133"/>
                    </a:cubicBezTo>
                    <a:cubicBezTo>
                      <a:pt x="106" y="112"/>
                      <a:pt x="110" y="85"/>
                      <a:pt x="117" y="59"/>
                    </a:cubicBezTo>
                    <a:cubicBezTo>
                      <a:pt x="120" y="48"/>
                      <a:pt x="120" y="48"/>
                      <a:pt x="120" y="48"/>
                    </a:cubicBezTo>
                    <a:cubicBezTo>
                      <a:pt x="123" y="37"/>
                      <a:pt x="125" y="30"/>
                      <a:pt x="121" y="24"/>
                    </a:cubicBezTo>
                    <a:cubicBezTo>
                      <a:pt x="118" y="18"/>
                      <a:pt x="111" y="16"/>
                      <a:pt x="95" y="12"/>
                    </a:cubicBezTo>
                    <a:cubicBezTo>
                      <a:pt x="70" y="5"/>
                      <a:pt x="50" y="0"/>
                      <a:pt x="34" y="2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1" name="Freeform 19">
                <a:extLst>
                  <a:ext uri="{FF2B5EF4-FFF2-40B4-BE49-F238E27FC236}">
                    <a16:creationId xmlns:a16="http://schemas.microsoft.com/office/drawing/2014/main" id="{16D8313B-7CB9-B14E-ACCF-B3DEAE4A8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2272"/>
                <a:ext cx="93" cy="345"/>
              </a:xfrm>
              <a:custGeom>
                <a:avLst/>
                <a:gdLst>
                  <a:gd name="T0" fmla="*/ 0 w 114"/>
                  <a:gd name="T1" fmla="*/ 284 h 423"/>
                  <a:gd name="T2" fmla="*/ 36 w 114"/>
                  <a:gd name="T3" fmla="*/ 144 h 423"/>
                  <a:gd name="T4" fmla="*/ 8 w 114"/>
                  <a:gd name="T5" fmla="*/ 25 h 423"/>
                  <a:gd name="T6" fmla="*/ 55 w 114"/>
                  <a:gd name="T7" fmla="*/ 6 h 423"/>
                  <a:gd name="T8" fmla="*/ 88 w 114"/>
                  <a:gd name="T9" fmla="*/ 63 h 423"/>
                  <a:gd name="T10" fmla="*/ 111 w 114"/>
                  <a:gd name="T11" fmla="*/ 203 h 423"/>
                  <a:gd name="T12" fmla="*/ 7 w 114"/>
                  <a:gd name="T13" fmla="*/ 423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" h="423">
                    <a:moveTo>
                      <a:pt x="0" y="284"/>
                    </a:moveTo>
                    <a:cubicBezTo>
                      <a:pt x="42" y="271"/>
                      <a:pt x="38" y="179"/>
                      <a:pt x="36" y="144"/>
                    </a:cubicBezTo>
                    <a:cubicBezTo>
                      <a:pt x="34" y="99"/>
                      <a:pt x="16" y="65"/>
                      <a:pt x="8" y="25"/>
                    </a:cubicBezTo>
                    <a:cubicBezTo>
                      <a:pt x="24" y="18"/>
                      <a:pt x="39" y="0"/>
                      <a:pt x="55" y="6"/>
                    </a:cubicBezTo>
                    <a:cubicBezTo>
                      <a:pt x="69" y="11"/>
                      <a:pt x="83" y="50"/>
                      <a:pt x="88" y="63"/>
                    </a:cubicBezTo>
                    <a:cubicBezTo>
                      <a:pt x="104" y="107"/>
                      <a:pt x="108" y="156"/>
                      <a:pt x="111" y="203"/>
                    </a:cubicBezTo>
                    <a:cubicBezTo>
                      <a:pt x="114" y="279"/>
                      <a:pt x="89" y="393"/>
                      <a:pt x="7" y="423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2" name="Freeform 20">
                <a:extLst>
                  <a:ext uri="{FF2B5EF4-FFF2-40B4-BE49-F238E27FC236}">
                    <a16:creationId xmlns:a16="http://schemas.microsoft.com/office/drawing/2014/main" id="{CF675055-A207-3142-9AF1-888AA8F62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2269"/>
                <a:ext cx="102" cy="353"/>
              </a:xfrm>
              <a:custGeom>
                <a:avLst/>
                <a:gdLst>
                  <a:gd name="T0" fmla="*/ 25 w 125"/>
                  <a:gd name="T1" fmla="*/ 16 h 433"/>
                  <a:gd name="T2" fmla="*/ 10 w 125"/>
                  <a:gd name="T3" fmla="*/ 24 h 433"/>
                  <a:gd name="T4" fmla="*/ 7 w 125"/>
                  <a:gd name="T5" fmla="*/ 30 h 433"/>
                  <a:gd name="T6" fmla="*/ 19 w 125"/>
                  <a:gd name="T7" fmla="*/ 73 h 433"/>
                  <a:gd name="T8" fmla="*/ 36 w 125"/>
                  <a:gd name="T9" fmla="*/ 149 h 433"/>
                  <a:gd name="T10" fmla="*/ 4 w 125"/>
                  <a:gd name="T11" fmla="*/ 283 h 433"/>
                  <a:gd name="T12" fmla="*/ 1 w 125"/>
                  <a:gd name="T13" fmla="*/ 289 h 433"/>
                  <a:gd name="T14" fmla="*/ 7 w 125"/>
                  <a:gd name="T15" fmla="*/ 292 h 433"/>
                  <a:gd name="T16" fmla="*/ 47 w 125"/>
                  <a:gd name="T17" fmla="*/ 183 h 433"/>
                  <a:gd name="T18" fmla="*/ 46 w 125"/>
                  <a:gd name="T19" fmla="*/ 148 h 433"/>
                  <a:gd name="T20" fmla="*/ 29 w 125"/>
                  <a:gd name="T21" fmla="*/ 70 h 433"/>
                  <a:gd name="T22" fmla="*/ 18 w 125"/>
                  <a:gd name="T23" fmla="*/ 31 h 433"/>
                  <a:gd name="T24" fmla="*/ 31 w 125"/>
                  <a:gd name="T25" fmla="*/ 24 h 433"/>
                  <a:gd name="T26" fmla="*/ 58 w 125"/>
                  <a:gd name="T27" fmla="*/ 15 h 433"/>
                  <a:gd name="T28" fmla="*/ 87 w 125"/>
                  <a:gd name="T29" fmla="*/ 67 h 433"/>
                  <a:gd name="T30" fmla="*/ 88 w 125"/>
                  <a:gd name="T31" fmla="*/ 69 h 433"/>
                  <a:gd name="T32" fmla="*/ 110 w 125"/>
                  <a:gd name="T33" fmla="*/ 207 h 433"/>
                  <a:gd name="T34" fmla="*/ 10 w 125"/>
                  <a:gd name="T35" fmla="*/ 422 h 433"/>
                  <a:gd name="T36" fmla="*/ 7 w 125"/>
                  <a:gd name="T37" fmla="*/ 429 h 433"/>
                  <a:gd name="T38" fmla="*/ 14 w 125"/>
                  <a:gd name="T39" fmla="*/ 432 h 433"/>
                  <a:gd name="T40" fmla="*/ 121 w 125"/>
                  <a:gd name="T41" fmla="*/ 206 h 433"/>
                  <a:gd name="T42" fmla="*/ 98 w 125"/>
                  <a:gd name="T43" fmla="*/ 66 h 433"/>
                  <a:gd name="T44" fmla="*/ 97 w 125"/>
                  <a:gd name="T45" fmla="*/ 64 h 433"/>
                  <a:gd name="T46" fmla="*/ 61 w 125"/>
                  <a:gd name="T47" fmla="*/ 5 h 433"/>
                  <a:gd name="T48" fmla="*/ 25 w 125"/>
                  <a:gd name="T49" fmla="*/ 16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5" h="433">
                    <a:moveTo>
                      <a:pt x="25" y="16"/>
                    </a:moveTo>
                    <a:cubicBezTo>
                      <a:pt x="10" y="24"/>
                      <a:pt x="10" y="24"/>
                      <a:pt x="10" y="24"/>
                    </a:cubicBezTo>
                    <a:cubicBezTo>
                      <a:pt x="8" y="26"/>
                      <a:pt x="7" y="28"/>
                      <a:pt x="7" y="30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7" y="96"/>
                      <a:pt x="34" y="120"/>
                      <a:pt x="36" y="149"/>
                    </a:cubicBezTo>
                    <a:cubicBezTo>
                      <a:pt x="38" y="179"/>
                      <a:pt x="42" y="271"/>
                      <a:pt x="4" y="283"/>
                    </a:cubicBezTo>
                    <a:cubicBezTo>
                      <a:pt x="1" y="283"/>
                      <a:pt x="0" y="286"/>
                      <a:pt x="1" y="289"/>
                    </a:cubicBezTo>
                    <a:cubicBezTo>
                      <a:pt x="1" y="292"/>
                      <a:pt x="4" y="293"/>
                      <a:pt x="7" y="292"/>
                    </a:cubicBezTo>
                    <a:cubicBezTo>
                      <a:pt x="40" y="283"/>
                      <a:pt x="47" y="232"/>
                      <a:pt x="47" y="183"/>
                    </a:cubicBezTo>
                    <a:cubicBezTo>
                      <a:pt x="47" y="171"/>
                      <a:pt x="47" y="159"/>
                      <a:pt x="46" y="148"/>
                    </a:cubicBezTo>
                    <a:cubicBezTo>
                      <a:pt x="45" y="119"/>
                      <a:pt x="37" y="94"/>
                      <a:pt x="29" y="70"/>
                    </a:cubicBezTo>
                    <a:cubicBezTo>
                      <a:pt x="29" y="70"/>
                      <a:pt x="20" y="37"/>
                      <a:pt x="18" y="31"/>
                    </a:cubicBezTo>
                    <a:cubicBezTo>
                      <a:pt x="23" y="29"/>
                      <a:pt x="31" y="24"/>
                      <a:pt x="31" y="24"/>
                    </a:cubicBezTo>
                    <a:cubicBezTo>
                      <a:pt x="41" y="18"/>
                      <a:pt x="50" y="12"/>
                      <a:pt x="58" y="15"/>
                    </a:cubicBezTo>
                    <a:cubicBezTo>
                      <a:pt x="69" y="19"/>
                      <a:pt x="83" y="55"/>
                      <a:pt x="87" y="67"/>
                    </a:cubicBezTo>
                    <a:cubicBezTo>
                      <a:pt x="88" y="69"/>
                      <a:pt x="88" y="69"/>
                      <a:pt x="88" y="69"/>
                    </a:cubicBezTo>
                    <a:cubicBezTo>
                      <a:pt x="104" y="113"/>
                      <a:pt x="108" y="163"/>
                      <a:pt x="110" y="207"/>
                    </a:cubicBezTo>
                    <a:cubicBezTo>
                      <a:pt x="114" y="268"/>
                      <a:pt x="97" y="391"/>
                      <a:pt x="10" y="422"/>
                    </a:cubicBezTo>
                    <a:cubicBezTo>
                      <a:pt x="8" y="423"/>
                      <a:pt x="6" y="426"/>
                      <a:pt x="7" y="429"/>
                    </a:cubicBezTo>
                    <a:cubicBezTo>
                      <a:pt x="8" y="431"/>
                      <a:pt x="11" y="433"/>
                      <a:pt x="14" y="432"/>
                    </a:cubicBezTo>
                    <a:cubicBezTo>
                      <a:pt x="94" y="403"/>
                      <a:pt x="125" y="295"/>
                      <a:pt x="121" y="206"/>
                    </a:cubicBezTo>
                    <a:cubicBezTo>
                      <a:pt x="118" y="162"/>
                      <a:pt x="115" y="111"/>
                      <a:pt x="98" y="66"/>
                    </a:cubicBezTo>
                    <a:cubicBezTo>
                      <a:pt x="97" y="64"/>
                      <a:pt x="97" y="64"/>
                      <a:pt x="97" y="64"/>
                    </a:cubicBezTo>
                    <a:cubicBezTo>
                      <a:pt x="87" y="38"/>
                      <a:pt x="76" y="10"/>
                      <a:pt x="61" y="5"/>
                    </a:cubicBezTo>
                    <a:cubicBezTo>
                      <a:pt x="48" y="0"/>
                      <a:pt x="37" y="8"/>
                      <a:pt x="25" y="1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3" name="Freeform 21">
                <a:extLst>
                  <a:ext uri="{FF2B5EF4-FFF2-40B4-BE49-F238E27FC236}">
                    <a16:creationId xmlns:a16="http://schemas.microsoft.com/office/drawing/2014/main" id="{A887C884-7223-764F-8128-3381ADAE0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" y="2480"/>
                <a:ext cx="499" cy="309"/>
              </a:xfrm>
              <a:custGeom>
                <a:avLst/>
                <a:gdLst>
                  <a:gd name="T0" fmla="*/ 168 w 612"/>
                  <a:gd name="T1" fmla="*/ 0 h 378"/>
                  <a:gd name="T2" fmla="*/ 106 w 612"/>
                  <a:gd name="T3" fmla="*/ 34 h 378"/>
                  <a:gd name="T4" fmla="*/ 51 w 612"/>
                  <a:gd name="T5" fmla="*/ 67 h 378"/>
                  <a:gd name="T6" fmla="*/ 4 w 612"/>
                  <a:gd name="T7" fmla="*/ 174 h 378"/>
                  <a:gd name="T8" fmla="*/ 21 w 612"/>
                  <a:gd name="T9" fmla="*/ 294 h 378"/>
                  <a:gd name="T10" fmla="*/ 126 w 612"/>
                  <a:gd name="T11" fmla="*/ 357 h 378"/>
                  <a:gd name="T12" fmla="*/ 253 w 612"/>
                  <a:gd name="T13" fmla="*/ 369 h 378"/>
                  <a:gd name="T14" fmla="*/ 375 w 612"/>
                  <a:gd name="T15" fmla="*/ 374 h 378"/>
                  <a:gd name="T16" fmla="*/ 491 w 612"/>
                  <a:gd name="T17" fmla="*/ 335 h 378"/>
                  <a:gd name="T18" fmla="*/ 575 w 612"/>
                  <a:gd name="T19" fmla="*/ 277 h 378"/>
                  <a:gd name="T20" fmla="*/ 578 w 612"/>
                  <a:gd name="T21" fmla="*/ 94 h 378"/>
                  <a:gd name="T22" fmla="*/ 508 w 612"/>
                  <a:gd name="T23" fmla="*/ 49 h 378"/>
                  <a:gd name="T24" fmla="*/ 436 w 612"/>
                  <a:gd name="T25" fmla="*/ 7 h 378"/>
                  <a:gd name="T26" fmla="*/ 405 w 612"/>
                  <a:gd name="T27" fmla="*/ 102 h 378"/>
                  <a:gd name="T28" fmla="*/ 303 w 612"/>
                  <a:gd name="T29" fmla="*/ 135 h 378"/>
                  <a:gd name="T30" fmla="*/ 161 w 612"/>
                  <a:gd name="T31" fmla="*/ 2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12" h="378">
                    <a:moveTo>
                      <a:pt x="168" y="0"/>
                    </a:moveTo>
                    <a:cubicBezTo>
                      <a:pt x="148" y="5"/>
                      <a:pt x="126" y="25"/>
                      <a:pt x="106" y="34"/>
                    </a:cubicBezTo>
                    <a:cubicBezTo>
                      <a:pt x="87" y="43"/>
                      <a:pt x="67" y="53"/>
                      <a:pt x="51" y="67"/>
                    </a:cubicBezTo>
                    <a:cubicBezTo>
                      <a:pt x="17" y="95"/>
                      <a:pt x="8" y="133"/>
                      <a:pt x="4" y="174"/>
                    </a:cubicBezTo>
                    <a:cubicBezTo>
                      <a:pt x="0" y="214"/>
                      <a:pt x="4" y="260"/>
                      <a:pt x="21" y="294"/>
                    </a:cubicBezTo>
                    <a:cubicBezTo>
                      <a:pt x="43" y="338"/>
                      <a:pt x="81" y="349"/>
                      <a:pt x="126" y="357"/>
                    </a:cubicBezTo>
                    <a:cubicBezTo>
                      <a:pt x="168" y="363"/>
                      <a:pt x="211" y="361"/>
                      <a:pt x="253" y="369"/>
                    </a:cubicBezTo>
                    <a:cubicBezTo>
                      <a:pt x="292" y="377"/>
                      <a:pt x="334" y="378"/>
                      <a:pt x="375" y="374"/>
                    </a:cubicBezTo>
                    <a:cubicBezTo>
                      <a:pt x="420" y="369"/>
                      <a:pt x="451" y="352"/>
                      <a:pt x="491" y="335"/>
                    </a:cubicBezTo>
                    <a:cubicBezTo>
                      <a:pt x="520" y="321"/>
                      <a:pt x="557" y="306"/>
                      <a:pt x="575" y="277"/>
                    </a:cubicBezTo>
                    <a:cubicBezTo>
                      <a:pt x="600" y="234"/>
                      <a:pt x="612" y="135"/>
                      <a:pt x="578" y="94"/>
                    </a:cubicBezTo>
                    <a:cubicBezTo>
                      <a:pt x="559" y="71"/>
                      <a:pt x="534" y="63"/>
                      <a:pt x="508" y="49"/>
                    </a:cubicBezTo>
                    <a:cubicBezTo>
                      <a:pt x="485" y="37"/>
                      <a:pt x="460" y="17"/>
                      <a:pt x="436" y="7"/>
                    </a:cubicBezTo>
                    <a:cubicBezTo>
                      <a:pt x="433" y="52"/>
                      <a:pt x="447" y="71"/>
                      <a:pt x="405" y="102"/>
                    </a:cubicBezTo>
                    <a:cubicBezTo>
                      <a:pt x="375" y="124"/>
                      <a:pt x="339" y="134"/>
                      <a:pt x="303" y="135"/>
                    </a:cubicBezTo>
                    <a:cubicBezTo>
                      <a:pt x="236" y="135"/>
                      <a:pt x="162" y="96"/>
                      <a:pt x="161" y="20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4" name="Freeform 22">
                <a:extLst>
                  <a:ext uri="{FF2B5EF4-FFF2-40B4-BE49-F238E27FC236}">
                    <a16:creationId xmlns:a16="http://schemas.microsoft.com/office/drawing/2014/main" id="{B9407903-6E51-034E-AF48-41100D6F8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2775"/>
                <a:ext cx="235" cy="30"/>
              </a:xfrm>
              <a:custGeom>
                <a:avLst/>
                <a:gdLst>
                  <a:gd name="T0" fmla="*/ 0 w 287"/>
                  <a:gd name="T1" fmla="*/ 4 h 37"/>
                  <a:gd name="T2" fmla="*/ 45 w 287"/>
                  <a:gd name="T3" fmla="*/ 19 h 37"/>
                  <a:gd name="T4" fmla="*/ 79 w 287"/>
                  <a:gd name="T5" fmla="*/ 28 h 37"/>
                  <a:gd name="T6" fmla="*/ 111 w 287"/>
                  <a:gd name="T7" fmla="*/ 27 h 37"/>
                  <a:gd name="T8" fmla="*/ 150 w 287"/>
                  <a:gd name="T9" fmla="*/ 34 h 37"/>
                  <a:gd name="T10" fmla="*/ 216 w 287"/>
                  <a:gd name="T11" fmla="*/ 29 h 37"/>
                  <a:gd name="T12" fmla="*/ 279 w 287"/>
                  <a:gd name="T13" fmla="*/ 6 h 37"/>
                  <a:gd name="T14" fmla="*/ 287 w 287"/>
                  <a:gd name="T15" fmla="*/ 1 h 37"/>
                  <a:gd name="T16" fmla="*/ 211 w 287"/>
                  <a:gd name="T17" fmla="*/ 6 h 37"/>
                  <a:gd name="T18" fmla="*/ 130 w 287"/>
                  <a:gd name="T19" fmla="*/ 14 h 37"/>
                  <a:gd name="T20" fmla="*/ 71 w 287"/>
                  <a:gd name="T21" fmla="*/ 8 h 37"/>
                  <a:gd name="T22" fmla="*/ 41 w 287"/>
                  <a:gd name="T23" fmla="*/ 6 h 37"/>
                  <a:gd name="T24" fmla="*/ 8 w 287"/>
                  <a:gd name="T25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7" h="37">
                    <a:moveTo>
                      <a:pt x="0" y="4"/>
                    </a:moveTo>
                    <a:cubicBezTo>
                      <a:pt x="10" y="15"/>
                      <a:pt x="31" y="17"/>
                      <a:pt x="45" y="19"/>
                    </a:cubicBezTo>
                    <a:cubicBezTo>
                      <a:pt x="57" y="21"/>
                      <a:pt x="68" y="27"/>
                      <a:pt x="79" y="28"/>
                    </a:cubicBezTo>
                    <a:cubicBezTo>
                      <a:pt x="90" y="30"/>
                      <a:pt x="100" y="27"/>
                      <a:pt x="111" y="27"/>
                    </a:cubicBezTo>
                    <a:cubicBezTo>
                      <a:pt x="124" y="27"/>
                      <a:pt x="136" y="32"/>
                      <a:pt x="150" y="34"/>
                    </a:cubicBezTo>
                    <a:cubicBezTo>
                      <a:pt x="172" y="37"/>
                      <a:pt x="195" y="32"/>
                      <a:pt x="216" y="29"/>
                    </a:cubicBezTo>
                    <a:cubicBezTo>
                      <a:pt x="237" y="25"/>
                      <a:pt x="260" y="17"/>
                      <a:pt x="279" y="6"/>
                    </a:cubicBezTo>
                    <a:cubicBezTo>
                      <a:pt x="282" y="5"/>
                      <a:pt x="285" y="3"/>
                      <a:pt x="287" y="1"/>
                    </a:cubicBezTo>
                    <a:cubicBezTo>
                      <a:pt x="262" y="0"/>
                      <a:pt x="236" y="5"/>
                      <a:pt x="211" y="6"/>
                    </a:cubicBezTo>
                    <a:cubicBezTo>
                      <a:pt x="183" y="8"/>
                      <a:pt x="157" y="13"/>
                      <a:pt x="130" y="14"/>
                    </a:cubicBezTo>
                    <a:cubicBezTo>
                      <a:pt x="111" y="15"/>
                      <a:pt x="91" y="10"/>
                      <a:pt x="71" y="8"/>
                    </a:cubicBezTo>
                    <a:cubicBezTo>
                      <a:pt x="61" y="6"/>
                      <a:pt x="52" y="6"/>
                      <a:pt x="41" y="6"/>
                    </a:cubicBezTo>
                    <a:cubicBezTo>
                      <a:pt x="30" y="7"/>
                      <a:pt x="18" y="1"/>
                      <a:pt x="8" y="3"/>
                    </a:cubicBezTo>
                  </a:path>
                </a:pathLst>
              </a:custGeom>
              <a:solidFill>
                <a:srgbClr val="F9C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5" name="Freeform 23">
                <a:extLst>
                  <a:ext uri="{FF2B5EF4-FFF2-40B4-BE49-F238E27FC236}">
                    <a16:creationId xmlns:a16="http://schemas.microsoft.com/office/drawing/2014/main" id="{57B1EB71-EE06-5D4C-8A34-E17BBB662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0" y="2785"/>
                <a:ext cx="139" cy="119"/>
              </a:xfrm>
              <a:custGeom>
                <a:avLst/>
                <a:gdLst>
                  <a:gd name="T0" fmla="*/ 81 w 170"/>
                  <a:gd name="T1" fmla="*/ 9 h 146"/>
                  <a:gd name="T2" fmla="*/ 45 w 170"/>
                  <a:gd name="T3" fmla="*/ 39 h 146"/>
                  <a:gd name="T4" fmla="*/ 17 w 170"/>
                  <a:gd name="T5" fmla="*/ 57 h 146"/>
                  <a:gd name="T6" fmla="*/ 19 w 170"/>
                  <a:gd name="T7" fmla="*/ 82 h 146"/>
                  <a:gd name="T8" fmla="*/ 55 w 170"/>
                  <a:gd name="T9" fmla="*/ 92 h 146"/>
                  <a:gd name="T10" fmla="*/ 49 w 170"/>
                  <a:gd name="T11" fmla="*/ 130 h 146"/>
                  <a:gd name="T12" fmla="*/ 91 w 170"/>
                  <a:gd name="T13" fmla="*/ 120 h 146"/>
                  <a:gd name="T14" fmla="*/ 145 w 170"/>
                  <a:gd name="T15" fmla="*/ 143 h 146"/>
                  <a:gd name="T16" fmla="*/ 157 w 170"/>
                  <a:gd name="T17" fmla="*/ 130 h 146"/>
                  <a:gd name="T18" fmla="*/ 152 w 170"/>
                  <a:gd name="T19" fmla="*/ 103 h 146"/>
                  <a:gd name="T20" fmla="*/ 128 w 170"/>
                  <a:gd name="T21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0" h="146">
                    <a:moveTo>
                      <a:pt x="81" y="9"/>
                    </a:moveTo>
                    <a:cubicBezTo>
                      <a:pt x="67" y="13"/>
                      <a:pt x="55" y="29"/>
                      <a:pt x="45" y="39"/>
                    </a:cubicBezTo>
                    <a:cubicBezTo>
                      <a:pt x="35" y="49"/>
                      <a:pt x="29" y="53"/>
                      <a:pt x="17" y="57"/>
                    </a:cubicBezTo>
                    <a:cubicBezTo>
                      <a:pt x="0" y="62"/>
                      <a:pt x="2" y="75"/>
                      <a:pt x="19" y="82"/>
                    </a:cubicBezTo>
                    <a:cubicBezTo>
                      <a:pt x="31" y="88"/>
                      <a:pt x="46" y="84"/>
                      <a:pt x="55" y="92"/>
                    </a:cubicBezTo>
                    <a:cubicBezTo>
                      <a:pt x="32" y="95"/>
                      <a:pt x="33" y="118"/>
                      <a:pt x="49" y="130"/>
                    </a:cubicBezTo>
                    <a:cubicBezTo>
                      <a:pt x="67" y="143"/>
                      <a:pt x="82" y="138"/>
                      <a:pt x="91" y="120"/>
                    </a:cubicBezTo>
                    <a:cubicBezTo>
                      <a:pt x="109" y="128"/>
                      <a:pt x="126" y="138"/>
                      <a:pt x="145" y="143"/>
                    </a:cubicBezTo>
                    <a:cubicBezTo>
                      <a:pt x="159" y="146"/>
                      <a:pt x="163" y="145"/>
                      <a:pt x="157" y="130"/>
                    </a:cubicBezTo>
                    <a:cubicBezTo>
                      <a:pt x="151" y="117"/>
                      <a:pt x="148" y="117"/>
                      <a:pt x="152" y="103"/>
                    </a:cubicBezTo>
                    <a:cubicBezTo>
                      <a:pt x="164" y="64"/>
                      <a:pt x="170" y="21"/>
                      <a:pt x="128" y="0"/>
                    </a:cubicBezTo>
                  </a:path>
                </a:pathLst>
              </a:custGeom>
              <a:solidFill>
                <a:srgbClr val="F9C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6" name="Freeform 24">
                <a:extLst>
                  <a:ext uri="{FF2B5EF4-FFF2-40B4-BE49-F238E27FC236}">
                    <a16:creationId xmlns:a16="http://schemas.microsoft.com/office/drawing/2014/main" id="{2A68AD12-9C4A-A244-B41D-84DDCDE3B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4" y="2352"/>
                <a:ext cx="126" cy="165"/>
              </a:xfrm>
              <a:custGeom>
                <a:avLst/>
                <a:gdLst>
                  <a:gd name="T0" fmla="*/ 154 w 154"/>
                  <a:gd name="T1" fmla="*/ 107 h 202"/>
                  <a:gd name="T2" fmla="*/ 53 w 154"/>
                  <a:gd name="T3" fmla="*/ 37 h 202"/>
                  <a:gd name="T4" fmla="*/ 4 w 154"/>
                  <a:gd name="T5" fmla="*/ 74 h 202"/>
                  <a:gd name="T6" fmla="*/ 151 w 154"/>
                  <a:gd name="T7" fmla="*/ 107 h 202"/>
                  <a:gd name="T8" fmla="*/ 142 w 154"/>
                  <a:gd name="T9" fmla="*/ 10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02">
                    <a:moveTo>
                      <a:pt x="154" y="107"/>
                    </a:moveTo>
                    <a:cubicBezTo>
                      <a:pt x="112" y="104"/>
                      <a:pt x="80" y="63"/>
                      <a:pt x="53" y="37"/>
                    </a:cubicBezTo>
                    <a:cubicBezTo>
                      <a:pt x="17" y="0"/>
                      <a:pt x="0" y="33"/>
                      <a:pt x="4" y="74"/>
                    </a:cubicBezTo>
                    <a:cubicBezTo>
                      <a:pt x="12" y="159"/>
                      <a:pt x="125" y="202"/>
                      <a:pt x="151" y="107"/>
                    </a:cubicBezTo>
                    <a:cubicBezTo>
                      <a:pt x="149" y="101"/>
                      <a:pt x="146" y="102"/>
                      <a:pt x="142" y="101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7" name="Freeform 25">
                <a:extLst>
                  <a:ext uri="{FF2B5EF4-FFF2-40B4-BE49-F238E27FC236}">
                    <a16:creationId xmlns:a16="http://schemas.microsoft.com/office/drawing/2014/main" id="{EDE3199C-8675-5E49-BD89-8ACE982038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81" y="2363"/>
                <a:ext cx="133" cy="126"/>
              </a:xfrm>
              <a:custGeom>
                <a:avLst/>
                <a:gdLst>
                  <a:gd name="T0" fmla="*/ 21 w 163"/>
                  <a:gd name="T1" fmla="*/ 3 h 154"/>
                  <a:gd name="T2" fmla="*/ 3 w 163"/>
                  <a:gd name="T3" fmla="*/ 61 h 154"/>
                  <a:gd name="T4" fmla="*/ 88 w 163"/>
                  <a:gd name="T5" fmla="*/ 151 h 154"/>
                  <a:gd name="T6" fmla="*/ 159 w 163"/>
                  <a:gd name="T7" fmla="*/ 97 h 154"/>
                  <a:gd name="T8" fmla="*/ 163 w 163"/>
                  <a:gd name="T9" fmla="*/ 93 h 154"/>
                  <a:gd name="T10" fmla="*/ 163 w 163"/>
                  <a:gd name="T11" fmla="*/ 93 h 154"/>
                  <a:gd name="T12" fmla="*/ 158 w 163"/>
                  <a:gd name="T13" fmla="*/ 87 h 154"/>
                  <a:gd name="T14" fmla="*/ 157 w 163"/>
                  <a:gd name="T15" fmla="*/ 87 h 154"/>
                  <a:gd name="T16" fmla="*/ 150 w 163"/>
                  <a:gd name="T17" fmla="*/ 82 h 154"/>
                  <a:gd name="T18" fmla="*/ 148 w 163"/>
                  <a:gd name="T19" fmla="*/ 82 h 154"/>
                  <a:gd name="T20" fmla="*/ 142 w 163"/>
                  <a:gd name="T21" fmla="*/ 84 h 154"/>
                  <a:gd name="T22" fmla="*/ 71 w 163"/>
                  <a:gd name="T23" fmla="*/ 30 h 154"/>
                  <a:gd name="T24" fmla="*/ 61 w 163"/>
                  <a:gd name="T25" fmla="*/ 19 h 154"/>
                  <a:gd name="T26" fmla="*/ 21 w 163"/>
                  <a:gd name="T27" fmla="*/ 3 h 154"/>
                  <a:gd name="T28" fmla="*/ 89 w 163"/>
                  <a:gd name="T29" fmla="*/ 141 h 154"/>
                  <a:gd name="T30" fmla="*/ 13 w 163"/>
                  <a:gd name="T31" fmla="*/ 60 h 154"/>
                  <a:gd name="T32" fmla="*/ 25 w 163"/>
                  <a:gd name="T33" fmla="*/ 13 h 154"/>
                  <a:gd name="T34" fmla="*/ 53 w 163"/>
                  <a:gd name="T35" fmla="*/ 26 h 154"/>
                  <a:gd name="T36" fmla="*/ 64 w 163"/>
                  <a:gd name="T37" fmla="*/ 37 h 154"/>
                  <a:gd name="T38" fmla="*/ 148 w 163"/>
                  <a:gd name="T39" fmla="*/ 96 h 154"/>
                  <a:gd name="T40" fmla="*/ 89 w 163"/>
                  <a:gd name="T41" fmla="*/ 141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3" h="154">
                    <a:moveTo>
                      <a:pt x="21" y="3"/>
                    </a:moveTo>
                    <a:cubicBezTo>
                      <a:pt x="7" y="10"/>
                      <a:pt x="0" y="32"/>
                      <a:pt x="3" y="61"/>
                    </a:cubicBezTo>
                    <a:cubicBezTo>
                      <a:pt x="8" y="113"/>
                      <a:pt x="50" y="148"/>
                      <a:pt x="88" y="151"/>
                    </a:cubicBezTo>
                    <a:cubicBezTo>
                      <a:pt x="121" y="154"/>
                      <a:pt x="147" y="134"/>
                      <a:pt x="159" y="97"/>
                    </a:cubicBezTo>
                    <a:cubicBezTo>
                      <a:pt x="161" y="97"/>
                      <a:pt x="163" y="95"/>
                      <a:pt x="163" y="93"/>
                    </a:cubicBezTo>
                    <a:cubicBezTo>
                      <a:pt x="163" y="93"/>
                      <a:pt x="163" y="93"/>
                      <a:pt x="163" y="93"/>
                    </a:cubicBezTo>
                    <a:cubicBezTo>
                      <a:pt x="163" y="90"/>
                      <a:pt x="161" y="88"/>
                      <a:pt x="158" y="87"/>
                    </a:cubicBezTo>
                    <a:cubicBezTo>
                      <a:pt x="158" y="87"/>
                      <a:pt x="158" y="87"/>
                      <a:pt x="157" y="87"/>
                    </a:cubicBezTo>
                    <a:cubicBezTo>
                      <a:pt x="155" y="84"/>
                      <a:pt x="152" y="83"/>
                      <a:pt x="150" y="82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45" y="81"/>
                      <a:pt x="143" y="82"/>
                      <a:pt x="142" y="84"/>
                    </a:cubicBezTo>
                    <a:cubicBezTo>
                      <a:pt x="115" y="75"/>
                      <a:pt x="91" y="51"/>
                      <a:pt x="71" y="30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42" y="0"/>
                      <a:pt x="28" y="0"/>
                      <a:pt x="21" y="3"/>
                    </a:cubicBezTo>
                    <a:close/>
                    <a:moveTo>
                      <a:pt x="89" y="141"/>
                    </a:moveTo>
                    <a:cubicBezTo>
                      <a:pt x="55" y="138"/>
                      <a:pt x="17" y="107"/>
                      <a:pt x="13" y="60"/>
                    </a:cubicBezTo>
                    <a:cubicBezTo>
                      <a:pt x="11" y="36"/>
                      <a:pt x="16" y="17"/>
                      <a:pt x="25" y="13"/>
                    </a:cubicBezTo>
                    <a:cubicBezTo>
                      <a:pt x="32" y="10"/>
                      <a:pt x="42" y="14"/>
                      <a:pt x="53" y="26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87" y="61"/>
                      <a:pt x="114" y="89"/>
                      <a:pt x="148" y="96"/>
                    </a:cubicBezTo>
                    <a:cubicBezTo>
                      <a:pt x="138" y="127"/>
                      <a:pt x="117" y="144"/>
                      <a:pt x="89" y="14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8" name="Freeform 26">
                <a:extLst>
                  <a:ext uri="{FF2B5EF4-FFF2-40B4-BE49-F238E27FC236}">
                    <a16:creationId xmlns:a16="http://schemas.microsoft.com/office/drawing/2014/main" id="{0DEA5711-3426-6342-8CDE-E1E11F5FF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" y="2338"/>
                <a:ext cx="119" cy="110"/>
              </a:xfrm>
              <a:custGeom>
                <a:avLst/>
                <a:gdLst>
                  <a:gd name="T0" fmla="*/ 0 w 145"/>
                  <a:gd name="T1" fmla="*/ 85 h 135"/>
                  <a:gd name="T2" fmla="*/ 91 w 145"/>
                  <a:gd name="T3" fmla="*/ 35 h 135"/>
                  <a:gd name="T4" fmla="*/ 127 w 145"/>
                  <a:gd name="T5" fmla="*/ 17 h 135"/>
                  <a:gd name="T6" fmla="*/ 144 w 145"/>
                  <a:gd name="T7" fmla="*/ 65 h 135"/>
                  <a:gd name="T8" fmla="*/ 83 w 145"/>
                  <a:gd name="T9" fmla="*/ 130 h 135"/>
                  <a:gd name="T10" fmla="*/ 3 w 145"/>
                  <a:gd name="T11" fmla="*/ 9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" h="135">
                    <a:moveTo>
                      <a:pt x="0" y="85"/>
                    </a:moveTo>
                    <a:cubicBezTo>
                      <a:pt x="15" y="114"/>
                      <a:pt x="79" y="53"/>
                      <a:pt x="91" y="35"/>
                    </a:cubicBezTo>
                    <a:cubicBezTo>
                      <a:pt x="101" y="20"/>
                      <a:pt x="101" y="0"/>
                      <a:pt x="127" y="17"/>
                    </a:cubicBezTo>
                    <a:cubicBezTo>
                      <a:pt x="142" y="27"/>
                      <a:pt x="145" y="48"/>
                      <a:pt x="144" y="65"/>
                    </a:cubicBezTo>
                    <a:cubicBezTo>
                      <a:pt x="143" y="104"/>
                      <a:pt x="121" y="123"/>
                      <a:pt x="83" y="130"/>
                    </a:cubicBezTo>
                    <a:cubicBezTo>
                      <a:pt x="55" y="135"/>
                      <a:pt x="5" y="134"/>
                      <a:pt x="3" y="97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9" name="Freeform 27">
                <a:extLst>
                  <a:ext uri="{FF2B5EF4-FFF2-40B4-BE49-F238E27FC236}">
                    <a16:creationId xmlns:a16="http://schemas.microsoft.com/office/drawing/2014/main" id="{2B632AE1-1211-2443-8675-C38BA98235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39" y="2342"/>
                <a:ext cx="127" cy="110"/>
              </a:xfrm>
              <a:custGeom>
                <a:avLst/>
                <a:gdLst>
                  <a:gd name="T0" fmla="*/ 112 w 155"/>
                  <a:gd name="T1" fmla="*/ 1 h 134"/>
                  <a:gd name="T2" fmla="*/ 97 w 155"/>
                  <a:gd name="T3" fmla="*/ 18 h 134"/>
                  <a:gd name="T4" fmla="*/ 92 w 155"/>
                  <a:gd name="T5" fmla="*/ 27 h 134"/>
                  <a:gd name="T6" fmla="*/ 17 w 155"/>
                  <a:gd name="T7" fmla="*/ 83 h 134"/>
                  <a:gd name="T8" fmla="*/ 10 w 155"/>
                  <a:gd name="T9" fmla="*/ 78 h 134"/>
                  <a:gd name="T10" fmla="*/ 3 w 155"/>
                  <a:gd name="T11" fmla="*/ 76 h 134"/>
                  <a:gd name="T12" fmla="*/ 0 w 155"/>
                  <a:gd name="T13" fmla="*/ 80 h 134"/>
                  <a:gd name="T14" fmla="*/ 1 w 155"/>
                  <a:gd name="T15" fmla="*/ 83 h 134"/>
                  <a:gd name="T16" fmla="*/ 6 w 155"/>
                  <a:gd name="T17" fmla="*/ 88 h 134"/>
                  <a:gd name="T18" fmla="*/ 3 w 155"/>
                  <a:gd name="T19" fmla="*/ 92 h 134"/>
                  <a:gd name="T20" fmla="*/ 3 w 155"/>
                  <a:gd name="T21" fmla="*/ 92 h 134"/>
                  <a:gd name="T22" fmla="*/ 17 w 155"/>
                  <a:gd name="T23" fmla="*/ 119 h 134"/>
                  <a:gd name="T24" fmla="*/ 89 w 155"/>
                  <a:gd name="T25" fmla="*/ 130 h 134"/>
                  <a:gd name="T26" fmla="*/ 154 w 155"/>
                  <a:gd name="T27" fmla="*/ 60 h 134"/>
                  <a:gd name="T28" fmla="*/ 135 w 155"/>
                  <a:gd name="T29" fmla="*/ 8 h 134"/>
                  <a:gd name="T30" fmla="*/ 112 w 155"/>
                  <a:gd name="T31" fmla="*/ 1 h 134"/>
                  <a:gd name="T32" fmla="*/ 100 w 155"/>
                  <a:gd name="T33" fmla="*/ 33 h 134"/>
                  <a:gd name="T34" fmla="*/ 106 w 155"/>
                  <a:gd name="T35" fmla="*/ 22 h 134"/>
                  <a:gd name="T36" fmla="*/ 114 w 155"/>
                  <a:gd name="T37" fmla="*/ 11 h 134"/>
                  <a:gd name="T38" fmla="*/ 129 w 155"/>
                  <a:gd name="T39" fmla="*/ 16 h 134"/>
                  <a:gd name="T40" fmla="*/ 144 w 155"/>
                  <a:gd name="T41" fmla="*/ 60 h 134"/>
                  <a:gd name="T42" fmla="*/ 87 w 155"/>
                  <a:gd name="T43" fmla="*/ 120 h 134"/>
                  <a:gd name="T44" fmla="*/ 23 w 155"/>
                  <a:gd name="T45" fmla="*/ 111 h 134"/>
                  <a:gd name="T46" fmla="*/ 14 w 155"/>
                  <a:gd name="T47" fmla="*/ 92 h 134"/>
                  <a:gd name="T48" fmla="*/ 16 w 155"/>
                  <a:gd name="T49" fmla="*/ 93 h 134"/>
                  <a:gd name="T50" fmla="*/ 100 w 155"/>
                  <a:gd name="T51" fmla="*/ 3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5" h="134">
                    <a:moveTo>
                      <a:pt x="112" y="1"/>
                    </a:moveTo>
                    <a:cubicBezTo>
                      <a:pt x="104" y="3"/>
                      <a:pt x="100" y="11"/>
                      <a:pt x="97" y="18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80" y="43"/>
                      <a:pt x="36" y="84"/>
                      <a:pt x="17" y="83"/>
                    </a:cubicBezTo>
                    <a:cubicBezTo>
                      <a:pt x="14" y="83"/>
                      <a:pt x="11" y="81"/>
                      <a:pt x="10" y="78"/>
                    </a:cubicBezTo>
                    <a:cubicBezTo>
                      <a:pt x="9" y="76"/>
                      <a:pt x="6" y="75"/>
                      <a:pt x="3" y="76"/>
                    </a:cubicBezTo>
                    <a:cubicBezTo>
                      <a:pt x="1" y="77"/>
                      <a:pt x="0" y="78"/>
                      <a:pt x="0" y="80"/>
                    </a:cubicBezTo>
                    <a:cubicBezTo>
                      <a:pt x="0" y="81"/>
                      <a:pt x="0" y="82"/>
                      <a:pt x="1" y="83"/>
                    </a:cubicBezTo>
                    <a:cubicBezTo>
                      <a:pt x="2" y="85"/>
                      <a:pt x="4" y="87"/>
                      <a:pt x="6" y="88"/>
                    </a:cubicBezTo>
                    <a:cubicBezTo>
                      <a:pt x="4" y="89"/>
                      <a:pt x="3" y="90"/>
                      <a:pt x="3" y="92"/>
                    </a:cubicBezTo>
                    <a:cubicBezTo>
                      <a:pt x="3" y="92"/>
                      <a:pt x="3" y="92"/>
                      <a:pt x="3" y="92"/>
                    </a:cubicBezTo>
                    <a:cubicBezTo>
                      <a:pt x="4" y="104"/>
                      <a:pt x="8" y="113"/>
                      <a:pt x="17" y="119"/>
                    </a:cubicBezTo>
                    <a:cubicBezTo>
                      <a:pt x="35" y="134"/>
                      <a:pt x="67" y="134"/>
                      <a:pt x="89" y="130"/>
                    </a:cubicBezTo>
                    <a:cubicBezTo>
                      <a:pt x="132" y="122"/>
                      <a:pt x="154" y="99"/>
                      <a:pt x="154" y="60"/>
                    </a:cubicBezTo>
                    <a:cubicBezTo>
                      <a:pt x="155" y="34"/>
                      <a:pt x="149" y="17"/>
                      <a:pt x="135" y="8"/>
                    </a:cubicBezTo>
                    <a:cubicBezTo>
                      <a:pt x="125" y="2"/>
                      <a:pt x="118" y="0"/>
                      <a:pt x="112" y="1"/>
                    </a:cubicBezTo>
                    <a:close/>
                    <a:moveTo>
                      <a:pt x="100" y="33"/>
                    </a:moveTo>
                    <a:cubicBezTo>
                      <a:pt x="100" y="33"/>
                      <a:pt x="106" y="22"/>
                      <a:pt x="106" y="22"/>
                    </a:cubicBezTo>
                    <a:cubicBezTo>
                      <a:pt x="109" y="17"/>
                      <a:pt x="111" y="12"/>
                      <a:pt x="114" y="11"/>
                    </a:cubicBezTo>
                    <a:cubicBezTo>
                      <a:pt x="117" y="10"/>
                      <a:pt x="122" y="12"/>
                      <a:pt x="129" y="16"/>
                    </a:cubicBezTo>
                    <a:cubicBezTo>
                      <a:pt x="140" y="23"/>
                      <a:pt x="145" y="38"/>
                      <a:pt x="144" y="60"/>
                    </a:cubicBezTo>
                    <a:cubicBezTo>
                      <a:pt x="143" y="94"/>
                      <a:pt x="125" y="113"/>
                      <a:pt x="87" y="120"/>
                    </a:cubicBezTo>
                    <a:cubicBezTo>
                      <a:pt x="65" y="124"/>
                      <a:pt x="37" y="123"/>
                      <a:pt x="23" y="111"/>
                    </a:cubicBezTo>
                    <a:cubicBezTo>
                      <a:pt x="17" y="107"/>
                      <a:pt x="14" y="100"/>
                      <a:pt x="14" y="92"/>
                    </a:cubicBezTo>
                    <a:cubicBezTo>
                      <a:pt x="14" y="92"/>
                      <a:pt x="15" y="93"/>
                      <a:pt x="16" y="93"/>
                    </a:cubicBezTo>
                    <a:cubicBezTo>
                      <a:pt x="44" y="95"/>
                      <a:pt x="92" y="45"/>
                      <a:pt x="100" y="3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0" name="Freeform 28">
                <a:extLst>
                  <a:ext uri="{FF2B5EF4-FFF2-40B4-BE49-F238E27FC236}">
                    <a16:creationId xmlns:a16="http://schemas.microsoft.com/office/drawing/2014/main" id="{C910F28A-3717-6848-B9A5-C017088ED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6" y="2432"/>
                <a:ext cx="181" cy="808"/>
              </a:xfrm>
              <a:custGeom>
                <a:avLst/>
                <a:gdLst>
                  <a:gd name="T0" fmla="*/ 213 w 222"/>
                  <a:gd name="T1" fmla="*/ 1 h 990"/>
                  <a:gd name="T2" fmla="*/ 127 w 222"/>
                  <a:gd name="T3" fmla="*/ 121 h 990"/>
                  <a:gd name="T4" fmla="*/ 114 w 222"/>
                  <a:gd name="T5" fmla="*/ 190 h 990"/>
                  <a:gd name="T6" fmla="*/ 125 w 222"/>
                  <a:gd name="T7" fmla="*/ 261 h 990"/>
                  <a:gd name="T8" fmla="*/ 99 w 222"/>
                  <a:gd name="T9" fmla="*/ 264 h 990"/>
                  <a:gd name="T10" fmla="*/ 7 w 222"/>
                  <a:gd name="T11" fmla="*/ 421 h 990"/>
                  <a:gd name="T12" fmla="*/ 0 w 222"/>
                  <a:gd name="T13" fmla="*/ 482 h 990"/>
                  <a:gd name="T14" fmla="*/ 56 w 222"/>
                  <a:gd name="T15" fmla="*/ 619 h 990"/>
                  <a:gd name="T16" fmla="*/ 12 w 222"/>
                  <a:gd name="T17" fmla="*/ 750 h 990"/>
                  <a:gd name="T18" fmla="*/ 17 w 222"/>
                  <a:gd name="T19" fmla="*/ 808 h 990"/>
                  <a:gd name="T20" fmla="*/ 64 w 222"/>
                  <a:gd name="T21" fmla="*/ 933 h 990"/>
                  <a:gd name="T22" fmla="*/ 91 w 222"/>
                  <a:gd name="T23" fmla="*/ 986 h 990"/>
                  <a:gd name="T24" fmla="*/ 97 w 222"/>
                  <a:gd name="T25" fmla="*/ 989 h 990"/>
                  <a:gd name="T26" fmla="*/ 100 w 222"/>
                  <a:gd name="T27" fmla="*/ 982 h 990"/>
                  <a:gd name="T28" fmla="*/ 73 w 222"/>
                  <a:gd name="T29" fmla="*/ 928 h 990"/>
                  <a:gd name="T30" fmla="*/ 27 w 222"/>
                  <a:gd name="T31" fmla="*/ 807 h 990"/>
                  <a:gd name="T32" fmla="*/ 66 w 222"/>
                  <a:gd name="T33" fmla="*/ 623 h 990"/>
                  <a:gd name="T34" fmla="*/ 68 w 222"/>
                  <a:gd name="T35" fmla="*/ 619 h 990"/>
                  <a:gd name="T36" fmla="*/ 66 w 222"/>
                  <a:gd name="T37" fmla="*/ 615 h 990"/>
                  <a:gd name="T38" fmla="*/ 17 w 222"/>
                  <a:gd name="T39" fmla="*/ 423 h 990"/>
                  <a:gd name="T40" fmla="*/ 104 w 222"/>
                  <a:gd name="T41" fmla="*/ 274 h 990"/>
                  <a:gd name="T42" fmla="*/ 130 w 222"/>
                  <a:gd name="T43" fmla="*/ 272 h 990"/>
                  <a:gd name="T44" fmla="*/ 136 w 222"/>
                  <a:gd name="T45" fmla="*/ 271 h 990"/>
                  <a:gd name="T46" fmla="*/ 137 w 222"/>
                  <a:gd name="T47" fmla="*/ 266 h 990"/>
                  <a:gd name="T48" fmla="*/ 136 w 222"/>
                  <a:gd name="T49" fmla="*/ 125 h 990"/>
                  <a:gd name="T50" fmla="*/ 218 w 222"/>
                  <a:gd name="T51" fmla="*/ 10 h 990"/>
                  <a:gd name="T52" fmla="*/ 220 w 222"/>
                  <a:gd name="T53" fmla="*/ 3 h 990"/>
                  <a:gd name="T54" fmla="*/ 213 w 222"/>
                  <a:gd name="T55" fmla="*/ 1 h 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2" h="990">
                    <a:moveTo>
                      <a:pt x="213" y="1"/>
                    </a:moveTo>
                    <a:cubicBezTo>
                      <a:pt x="171" y="23"/>
                      <a:pt x="138" y="92"/>
                      <a:pt x="127" y="121"/>
                    </a:cubicBezTo>
                    <a:cubicBezTo>
                      <a:pt x="118" y="142"/>
                      <a:pt x="114" y="165"/>
                      <a:pt x="114" y="190"/>
                    </a:cubicBezTo>
                    <a:cubicBezTo>
                      <a:pt x="114" y="213"/>
                      <a:pt x="118" y="237"/>
                      <a:pt x="125" y="261"/>
                    </a:cubicBezTo>
                    <a:cubicBezTo>
                      <a:pt x="117" y="259"/>
                      <a:pt x="108" y="260"/>
                      <a:pt x="99" y="264"/>
                    </a:cubicBezTo>
                    <a:cubicBezTo>
                      <a:pt x="51" y="289"/>
                      <a:pt x="13" y="396"/>
                      <a:pt x="7" y="421"/>
                    </a:cubicBezTo>
                    <a:cubicBezTo>
                      <a:pt x="3" y="443"/>
                      <a:pt x="0" y="463"/>
                      <a:pt x="0" y="482"/>
                    </a:cubicBezTo>
                    <a:cubicBezTo>
                      <a:pt x="0" y="535"/>
                      <a:pt x="18" y="577"/>
                      <a:pt x="56" y="619"/>
                    </a:cubicBezTo>
                    <a:cubicBezTo>
                      <a:pt x="22" y="652"/>
                      <a:pt x="12" y="704"/>
                      <a:pt x="12" y="750"/>
                    </a:cubicBezTo>
                    <a:cubicBezTo>
                      <a:pt x="12" y="772"/>
                      <a:pt x="14" y="792"/>
                      <a:pt x="17" y="808"/>
                    </a:cubicBezTo>
                    <a:cubicBezTo>
                      <a:pt x="24" y="856"/>
                      <a:pt x="44" y="895"/>
                      <a:pt x="64" y="933"/>
                    </a:cubicBezTo>
                    <a:cubicBezTo>
                      <a:pt x="73" y="950"/>
                      <a:pt x="83" y="968"/>
                      <a:pt x="91" y="986"/>
                    </a:cubicBezTo>
                    <a:cubicBezTo>
                      <a:pt x="92" y="988"/>
                      <a:pt x="95" y="990"/>
                      <a:pt x="97" y="989"/>
                    </a:cubicBezTo>
                    <a:cubicBezTo>
                      <a:pt x="100" y="987"/>
                      <a:pt x="101" y="984"/>
                      <a:pt x="100" y="982"/>
                    </a:cubicBezTo>
                    <a:cubicBezTo>
                      <a:pt x="92" y="963"/>
                      <a:pt x="82" y="945"/>
                      <a:pt x="73" y="928"/>
                    </a:cubicBezTo>
                    <a:cubicBezTo>
                      <a:pt x="53" y="889"/>
                      <a:pt x="33" y="853"/>
                      <a:pt x="27" y="807"/>
                    </a:cubicBezTo>
                    <a:cubicBezTo>
                      <a:pt x="20" y="758"/>
                      <a:pt x="15" y="669"/>
                      <a:pt x="66" y="623"/>
                    </a:cubicBezTo>
                    <a:cubicBezTo>
                      <a:pt x="67" y="622"/>
                      <a:pt x="68" y="620"/>
                      <a:pt x="68" y="619"/>
                    </a:cubicBezTo>
                    <a:cubicBezTo>
                      <a:pt x="68" y="618"/>
                      <a:pt x="67" y="616"/>
                      <a:pt x="66" y="615"/>
                    </a:cubicBezTo>
                    <a:cubicBezTo>
                      <a:pt x="15" y="561"/>
                      <a:pt x="0" y="503"/>
                      <a:pt x="17" y="423"/>
                    </a:cubicBezTo>
                    <a:cubicBezTo>
                      <a:pt x="23" y="395"/>
                      <a:pt x="61" y="295"/>
                      <a:pt x="104" y="274"/>
                    </a:cubicBezTo>
                    <a:cubicBezTo>
                      <a:pt x="113" y="269"/>
                      <a:pt x="122" y="268"/>
                      <a:pt x="130" y="272"/>
                    </a:cubicBezTo>
                    <a:cubicBezTo>
                      <a:pt x="132" y="273"/>
                      <a:pt x="134" y="272"/>
                      <a:pt x="136" y="271"/>
                    </a:cubicBezTo>
                    <a:cubicBezTo>
                      <a:pt x="137" y="270"/>
                      <a:pt x="138" y="267"/>
                      <a:pt x="137" y="266"/>
                    </a:cubicBezTo>
                    <a:cubicBezTo>
                      <a:pt x="120" y="215"/>
                      <a:pt x="119" y="165"/>
                      <a:pt x="136" y="125"/>
                    </a:cubicBezTo>
                    <a:cubicBezTo>
                      <a:pt x="147" y="97"/>
                      <a:pt x="178" y="31"/>
                      <a:pt x="218" y="10"/>
                    </a:cubicBezTo>
                    <a:cubicBezTo>
                      <a:pt x="221" y="9"/>
                      <a:pt x="222" y="6"/>
                      <a:pt x="220" y="3"/>
                    </a:cubicBezTo>
                    <a:cubicBezTo>
                      <a:pt x="219" y="1"/>
                      <a:pt x="216" y="0"/>
                      <a:pt x="213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1" name="Freeform 29">
                <a:extLst>
                  <a:ext uri="{FF2B5EF4-FFF2-40B4-BE49-F238E27FC236}">
                    <a16:creationId xmlns:a16="http://schemas.microsoft.com/office/drawing/2014/main" id="{0578D719-5E0C-9E49-B484-D69657F9E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270"/>
                <a:ext cx="570" cy="128"/>
              </a:xfrm>
              <a:custGeom>
                <a:avLst/>
                <a:gdLst>
                  <a:gd name="T0" fmla="*/ 364 w 698"/>
                  <a:gd name="T1" fmla="*/ 6 h 157"/>
                  <a:gd name="T2" fmla="*/ 241 w 698"/>
                  <a:gd name="T3" fmla="*/ 46 h 157"/>
                  <a:gd name="T4" fmla="*/ 232 w 698"/>
                  <a:gd name="T5" fmla="*/ 52 h 157"/>
                  <a:gd name="T6" fmla="*/ 166 w 698"/>
                  <a:gd name="T7" fmla="*/ 121 h 157"/>
                  <a:gd name="T8" fmla="*/ 32 w 698"/>
                  <a:gd name="T9" fmla="*/ 119 h 157"/>
                  <a:gd name="T10" fmla="*/ 1 w 698"/>
                  <a:gd name="T11" fmla="*/ 150 h 157"/>
                  <a:gd name="T12" fmla="*/ 4 w 698"/>
                  <a:gd name="T13" fmla="*/ 157 h 157"/>
                  <a:gd name="T14" fmla="*/ 10 w 698"/>
                  <a:gd name="T15" fmla="*/ 153 h 157"/>
                  <a:gd name="T16" fmla="*/ 36 w 698"/>
                  <a:gd name="T17" fmla="*/ 128 h 157"/>
                  <a:gd name="T18" fmla="*/ 168 w 698"/>
                  <a:gd name="T19" fmla="*/ 133 h 157"/>
                  <a:gd name="T20" fmla="*/ 172 w 698"/>
                  <a:gd name="T21" fmla="*/ 132 h 157"/>
                  <a:gd name="T22" fmla="*/ 175 w 698"/>
                  <a:gd name="T23" fmla="*/ 128 h 157"/>
                  <a:gd name="T24" fmla="*/ 237 w 698"/>
                  <a:gd name="T25" fmla="*/ 61 h 157"/>
                  <a:gd name="T26" fmla="*/ 247 w 698"/>
                  <a:gd name="T27" fmla="*/ 54 h 157"/>
                  <a:gd name="T28" fmla="*/ 364 w 698"/>
                  <a:gd name="T29" fmla="*/ 16 h 157"/>
                  <a:gd name="T30" fmla="*/ 580 w 698"/>
                  <a:gd name="T31" fmla="*/ 116 h 157"/>
                  <a:gd name="T32" fmla="*/ 587 w 698"/>
                  <a:gd name="T33" fmla="*/ 118 h 157"/>
                  <a:gd name="T34" fmla="*/ 647 w 698"/>
                  <a:gd name="T35" fmla="*/ 118 h 157"/>
                  <a:gd name="T36" fmla="*/ 670 w 698"/>
                  <a:gd name="T37" fmla="*/ 128 h 157"/>
                  <a:gd name="T38" fmla="*/ 695 w 698"/>
                  <a:gd name="T39" fmla="*/ 136 h 157"/>
                  <a:gd name="T40" fmla="*/ 697 w 698"/>
                  <a:gd name="T41" fmla="*/ 130 h 157"/>
                  <a:gd name="T42" fmla="*/ 692 w 698"/>
                  <a:gd name="T43" fmla="*/ 126 h 157"/>
                  <a:gd name="T44" fmla="*/ 675 w 698"/>
                  <a:gd name="T45" fmla="*/ 119 h 157"/>
                  <a:gd name="T46" fmla="*/ 650 w 698"/>
                  <a:gd name="T47" fmla="*/ 108 h 157"/>
                  <a:gd name="T48" fmla="*/ 587 w 698"/>
                  <a:gd name="T49" fmla="*/ 107 h 157"/>
                  <a:gd name="T50" fmla="*/ 364 w 698"/>
                  <a:gd name="T51" fmla="*/ 6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98" h="157">
                    <a:moveTo>
                      <a:pt x="364" y="6"/>
                    </a:moveTo>
                    <a:cubicBezTo>
                      <a:pt x="318" y="8"/>
                      <a:pt x="276" y="22"/>
                      <a:pt x="241" y="46"/>
                    </a:cubicBezTo>
                    <a:cubicBezTo>
                      <a:pt x="232" y="52"/>
                      <a:pt x="232" y="52"/>
                      <a:pt x="232" y="52"/>
                    </a:cubicBezTo>
                    <a:cubicBezTo>
                      <a:pt x="207" y="68"/>
                      <a:pt x="171" y="93"/>
                      <a:pt x="166" y="121"/>
                    </a:cubicBezTo>
                    <a:cubicBezTo>
                      <a:pt x="131" y="109"/>
                      <a:pt x="70" y="102"/>
                      <a:pt x="32" y="119"/>
                    </a:cubicBezTo>
                    <a:cubicBezTo>
                      <a:pt x="16" y="126"/>
                      <a:pt x="6" y="136"/>
                      <a:pt x="1" y="150"/>
                    </a:cubicBezTo>
                    <a:cubicBezTo>
                      <a:pt x="0" y="153"/>
                      <a:pt x="1" y="156"/>
                      <a:pt x="4" y="157"/>
                    </a:cubicBezTo>
                    <a:cubicBezTo>
                      <a:pt x="6" y="157"/>
                      <a:pt x="9" y="156"/>
                      <a:pt x="10" y="153"/>
                    </a:cubicBezTo>
                    <a:cubicBezTo>
                      <a:pt x="14" y="142"/>
                      <a:pt x="23" y="134"/>
                      <a:pt x="36" y="128"/>
                    </a:cubicBezTo>
                    <a:cubicBezTo>
                      <a:pt x="73" y="112"/>
                      <a:pt x="137" y="120"/>
                      <a:pt x="168" y="133"/>
                    </a:cubicBezTo>
                    <a:cubicBezTo>
                      <a:pt x="169" y="133"/>
                      <a:pt x="171" y="133"/>
                      <a:pt x="172" y="132"/>
                    </a:cubicBezTo>
                    <a:cubicBezTo>
                      <a:pt x="174" y="131"/>
                      <a:pt x="175" y="130"/>
                      <a:pt x="175" y="128"/>
                    </a:cubicBezTo>
                    <a:cubicBezTo>
                      <a:pt x="175" y="102"/>
                      <a:pt x="213" y="77"/>
                      <a:pt x="237" y="61"/>
                    </a:cubicBezTo>
                    <a:cubicBezTo>
                      <a:pt x="247" y="54"/>
                      <a:pt x="247" y="54"/>
                      <a:pt x="247" y="54"/>
                    </a:cubicBezTo>
                    <a:cubicBezTo>
                      <a:pt x="280" y="31"/>
                      <a:pt x="320" y="18"/>
                      <a:pt x="364" y="16"/>
                    </a:cubicBezTo>
                    <a:cubicBezTo>
                      <a:pt x="472" y="10"/>
                      <a:pt x="541" y="42"/>
                      <a:pt x="580" y="116"/>
                    </a:cubicBezTo>
                    <a:cubicBezTo>
                      <a:pt x="581" y="118"/>
                      <a:pt x="584" y="119"/>
                      <a:pt x="587" y="118"/>
                    </a:cubicBezTo>
                    <a:cubicBezTo>
                      <a:pt x="608" y="109"/>
                      <a:pt x="634" y="114"/>
                      <a:pt x="647" y="118"/>
                    </a:cubicBezTo>
                    <a:cubicBezTo>
                      <a:pt x="654" y="120"/>
                      <a:pt x="663" y="124"/>
                      <a:pt x="670" y="128"/>
                    </a:cubicBezTo>
                    <a:cubicBezTo>
                      <a:pt x="685" y="135"/>
                      <a:pt x="691" y="138"/>
                      <a:pt x="695" y="136"/>
                    </a:cubicBezTo>
                    <a:cubicBezTo>
                      <a:pt x="697" y="135"/>
                      <a:pt x="698" y="133"/>
                      <a:pt x="697" y="130"/>
                    </a:cubicBezTo>
                    <a:cubicBezTo>
                      <a:pt x="697" y="128"/>
                      <a:pt x="695" y="126"/>
                      <a:pt x="692" y="126"/>
                    </a:cubicBezTo>
                    <a:cubicBezTo>
                      <a:pt x="690" y="126"/>
                      <a:pt x="681" y="122"/>
                      <a:pt x="675" y="119"/>
                    </a:cubicBezTo>
                    <a:cubicBezTo>
                      <a:pt x="667" y="115"/>
                      <a:pt x="657" y="110"/>
                      <a:pt x="650" y="108"/>
                    </a:cubicBezTo>
                    <a:cubicBezTo>
                      <a:pt x="627" y="102"/>
                      <a:pt x="605" y="102"/>
                      <a:pt x="587" y="107"/>
                    </a:cubicBezTo>
                    <a:cubicBezTo>
                      <a:pt x="545" y="32"/>
                      <a:pt x="474" y="0"/>
                      <a:pt x="364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2" name="Freeform 30">
                <a:extLst>
                  <a:ext uri="{FF2B5EF4-FFF2-40B4-BE49-F238E27FC236}">
                    <a16:creationId xmlns:a16="http://schemas.microsoft.com/office/drawing/2014/main" id="{87B63A9E-26AA-484E-A429-C8CE43C43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2417"/>
                <a:ext cx="161" cy="807"/>
              </a:xfrm>
              <a:custGeom>
                <a:avLst/>
                <a:gdLst>
                  <a:gd name="T0" fmla="*/ 1 w 197"/>
                  <a:gd name="T1" fmla="*/ 4 h 988"/>
                  <a:gd name="T2" fmla="*/ 3 w 197"/>
                  <a:gd name="T3" fmla="*/ 11 h 988"/>
                  <a:gd name="T4" fmla="*/ 80 w 197"/>
                  <a:gd name="T5" fmla="*/ 117 h 988"/>
                  <a:gd name="T6" fmla="*/ 81 w 197"/>
                  <a:gd name="T7" fmla="*/ 253 h 988"/>
                  <a:gd name="T8" fmla="*/ 81 w 197"/>
                  <a:gd name="T9" fmla="*/ 258 h 988"/>
                  <a:gd name="T10" fmla="*/ 85 w 197"/>
                  <a:gd name="T11" fmla="*/ 260 h 988"/>
                  <a:gd name="T12" fmla="*/ 185 w 197"/>
                  <a:gd name="T13" fmla="*/ 424 h 988"/>
                  <a:gd name="T14" fmla="*/ 126 w 197"/>
                  <a:gd name="T15" fmla="*/ 637 h 988"/>
                  <a:gd name="T16" fmla="*/ 125 w 197"/>
                  <a:gd name="T17" fmla="*/ 641 h 988"/>
                  <a:gd name="T18" fmla="*/ 127 w 197"/>
                  <a:gd name="T19" fmla="*/ 645 h 988"/>
                  <a:gd name="T20" fmla="*/ 185 w 197"/>
                  <a:gd name="T21" fmla="*/ 806 h 988"/>
                  <a:gd name="T22" fmla="*/ 137 w 197"/>
                  <a:gd name="T23" fmla="*/ 978 h 988"/>
                  <a:gd name="T24" fmla="*/ 136 w 197"/>
                  <a:gd name="T25" fmla="*/ 985 h 988"/>
                  <a:gd name="T26" fmla="*/ 143 w 197"/>
                  <a:gd name="T27" fmla="*/ 986 h 988"/>
                  <a:gd name="T28" fmla="*/ 196 w 197"/>
                  <a:gd name="T29" fmla="*/ 833 h 988"/>
                  <a:gd name="T30" fmla="*/ 196 w 197"/>
                  <a:gd name="T31" fmla="*/ 806 h 988"/>
                  <a:gd name="T32" fmla="*/ 137 w 197"/>
                  <a:gd name="T33" fmla="*/ 640 h 988"/>
                  <a:gd name="T34" fmla="*/ 197 w 197"/>
                  <a:gd name="T35" fmla="*/ 461 h 988"/>
                  <a:gd name="T36" fmla="*/ 195 w 197"/>
                  <a:gd name="T37" fmla="*/ 423 h 988"/>
                  <a:gd name="T38" fmla="*/ 93 w 197"/>
                  <a:gd name="T39" fmla="*/ 251 h 988"/>
                  <a:gd name="T40" fmla="*/ 103 w 197"/>
                  <a:gd name="T41" fmla="*/ 193 h 988"/>
                  <a:gd name="T42" fmla="*/ 90 w 197"/>
                  <a:gd name="T43" fmla="*/ 114 h 988"/>
                  <a:gd name="T44" fmla="*/ 8 w 197"/>
                  <a:gd name="T45" fmla="*/ 1 h 988"/>
                  <a:gd name="T46" fmla="*/ 1 w 197"/>
                  <a:gd name="T47" fmla="*/ 4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7" h="988">
                    <a:moveTo>
                      <a:pt x="1" y="4"/>
                    </a:moveTo>
                    <a:cubicBezTo>
                      <a:pt x="0" y="6"/>
                      <a:pt x="1" y="9"/>
                      <a:pt x="3" y="11"/>
                    </a:cubicBezTo>
                    <a:cubicBezTo>
                      <a:pt x="34" y="25"/>
                      <a:pt x="64" y="66"/>
                      <a:pt x="80" y="117"/>
                    </a:cubicBezTo>
                    <a:cubicBezTo>
                      <a:pt x="98" y="170"/>
                      <a:pt x="98" y="222"/>
                      <a:pt x="81" y="253"/>
                    </a:cubicBezTo>
                    <a:cubicBezTo>
                      <a:pt x="80" y="254"/>
                      <a:pt x="80" y="256"/>
                      <a:pt x="81" y="258"/>
                    </a:cubicBezTo>
                    <a:cubicBezTo>
                      <a:pt x="82" y="259"/>
                      <a:pt x="83" y="260"/>
                      <a:pt x="85" y="260"/>
                    </a:cubicBezTo>
                    <a:cubicBezTo>
                      <a:pt x="150" y="262"/>
                      <a:pt x="180" y="371"/>
                      <a:pt x="185" y="424"/>
                    </a:cubicBezTo>
                    <a:cubicBezTo>
                      <a:pt x="190" y="488"/>
                      <a:pt x="185" y="576"/>
                      <a:pt x="126" y="637"/>
                    </a:cubicBezTo>
                    <a:cubicBezTo>
                      <a:pt x="125" y="638"/>
                      <a:pt x="125" y="640"/>
                      <a:pt x="125" y="641"/>
                    </a:cubicBezTo>
                    <a:cubicBezTo>
                      <a:pt x="125" y="643"/>
                      <a:pt x="126" y="644"/>
                      <a:pt x="127" y="645"/>
                    </a:cubicBezTo>
                    <a:cubicBezTo>
                      <a:pt x="175" y="671"/>
                      <a:pt x="184" y="766"/>
                      <a:pt x="185" y="806"/>
                    </a:cubicBezTo>
                    <a:cubicBezTo>
                      <a:pt x="188" y="868"/>
                      <a:pt x="184" y="938"/>
                      <a:pt x="137" y="978"/>
                    </a:cubicBezTo>
                    <a:cubicBezTo>
                      <a:pt x="135" y="980"/>
                      <a:pt x="134" y="983"/>
                      <a:pt x="136" y="985"/>
                    </a:cubicBezTo>
                    <a:cubicBezTo>
                      <a:pt x="138" y="988"/>
                      <a:pt x="141" y="988"/>
                      <a:pt x="143" y="986"/>
                    </a:cubicBezTo>
                    <a:cubicBezTo>
                      <a:pt x="187" y="949"/>
                      <a:pt x="196" y="890"/>
                      <a:pt x="196" y="833"/>
                    </a:cubicBezTo>
                    <a:cubicBezTo>
                      <a:pt x="196" y="824"/>
                      <a:pt x="196" y="815"/>
                      <a:pt x="196" y="806"/>
                    </a:cubicBezTo>
                    <a:cubicBezTo>
                      <a:pt x="194" y="766"/>
                      <a:pt x="185" y="672"/>
                      <a:pt x="137" y="640"/>
                    </a:cubicBezTo>
                    <a:cubicBezTo>
                      <a:pt x="184" y="589"/>
                      <a:pt x="197" y="520"/>
                      <a:pt x="197" y="461"/>
                    </a:cubicBezTo>
                    <a:cubicBezTo>
                      <a:pt x="197" y="448"/>
                      <a:pt x="196" y="435"/>
                      <a:pt x="195" y="423"/>
                    </a:cubicBezTo>
                    <a:cubicBezTo>
                      <a:pt x="190" y="369"/>
                      <a:pt x="159" y="260"/>
                      <a:pt x="93" y="251"/>
                    </a:cubicBezTo>
                    <a:cubicBezTo>
                      <a:pt x="100" y="235"/>
                      <a:pt x="103" y="215"/>
                      <a:pt x="103" y="193"/>
                    </a:cubicBezTo>
                    <a:cubicBezTo>
                      <a:pt x="103" y="169"/>
                      <a:pt x="99" y="141"/>
                      <a:pt x="90" y="114"/>
                    </a:cubicBezTo>
                    <a:cubicBezTo>
                      <a:pt x="72" y="59"/>
                      <a:pt x="42" y="17"/>
                      <a:pt x="8" y="1"/>
                    </a:cubicBezTo>
                    <a:cubicBezTo>
                      <a:pt x="5" y="0"/>
                      <a:pt x="2" y="1"/>
                      <a:pt x="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3" name="Freeform 31">
                <a:extLst>
                  <a:ext uri="{FF2B5EF4-FFF2-40B4-BE49-F238E27FC236}">
                    <a16:creationId xmlns:a16="http://schemas.microsoft.com/office/drawing/2014/main" id="{5FB16A13-8E50-964A-871A-CBA8AFCABE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1" y="2381"/>
                <a:ext cx="240" cy="215"/>
              </a:xfrm>
              <a:custGeom>
                <a:avLst/>
                <a:gdLst>
                  <a:gd name="T0" fmla="*/ 120 w 294"/>
                  <a:gd name="T1" fmla="*/ 0 h 263"/>
                  <a:gd name="T2" fmla="*/ 20 w 294"/>
                  <a:gd name="T3" fmla="*/ 79 h 263"/>
                  <a:gd name="T4" fmla="*/ 19 w 294"/>
                  <a:gd name="T5" fmla="*/ 197 h 263"/>
                  <a:gd name="T6" fmla="*/ 204 w 294"/>
                  <a:gd name="T7" fmla="*/ 247 h 263"/>
                  <a:gd name="T8" fmla="*/ 285 w 294"/>
                  <a:gd name="T9" fmla="*/ 186 h 263"/>
                  <a:gd name="T10" fmla="*/ 283 w 294"/>
                  <a:gd name="T11" fmla="*/ 121 h 263"/>
                  <a:gd name="T12" fmla="*/ 196 w 294"/>
                  <a:gd name="T13" fmla="*/ 79 h 263"/>
                  <a:gd name="T14" fmla="*/ 131 w 294"/>
                  <a:gd name="T15" fmla="*/ 125 h 263"/>
                  <a:gd name="T16" fmla="*/ 143 w 294"/>
                  <a:gd name="T17" fmla="*/ 168 h 263"/>
                  <a:gd name="T18" fmla="*/ 161 w 294"/>
                  <a:gd name="T19" fmla="*/ 171 h 263"/>
                  <a:gd name="T20" fmla="*/ 174 w 294"/>
                  <a:gd name="T21" fmla="*/ 167 h 263"/>
                  <a:gd name="T22" fmla="*/ 176 w 294"/>
                  <a:gd name="T23" fmla="*/ 161 h 263"/>
                  <a:gd name="T24" fmla="*/ 171 w 294"/>
                  <a:gd name="T25" fmla="*/ 157 h 263"/>
                  <a:gd name="T26" fmla="*/ 158 w 294"/>
                  <a:gd name="T27" fmla="*/ 157 h 263"/>
                  <a:gd name="T28" fmla="*/ 154 w 294"/>
                  <a:gd name="T29" fmla="*/ 157 h 263"/>
                  <a:gd name="T30" fmla="*/ 149 w 294"/>
                  <a:gd name="T31" fmla="*/ 159 h 263"/>
                  <a:gd name="T32" fmla="*/ 140 w 294"/>
                  <a:gd name="T33" fmla="*/ 136 h 263"/>
                  <a:gd name="T34" fmla="*/ 141 w 294"/>
                  <a:gd name="T35" fmla="*/ 128 h 263"/>
                  <a:gd name="T36" fmla="*/ 197 w 294"/>
                  <a:gd name="T37" fmla="*/ 89 h 263"/>
                  <a:gd name="T38" fmla="*/ 274 w 294"/>
                  <a:gd name="T39" fmla="*/ 125 h 263"/>
                  <a:gd name="T40" fmla="*/ 275 w 294"/>
                  <a:gd name="T41" fmla="*/ 181 h 263"/>
                  <a:gd name="T42" fmla="*/ 201 w 294"/>
                  <a:gd name="T43" fmla="*/ 237 h 263"/>
                  <a:gd name="T44" fmla="*/ 28 w 294"/>
                  <a:gd name="T45" fmla="*/ 192 h 263"/>
                  <a:gd name="T46" fmla="*/ 29 w 294"/>
                  <a:gd name="T47" fmla="*/ 83 h 263"/>
                  <a:gd name="T48" fmla="*/ 121 w 294"/>
                  <a:gd name="T49" fmla="*/ 10 h 263"/>
                  <a:gd name="T50" fmla="*/ 126 w 294"/>
                  <a:gd name="T51" fmla="*/ 4 h 263"/>
                  <a:gd name="T52" fmla="*/ 120 w 294"/>
                  <a:gd name="T53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4" h="263">
                    <a:moveTo>
                      <a:pt x="120" y="0"/>
                    </a:moveTo>
                    <a:cubicBezTo>
                      <a:pt x="80" y="5"/>
                      <a:pt x="41" y="35"/>
                      <a:pt x="20" y="79"/>
                    </a:cubicBezTo>
                    <a:cubicBezTo>
                      <a:pt x="0" y="120"/>
                      <a:pt x="0" y="164"/>
                      <a:pt x="19" y="197"/>
                    </a:cubicBezTo>
                    <a:cubicBezTo>
                      <a:pt x="54" y="255"/>
                      <a:pt x="151" y="263"/>
                      <a:pt x="204" y="247"/>
                    </a:cubicBezTo>
                    <a:cubicBezTo>
                      <a:pt x="243" y="235"/>
                      <a:pt x="272" y="212"/>
                      <a:pt x="285" y="186"/>
                    </a:cubicBezTo>
                    <a:cubicBezTo>
                      <a:pt x="294" y="166"/>
                      <a:pt x="293" y="144"/>
                      <a:pt x="283" y="121"/>
                    </a:cubicBezTo>
                    <a:cubicBezTo>
                      <a:pt x="269" y="90"/>
                      <a:pt x="229" y="76"/>
                      <a:pt x="196" y="79"/>
                    </a:cubicBezTo>
                    <a:cubicBezTo>
                      <a:pt x="163" y="81"/>
                      <a:pt x="139" y="98"/>
                      <a:pt x="131" y="125"/>
                    </a:cubicBezTo>
                    <a:cubicBezTo>
                      <a:pt x="127" y="140"/>
                      <a:pt x="132" y="159"/>
                      <a:pt x="143" y="168"/>
                    </a:cubicBezTo>
                    <a:cubicBezTo>
                      <a:pt x="148" y="172"/>
                      <a:pt x="154" y="173"/>
                      <a:pt x="161" y="171"/>
                    </a:cubicBezTo>
                    <a:cubicBezTo>
                      <a:pt x="164" y="172"/>
                      <a:pt x="168" y="171"/>
                      <a:pt x="174" y="167"/>
                    </a:cubicBezTo>
                    <a:cubicBezTo>
                      <a:pt x="175" y="165"/>
                      <a:pt x="176" y="163"/>
                      <a:pt x="176" y="161"/>
                    </a:cubicBezTo>
                    <a:cubicBezTo>
                      <a:pt x="175" y="159"/>
                      <a:pt x="173" y="158"/>
                      <a:pt x="171" y="157"/>
                    </a:cubicBezTo>
                    <a:cubicBezTo>
                      <a:pt x="163" y="156"/>
                      <a:pt x="160" y="156"/>
                      <a:pt x="158" y="157"/>
                    </a:cubicBezTo>
                    <a:cubicBezTo>
                      <a:pt x="156" y="157"/>
                      <a:pt x="154" y="157"/>
                      <a:pt x="154" y="157"/>
                    </a:cubicBezTo>
                    <a:cubicBezTo>
                      <a:pt x="152" y="156"/>
                      <a:pt x="150" y="157"/>
                      <a:pt x="149" y="159"/>
                    </a:cubicBezTo>
                    <a:cubicBezTo>
                      <a:pt x="143" y="155"/>
                      <a:pt x="140" y="145"/>
                      <a:pt x="140" y="136"/>
                    </a:cubicBezTo>
                    <a:cubicBezTo>
                      <a:pt x="140" y="133"/>
                      <a:pt x="140" y="130"/>
                      <a:pt x="141" y="128"/>
                    </a:cubicBezTo>
                    <a:cubicBezTo>
                      <a:pt x="147" y="106"/>
                      <a:pt x="168" y="91"/>
                      <a:pt x="197" y="89"/>
                    </a:cubicBezTo>
                    <a:cubicBezTo>
                      <a:pt x="226" y="87"/>
                      <a:pt x="262" y="99"/>
                      <a:pt x="274" y="125"/>
                    </a:cubicBezTo>
                    <a:cubicBezTo>
                      <a:pt x="283" y="145"/>
                      <a:pt x="283" y="164"/>
                      <a:pt x="275" y="181"/>
                    </a:cubicBezTo>
                    <a:cubicBezTo>
                      <a:pt x="264" y="205"/>
                      <a:pt x="237" y="226"/>
                      <a:pt x="201" y="237"/>
                    </a:cubicBezTo>
                    <a:cubicBezTo>
                      <a:pt x="151" y="253"/>
                      <a:pt x="60" y="246"/>
                      <a:pt x="28" y="192"/>
                    </a:cubicBezTo>
                    <a:cubicBezTo>
                      <a:pt x="10" y="162"/>
                      <a:pt x="11" y="121"/>
                      <a:pt x="29" y="83"/>
                    </a:cubicBezTo>
                    <a:cubicBezTo>
                      <a:pt x="49" y="43"/>
                      <a:pt x="84" y="15"/>
                      <a:pt x="121" y="10"/>
                    </a:cubicBezTo>
                    <a:cubicBezTo>
                      <a:pt x="124" y="10"/>
                      <a:pt x="126" y="7"/>
                      <a:pt x="126" y="4"/>
                    </a:cubicBezTo>
                    <a:cubicBezTo>
                      <a:pt x="125" y="2"/>
                      <a:pt x="123" y="0"/>
                      <a:pt x="12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4" name="Freeform 32">
                <a:extLst>
                  <a:ext uri="{FF2B5EF4-FFF2-40B4-BE49-F238E27FC236}">
                    <a16:creationId xmlns:a16="http://schemas.microsoft.com/office/drawing/2014/main" id="{EF819C81-5A94-D44F-8890-3A1B092A3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4" y="2484"/>
                <a:ext cx="511" cy="310"/>
              </a:xfrm>
              <a:custGeom>
                <a:avLst/>
                <a:gdLst>
                  <a:gd name="T0" fmla="*/ 171 w 626"/>
                  <a:gd name="T1" fmla="*/ 2 h 379"/>
                  <a:gd name="T2" fmla="*/ 126 w 626"/>
                  <a:gd name="T3" fmla="*/ 23 h 379"/>
                  <a:gd name="T4" fmla="*/ 44 w 626"/>
                  <a:gd name="T5" fmla="*/ 81 h 379"/>
                  <a:gd name="T6" fmla="*/ 24 w 626"/>
                  <a:gd name="T7" fmla="*/ 281 h 379"/>
                  <a:gd name="T8" fmla="*/ 189 w 626"/>
                  <a:gd name="T9" fmla="*/ 366 h 379"/>
                  <a:gd name="T10" fmla="*/ 199 w 626"/>
                  <a:gd name="T11" fmla="*/ 367 h 379"/>
                  <a:gd name="T12" fmla="*/ 465 w 626"/>
                  <a:gd name="T13" fmla="*/ 354 h 379"/>
                  <a:gd name="T14" fmla="*/ 600 w 626"/>
                  <a:gd name="T15" fmla="*/ 266 h 379"/>
                  <a:gd name="T16" fmla="*/ 613 w 626"/>
                  <a:gd name="T17" fmla="*/ 127 h 379"/>
                  <a:gd name="T18" fmla="*/ 521 w 626"/>
                  <a:gd name="T19" fmla="*/ 42 h 379"/>
                  <a:gd name="T20" fmla="*/ 458 w 626"/>
                  <a:gd name="T21" fmla="*/ 11 h 379"/>
                  <a:gd name="T22" fmla="*/ 451 w 626"/>
                  <a:gd name="T23" fmla="*/ 12 h 379"/>
                  <a:gd name="T24" fmla="*/ 451 w 626"/>
                  <a:gd name="T25" fmla="*/ 19 h 379"/>
                  <a:gd name="T26" fmla="*/ 517 w 626"/>
                  <a:gd name="T27" fmla="*/ 52 h 379"/>
                  <a:gd name="T28" fmla="*/ 603 w 626"/>
                  <a:gd name="T29" fmla="*/ 129 h 379"/>
                  <a:gd name="T30" fmla="*/ 591 w 626"/>
                  <a:gd name="T31" fmla="*/ 261 h 379"/>
                  <a:gd name="T32" fmla="*/ 462 w 626"/>
                  <a:gd name="T33" fmla="*/ 344 h 379"/>
                  <a:gd name="T34" fmla="*/ 200 w 626"/>
                  <a:gd name="T35" fmla="*/ 356 h 379"/>
                  <a:gd name="T36" fmla="*/ 189 w 626"/>
                  <a:gd name="T37" fmla="*/ 356 h 379"/>
                  <a:gd name="T38" fmla="*/ 34 w 626"/>
                  <a:gd name="T39" fmla="*/ 277 h 379"/>
                  <a:gd name="T40" fmla="*/ 52 w 626"/>
                  <a:gd name="T41" fmla="*/ 86 h 379"/>
                  <a:gd name="T42" fmla="*/ 129 w 626"/>
                  <a:gd name="T43" fmla="*/ 32 h 379"/>
                  <a:gd name="T44" fmla="*/ 176 w 626"/>
                  <a:gd name="T45" fmla="*/ 11 h 379"/>
                  <a:gd name="T46" fmla="*/ 178 w 626"/>
                  <a:gd name="T47" fmla="*/ 4 h 379"/>
                  <a:gd name="T48" fmla="*/ 171 w 626"/>
                  <a:gd name="T49" fmla="*/ 2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26" h="379">
                    <a:moveTo>
                      <a:pt x="171" y="2"/>
                    </a:moveTo>
                    <a:cubicBezTo>
                      <a:pt x="156" y="11"/>
                      <a:pt x="141" y="17"/>
                      <a:pt x="126" y="23"/>
                    </a:cubicBezTo>
                    <a:cubicBezTo>
                      <a:pt x="96" y="35"/>
                      <a:pt x="65" y="47"/>
                      <a:pt x="44" y="81"/>
                    </a:cubicBezTo>
                    <a:cubicBezTo>
                      <a:pt x="7" y="139"/>
                      <a:pt x="0" y="218"/>
                      <a:pt x="24" y="281"/>
                    </a:cubicBezTo>
                    <a:cubicBezTo>
                      <a:pt x="53" y="355"/>
                      <a:pt x="122" y="360"/>
                      <a:pt x="189" y="366"/>
                    </a:cubicBezTo>
                    <a:cubicBezTo>
                      <a:pt x="199" y="367"/>
                      <a:pt x="199" y="367"/>
                      <a:pt x="199" y="367"/>
                    </a:cubicBezTo>
                    <a:cubicBezTo>
                      <a:pt x="283" y="374"/>
                      <a:pt x="380" y="379"/>
                      <a:pt x="465" y="354"/>
                    </a:cubicBezTo>
                    <a:cubicBezTo>
                      <a:pt x="536" y="332"/>
                      <a:pt x="581" y="304"/>
                      <a:pt x="600" y="266"/>
                    </a:cubicBezTo>
                    <a:cubicBezTo>
                      <a:pt x="626" y="218"/>
                      <a:pt x="619" y="158"/>
                      <a:pt x="613" y="127"/>
                    </a:cubicBezTo>
                    <a:cubicBezTo>
                      <a:pt x="601" y="69"/>
                      <a:pt x="560" y="55"/>
                      <a:pt x="521" y="42"/>
                    </a:cubicBezTo>
                    <a:cubicBezTo>
                      <a:pt x="498" y="35"/>
                      <a:pt x="475" y="27"/>
                      <a:pt x="458" y="11"/>
                    </a:cubicBezTo>
                    <a:cubicBezTo>
                      <a:pt x="456" y="9"/>
                      <a:pt x="452" y="10"/>
                      <a:pt x="451" y="12"/>
                    </a:cubicBezTo>
                    <a:cubicBezTo>
                      <a:pt x="449" y="14"/>
                      <a:pt x="449" y="17"/>
                      <a:pt x="451" y="19"/>
                    </a:cubicBezTo>
                    <a:cubicBezTo>
                      <a:pt x="470" y="36"/>
                      <a:pt x="494" y="44"/>
                      <a:pt x="517" y="52"/>
                    </a:cubicBezTo>
                    <a:cubicBezTo>
                      <a:pt x="556" y="65"/>
                      <a:pt x="592" y="77"/>
                      <a:pt x="603" y="129"/>
                    </a:cubicBezTo>
                    <a:cubicBezTo>
                      <a:pt x="609" y="159"/>
                      <a:pt x="616" y="216"/>
                      <a:pt x="591" y="261"/>
                    </a:cubicBezTo>
                    <a:cubicBezTo>
                      <a:pt x="573" y="296"/>
                      <a:pt x="530" y="323"/>
                      <a:pt x="462" y="344"/>
                    </a:cubicBezTo>
                    <a:cubicBezTo>
                      <a:pt x="379" y="369"/>
                      <a:pt x="283" y="364"/>
                      <a:pt x="200" y="356"/>
                    </a:cubicBezTo>
                    <a:cubicBezTo>
                      <a:pt x="189" y="356"/>
                      <a:pt x="189" y="356"/>
                      <a:pt x="189" y="356"/>
                    </a:cubicBezTo>
                    <a:cubicBezTo>
                      <a:pt x="126" y="350"/>
                      <a:pt x="60" y="345"/>
                      <a:pt x="34" y="277"/>
                    </a:cubicBezTo>
                    <a:cubicBezTo>
                      <a:pt x="10" y="217"/>
                      <a:pt x="18" y="142"/>
                      <a:pt x="52" y="86"/>
                    </a:cubicBezTo>
                    <a:cubicBezTo>
                      <a:pt x="71" y="55"/>
                      <a:pt x="100" y="44"/>
                      <a:pt x="129" y="32"/>
                    </a:cubicBezTo>
                    <a:cubicBezTo>
                      <a:pt x="145" y="26"/>
                      <a:pt x="161" y="20"/>
                      <a:pt x="176" y="11"/>
                    </a:cubicBezTo>
                    <a:cubicBezTo>
                      <a:pt x="178" y="9"/>
                      <a:pt x="179" y="6"/>
                      <a:pt x="178" y="4"/>
                    </a:cubicBezTo>
                    <a:cubicBezTo>
                      <a:pt x="176" y="1"/>
                      <a:pt x="173" y="0"/>
                      <a:pt x="171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5" name="Freeform 33">
                <a:extLst>
                  <a:ext uri="{FF2B5EF4-FFF2-40B4-BE49-F238E27FC236}">
                    <a16:creationId xmlns:a16="http://schemas.microsoft.com/office/drawing/2014/main" id="{63CE2C97-AE42-A646-A776-42F4456FB3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70" y="2601"/>
                <a:ext cx="54" cy="52"/>
              </a:xfrm>
              <a:custGeom>
                <a:avLst/>
                <a:gdLst>
                  <a:gd name="T0" fmla="*/ 5 w 66"/>
                  <a:gd name="T1" fmla="*/ 0 h 64"/>
                  <a:gd name="T2" fmla="*/ 0 w 66"/>
                  <a:gd name="T3" fmla="*/ 5 h 64"/>
                  <a:gd name="T4" fmla="*/ 0 w 66"/>
                  <a:gd name="T5" fmla="*/ 5 h 64"/>
                  <a:gd name="T6" fmla="*/ 5 w 66"/>
                  <a:gd name="T7" fmla="*/ 10 h 64"/>
                  <a:gd name="T8" fmla="*/ 47 w 66"/>
                  <a:gd name="T9" fmla="*/ 25 h 64"/>
                  <a:gd name="T10" fmla="*/ 44 w 66"/>
                  <a:gd name="T11" fmla="*/ 29 h 64"/>
                  <a:gd name="T12" fmla="*/ 44 w 66"/>
                  <a:gd name="T13" fmla="*/ 29 h 64"/>
                  <a:gd name="T14" fmla="*/ 12 w 66"/>
                  <a:gd name="T15" fmla="*/ 51 h 64"/>
                  <a:gd name="T16" fmla="*/ 8 w 66"/>
                  <a:gd name="T17" fmla="*/ 55 h 64"/>
                  <a:gd name="T18" fmla="*/ 6 w 66"/>
                  <a:gd name="T19" fmla="*/ 59 h 64"/>
                  <a:gd name="T20" fmla="*/ 7 w 66"/>
                  <a:gd name="T21" fmla="*/ 62 h 64"/>
                  <a:gd name="T22" fmla="*/ 14 w 66"/>
                  <a:gd name="T23" fmla="*/ 63 h 64"/>
                  <a:gd name="T24" fmla="*/ 18 w 66"/>
                  <a:gd name="T25" fmla="*/ 59 h 64"/>
                  <a:gd name="T26" fmla="*/ 57 w 66"/>
                  <a:gd name="T27" fmla="*/ 33 h 64"/>
                  <a:gd name="T28" fmla="*/ 57 w 66"/>
                  <a:gd name="T29" fmla="*/ 33 h 64"/>
                  <a:gd name="T30" fmla="*/ 59 w 66"/>
                  <a:gd name="T31" fmla="*/ 33 h 64"/>
                  <a:gd name="T32" fmla="*/ 66 w 66"/>
                  <a:gd name="T33" fmla="*/ 31 h 64"/>
                  <a:gd name="T34" fmla="*/ 66 w 66"/>
                  <a:gd name="T35" fmla="*/ 29 h 64"/>
                  <a:gd name="T36" fmla="*/ 64 w 66"/>
                  <a:gd name="T37" fmla="*/ 25 h 64"/>
                  <a:gd name="T38" fmla="*/ 62 w 66"/>
                  <a:gd name="T39" fmla="*/ 23 h 64"/>
                  <a:gd name="T40" fmla="*/ 61 w 66"/>
                  <a:gd name="T41" fmla="*/ 22 h 64"/>
                  <a:gd name="T42" fmla="*/ 5 w 66"/>
                  <a:gd name="T43" fmla="*/ 0 h 64"/>
                  <a:gd name="T44" fmla="*/ 62 w 66"/>
                  <a:gd name="T45" fmla="*/ 24 h 64"/>
                  <a:gd name="T46" fmla="*/ 62 w 66"/>
                  <a:gd name="T47" fmla="*/ 24 h 64"/>
                  <a:gd name="T48" fmla="*/ 62 w 66"/>
                  <a:gd name="T49" fmla="*/ 2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" h="64">
                    <a:moveTo>
                      <a:pt x="5" y="0"/>
                    </a:moveTo>
                    <a:cubicBezTo>
                      <a:pt x="2" y="0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8" y="11"/>
                      <a:pt x="33" y="18"/>
                      <a:pt x="47" y="25"/>
                    </a:cubicBezTo>
                    <a:cubicBezTo>
                      <a:pt x="46" y="26"/>
                      <a:pt x="44" y="27"/>
                      <a:pt x="44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33" y="36"/>
                      <a:pt x="23" y="44"/>
                      <a:pt x="12" y="51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6" y="56"/>
                      <a:pt x="6" y="57"/>
                      <a:pt x="6" y="59"/>
                    </a:cubicBezTo>
                    <a:cubicBezTo>
                      <a:pt x="6" y="60"/>
                      <a:pt x="6" y="61"/>
                      <a:pt x="7" y="62"/>
                    </a:cubicBezTo>
                    <a:cubicBezTo>
                      <a:pt x="8" y="64"/>
                      <a:pt x="12" y="64"/>
                      <a:pt x="14" y="63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31" y="50"/>
                      <a:pt x="44" y="41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8" y="33"/>
                      <a:pt x="59" y="33"/>
                      <a:pt x="59" y="33"/>
                    </a:cubicBezTo>
                    <a:cubicBezTo>
                      <a:pt x="62" y="34"/>
                      <a:pt x="65" y="33"/>
                      <a:pt x="66" y="31"/>
                    </a:cubicBezTo>
                    <a:cubicBezTo>
                      <a:pt x="66" y="30"/>
                      <a:pt x="66" y="29"/>
                      <a:pt x="66" y="29"/>
                    </a:cubicBezTo>
                    <a:cubicBezTo>
                      <a:pt x="66" y="27"/>
                      <a:pt x="66" y="26"/>
                      <a:pt x="64" y="25"/>
                    </a:cubicBezTo>
                    <a:cubicBezTo>
                      <a:pt x="64" y="25"/>
                      <a:pt x="63" y="24"/>
                      <a:pt x="62" y="23"/>
                    </a:cubicBezTo>
                    <a:cubicBezTo>
                      <a:pt x="62" y="23"/>
                      <a:pt x="62" y="22"/>
                      <a:pt x="61" y="22"/>
                    </a:cubicBezTo>
                    <a:cubicBezTo>
                      <a:pt x="50" y="12"/>
                      <a:pt x="10" y="0"/>
                      <a:pt x="5" y="0"/>
                    </a:cubicBezTo>
                    <a:close/>
                    <a:moveTo>
                      <a:pt x="62" y="24"/>
                    </a:move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6" name="Freeform 34">
                <a:extLst>
                  <a:ext uri="{FF2B5EF4-FFF2-40B4-BE49-F238E27FC236}">
                    <a16:creationId xmlns:a16="http://schemas.microsoft.com/office/drawing/2014/main" id="{8F26ADF3-4818-8141-9C57-87CB8EA32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2599"/>
                <a:ext cx="56" cy="45"/>
              </a:xfrm>
              <a:custGeom>
                <a:avLst/>
                <a:gdLst>
                  <a:gd name="T0" fmla="*/ 63 w 69"/>
                  <a:gd name="T1" fmla="*/ 0 h 56"/>
                  <a:gd name="T2" fmla="*/ 59 w 69"/>
                  <a:gd name="T3" fmla="*/ 1 h 56"/>
                  <a:gd name="T4" fmla="*/ 6 w 69"/>
                  <a:gd name="T5" fmla="*/ 18 h 56"/>
                  <a:gd name="T6" fmla="*/ 5 w 69"/>
                  <a:gd name="T7" fmla="*/ 18 h 56"/>
                  <a:gd name="T8" fmla="*/ 4 w 69"/>
                  <a:gd name="T9" fmla="*/ 18 h 56"/>
                  <a:gd name="T10" fmla="*/ 4 w 69"/>
                  <a:gd name="T11" fmla="*/ 18 h 56"/>
                  <a:gd name="T12" fmla="*/ 3 w 69"/>
                  <a:gd name="T13" fmla="*/ 19 h 56"/>
                  <a:gd name="T14" fmla="*/ 1 w 69"/>
                  <a:gd name="T15" fmla="*/ 20 h 56"/>
                  <a:gd name="T16" fmla="*/ 0 w 69"/>
                  <a:gd name="T17" fmla="*/ 25 h 56"/>
                  <a:gd name="T18" fmla="*/ 0 w 69"/>
                  <a:gd name="T19" fmla="*/ 27 h 56"/>
                  <a:gd name="T20" fmla="*/ 2 w 69"/>
                  <a:gd name="T21" fmla="*/ 30 h 56"/>
                  <a:gd name="T22" fmla="*/ 11 w 69"/>
                  <a:gd name="T23" fmla="*/ 30 h 56"/>
                  <a:gd name="T24" fmla="*/ 61 w 69"/>
                  <a:gd name="T25" fmla="*/ 54 h 56"/>
                  <a:gd name="T26" fmla="*/ 68 w 69"/>
                  <a:gd name="T27" fmla="*/ 52 h 56"/>
                  <a:gd name="T28" fmla="*/ 69 w 69"/>
                  <a:gd name="T29" fmla="*/ 50 h 56"/>
                  <a:gd name="T30" fmla="*/ 67 w 69"/>
                  <a:gd name="T31" fmla="*/ 45 h 56"/>
                  <a:gd name="T32" fmla="*/ 21 w 69"/>
                  <a:gd name="T33" fmla="*/ 23 h 56"/>
                  <a:gd name="T34" fmla="*/ 62 w 69"/>
                  <a:gd name="T35" fmla="*/ 11 h 56"/>
                  <a:gd name="T36" fmla="*/ 65 w 69"/>
                  <a:gd name="T37" fmla="*/ 10 h 56"/>
                  <a:gd name="T38" fmla="*/ 69 w 69"/>
                  <a:gd name="T39" fmla="*/ 5 h 56"/>
                  <a:gd name="T40" fmla="*/ 69 w 69"/>
                  <a:gd name="T41" fmla="*/ 4 h 56"/>
                  <a:gd name="T42" fmla="*/ 63 w 69"/>
                  <a:gd name="T4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9" h="56">
                    <a:moveTo>
                      <a:pt x="63" y="0"/>
                    </a:moveTo>
                    <a:cubicBezTo>
                      <a:pt x="59" y="1"/>
                      <a:pt x="59" y="1"/>
                      <a:pt x="59" y="1"/>
                    </a:cubicBezTo>
                    <a:cubicBezTo>
                      <a:pt x="42" y="6"/>
                      <a:pt x="23" y="12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9"/>
                      <a:pt x="4" y="19"/>
                      <a:pt x="3" y="19"/>
                    </a:cubicBezTo>
                    <a:cubicBezTo>
                      <a:pt x="3" y="20"/>
                      <a:pt x="2" y="20"/>
                      <a:pt x="1" y="20"/>
                    </a:cubicBezTo>
                    <a:cubicBezTo>
                      <a:pt x="1" y="21"/>
                      <a:pt x="0" y="22"/>
                      <a:pt x="0" y="25"/>
                    </a:cubicBezTo>
                    <a:cubicBezTo>
                      <a:pt x="0" y="25"/>
                      <a:pt x="0" y="26"/>
                      <a:pt x="0" y="27"/>
                    </a:cubicBezTo>
                    <a:cubicBezTo>
                      <a:pt x="0" y="28"/>
                      <a:pt x="1" y="29"/>
                      <a:pt x="2" y="30"/>
                    </a:cubicBezTo>
                    <a:cubicBezTo>
                      <a:pt x="5" y="32"/>
                      <a:pt x="8" y="32"/>
                      <a:pt x="11" y="30"/>
                    </a:cubicBezTo>
                    <a:cubicBezTo>
                      <a:pt x="27" y="37"/>
                      <a:pt x="48" y="46"/>
                      <a:pt x="61" y="54"/>
                    </a:cubicBezTo>
                    <a:cubicBezTo>
                      <a:pt x="64" y="56"/>
                      <a:pt x="67" y="55"/>
                      <a:pt x="68" y="52"/>
                    </a:cubicBezTo>
                    <a:cubicBezTo>
                      <a:pt x="69" y="52"/>
                      <a:pt x="69" y="51"/>
                      <a:pt x="69" y="50"/>
                    </a:cubicBezTo>
                    <a:cubicBezTo>
                      <a:pt x="69" y="48"/>
                      <a:pt x="68" y="46"/>
                      <a:pt x="67" y="45"/>
                    </a:cubicBezTo>
                    <a:cubicBezTo>
                      <a:pt x="55" y="38"/>
                      <a:pt x="37" y="30"/>
                      <a:pt x="21" y="23"/>
                    </a:cubicBezTo>
                    <a:cubicBezTo>
                      <a:pt x="35" y="19"/>
                      <a:pt x="49" y="15"/>
                      <a:pt x="62" y="11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8" y="10"/>
                      <a:pt x="69" y="8"/>
                      <a:pt x="69" y="5"/>
                    </a:cubicBezTo>
                    <a:cubicBezTo>
                      <a:pt x="69" y="5"/>
                      <a:pt x="69" y="4"/>
                      <a:pt x="69" y="4"/>
                    </a:cubicBezTo>
                    <a:cubicBezTo>
                      <a:pt x="68" y="1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7" name="Freeform 35">
                <a:extLst>
                  <a:ext uri="{FF2B5EF4-FFF2-40B4-BE49-F238E27FC236}">
                    <a16:creationId xmlns:a16="http://schemas.microsoft.com/office/drawing/2014/main" id="{67D8B3DE-1F48-AE47-A7B1-0AE9CDB99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6" y="2630"/>
                <a:ext cx="66" cy="92"/>
              </a:xfrm>
              <a:custGeom>
                <a:avLst/>
                <a:gdLst>
                  <a:gd name="T0" fmla="*/ 63 w 81"/>
                  <a:gd name="T1" fmla="*/ 1 h 113"/>
                  <a:gd name="T2" fmla="*/ 59 w 81"/>
                  <a:gd name="T3" fmla="*/ 7 h 113"/>
                  <a:gd name="T4" fmla="*/ 56 w 81"/>
                  <a:gd name="T5" fmla="*/ 92 h 113"/>
                  <a:gd name="T6" fmla="*/ 43 w 81"/>
                  <a:gd name="T7" fmla="*/ 101 h 113"/>
                  <a:gd name="T8" fmla="*/ 25 w 81"/>
                  <a:gd name="T9" fmla="*/ 94 h 113"/>
                  <a:gd name="T10" fmla="*/ 24 w 81"/>
                  <a:gd name="T11" fmla="*/ 12 h 113"/>
                  <a:gd name="T12" fmla="*/ 23 w 81"/>
                  <a:gd name="T13" fmla="*/ 4 h 113"/>
                  <a:gd name="T14" fmla="*/ 15 w 81"/>
                  <a:gd name="T15" fmla="*/ 6 h 113"/>
                  <a:gd name="T16" fmla="*/ 17 w 81"/>
                  <a:gd name="T17" fmla="*/ 100 h 113"/>
                  <a:gd name="T18" fmla="*/ 44 w 81"/>
                  <a:gd name="T19" fmla="*/ 111 h 113"/>
                  <a:gd name="T20" fmla="*/ 65 w 81"/>
                  <a:gd name="T21" fmla="*/ 97 h 113"/>
                  <a:gd name="T22" fmla="*/ 69 w 81"/>
                  <a:gd name="T23" fmla="*/ 5 h 113"/>
                  <a:gd name="T24" fmla="*/ 63 w 81"/>
                  <a:gd name="T25" fmla="*/ 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113">
                    <a:moveTo>
                      <a:pt x="63" y="1"/>
                    </a:moveTo>
                    <a:cubicBezTo>
                      <a:pt x="60" y="2"/>
                      <a:pt x="59" y="4"/>
                      <a:pt x="59" y="7"/>
                    </a:cubicBezTo>
                    <a:cubicBezTo>
                      <a:pt x="65" y="30"/>
                      <a:pt x="69" y="72"/>
                      <a:pt x="56" y="92"/>
                    </a:cubicBezTo>
                    <a:cubicBezTo>
                      <a:pt x="53" y="97"/>
                      <a:pt x="48" y="100"/>
                      <a:pt x="43" y="101"/>
                    </a:cubicBezTo>
                    <a:cubicBezTo>
                      <a:pt x="35" y="103"/>
                      <a:pt x="29" y="100"/>
                      <a:pt x="25" y="94"/>
                    </a:cubicBezTo>
                    <a:cubicBezTo>
                      <a:pt x="11" y="73"/>
                      <a:pt x="17" y="23"/>
                      <a:pt x="24" y="12"/>
                    </a:cubicBezTo>
                    <a:cubicBezTo>
                      <a:pt x="26" y="9"/>
                      <a:pt x="25" y="6"/>
                      <a:pt x="23" y="4"/>
                    </a:cubicBezTo>
                    <a:cubicBezTo>
                      <a:pt x="20" y="3"/>
                      <a:pt x="17" y="4"/>
                      <a:pt x="15" y="6"/>
                    </a:cubicBezTo>
                    <a:cubicBezTo>
                      <a:pt x="6" y="22"/>
                      <a:pt x="0" y="76"/>
                      <a:pt x="17" y="100"/>
                    </a:cubicBezTo>
                    <a:cubicBezTo>
                      <a:pt x="23" y="109"/>
                      <a:pt x="33" y="113"/>
                      <a:pt x="44" y="111"/>
                    </a:cubicBezTo>
                    <a:cubicBezTo>
                      <a:pt x="53" y="110"/>
                      <a:pt x="60" y="105"/>
                      <a:pt x="65" y="97"/>
                    </a:cubicBezTo>
                    <a:cubicBezTo>
                      <a:pt x="81" y="73"/>
                      <a:pt x="75" y="26"/>
                      <a:pt x="69" y="5"/>
                    </a:cubicBezTo>
                    <a:cubicBezTo>
                      <a:pt x="69" y="2"/>
                      <a:pt x="66" y="0"/>
                      <a:pt x="63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8" name="Freeform 36">
                <a:extLst>
                  <a:ext uri="{FF2B5EF4-FFF2-40B4-BE49-F238E27FC236}">
                    <a16:creationId xmlns:a16="http://schemas.microsoft.com/office/drawing/2014/main" id="{5E2AD91A-D461-9548-AC15-0B4FECE3F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5" y="2678"/>
                <a:ext cx="48" cy="40"/>
              </a:xfrm>
              <a:custGeom>
                <a:avLst/>
                <a:gdLst>
                  <a:gd name="T0" fmla="*/ 5 w 58"/>
                  <a:gd name="T1" fmla="*/ 14 h 50"/>
                  <a:gd name="T2" fmla="*/ 4 w 58"/>
                  <a:gd name="T3" fmla="*/ 18 h 50"/>
                  <a:gd name="T4" fmla="*/ 4 w 58"/>
                  <a:gd name="T5" fmla="*/ 19 h 50"/>
                  <a:gd name="T6" fmla="*/ 3 w 58"/>
                  <a:gd name="T7" fmla="*/ 21 h 50"/>
                  <a:gd name="T8" fmla="*/ 4 w 58"/>
                  <a:gd name="T9" fmla="*/ 22 h 50"/>
                  <a:gd name="T10" fmla="*/ 1 w 58"/>
                  <a:gd name="T11" fmla="*/ 24 h 50"/>
                  <a:gd name="T12" fmla="*/ 0 w 58"/>
                  <a:gd name="T13" fmla="*/ 27 h 50"/>
                  <a:gd name="T14" fmla="*/ 2 w 58"/>
                  <a:gd name="T15" fmla="*/ 30 h 50"/>
                  <a:gd name="T16" fmla="*/ 9 w 58"/>
                  <a:gd name="T17" fmla="*/ 36 h 50"/>
                  <a:gd name="T18" fmla="*/ 9 w 58"/>
                  <a:gd name="T19" fmla="*/ 39 h 50"/>
                  <a:gd name="T20" fmla="*/ 10 w 58"/>
                  <a:gd name="T21" fmla="*/ 46 h 50"/>
                  <a:gd name="T22" fmla="*/ 17 w 58"/>
                  <a:gd name="T23" fmla="*/ 49 h 50"/>
                  <a:gd name="T24" fmla="*/ 57 w 58"/>
                  <a:gd name="T25" fmla="*/ 18 h 50"/>
                  <a:gd name="T26" fmla="*/ 57 w 58"/>
                  <a:gd name="T27" fmla="*/ 18 h 50"/>
                  <a:gd name="T28" fmla="*/ 58 w 58"/>
                  <a:gd name="T29" fmla="*/ 17 h 50"/>
                  <a:gd name="T30" fmla="*/ 58 w 58"/>
                  <a:gd name="T31" fmla="*/ 16 h 50"/>
                  <a:gd name="T32" fmla="*/ 58 w 58"/>
                  <a:gd name="T33" fmla="*/ 15 h 50"/>
                  <a:gd name="T34" fmla="*/ 58 w 58"/>
                  <a:gd name="T35" fmla="*/ 15 h 50"/>
                  <a:gd name="T36" fmla="*/ 56 w 58"/>
                  <a:gd name="T37" fmla="*/ 12 h 50"/>
                  <a:gd name="T38" fmla="*/ 56 w 58"/>
                  <a:gd name="T39" fmla="*/ 11 h 50"/>
                  <a:gd name="T40" fmla="*/ 56 w 58"/>
                  <a:gd name="T41" fmla="*/ 11 h 50"/>
                  <a:gd name="T42" fmla="*/ 55 w 58"/>
                  <a:gd name="T43" fmla="*/ 11 h 50"/>
                  <a:gd name="T44" fmla="*/ 55 w 58"/>
                  <a:gd name="T45" fmla="*/ 11 h 50"/>
                  <a:gd name="T46" fmla="*/ 55 w 58"/>
                  <a:gd name="T47" fmla="*/ 11 h 50"/>
                  <a:gd name="T48" fmla="*/ 5 w 58"/>
                  <a:gd name="T49" fmla="*/ 1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" h="50">
                    <a:moveTo>
                      <a:pt x="5" y="14"/>
                    </a:moveTo>
                    <a:cubicBezTo>
                      <a:pt x="4" y="15"/>
                      <a:pt x="4" y="17"/>
                      <a:pt x="4" y="18"/>
                    </a:cubicBezTo>
                    <a:cubicBezTo>
                      <a:pt x="4" y="18"/>
                      <a:pt x="4" y="19"/>
                      <a:pt x="4" y="19"/>
                    </a:cubicBezTo>
                    <a:cubicBezTo>
                      <a:pt x="4" y="20"/>
                      <a:pt x="3" y="20"/>
                      <a:pt x="3" y="21"/>
                    </a:cubicBezTo>
                    <a:cubicBezTo>
                      <a:pt x="3" y="21"/>
                      <a:pt x="4" y="21"/>
                      <a:pt x="4" y="22"/>
                    </a:cubicBezTo>
                    <a:cubicBezTo>
                      <a:pt x="3" y="22"/>
                      <a:pt x="2" y="23"/>
                      <a:pt x="1" y="24"/>
                    </a:cubicBezTo>
                    <a:cubicBezTo>
                      <a:pt x="1" y="25"/>
                      <a:pt x="0" y="26"/>
                      <a:pt x="0" y="27"/>
                    </a:cubicBezTo>
                    <a:cubicBezTo>
                      <a:pt x="0" y="28"/>
                      <a:pt x="1" y="29"/>
                      <a:pt x="2" y="30"/>
                    </a:cubicBezTo>
                    <a:cubicBezTo>
                      <a:pt x="4" y="33"/>
                      <a:pt x="7" y="35"/>
                      <a:pt x="9" y="36"/>
                    </a:cubicBezTo>
                    <a:cubicBezTo>
                      <a:pt x="9" y="37"/>
                      <a:pt x="9" y="38"/>
                      <a:pt x="9" y="39"/>
                    </a:cubicBezTo>
                    <a:cubicBezTo>
                      <a:pt x="9" y="41"/>
                      <a:pt x="9" y="44"/>
                      <a:pt x="10" y="46"/>
                    </a:cubicBezTo>
                    <a:cubicBezTo>
                      <a:pt x="12" y="49"/>
                      <a:pt x="14" y="50"/>
                      <a:pt x="17" y="49"/>
                    </a:cubicBezTo>
                    <a:cubicBezTo>
                      <a:pt x="28" y="46"/>
                      <a:pt x="53" y="36"/>
                      <a:pt x="57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8" y="16"/>
                      <a:pt x="58" y="16"/>
                      <a:pt x="58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4"/>
                      <a:pt x="57" y="12"/>
                      <a:pt x="56" y="12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39" y="0"/>
                      <a:pt x="19" y="1"/>
                      <a:pt x="5" y="1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9" name="Freeform 37">
                <a:extLst>
                  <a:ext uri="{FF2B5EF4-FFF2-40B4-BE49-F238E27FC236}">
                    <a16:creationId xmlns:a16="http://schemas.microsoft.com/office/drawing/2014/main" id="{C762D217-4623-7E40-BF4B-4EA8183DA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2" y="2707"/>
                <a:ext cx="89" cy="53"/>
              </a:xfrm>
              <a:custGeom>
                <a:avLst/>
                <a:gdLst>
                  <a:gd name="T0" fmla="*/ 18 w 109"/>
                  <a:gd name="T1" fmla="*/ 2 h 65"/>
                  <a:gd name="T2" fmla="*/ 3 w 109"/>
                  <a:gd name="T3" fmla="*/ 35 h 65"/>
                  <a:gd name="T4" fmla="*/ 50 w 109"/>
                  <a:gd name="T5" fmla="*/ 64 h 65"/>
                  <a:gd name="T6" fmla="*/ 95 w 109"/>
                  <a:gd name="T7" fmla="*/ 52 h 65"/>
                  <a:gd name="T8" fmla="*/ 109 w 109"/>
                  <a:gd name="T9" fmla="*/ 9 h 65"/>
                  <a:gd name="T10" fmla="*/ 104 w 109"/>
                  <a:gd name="T11" fmla="*/ 3 h 65"/>
                  <a:gd name="T12" fmla="*/ 98 w 109"/>
                  <a:gd name="T13" fmla="*/ 9 h 65"/>
                  <a:gd name="T14" fmla="*/ 88 w 109"/>
                  <a:gd name="T15" fmla="*/ 45 h 65"/>
                  <a:gd name="T16" fmla="*/ 51 w 109"/>
                  <a:gd name="T17" fmla="*/ 54 h 65"/>
                  <a:gd name="T18" fmla="*/ 13 w 109"/>
                  <a:gd name="T19" fmla="*/ 32 h 65"/>
                  <a:gd name="T20" fmla="*/ 24 w 109"/>
                  <a:gd name="T21" fmla="*/ 10 h 65"/>
                  <a:gd name="T22" fmla="*/ 25 w 109"/>
                  <a:gd name="T23" fmla="*/ 2 h 65"/>
                  <a:gd name="T24" fmla="*/ 18 w 109"/>
                  <a:gd name="T25" fmla="*/ 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65">
                    <a:moveTo>
                      <a:pt x="18" y="2"/>
                    </a:moveTo>
                    <a:cubicBezTo>
                      <a:pt x="0" y="15"/>
                      <a:pt x="1" y="28"/>
                      <a:pt x="3" y="35"/>
                    </a:cubicBezTo>
                    <a:cubicBezTo>
                      <a:pt x="9" y="52"/>
                      <a:pt x="32" y="63"/>
                      <a:pt x="50" y="64"/>
                    </a:cubicBezTo>
                    <a:cubicBezTo>
                      <a:pt x="71" y="65"/>
                      <a:pt x="85" y="61"/>
                      <a:pt x="95" y="52"/>
                    </a:cubicBezTo>
                    <a:cubicBezTo>
                      <a:pt x="104" y="43"/>
                      <a:pt x="109" y="30"/>
                      <a:pt x="109" y="9"/>
                    </a:cubicBezTo>
                    <a:cubicBezTo>
                      <a:pt x="109" y="6"/>
                      <a:pt x="106" y="3"/>
                      <a:pt x="104" y="3"/>
                    </a:cubicBezTo>
                    <a:cubicBezTo>
                      <a:pt x="101" y="3"/>
                      <a:pt x="98" y="6"/>
                      <a:pt x="98" y="9"/>
                    </a:cubicBezTo>
                    <a:cubicBezTo>
                      <a:pt x="98" y="27"/>
                      <a:pt x="95" y="38"/>
                      <a:pt x="88" y="45"/>
                    </a:cubicBezTo>
                    <a:cubicBezTo>
                      <a:pt x="81" y="52"/>
                      <a:pt x="68" y="55"/>
                      <a:pt x="51" y="54"/>
                    </a:cubicBezTo>
                    <a:cubicBezTo>
                      <a:pt x="34" y="53"/>
                      <a:pt x="17" y="43"/>
                      <a:pt x="13" y="32"/>
                    </a:cubicBezTo>
                    <a:cubicBezTo>
                      <a:pt x="11" y="24"/>
                      <a:pt x="14" y="17"/>
                      <a:pt x="24" y="10"/>
                    </a:cubicBezTo>
                    <a:cubicBezTo>
                      <a:pt x="26" y="8"/>
                      <a:pt x="26" y="5"/>
                      <a:pt x="25" y="2"/>
                    </a:cubicBezTo>
                    <a:cubicBezTo>
                      <a:pt x="23" y="0"/>
                      <a:pt x="20" y="0"/>
                      <a:pt x="18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0" name="Freeform 38">
                <a:extLst>
                  <a:ext uri="{FF2B5EF4-FFF2-40B4-BE49-F238E27FC236}">
                    <a16:creationId xmlns:a16="http://schemas.microsoft.com/office/drawing/2014/main" id="{02E59095-E1CB-3F4C-A239-00E9FDC15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4" y="2695"/>
                <a:ext cx="92" cy="68"/>
              </a:xfrm>
              <a:custGeom>
                <a:avLst/>
                <a:gdLst>
                  <a:gd name="T0" fmla="*/ 91 w 113"/>
                  <a:gd name="T1" fmla="*/ 3 h 83"/>
                  <a:gd name="T2" fmla="*/ 92 w 113"/>
                  <a:gd name="T3" fmla="*/ 10 h 83"/>
                  <a:gd name="T4" fmla="*/ 97 w 113"/>
                  <a:gd name="T5" fmla="*/ 33 h 83"/>
                  <a:gd name="T6" fmla="*/ 33 w 113"/>
                  <a:gd name="T7" fmla="*/ 66 h 83"/>
                  <a:gd name="T8" fmla="*/ 12 w 113"/>
                  <a:gd name="T9" fmla="*/ 24 h 83"/>
                  <a:gd name="T10" fmla="*/ 7 w 113"/>
                  <a:gd name="T11" fmla="*/ 18 h 83"/>
                  <a:gd name="T12" fmla="*/ 1 w 113"/>
                  <a:gd name="T13" fmla="*/ 23 h 83"/>
                  <a:gd name="T14" fmla="*/ 30 w 113"/>
                  <a:gd name="T15" fmla="*/ 76 h 83"/>
                  <a:gd name="T16" fmla="*/ 106 w 113"/>
                  <a:gd name="T17" fmla="*/ 38 h 83"/>
                  <a:gd name="T18" fmla="*/ 98 w 113"/>
                  <a:gd name="T19" fmla="*/ 2 h 83"/>
                  <a:gd name="T20" fmla="*/ 91 w 113"/>
                  <a:gd name="T21" fmla="*/ 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3" h="83">
                    <a:moveTo>
                      <a:pt x="91" y="3"/>
                    </a:moveTo>
                    <a:cubicBezTo>
                      <a:pt x="89" y="5"/>
                      <a:pt x="90" y="8"/>
                      <a:pt x="92" y="10"/>
                    </a:cubicBezTo>
                    <a:cubicBezTo>
                      <a:pt x="100" y="16"/>
                      <a:pt x="101" y="24"/>
                      <a:pt x="97" y="33"/>
                    </a:cubicBezTo>
                    <a:cubicBezTo>
                      <a:pt x="88" y="52"/>
                      <a:pt x="55" y="72"/>
                      <a:pt x="33" y="66"/>
                    </a:cubicBezTo>
                    <a:cubicBezTo>
                      <a:pt x="14" y="61"/>
                      <a:pt x="11" y="40"/>
                      <a:pt x="12" y="24"/>
                    </a:cubicBezTo>
                    <a:cubicBezTo>
                      <a:pt x="12" y="21"/>
                      <a:pt x="9" y="19"/>
                      <a:pt x="7" y="18"/>
                    </a:cubicBezTo>
                    <a:cubicBezTo>
                      <a:pt x="4" y="18"/>
                      <a:pt x="1" y="21"/>
                      <a:pt x="1" y="23"/>
                    </a:cubicBezTo>
                    <a:cubicBezTo>
                      <a:pt x="0" y="62"/>
                      <a:pt x="19" y="73"/>
                      <a:pt x="30" y="76"/>
                    </a:cubicBezTo>
                    <a:cubicBezTo>
                      <a:pt x="58" y="83"/>
                      <a:pt x="95" y="61"/>
                      <a:pt x="106" y="38"/>
                    </a:cubicBezTo>
                    <a:cubicBezTo>
                      <a:pt x="113" y="24"/>
                      <a:pt x="110" y="11"/>
                      <a:pt x="98" y="2"/>
                    </a:cubicBezTo>
                    <a:cubicBezTo>
                      <a:pt x="96" y="0"/>
                      <a:pt x="93" y="0"/>
                      <a:pt x="91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1" name="Freeform 39">
                <a:extLst>
                  <a:ext uri="{FF2B5EF4-FFF2-40B4-BE49-F238E27FC236}">
                    <a16:creationId xmlns:a16="http://schemas.microsoft.com/office/drawing/2014/main" id="{47BB0E3A-3365-B041-A6C1-47CFAF6007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39" y="2776"/>
                <a:ext cx="121" cy="114"/>
              </a:xfrm>
              <a:custGeom>
                <a:avLst/>
                <a:gdLst>
                  <a:gd name="T0" fmla="*/ 1 w 149"/>
                  <a:gd name="T1" fmla="*/ 66 h 139"/>
                  <a:gd name="T2" fmla="*/ 1 w 149"/>
                  <a:gd name="T3" fmla="*/ 71 h 139"/>
                  <a:gd name="T4" fmla="*/ 4 w 149"/>
                  <a:gd name="T5" fmla="*/ 74 h 139"/>
                  <a:gd name="T6" fmla="*/ 123 w 149"/>
                  <a:gd name="T7" fmla="*/ 137 h 139"/>
                  <a:gd name="T8" fmla="*/ 128 w 149"/>
                  <a:gd name="T9" fmla="*/ 138 h 139"/>
                  <a:gd name="T10" fmla="*/ 131 w 149"/>
                  <a:gd name="T11" fmla="*/ 135 h 139"/>
                  <a:gd name="T12" fmla="*/ 140 w 149"/>
                  <a:gd name="T13" fmla="*/ 105 h 139"/>
                  <a:gd name="T14" fmla="*/ 149 w 149"/>
                  <a:gd name="T15" fmla="*/ 64 h 139"/>
                  <a:gd name="T16" fmla="*/ 133 w 149"/>
                  <a:gd name="T17" fmla="*/ 20 h 139"/>
                  <a:gd name="T18" fmla="*/ 129 w 149"/>
                  <a:gd name="T19" fmla="*/ 18 h 139"/>
                  <a:gd name="T20" fmla="*/ 102 w 149"/>
                  <a:gd name="T21" fmla="*/ 3 h 139"/>
                  <a:gd name="T22" fmla="*/ 1 w 149"/>
                  <a:gd name="T23" fmla="*/ 66 h 139"/>
                  <a:gd name="T24" fmla="*/ 101 w 149"/>
                  <a:gd name="T25" fmla="*/ 14 h 139"/>
                  <a:gd name="T26" fmla="*/ 130 w 149"/>
                  <a:gd name="T27" fmla="*/ 40 h 139"/>
                  <a:gd name="T28" fmla="*/ 134 w 149"/>
                  <a:gd name="T29" fmla="*/ 42 h 139"/>
                  <a:gd name="T30" fmla="*/ 138 w 149"/>
                  <a:gd name="T31" fmla="*/ 64 h 139"/>
                  <a:gd name="T32" fmla="*/ 130 w 149"/>
                  <a:gd name="T33" fmla="*/ 102 h 139"/>
                  <a:gd name="T34" fmla="*/ 123 w 149"/>
                  <a:gd name="T35" fmla="*/ 125 h 139"/>
                  <a:gd name="T36" fmla="*/ 13 w 149"/>
                  <a:gd name="T37" fmla="*/ 66 h 139"/>
                  <a:gd name="T38" fmla="*/ 101 w 149"/>
                  <a:gd name="T39" fmla="*/ 14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9" h="139">
                    <a:moveTo>
                      <a:pt x="1" y="66"/>
                    </a:moveTo>
                    <a:cubicBezTo>
                      <a:pt x="0" y="68"/>
                      <a:pt x="0" y="69"/>
                      <a:pt x="1" y="71"/>
                    </a:cubicBezTo>
                    <a:cubicBezTo>
                      <a:pt x="1" y="72"/>
                      <a:pt x="3" y="73"/>
                      <a:pt x="4" y="74"/>
                    </a:cubicBezTo>
                    <a:cubicBezTo>
                      <a:pt x="50" y="82"/>
                      <a:pt x="95" y="112"/>
                      <a:pt x="123" y="137"/>
                    </a:cubicBezTo>
                    <a:cubicBezTo>
                      <a:pt x="124" y="138"/>
                      <a:pt x="126" y="139"/>
                      <a:pt x="128" y="138"/>
                    </a:cubicBezTo>
                    <a:cubicBezTo>
                      <a:pt x="129" y="138"/>
                      <a:pt x="131" y="136"/>
                      <a:pt x="131" y="135"/>
                    </a:cubicBezTo>
                    <a:cubicBezTo>
                      <a:pt x="140" y="105"/>
                      <a:pt x="140" y="105"/>
                      <a:pt x="140" y="105"/>
                    </a:cubicBezTo>
                    <a:cubicBezTo>
                      <a:pt x="144" y="91"/>
                      <a:pt x="149" y="78"/>
                      <a:pt x="149" y="64"/>
                    </a:cubicBezTo>
                    <a:cubicBezTo>
                      <a:pt x="149" y="50"/>
                      <a:pt x="145" y="36"/>
                      <a:pt x="133" y="20"/>
                    </a:cubicBezTo>
                    <a:cubicBezTo>
                      <a:pt x="132" y="19"/>
                      <a:pt x="131" y="18"/>
                      <a:pt x="129" y="18"/>
                    </a:cubicBezTo>
                    <a:cubicBezTo>
                      <a:pt x="121" y="8"/>
                      <a:pt x="111" y="4"/>
                      <a:pt x="102" y="3"/>
                    </a:cubicBezTo>
                    <a:cubicBezTo>
                      <a:pt x="65" y="0"/>
                      <a:pt x="16" y="38"/>
                      <a:pt x="1" y="66"/>
                    </a:cubicBezTo>
                    <a:close/>
                    <a:moveTo>
                      <a:pt x="101" y="14"/>
                    </a:moveTo>
                    <a:cubicBezTo>
                      <a:pt x="115" y="15"/>
                      <a:pt x="125" y="24"/>
                      <a:pt x="130" y="40"/>
                    </a:cubicBezTo>
                    <a:cubicBezTo>
                      <a:pt x="131" y="41"/>
                      <a:pt x="133" y="42"/>
                      <a:pt x="134" y="42"/>
                    </a:cubicBezTo>
                    <a:cubicBezTo>
                      <a:pt x="137" y="50"/>
                      <a:pt x="138" y="57"/>
                      <a:pt x="138" y="64"/>
                    </a:cubicBezTo>
                    <a:cubicBezTo>
                      <a:pt x="138" y="76"/>
                      <a:pt x="135" y="88"/>
                      <a:pt x="130" y="102"/>
                    </a:cubicBezTo>
                    <a:cubicBezTo>
                      <a:pt x="130" y="102"/>
                      <a:pt x="126" y="116"/>
                      <a:pt x="123" y="125"/>
                    </a:cubicBezTo>
                    <a:cubicBezTo>
                      <a:pt x="96" y="101"/>
                      <a:pt x="56" y="75"/>
                      <a:pt x="13" y="66"/>
                    </a:cubicBezTo>
                    <a:cubicBezTo>
                      <a:pt x="30" y="41"/>
                      <a:pt x="72" y="11"/>
                      <a:pt x="101" y="1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2" name="Freeform 40">
                <a:extLst>
                  <a:ext uri="{FF2B5EF4-FFF2-40B4-BE49-F238E27FC236}">
                    <a16:creationId xmlns:a16="http://schemas.microsoft.com/office/drawing/2014/main" id="{0A336564-088B-6348-AA08-F9B00A3A4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825"/>
                <a:ext cx="136" cy="84"/>
              </a:xfrm>
              <a:custGeom>
                <a:avLst/>
                <a:gdLst>
                  <a:gd name="T0" fmla="*/ 5 w 166"/>
                  <a:gd name="T1" fmla="*/ 9 h 104"/>
                  <a:gd name="T2" fmla="*/ 10 w 166"/>
                  <a:gd name="T3" fmla="*/ 32 h 104"/>
                  <a:gd name="T4" fmla="*/ 44 w 166"/>
                  <a:gd name="T5" fmla="*/ 43 h 104"/>
                  <a:gd name="T6" fmla="*/ 65 w 166"/>
                  <a:gd name="T7" fmla="*/ 48 h 104"/>
                  <a:gd name="T8" fmla="*/ 97 w 166"/>
                  <a:gd name="T9" fmla="*/ 71 h 104"/>
                  <a:gd name="T10" fmla="*/ 160 w 166"/>
                  <a:gd name="T11" fmla="*/ 102 h 104"/>
                  <a:gd name="T12" fmla="*/ 165 w 166"/>
                  <a:gd name="T13" fmla="*/ 97 h 104"/>
                  <a:gd name="T14" fmla="*/ 151 w 166"/>
                  <a:gd name="T15" fmla="*/ 65 h 104"/>
                  <a:gd name="T16" fmla="*/ 144 w 166"/>
                  <a:gd name="T17" fmla="*/ 66 h 104"/>
                  <a:gd name="T18" fmla="*/ 143 w 166"/>
                  <a:gd name="T19" fmla="*/ 69 h 104"/>
                  <a:gd name="T20" fmla="*/ 145 w 166"/>
                  <a:gd name="T21" fmla="*/ 73 h 104"/>
                  <a:gd name="T22" fmla="*/ 154 w 166"/>
                  <a:gd name="T23" fmla="*/ 91 h 104"/>
                  <a:gd name="T24" fmla="*/ 104 w 166"/>
                  <a:gd name="T25" fmla="*/ 63 h 104"/>
                  <a:gd name="T26" fmla="*/ 69 w 166"/>
                  <a:gd name="T27" fmla="*/ 39 h 104"/>
                  <a:gd name="T28" fmla="*/ 46 w 166"/>
                  <a:gd name="T29" fmla="*/ 33 h 104"/>
                  <a:gd name="T30" fmla="*/ 18 w 166"/>
                  <a:gd name="T31" fmla="*/ 25 h 104"/>
                  <a:gd name="T32" fmla="*/ 13 w 166"/>
                  <a:gd name="T33" fmla="*/ 16 h 104"/>
                  <a:gd name="T34" fmla="*/ 14 w 166"/>
                  <a:gd name="T35" fmla="*/ 15 h 104"/>
                  <a:gd name="T36" fmla="*/ 37 w 166"/>
                  <a:gd name="T37" fmla="*/ 15 h 104"/>
                  <a:gd name="T38" fmla="*/ 44 w 166"/>
                  <a:gd name="T39" fmla="*/ 12 h 104"/>
                  <a:gd name="T40" fmla="*/ 41 w 166"/>
                  <a:gd name="T41" fmla="*/ 6 h 104"/>
                  <a:gd name="T42" fmla="*/ 5 w 166"/>
                  <a:gd name="T43" fmla="*/ 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6" h="104">
                    <a:moveTo>
                      <a:pt x="5" y="9"/>
                    </a:moveTo>
                    <a:cubicBezTo>
                      <a:pt x="3" y="12"/>
                      <a:pt x="0" y="20"/>
                      <a:pt x="10" y="32"/>
                    </a:cubicBezTo>
                    <a:cubicBezTo>
                      <a:pt x="16" y="38"/>
                      <a:pt x="30" y="41"/>
                      <a:pt x="44" y="43"/>
                    </a:cubicBezTo>
                    <a:cubicBezTo>
                      <a:pt x="52" y="45"/>
                      <a:pt x="61" y="46"/>
                      <a:pt x="65" y="48"/>
                    </a:cubicBezTo>
                    <a:cubicBezTo>
                      <a:pt x="75" y="53"/>
                      <a:pt x="86" y="61"/>
                      <a:pt x="97" y="71"/>
                    </a:cubicBezTo>
                    <a:cubicBezTo>
                      <a:pt x="118" y="87"/>
                      <a:pt x="139" y="104"/>
                      <a:pt x="160" y="102"/>
                    </a:cubicBezTo>
                    <a:cubicBezTo>
                      <a:pt x="163" y="102"/>
                      <a:pt x="165" y="100"/>
                      <a:pt x="165" y="97"/>
                    </a:cubicBezTo>
                    <a:cubicBezTo>
                      <a:pt x="166" y="85"/>
                      <a:pt x="161" y="74"/>
                      <a:pt x="151" y="65"/>
                    </a:cubicBezTo>
                    <a:cubicBezTo>
                      <a:pt x="149" y="64"/>
                      <a:pt x="146" y="64"/>
                      <a:pt x="144" y="66"/>
                    </a:cubicBezTo>
                    <a:cubicBezTo>
                      <a:pt x="143" y="67"/>
                      <a:pt x="143" y="68"/>
                      <a:pt x="143" y="69"/>
                    </a:cubicBezTo>
                    <a:cubicBezTo>
                      <a:pt x="143" y="71"/>
                      <a:pt x="143" y="72"/>
                      <a:pt x="145" y="73"/>
                    </a:cubicBezTo>
                    <a:cubicBezTo>
                      <a:pt x="150" y="78"/>
                      <a:pt x="153" y="84"/>
                      <a:pt x="154" y="91"/>
                    </a:cubicBezTo>
                    <a:cubicBezTo>
                      <a:pt x="138" y="90"/>
                      <a:pt x="121" y="76"/>
                      <a:pt x="104" y="63"/>
                    </a:cubicBezTo>
                    <a:cubicBezTo>
                      <a:pt x="92" y="53"/>
                      <a:pt x="80" y="44"/>
                      <a:pt x="69" y="39"/>
                    </a:cubicBezTo>
                    <a:cubicBezTo>
                      <a:pt x="64" y="36"/>
                      <a:pt x="55" y="35"/>
                      <a:pt x="46" y="33"/>
                    </a:cubicBezTo>
                    <a:cubicBezTo>
                      <a:pt x="35" y="31"/>
                      <a:pt x="22" y="29"/>
                      <a:pt x="18" y="25"/>
                    </a:cubicBezTo>
                    <a:cubicBezTo>
                      <a:pt x="15" y="21"/>
                      <a:pt x="13" y="18"/>
                      <a:pt x="13" y="16"/>
                    </a:cubicBezTo>
                    <a:cubicBezTo>
                      <a:pt x="13" y="16"/>
                      <a:pt x="13" y="15"/>
                      <a:pt x="14" y="15"/>
                    </a:cubicBezTo>
                    <a:cubicBezTo>
                      <a:pt x="16" y="12"/>
                      <a:pt x="28" y="11"/>
                      <a:pt x="37" y="15"/>
                    </a:cubicBezTo>
                    <a:cubicBezTo>
                      <a:pt x="40" y="16"/>
                      <a:pt x="43" y="15"/>
                      <a:pt x="44" y="12"/>
                    </a:cubicBezTo>
                    <a:cubicBezTo>
                      <a:pt x="45" y="10"/>
                      <a:pt x="44" y="7"/>
                      <a:pt x="41" y="6"/>
                    </a:cubicBezTo>
                    <a:cubicBezTo>
                      <a:pt x="30" y="0"/>
                      <a:pt x="12" y="0"/>
                      <a:pt x="5" y="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3" name="Freeform 41">
                <a:extLst>
                  <a:ext uri="{FF2B5EF4-FFF2-40B4-BE49-F238E27FC236}">
                    <a16:creationId xmlns:a16="http://schemas.microsoft.com/office/drawing/2014/main" id="{F9EEC050-1D58-4D46-B7EE-2B7BBDCBA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9" y="2854"/>
                <a:ext cx="52" cy="47"/>
              </a:xfrm>
              <a:custGeom>
                <a:avLst/>
                <a:gdLst>
                  <a:gd name="T0" fmla="*/ 25 w 63"/>
                  <a:gd name="T1" fmla="*/ 0 h 58"/>
                  <a:gd name="T2" fmla="*/ 0 w 63"/>
                  <a:gd name="T3" fmla="*/ 21 h 58"/>
                  <a:gd name="T4" fmla="*/ 29 w 63"/>
                  <a:gd name="T5" fmla="*/ 54 h 58"/>
                  <a:gd name="T6" fmla="*/ 62 w 63"/>
                  <a:gd name="T7" fmla="*/ 35 h 58"/>
                  <a:gd name="T8" fmla="*/ 59 w 63"/>
                  <a:gd name="T9" fmla="*/ 29 h 58"/>
                  <a:gd name="T10" fmla="*/ 52 w 63"/>
                  <a:gd name="T11" fmla="*/ 31 h 58"/>
                  <a:gd name="T12" fmla="*/ 32 w 63"/>
                  <a:gd name="T13" fmla="*/ 44 h 58"/>
                  <a:gd name="T14" fmla="*/ 11 w 63"/>
                  <a:gd name="T15" fmla="*/ 22 h 58"/>
                  <a:gd name="T16" fmla="*/ 27 w 63"/>
                  <a:gd name="T17" fmla="*/ 10 h 58"/>
                  <a:gd name="T18" fmla="*/ 31 w 63"/>
                  <a:gd name="T19" fmla="*/ 5 h 58"/>
                  <a:gd name="T20" fmla="*/ 25 w 63"/>
                  <a:gd name="T2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58">
                    <a:moveTo>
                      <a:pt x="25" y="0"/>
                    </a:moveTo>
                    <a:cubicBezTo>
                      <a:pt x="3" y="3"/>
                      <a:pt x="1" y="16"/>
                      <a:pt x="0" y="21"/>
                    </a:cubicBezTo>
                    <a:cubicBezTo>
                      <a:pt x="0" y="35"/>
                      <a:pt x="14" y="51"/>
                      <a:pt x="29" y="54"/>
                    </a:cubicBezTo>
                    <a:cubicBezTo>
                      <a:pt x="44" y="58"/>
                      <a:pt x="55" y="51"/>
                      <a:pt x="62" y="35"/>
                    </a:cubicBezTo>
                    <a:cubicBezTo>
                      <a:pt x="63" y="33"/>
                      <a:pt x="62" y="30"/>
                      <a:pt x="59" y="29"/>
                    </a:cubicBezTo>
                    <a:cubicBezTo>
                      <a:pt x="56" y="27"/>
                      <a:pt x="53" y="29"/>
                      <a:pt x="52" y="31"/>
                    </a:cubicBezTo>
                    <a:cubicBezTo>
                      <a:pt x="48" y="42"/>
                      <a:pt x="41" y="46"/>
                      <a:pt x="32" y="44"/>
                    </a:cubicBezTo>
                    <a:cubicBezTo>
                      <a:pt x="21" y="42"/>
                      <a:pt x="10" y="30"/>
                      <a:pt x="11" y="22"/>
                    </a:cubicBezTo>
                    <a:cubicBezTo>
                      <a:pt x="11" y="14"/>
                      <a:pt x="19" y="11"/>
                      <a:pt x="27" y="10"/>
                    </a:cubicBezTo>
                    <a:cubicBezTo>
                      <a:pt x="29" y="10"/>
                      <a:pt x="31" y="7"/>
                      <a:pt x="31" y="5"/>
                    </a:cubicBezTo>
                    <a:cubicBezTo>
                      <a:pt x="31" y="2"/>
                      <a:pt x="28" y="0"/>
                      <a:pt x="25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4" name="Freeform 42">
                <a:extLst>
                  <a:ext uri="{FF2B5EF4-FFF2-40B4-BE49-F238E27FC236}">
                    <a16:creationId xmlns:a16="http://schemas.microsoft.com/office/drawing/2014/main" id="{02DEC5F8-7B62-B545-BF70-1371F07B1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7" y="2772"/>
                <a:ext cx="91" cy="35"/>
              </a:xfrm>
              <a:custGeom>
                <a:avLst/>
                <a:gdLst>
                  <a:gd name="T0" fmla="*/ 2 w 111"/>
                  <a:gd name="T1" fmla="*/ 2 h 43"/>
                  <a:gd name="T2" fmla="*/ 2 w 111"/>
                  <a:gd name="T3" fmla="*/ 9 h 43"/>
                  <a:gd name="T4" fmla="*/ 63 w 111"/>
                  <a:gd name="T5" fmla="*/ 31 h 43"/>
                  <a:gd name="T6" fmla="*/ 103 w 111"/>
                  <a:gd name="T7" fmla="*/ 42 h 43"/>
                  <a:gd name="T8" fmla="*/ 110 w 111"/>
                  <a:gd name="T9" fmla="*/ 39 h 43"/>
                  <a:gd name="T10" fmla="*/ 107 w 111"/>
                  <a:gd name="T11" fmla="*/ 32 h 43"/>
                  <a:gd name="T12" fmla="*/ 65 w 111"/>
                  <a:gd name="T13" fmla="*/ 21 h 43"/>
                  <a:gd name="T14" fmla="*/ 10 w 111"/>
                  <a:gd name="T15" fmla="*/ 2 h 43"/>
                  <a:gd name="T16" fmla="*/ 2 w 111"/>
                  <a:gd name="T17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" h="43">
                    <a:moveTo>
                      <a:pt x="2" y="2"/>
                    </a:moveTo>
                    <a:cubicBezTo>
                      <a:pt x="0" y="4"/>
                      <a:pt x="0" y="7"/>
                      <a:pt x="2" y="9"/>
                    </a:cubicBezTo>
                    <a:cubicBezTo>
                      <a:pt x="13" y="21"/>
                      <a:pt x="39" y="26"/>
                      <a:pt x="63" y="31"/>
                    </a:cubicBezTo>
                    <a:cubicBezTo>
                      <a:pt x="79" y="35"/>
                      <a:pt x="93" y="38"/>
                      <a:pt x="103" y="42"/>
                    </a:cubicBezTo>
                    <a:cubicBezTo>
                      <a:pt x="106" y="43"/>
                      <a:pt x="109" y="42"/>
                      <a:pt x="110" y="39"/>
                    </a:cubicBezTo>
                    <a:cubicBezTo>
                      <a:pt x="111" y="36"/>
                      <a:pt x="110" y="33"/>
                      <a:pt x="107" y="32"/>
                    </a:cubicBezTo>
                    <a:cubicBezTo>
                      <a:pt x="96" y="28"/>
                      <a:pt x="81" y="25"/>
                      <a:pt x="65" y="21"/>
                    </a:cubicBezTo>
                    <a:cubicBezTo>
                      <a:pt x="43" y="17"/>
                      <a:pt x="18" y="12"/>
                      <a:pt x="10" y="2"/>
                    </a:cubicBezTo>
                    <a:cubicBezTo>
                      <a:pt x="8" y="0"/>
                      <a:pt x="4" y="0"/>
                      <a:pt x="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5" name="Freeform 43">
                <a:extLst>
                  <a:ext uri="{FF2B5EF4-FFF2-40B4-BE49-F238E27FC236}">
                    <a16:creationId xmlns:a16="http://schemas.microsoft.com/office/drawing/2014/main" id="{4A26BC8D-5D5A-E744-A4B0-ACDC0C4CE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3" y="2754"/>
                <a:ext cx="135" cy="54"/>
              </a:xfrm>
              <a:custGeom>
                <a:avLst/>
                <a:gdLst>
                  <a:gd name="T0" fmla="*/ 158 w 166"/>
                  <a:gd name="T1" fmla="*/ 2 h 66"/>
                  <a:gd name="T2" fmla="*/ 5 w 166"/>
                  <a:gd name="T3" fmla="*/ 54 h 66"/>
                  <a:gd name="T4" fmla="*/ 0 w 166"/>
                  <a:gd name="T5" fmla="*/ 59 h 66"/>
                  <a:gd name="T6" fmla="*/ 5 w 166"/>
                  <a:gd name="T7" fmla="*/ 64 h 66"/>
                  <a:gd name="T8" fmla="*/ 163 w 166"/>
                  <a:gd name="T9" fmla="*/ 11 h 66"/>
                  <a:gd name="T10" fmla="*/ 165 w 166"/>
                  <a:gd name="T11" fmla="*/ 4 h 66"/>
                  <a:gd name="T12" fmla="*/ 158 w 166"/>
                  <a:gd name="T13" fmla="*/ 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66">
                    <a:moveTo>
                      <a:pt x="158" y="2"/>
                    </a:moveTo>
                    <a:cubicBezTo>
                      <a:pt x="97" y="39"/>
                      <a:pt x="47" y="56"/>
                      <a:pt x="5" y="54"/>
                    </a:cubicBezTo>
                    <a:cubicBezTo>
                      <a:pt x="3" y="54"/>
                      <a:pt x="0" y="56"/>
                      <a:pt x="0" y="59"/>
                    </a:cubicBezTo>
                    <a:cubicBezTo>
                      <a:pt x="0" y="62"/>
                      <a:pt x="2" y="64"/>
                      <a:pt x="5" y="64"/>
                    </a:cubicBezTo>
                    <a:cubicBezTo>
                      <a:pt x="49" y="66"/>
                      <a:pt x="100" y="48"/>
                      <a:pt x="163" y="11"/>
                    </a:cubicBezTo>
                    <a:cubicBezTo>
                      <a:pt x="165" y="9"/>
                      <a:pt x="166" y="6"/>
                      <a:pt x="165" y="4"/>
                    </a:cubicBezTo>
                    <a:cubicBezTo>
                      <a:pt x="163" y="1"/>
                      <a:pt x="160" y="0"/>
                      <a:pt x="158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6" name="Freeform 44">
                <a:extLst>
                  <a:ext uri="{FF2B5EF4-FFF2-40B4-BE49-F238E27FC236}">
                    <a16:creationId xmlns:a16="http://schemas.microsoft.com/office/drawing/2014/main" id="{5F5A6A13-E841-B04F-83EE-96831F6C7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0" y="2674"/>
                <a:ext cx="101" cy="55"/>
              </a:xfrm>
              <a:custGeom>
                <a:avLst/>
                <a:gdLst>
                  <a:gd name="T0" fmla="*/ 85 w 123"/>
                  <a:gd name="T1" fmla="*/ 11 h 67"/>
                  <a:gd name="T2" fmla="*/ 7 w 123"/>
                  <a:gd name="T3" fmla="*/ 37 h 67"/>
                  <a:gd name="T4" fmla="*/ 119 w 123"/>
                  <a:gd name="T5" fmla="*/ 2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3" h="67">
                    <a:moveTo>
                      <a:pt x="85" y="11"/>
                    </a:moveTo>
                    <a:cubicBezTo>
                      <a:pt x="71" y="0"/>
                      <a:pt x="0" y="17"/>
                      <a:pt x="7" y="37"/>
                    </a:cubicBezTo>
                    <a:cubicBezTo>
                      <a:pt x="18" y="67"/>
                      <a:pt x="123" y="56"/>
                      <a:pt x="119" y="28"/>
                    </a:cubicBezTo>
                  </a:path>
                </a:pathLst>
              </a:custGeom>
              <a:solidFill>
                <a:srgbClr val="FC9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7" name="Freeform 45">
                <a:extLst>
                  <a:ext uri="{FF2B5EF4-FFF2-40B4-BE49-F238E27FC236}">
                    <a16:creationId xmlns:a16="http://schemas.microsoft.com/office/drawing/2014/main" id="{64013199-6636-AD42-9938-2BD4180BF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2667"/>
                <a:ext cx="135" cy="47"/>
              </a:xfrm>
              <a:custGeom>
                <a:avLst/>
                <a:gdLst>
                  <a:gd name="T0" fmla="*/ 120 w 165"/>
                  <a:gd name="T1" fmla="*/ 12 h 57"/>
                  <a:gd name="T2" fmla="*/ 44 w 165"/>
                  <a:gd name="T3" fmla="*/ 47 h 57"/>
                  <a:gd name="T4" fmla="*/ 142 w 165"/>
                  <a:gd name="T5" fmla="*/ 1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5" h="57">
                    <a:moveTo>
                      <a:pt x="120" y="12"/>
                    </a:moveTo>
                    <a:cubicBezTo>
                      <a:pt x="100" y="0"/>
                      <a:pt x="0" y="21"/>
                      <a:pt x="44" y="47"/>
                    </a:cubicBezTo>
                    <a:cubicBezTo>
                      <a:pt x="61" y="57"/>
                      <a:pt x="165" y="42"/>
                      <a:pt x="142" y="19"/>
                    </a:cubicBezTo>
                  </a:path>
                </a:pathLst>
              </a:custGeom>
              <a:solidFill>
                <a:srgbClr val="FC9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8" name="Freeform 46">
                <a:extLst>
                  <a:ext uri="{FF2B5EF4-FFF2-40B4-BE49-F238E27FC236}">
                    <a16:creationId xmlns:a16="http://schemas.microsoft.com/office/drawing/2014/main" id="{456B3D1C-10EE-694C-B735-D86DE6D42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0" y="2693"/>
                <a:ext cx="37" cy="21"/>
              </a:xfrm>
              <a:custGeom>
                <a:avLst/>
                <a:gdLst>
                  <a:gd name="T0" fmla="*/ 42 w 46"/>
                  <a:gd name="T1" fmla="*/ 5 h 25"/>
                  <a:gd name="T2" fmla="*/ 4 w 46"/>
                  <a:gd name="T3" fmla="*/ 9 h 25"/>
                  <a:gd name="T4" fmla="*/ 46 w 46"/>
                  <a:gd name="T5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42" y="5"/>
                    </a:moveTo>
                    <a:cubicBezTo>
                      <a:pt x="36" y="1"/>
                      <a:pt x="6" y="0"/>
                      <a:pt x="4" y="9"/>
                    </a:cubicBezTo>
                    <a:cubicBezTo>
                      <a:pt x="0" y="25"/>
                      <a:pt x="40" y="12"/>
                      <a:pt x="46" y="10"/>
                    </a:cubicBezTo>
                  </a:path>
                </a:pathLst>
              </a:custGeom>
              <a:solidFill>
                <a:srgbClr val="F9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9" name="Freeform 47">
                <a:extLst>
                  <a:ext uri="{FF2B5EF4-FFF2-40B4-BE49-F238E27FC236}">
                    <a16:creationId xmlns:a16="http://schemas.microsoft.com/office/drawing/2014/main" id="{3001826D-F3E1-3A48-9D54-006347CF5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" y="2683"/>
                <a:ext cx="38" cy="21"/>
              </a:xfrm>
              <a:custGeom>
                <a:avLst/>
                <a:gdLst>
                  <a:gd name="T0" fmla="*/ 42 w 46"/>
                  <a:gd name="T1" fmla="*/ 6 h 25"/>
                  <a:gd name="T2" fmla="*/ 4 w 46"/>
                  <a:gd name="T3" fmla="*/ 9 h 25"/>
                  <a:gd name="T4" fmla="*/ 46 w 46"/>
                  <a:gd name="T5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42" y="6"/>
                    </a:moveTo>
                    <a:cubicBezTo>
                      <a:pt x="36" y="2"/>
                      <a:pt x="6" y="0"/>
                      <a:pt x="4" y="9"/>
                    </a:cubicBezTo>
                    <a:cubicBezTo>
                      <a:pt x="0" y="25"/>
                      <a:pt x="39" y="12"/>
                      <a:pt x="46" y="11"/>
                    </a:cubicBezTo>
                  </a:path>
                </a:pathLst>
              </a:custGeom>
              <a:solidFill>
                <a:srgbClr val="F9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0" name="Freeform 48">
                <a:extLst>
                  <a:ext uri="{FF2B5EF4-FFF2-40B4-BE49-F238E27FC236}">
                    <a16:creationId xmlns:a16="http://schemas.microsoft.com/office/drawing/2014/main" id="{CECFA89C-895D-204B-9CD8-A3662C5CB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705"/>
                <a:ext cx="3" cy="0"/>
              </a:xfrm>
              <a:custGeom>
                <a:avLst/>
                <a:gdLst>
                  <a:gd name="T0" fmla="*/ 2 w 3"/>
                  <a:gd name="T1" fmla="*/ 3 w 3"/>
                  <a:gd name="T2" fmla="*/ 0 w 3"/>
                  <a:gd name="T3" fmla="*/ 2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2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1" name="Freeform 49">
                <a:extLst>
                  <a:ext uri="{FF2B5EF4-FFF2-40B4-BE49-F238E27FC236}">
                    <a16:creationId xmlns:a16="http://schemas.microsoft.com/office/drawing/2014/main" id="{EE5EBECB-6871-8041-9837-4E3450606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4" y="2702"/>
                <a:ext cx="13" cy="3"/>
              </a:xfrm>
              <a:custGeom>
                <a:avLst/>
                <a:gdLst>
                  <a:gd name="T0" fmla="*/ 16 w 16"/>
                  <a:gd name="T1" fmla="*/ 0 h 3"/>
                  <a:gd name="T2" fmla="*/ 15 w 16"/>
                  <a:gd name="T3" fmla="*/ 0 h 3"/>
                  <a:gd name="T4" fmla="*/ 0 w 16"/>
                  <a:gd name="T5" fmla="*/ 3 h 3"/>
                  <a:gd name="T6" fmla="*/ 10 w 16"/>
                  <a:gd name="T7" fmla="*/ 2 h 3"/>
                  <a:gd name="T8" fmla="*/ 6 w 16"/>
                  <a:gd name="T9" fmla="*/ 2 h 3"/>
                  <a:gd name="T10" fmla="*/ 13 w 16"/>
                  <a:gd name="T11" fmla="*/ 1 h 3"/>
                  <a:gd name="T12" fmla="*/ 12 w 16"/>
                  <a:gd name="T13" fmla="*/ 1 h 3"/>
                  <a:gd name="T14" fmla="*/ 16 w 16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3">
                    <a:moveTo>
                      <a:pt x="16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5" y="2"/>
                      <a:pt x="8" y="1"/>
                      <a:pt x="0" y="3"/>
                    </a:cubicBezTo>
                    <a:cubicBezTo>
                      <a:pt x="2" y="3"/>
                      <a:pt x="6" y="3"/>
                      <a:pt x="10" y="2"/>
                    </a:cubicBezTo>
                    <a:cubicBezTo>
                      <a:pt x="9" y="2"/>
                      <a:pt x="5" y="2"/>
                      <a:pt x="6" y="2"/>
                    </a:cubicBezTo>
                    <a:cubicBezTo>
                      <a:pt x="9" y="2"/>
                      <a:pt x="9" y="2"/>
                      <a:pt x="13" y="1"/>
                    </a:cubicBezTo>
                    <a:cubicBezTo>
                      <a:pt x="16" y="0"/>
                      <a:pt x="10" y="1"/>
                      <a:pt x="12" y="1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2" name="Freeform 50">
                <a:extLst>
                  <a:ext uri="{FF2B5EF4-FFF2-40B4-BE49-F238E27FC236}">
                    <a16:creationId xmlns:a16="http://schemas.microsoft.com/office/drawing/2014/main" id="{ABFC67B4-30BC-5B49-91A6-3FAB56B80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703"/>
                <a:ext cx="4" cy="0"/>
              </a:xfrm>
              <a:custGeom>
                <a:avLst/>
                <a:gdLst>
                  <a:gd name="T0" fmla="*/ 0 w 5"/>
                  <a:gd name="T1" fmla="*/ 5 w 5"/>
                  <a:gd name="T2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3" name="Freeform 51">
                <a:extLst>
                  <a:ext uri="{FF2B5EF4-FFF2-40B4-BE49-F238E27FC236}">
                    <a16:creationId xmlns:a16="http://schemas.microsoft.com/office/drawing/2014/main" id="{9E4E5BF2-9F3D-634E-9437-C50000EF7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2703"/>
                <a:ext cx="5" cy="0"/>
              </a:xfrm>
              <a:custGeom>
                <a:avLst/>
                <a:gdLst>
                  <a:gd name="T0" fmla="*/ 2 w 6"/>
                  <a:gd name="T1" fmla="*/ 6 w 6"/>
                  <a:gd name="T2" fmla="*/ 0 w 6"/>
                  <a:gd name="T3" fmla="*/ 2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2" y="0"/>
                    </a:moveTo>
                    <a:cubicBezTo>
                      <a:pt x="3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4" name="Freeform 52">
                <a:extLst>
                  <a:ext uri="{FF2B5EF4-FFF2-40B4-BE49-F238E27FC236}">
                    <a16:creationId xmlns:a16="http://schemas.microsoft.com/office/drawing/2014/main" id="{6AC2B3B2-425B-3643-974A-6E4018249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7" y="270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5" name="Freeform 53">
                <a:extLst>
                  <a:ext uri="{FF2B5EF4-FFF2-40B4-BE49-F238E27FC236}">
                    <a16:creationId xmlns:a16="http://schemas.microsoft.com/office/drawing/2014/main" id="{F477F9A4-B981-AB44-97CE-9FEB03099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701"/>
                <a:ext cx="10" cy="1"/>
              </a:xfrm>
              <a:custGeom>
                <a:avLst/>
                <a:gdLst>
                  <a:gd name="T0" fmla="*/ 3 w 12"/>
                  <a:gd name="T1" fmla="*/ 1 h 1"/>
                  <a:gd name="T2" fmla="*/ 3 w 12"/>
                  <a:gd name="T3" fmla="*/ 1 h 1"/>
                  <a:gd name="T4" fmla="*/ 3 w 12"/>
                  <a:gd name="T5" fmla="*/ 1 h 1"/>
                  <a:gd name="T6" fmla="*/ 9 w 12"/>
                  <a:gd name="T7" fmla="*/ 1 h 1"/>
                  <a:gd name="T8" fmla="*/ 8 w 12"/>
                  <a:gd name="T9" fmla="*/ 1 h 1"/>
                  <a:gd name="T10" fmla="*/ 12 w 12"/>
                  <a:gd name="T11" fmla="*/ 0 h 1"/>
                  <a:gd name="T12" fmla="*/ 3 w 1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">
                    <a:moveTo>
                      <a:pt x="3" y="1"/>
                    </a:moveTo>
                    <a:cubicBezTo>
                      <a:pt x="0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1"/>
                      <a:pt x="10" y="0"/>
                      <a:pt x="9" y="1"/>
                    </a:cubicBezTo>
                    <a:cubicBezTo>
                      <a:pt x="10" y="1"/>
                      <a:pt x="5" y="1"/>
                      <a:pt x="8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5" y="1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6" name="Freeform 54">
                <a:extLst>
                  <a:ext uri="{FF2B5EF4-FFF2-40B4-BE49-F238E27FC236}">
                    <a16:creationId xmlns:a16="http://schemas.microsoft.com/office/drawing/2014/main" id="{7FA63F8B-3CFE-9E4F-B59C-D80D1FD89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702"/>
                <a:ext cx="0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7" name="Freeform 55">
                <a:extLst>
                  <a:ext uri="{FF2B5EF4-FFF2-40B4-BE49-F238E27FC236}">
                    <a16:creationId xmlns:a16="http://schemas.microsoft.com/office/drawing/2014/main" id="{6288C8A3-E5E6-E247-B8CE-9902AC675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8" y="2703"/>
                <a:ext cx="2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8" name="Freeform 56">
                <a:extLst>
                  <a:ext uri="{FF2B5EF4-FFF2-40B4-BE49-F238E27FC236}">
                    <a16:creationId xmlns:a16="http://schemas.microsoft.com/office/drawing/2014/main" id="{E6CD76F7-6C2D-9345-A057-275165AE9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7" y="2701"/>
                <a:ext cx="11" cy="1"/>
              </a:xfrm>
              <a:custGeom>
                <a:avLst/>
                <a:gdLst>
                  <a:gd name="T0" fmla="*/ 0 w 13"/>
                  <a:gd name="T1" fmla="*/ 1 h 2"/>
                  <a:gd name="T2" fmla="*/ 5 w 13"/>
                  <a:gd name="T3" fmla="*/ 1 h 2"/>
                  <a:gd name="T4" fmla="*/ 13 w 13"/>
                  <a:gd name="T5" fmla="*/ 0 h 2"/>
                  <a:gd name="T6" fmla="*/ 11 w 13"/>
                  <a:gd name="T7" fmla="*/ 0 h 2"/>
                  <a:gd name="T8" fmla="*/ 0 w 1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">
                    <a:moveTo>
                      <a:pt x="0" y="1"/>
                    </a:moveTo>
                    <a:cubicBezTo>
                      <a:pt x="7" y="1"/>
                      <a:pt x="0" y="2"/>
                      <a:pt x="5" y="1"/>
                    </a:cubicBezTo>
                    <a:cubicBezTo>
                      <a:pt x="4" y="1"/>
                      <a:pt x="9" y="1"/>
                      <a:pt x="1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3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9" name="Freeform 57">
                <a:extLst>
                  <a:ext uri="{FF2B5EF4-FFF2-40B4-BE49-F238E27FC236}">
                    <a16:creationId xmlns:a16="http://schemas.microsoft.com/office/drawing/2014/main" id="{283C1A87-B9A1-5247-BB93-C6F5B3B39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270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0" name="Freeform 58">
                <a:extLst>
                  <a:ext uri="{FF2B5EF4-FFF2-40B4-BE49-F238E27FC236}">
                    <a16:creationId xmlns:a16="http://schemas.microsoft.com/office/drawing/2014/main" id="{5AC98BC4-120A-114C-8367-AEBC96925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0" y="2699"/>
                <a:ext cx="14" cy="2"/>
              </a:xfrm>
              <a:custGeom>
                <a:avLst/>
                <a:gdLst>
                  <a:gd name="T0" fmla="*/ 1 w 17"/>
                  <a:gd name="T1" fmla="*/ 1 h 2"/>
                  <a:gd name="T2" fmla="*/ 8 w 17"/>
                  <a:gd name="T3" fmla="*/ 1 h 2"/>
                  <a:gd name="T4" fmla="*/ 3 w 17"/>
                  <a:gd name="T5" fmla="*/ 1 h 2"/>
                  <a:gd name="T6" fmla="*/ 6 w 17"/>
                  <a:gd name="T7" fmla="*/ 2 h 2"/>
                  <a:gd name="T8" fmla="*/ 0 w 17"/>
                  <a:gd name="T9" fmla="*/ 2 h 2"/>
                  <a:gd name="T10" fmla="*/ 5 w 17"/>
                  <a:gd name="T11" fmla="*/ 2 h 2"/>
                  <a:gd name="T12" fmla="*/ 1 w 17"/>
                  <a:gd name="T13" fmla="*/ 2 h 2"/>
                  <a:gd name="T14" fmla="*/ 8 w 17"/>
                  <a:gd name="T15" fmla="*/ 2 h 2"/>
                  <a:gd name="T16" fmla="*/ 7 w 17"/>
                  <a:gd name="T17" fmla="*/ 2 h 2"/>
                  <a:gd name="T18" fmla="*/ 11 w 17"/>
                  <a:gd name="T19" fmla="*/ 1 h 2"/>
                  <a:gd name="T20" fmla="*/ 16 w 17"/>
                  <a:gd name="T21" fmla="*/ 0 h 2"/>
                  <a:gd name="T22" fmla="*/ 1 w 17"/>
                  <a:gd name="T2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">
                    <a:moveTo>
                      <a:pt x="1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4" y="1"/>
                      <a:pt x="3" y="1"/>
                    </a:cubicBezTo>
                    <a:cubicBezTo>
                      <a:pt x="2" y="2"/>
                      <a:pt x="6" y="1"/>
                      <a:pt x="6" y="2"/>
                    </a:cubicBezTo>
                    <a:cubicBezTo>
                      <a:pt x="0" y="2"/>
                      <a:pt x="5" y="1"/>
                      <a:pt x="0" y="2"/>
                    </a:cubicBezTo>
                    <a:cubicBezTo>
                      <a:pt x="0" y="2"/>
                      <a:pt x="0" y="2"/>
                      <a:pt x="5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1"/>
                      <a:pt x="3" y="2"/>
                      <a:pt x="7" y="2"/>
                    </a:cubicBezTo>
                    <a:cubicBezTo>
                      <a:pt x="10" y="1"/>
                      <a:pt x="11" y="1"/>
                      <a:pt x="11" y="1"/>
                    </a:cubicBezTo>
                    <a:cubicBezTo>
                      <a:pt x="10" y="1"/>
                      <a:pt x="17" y="1"/>
                      <a:pt x="16" y="0"/>
                    </a:cubicBezTo>
                    <a:cubicBezTo>
                      <a:pt x="15" y="0"/>
                      <a:pt x="5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1" name="Freeform 59">
                <a:extLst>
                  <a:ext uri="{FF2B5EF4-FFF2-40B4-BE49-F238E27FC236}">
                    <a16:creationId xmlns:a16="http://schemas.microsoft.com/office/drawing/2014/main" id="{AEDD7D12-0C14-B24E-9CB8-A7F33D87C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7" y="2699"/>
                <a:ext cx="2" cy="0"/>
              </a:xfrm>
              <a:custGeom>
                <a:avLst/>
                <a:gdLst>
                  <a:gd name="T0" fmla="*/ 1 w 2"/>
                  <a:gd name="T1" fmla="*/ 2 w 2"/>
                  <a:gd name="T2" fmla="*/ 0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2" name="Freeform 60">
                <a:extLst>
                  <a:ext uri="{FF2B5EF4-FFF2-40B4-BE49-F238E27FC236}">
                    <a16:creationId xmlns:a16="http://schemas.microsoft.com/office/drawing/2014/main" id="{85F67E01-ECA3-8842-8B5A-1F8AF8359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698"/>
                <a:ext cx="15" cy="1"/>
              </a:xfrm>
              <a:custGeom>
                <a:avLst/>
                <a:gdLst>
                  <a:gd name="T0" fmla="*/ 1 w 18"/>
                  <a:gd name="T1" fmla="*/ 1 h 1"/>
                  <a:gd name="T2" fmla="*/ 5 w 18"/>
                  <a:gd name="T3" fmla="*/ 1 h 1"/>
                  <a:gd name="T4" fmla="*/ 2 w 18"/>
                  <a:gd name="T5" fmla="*/ 1 h 1"/>
                  <a:gd name="T6" fmla="*/ 7 w 18"/>
                  <a:gd name="T7" fmla="*/ 1 h 1"/>
                  <a:gd name="T8" fmla="*/ 4 w 18"/>
                  <a:gd name="T9" fmla="*/ 1 h 1"/>
                  <a:gd name="T10" fmla="*/ 13 w 18"/>
                  <a:gd name="T11" fmla="*/ 1 h 1"/>
                  <a:gd name="T12" fmla="*/ 11 w 18"/>
                  <a:gd name="T13" fmla="*/ 1 h 1"/>
                  <a:gd name="T14" fmla="*/ 10 w 18"/>
                  <a:gd name="T15" fmla="*/ 0 h 1"/>
                  <a:gd name="T16" fmla="*/ 8 w 18"/>
                  <a:gd name="T17" fmla="*/ 0 h 1"/>
                  <a:gd name="T18" fmla="*/ 6 w 18"/>
                  <a:gd name="T19" fmla="*/ 0 h 1"/>
                  <a:gd name="T20" fmla="*/ 1 w 18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">
                    <a:moveTo>
                      <a:pt x="1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3" y="1"/>
                      <a:pt x="2" y="1"/>
                    </a:cubicBezTo>
                    <a:cubicBezTo>
                      <a:pt x="3" y="1"/>
                      <a:pt x="6" y="1"/>
                      <a:pt x="7" y="1"/>
                    </a:cubicBezTo>
                    <a:cubicBezTo>
                      <a:pt x="13" y="1"/>
                      <a:pt x="5" y="1"/>
                      <a:pt x="4" y="1"/>
                    </a:cubicBezTo>
                    <a:cubicBezTo>
                      <a:pt x="7" y="0"/>
                      <a:pt x="8" y="1"/>
                      <a:pt x="13" y="1"/>
                    </a:cubicBezTo>
                    <a:cubicBezTo>
                      <a:pt x="13" y="1"/>
                      <a:pt x="12" y="1"/>
                      <a:pt x="11" y="1"/>
                    </a:cubicBezTo>
                    <a:cubicBezTo>
                      <a:pt x="18" y="0"/>
                      <a:pt x="12" y="0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3" name="Freeform 61">
                <a:extLst>
                  <a:ext uri="{FF2B5EF4-FFF2-40B4-BE49-F238E27FC236}">
                    <a16:creationId xmlns:a16="http://schemas.microsoft.com/office/drawing/2014/main" id="{F196B3A7-F00F-7F4E-9E48-BD7E2C58C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699"/>
                <a:ext cx="2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2" y="1"/>
                      <a:pt x="3" y="0"/>
                    </a:cubicBezTo>
                    <a:cubicBezTo>
                      <a:pt x="1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4" name="Freeform 62">
                <a:extLst>
                  <a:ext uri="{FF2B5EF4-FFF2-40B4-BE49-F238E27FC236}">
                    <a16:creationId xmlns:a16="http://schemas.microsoft.com/office/drawing/2014/main" id="{FDBB02C4-7BDB-B749-8EEC-371B1592C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7" y="2698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5" name="Freeform 63">
                <a:extLst>
                  <a:ext uri="{FF2B5EF4-FFF2-40B4-BE49-F238E27FC236}">
                    <a16:creationId xmlns:a16="http://schemas.microsoft.com/office/drawing/2014/main" id="{E404417C-BBE5-8141-929E-1707D19096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698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6" name="Freeform 64">
                <a:extLst>
                  <a:ext uri="{FF2B5EF4-FFF2-40B4-BE49-F238E27FC236}">
                    <a16:creationId xmlns:a16="http://schemas.microsoft.com/office/drawing/2014/main" id="{FFA6B96B-D821-B847-9C4E-3FFA7C242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2690"/>
                <a:ext cx="16" cy="8"/>
              </a:xfrm>
              <a:custGeom>
                <a:avLst/>
                <a:gdLst>
                  <a:gd name="T0" fmla="*/ 17 w 19"/>
                  <a:gd name="T1" fmla="*/ 2 h 10"/>
                  <a:gd name="T2" fmla="*/ 13 w 19"/>
                  <a:gd name="T3" fmla="*/ 2 h 10"/>
                  <a:gd name="T4" fmla="*/ 9 w 19"/>
                  <a:gd name="T5" fmla="*/ 1 h 10"/>
                  <a:gd name="T6" fmla="*/ 2 w 19"/>
                  <a:gd name="T7" fmla="*/ 0 h 10"/>
                  <a:gd name="T8" fmla="*/ 5 w 19"/>
                  <a:gd name="T9" fmla="*/ 1 h 10"/>
                  <a:gd name="T10" fmla="*/ 2 w 19"/>
                  <a:gd name="T11" fmla="*/ 0 h 10"/>
                  <a:gd name="T12" fmla="*/ 4 w 19"/>
                  <a:gd name="T13" fmla="*/ 2 h 10"/>
                  <a:gd name="T14" fmla="*/ 5 w 19"/>
                  <a:gd name="T15" fmla="*/ 3 h 10"/>
                  <a:gd name="T16" fmla="*/ 4 w 19"/>
                  <a:gd name="T17" fmla="*/ 7 h 10"/>
                  <a:gd name="T18" fmla="*/ 10 w 19"/>
                  <a:gd name="T19" fmla="*/ 8 h 10"/>
                  <a:gd name="T20" fmla="*/ 6 w 19"/>
                  <a:gd name="T21" fmla="*/ 8 h 10"/>
                  <a:gd name="T22" fmla="*/ 6 w 19"/>
                  <a:gd name="T23" fmla="*/ 8 h 10"/>
                  <a:gd name="T24" fmla="*/ 4 w 19"/>
                  <a:gd name="T25" fmla="*/ 9 h 10"/>
                  <a:gd name="T26" fmla="*/ 12 w 19"/>
                  <a:gd name="T27" fmla="*/ 9 h 10"/>
                  <a:gd name="T28" fmla="*/ 4 w 19"/>
                  <a:gd name="T29" fmla="*/ 9 h 10"/>
                  <a:gd name="T30" fmla="*/ 9 w 19"/>
                  <a:gd name="T31" fmla="*/ 10 h 10"/>
                  <a:gd name="T32" fmla="*/ 14 w 19"/>
                  <a:gd name="T33" fmla="*/ 10 h 10"/>
                  <a:gd name="T34" fmla="*/ 17 w 19"/>
                  <a:gd name="T35" fmla="*/ 10 h 10"/>
                  <a:gd name="T36" fmla="*/ 8 w 19"/>
                  <a:gd name="T37" fmla="*/ 7 h 10"/>
                  <a:gd name="T38" fmla="*/ 12 w 19"/>
                  <a:gd name="T39" fmla="*/ 8 h 10"/>
                  <a:gd name="T40" fmla="*/ 16 w 19"/>
                  <a:gd name="T41" fmla="*/ 6 h 10"/>
                  <a:gd name="T42" fmla="*/ 9 w 19"/>
                  <a:gd name="T43" fmla="*/ 5 h 10"/>
                  <a:gd name="T44" fmla="*/ 12 w 19"/>
                  <a:gd name="T45" fmla="*/ 5 h 10"/>
                  <a:gd name="T46" fmla="*/ 9 w 19"/>
                  <a:gd name="T47" fmla="*/ 5 h 10"/>
                  <a:gd name="T48" fmla="*/ 13 w 19"/>
                  <a:gd name="T49" fmla="*/ 5 h 10"/>
                  <a:gd name="T50" fmla="*/ 5 w 19"/>
                  <a:gd name="T51" fmla="*/ 4 h 10"/>
                  <a:gd name="T52" fmla="*/ 16 w 19"/>
                  <a:gd name="T53" fmla="*/ 4 h 10"/>
                  <a:gd name="T54" fmla="*/ 12 w 19"/>
                  <a:gd name="T55" fmla="*/ 4 h 10"/>
                  <a:gd name="T56" fmla="*/ 9 w 19"/>
                  <a:gd name="T57" fmla="*/ 3 h 10"/>
                  <a:gd name="T58" fmla="*/ 16 w 19"/>
                  <a:gd name="T59" fmla="*/ 4 h 10"/>
                  <a:gd name="T60" fmla="*/ 11 w 19"/>
                  <a:gd name="T61" fmla="*/ 3 h 10"/>
                  <a:gd name="T62" fmla="*/ 8 w 19"/>
                  <a:gd name="T63" fmla="*/ 2 h 10"/>
                  <a:gd name="T64" fmla="*/ 10 w 19"/>
                  <a:gd name="T65" fmla="*/ 2 h 10"/>
                  <a:gd name="T66" fmla="*/ 16 w 19"/>
                  <a:gd name="T67" fmla="*/ 3 h 10"/>
                  <a:gd name="T68" fmla="*/ 19 w 19"/>
                  <a:gd name="T69" fmla="*/ 3 h 10"/>
                  <a:gd name="T70" fmla="*/ 11 w 19"/>
                  <a:gd name="T71" fmla="*/ 2 h 10"/>
                  <a:gd name="T72" fmla="*/ 17 w 19"/>
                  <a:gd name="T7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10">
                    <a:moveTo>
                      <a:pt x="17" y="2"/>
                    </a:moveTo>
                    <a:cubicBezTo>
                      <a:pt x="14" y="2"/>
                      <a:pt x="13" y="2"/>
                      <a:pt x="13" y="2"/>
                    </a:cubicBezTo>
                    <a:cubicBezTo>
                      <a:pt x="10" y="1"/>
                      <a:pt x="11" y="1"/>
                      <a:pt x="9" y="1"/>
                    </a:cubicBezTo>
                    <a:cubicBezTo>
                      <a:pt x="7" y="1"/>
                      <a:pt x="5" y="0"/>
                      <a:pt x="2" y="0"/>
                    </a:cubicBezTo>
                    <a:cubicBezTo>
                      <a:pt x="2" y="0"/>
                      <a:pt x="6" y="1"/>
                      <a:pt x="5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1"/>
                      <a:pt x="7" y="2"/>
                      <a:pt x="4" y="2"/>
                    </a:cubicBezTo>
                    <a:cubicBezTo>
                      <a:pt x="3" y="2"/>
                      <a:pt x="4" y="3"/>
                      <a:pt x="5" y="3"/>
                    </a:cubicBezTo>
                    <a:cubicBezTo>
                      <a:pt x="4" y="5"/>
                      <a:pt x="7" y="6"/>
                      <a:pt x="4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7" y="8"/>
                      <a:pt x="10" y="8"/>
                      <a:pt x="6" y="8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0" y="8"/>
                      <a:pt x="6" y="9"/>
                      <a:pt x="4" y="9"/>
                    </a:cubicBezTo>
                    <a:cubicBezTo>
                      <a:pt x="5" y="9"/>
                      <a:pt x="11" y="9"/>
                      <a:pt x="12" y="9"/>
                    </a:cubicBezTo>
                    <a:cubicBezTo>
                      <a:pt x="5" y="9"/>
                      <a:pt x="12" y="9"/>
                      <a:pt x="4" y="9"/>
                    </a:cubicBezTo>
                    <a:cubicBezTo>
                      <a:pt x="2" y="10"/>
                      <a:pt x="10" y="10"/>
                      <a:pt x="9" y="10"/>
                    </a:cubicBezTo>
                    <a:cubicBezTo>
                      <a:pt x="13" y="10"/>
                      <a:pt x="11" y="10"/>
                      <a:pt x="14" y="10"/>
                    </a:cubicBezTo>
                    <a:cubicBezTo>
                      <a:pt x="17" y="10"/>
                      <a:pt x="13" y="10"/>
                      <a:pt x="17" y="10"/>
                    </a:cubicBezTo>
                    <a:cubicBezTo>
                      <a:pt x="19" y="9"/>
                      <a:pt x="11" y="8"/>
                      <a:pt x="8" y="7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9" y="7"/>
                      <a:pt x="9" y="6"/>
                      <a:pt x="16" y="6"/>
                    </a:cubicBezTo>
                    <a:cubicBezTo>
                      <a:pt x="12" y="6"/>
                      <a:pt x="18" y="6"/>
                      <a:pt x="9" y="5"/>
                    </a:cubicBezTo>
                    <a:cubicBezTo>
                      <a:pt x="11" y="5"/>
                      <a:pt x="11" y="5"/>
                      <a:pt x="12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3" y="5"/>
                      <a:pt x="13" y="5"/>
                    </a:cubicBezTo>
                    <a:cubicBezTo>
                      <a:pt x="9" y="5"/>
                      <a:pt x="8" y="4"/>
                      <a:pt x="5" y="4"/>
                    </a:cubicBezTo>
                    <a:cubicBezTo>
                      <a:pt x="9" y="4"/>
                      <a:pt x="13" y="4"/>
                      <a:pt x="16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4"/>
                      <a:pt x="10" y="4"/>
                      <a:pt x="9" y="3"/>
                    </a:cubicBezTo>
                    <a:cubicBezTo>
                      <a:pt x="9" y="3"/>
                      <a:pt x="13" y="4"/>
                      <a:pt x="16" y="4"/>
                    </a:cubicBezTo>
                    <a:cubicBezTo>
                      <a:pt x="17" y="4"/>
                      <a:pt x="8" y="3"/>
                      <a:pt x="11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11" y="2"/>
                      <a:pt x="10" y="2"/>
                    </a:cubicBezTo>
                    <a:cubicBezTo>
                      <a:pt x="15" y="2"/>
                      <a:pt x="14" y="3"/>
                      <a:pt x="16" y="3"/>
                    </a:cubicBezTo>
                    <a:cubicBezTo>
                      <a:pt x="17" y="3"/>
                      <a:pt x="17" y="3"/>
                      <a:pt x="19" y="3"/>
                    </a:cubicBezTo>
                    <a:cubicBezTo>
                      <a:pt x="17" y="3"/>
                      <a:pt x="13" y="2"/>
                      <a:pt x="11" y="2"/>
                    </a:cubicBezTo>
                    <a:cubicBezTo>
                      <a:pt x="16" y="3"/>
                      <a:pt x="16" y="2"/>
                      <a:pt x="17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7" name="Freeform 65">
                <a:extLst>
                  <a:ext uri="{FF2B5EF4-FFF2-40B4-BE49-F238E27FC236}">
                    <a16:creationId xmlns:a16="http://schemas.microsoft.com/office/drawing/2014/main" id="{E7943B45-2119-B54C-A0FD-51566E533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" y="269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8" name="Freeform 66">
                <a:extLst>
                  <a:ext uri="{FF2B5EF4-FFF2-40B4-BE49-F238E27FC236}">
                    <a16:creationId xmlns:a16="http://schemas.microsoft.com/office/drawing/2014/main" id="{F211E7F1-8E4A-1047-B6F8-04B2B4132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0" y="26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9" name="Rectangle 67">
                <a:extLst>
                  <a:ext uri="{FF2B5EF4-FFF2-40B4-BE49-F238E27FC236}">
                    <a16:creationId xmlns:a16="http://schemas.microsoft.com/office/drawing/2014/main" id="{DA7F172F-C97D-0E46-9889-53BB41EB8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9" y="269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0" name="Freeform 68">
                <a:extLst>
                  <a:ext uri="{FF2B5EF4-FFF2-40B4-BE49-F238E27FC236}">
                    <a16:creationId xmlns:a16="http://schemas.microsoft.com/office/drawing/2014/main" id="{0A533522-43D4-5E48-ABC6-133CF80A1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2693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3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1" name="Freeform 69">
                <a:extLst>
                  <a:ext uri="{FF2B5EF4-FFF2-40B4-BE49-F238E27FC236}">
                    <a16:creationId xmlns:a16="http://schemas.microsoft.com/office/drawing/2014/main" id="{6B79A4DD-8141-DC46-A368-580E5269C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2695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2" name="Freeform 70">
                <a:extLst>
                  <a:ext uri="{FF2B5EF4-FFF2-40B4-BE49-F238E27FC236}">
                    <a16:creationId xmlns:a16="http://schemas.microsoft.com/office/drawing/2014/main" id="{7185B887-6F46-ED4D-B5FC-49EE65C4B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1" y="2692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3" name="Freeform 71">
                <a:extLst>
                  <a:ext uri="{FF2B5EF4-FFF2-40B4-BE49-F238E27FC236}">
                    <a16:creationId xmlns:a16="http://schemas.microsoft.com/office/drawing/2014/main" id="{C0E29C9B-7257-7349-AD39-6A16BBF0C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684"/>
                <a:ext cx="18" cy="8"/>
              </a:xfrm>
              <a:custGeom>
                <a:avLst/>
                <a:gdLst>
                  <a:gd name="T0" fmla="*/ 4 w 23"/>
                  <a:gd name="T1" fmla="*/ 1 h 9"/>
                  <a:gd name="T2" fmla="*/ 2 w 23"/>
                  <a:gd name="T3" fmla="*/ 1 h 9"/>
                  <a:gd name="T4" fmla="*/ 11 w 23"/>
                  <a:gd name="T5" fmla="*/ 4 h 9"/>
                  <a:gd name="T6" fmla="*/ 3 w 23"/>
                  <a:gd name="T7" fmla="*/ 2 h 9"/>
                  <a:gd name="T8" fmla="*/ 9 w 23"/>
                  <a:gd name="T9" fmla="*/ 5 h 9"/>
                  <a:gd name="T10" fmla="*/ 5 w 23"/>
                  <a:gd name="T11" fmla="*/ 5 h 9"/>
                  <a:gd name="T12" fmla="*/ 15 w 23"/>
                  <a:gd name="T13" fmla="*/ 7 h 9"/>
                  <a:gd name="T14" fmla="*/ 4 w 23"/>
                  <a:gd name="T15" fmla="*/ 5 h 9"/>
                  <a:gd name="T16" fmla="*/ 3 w 23"/>
                  <a:gd name="T17" fmla="*/ 5 h 9"/>
                  <a:gd name="T18" fmla="*/ 6 w 23"/>
                  <a:gd name="T19" fmla="*/ 6 h 9"/>
                  <a:gd name="T20" fmla="*/ 12 w 23"/>
                  <a:gd name="T21" fmla="*/ 8 h 9"/>
                  <a:gd name="T22" fmla="*/ 18 w 23"/>
                  <a:gd name="T23" fmla="*/ 9 h 9"/>
                  <a:gd name="T24" fmla="*/ 14 w 23"/>
                  <a:gd name="T25" fmla="*/ 7 h 9"/>
                  <a:gd name="T26" fmla="*/ 18 w 23"/>
                  <a:gd name="T27" fmla="*/ 8 h 9"/>
                  <a:gd name="T28" fmla="*/ 15 w 23"/>
                  <a:gd name="T29" fmla="*/ 7 h 9"/>
                  <a:gd name="T30" fmla="*/ 19 w 23"/>
                  <a:gd name="T31" fmla="*/ 8 h 9"/>
                  <a:gd name="T32" fmla="*/ 15 w 23"/>
                  <a:gd name="T33" fmla="*/ 7 h 9"/>
                  <a:gd name="T34" fmla="*/ 16 w 23"/>
                  <a:gd name="T35" fmla="*/ 7 h 9"/>
                  <a:gd name="T36" fmla="*/ 12 w 23"/>
                  <a:gd name="T37" fmla="*/ 6 h 9"/>
                  <a:gd name="T38" fmla="*/ 17 w 23"/>
                  <a:gd name="T39" fmla="*/ 7 h 9"/>
                  <a:gd name="T40" fmla="*/ 13 w 23"/>
                  <a:gd name="T41" fmla="*/ 6 h 9"/>
                  <a:gd name="T42" fmla="*/ 19 w 23"/>
                  <a:gd name="T43" fmla="*/ 6 h 9"/>
                  <a:gd name="T44" fmla="*/ 15 w 23"/>
                  <a:gd name="T45" fmla="*/ 5 h 9"/>
                  <a:gd name="T46" fmla="*/ 18 w 23"/>
                  <a:gd name="T47" fmla="*/ 7 h 9"/>
                  <a:gd name="T48" fmla="*/ 9 w 23"/>
                  <a:gd name="T49" fmla="*/ 4 h 9"/>
                  <a:gd name="T50" fmla="*/ 17 w 23"/>
                  <a:gd name="T51" fmla="*/ 6 h 9"/>
                  <a:gd name="T52" fmla="*/ 15 w 23"/>
                  <a:gd name="T53" fmla="*/ 4 h 9"/>
                  <a:gd name="T54" fmla="*/ 17 w 23"/>
                  <a:gd name="T55" fmla="*/ 5 h 9"/>
                  <a:gd name="T56" fmla="*/ 14 w 23"/>
                  <a:gd name="T57" fmla="*/ 3 h 9"/>
                  <a:gd name="T58" fmla="*/ 12 w 23"/>
                  <a:gd name="T59" fmla="*/ 3 h 9"/>
                  <a:gd name="T60" fmla="*/ 10 w 23"/>
                  <a:gd name="T61" fmla="*/ 2 h 9"/>
                  <a:gd name="T62" fmla="*/ 12 w 23"/>
                  <a:gd name="T63" fmla="*/ 3 h 9"/>
                  <a:gd name="T64" fmla="*/ 6 w 23"/>
                  <a:gd name="T65" fmla="*/ 1 h 9"/>
                  <a:gd name="T66" fmla="*/ 9 w 23"/>
                  <a:gd name="T67" fmla="*/ 2 h 9"/>
                  <a:gd name="T68" fmla="*/ 4 w 23"/>
                  <a:gd name="T6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9">
                    <a:moveTo>
                      <a:pt x="4" y="1"/>
                    </a:moveTo>
                    <a:cubicBezTo>
                      <a:pt x="0" y="0"/>
                      <a:pt x="3" y="1"/>
                      <a:pt x="2" y="1"/>
                    </a:cubicBezTo>
                    <a:cubicBezTo>
                      <a:pt x="4" y="2"/>
                      <a:pt x="11" y="4"/>
                      <a:pt x="11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1" y="3"/>
                      <a:pt x="9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18" y="7"/>
                      <a:pt x="15" y="7"/>
                    </a:cubicBezTo>
                    <a:cubicBezTo>
                      <a:pt x="9" y="6"/>
                      <a:pt x="9" y="6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6" y="6"/>
                      <a:pt x="6" y="6"/>
                    </a:cubicBezTo>
                    <a:cubicBezTo>
                      <a:pt x="8" y="7"/>
                      <a:pt x="12" y="7"/>
                      <a:pt x="12" y="8"/>
                    </a:cubicBezTo>
                    <a:cubicBezTo>
                      <a:pt x="13" y="8"/>
                      <a:pt x="15" y="8"/>
                      <a:pt x="18" y="9"/>
                    </a:cubicBezTo>
                    <a:cubicBezTo>
                      <a:pt x="15" y="8"/>
                      <a:pt x="17" y="8"/>
                      <a:pt x="14" y="7"/>
                    </a:cubicBezTo>
                    <a:cubicBezTo>
                      <a:pt x="17" y="8"/>
                      <a:pt x="15" y="8"/>
                      <a:pt x="18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7"/>
                      <a:pt x="18" y="8"/>
                      <a:pt x="19" y="8"/>
                    </a:cubicBezTo>
                    <a:cubicBezTo>
                      <a:pt x="17" y="8"/>
                      <a:pt x="15" y="7"/>
                      <a:pt x="15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7"/>
                      <a:pt x="17" y="7"/>
                      <a:pt x="12" y="6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23" y="8"/>
                      <a:pt x="19" y="6"/>
                    </a:cubicBezTo>
                    <a:cubicBezTo>
                      <a:pt x="18" y="6"/>
                      <a:pt x="16" y="6"/>
                      <a:pt x="15" y="5"/>
                    </a:cubicBezTo>
                    <a:cubicBezTo>
                      <a:pt x="13" y="5"/>
                      <a:pt x="18" y="6"/>
                      <a:pt x="18" y="7"/>
                    </a:cubicBezTo>
                    <a:cubicBezTo>
                      <a:pt x="15" y="6"/>
                      <a:pt x="11" y="5"/>
                      <a:pt x="9" y="4"/>
                    </a:cubicBezTo>
                    <a:cubicBezTo>
                      <a:pt x="13" y="5"/>
                      <a:pt x="8" y="4"/>
                      <a:pt x="17" y="6"/>
                    </a:cubicBezTo>
                    <a:cubicBezTo>
                      <a:pt x="17" y="5"/>
                      <a:pt x="13" y="4"/>
                      <a:pt x="15" y="4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1" y="3"/>
                      <a:pt x="19" y="5"/>
                      <a:pt x="14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0" y="3"/>
                      <a:pt x="10" y="3"/>
                      <a:pt x="12" y="3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1"/>
                      <a:pt x="8" y="2"/>
                      <a:pt x="9" y="2"/>
                    </a:cubicBezTo>
                    <a:cubicBezTo>
                      <a:pt x="7" y="2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4" name="Freeform 72">
                <a:extLst>
                  <a:ext uri="{FF2B5EF4-FFF2-40B4-BE49-F238E27FC236}">
                    <a16:creationId xmlns:a16="http://schemas.microsoft.com/office/drawing/2014/main" id="{52B9E67E-DB2B-6A4D-BFCE-581400018A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8" y="2690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5" name="Freeform 73">
                <a:extLst>
                  <a:ext uri="{FF2B5EF4-FFF2-40B4-BE49-F238E27FC236}">
                    <a16:creationId xmlns:a16="http://schemas.microsoft.com/office/drawing/2014/main" id="{3101F6ED-7CE5-9C49-A27A-16F83EBF1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4" y="2679"/>
                <a:ext cx="21" cy="9"/>
              </a:xfrm>
              <a:custGeom>
                <a:avLst/>
                <a:gdLst>
                  <a:gd name="T0" fmla="*/ 13 w 26"/>
                  <a:gd name="T1" fmla="*/ 7 h 11"/>
                  <a:gd name="T2" fmla="*/ 18 w 26"/>
                  <a:gd name="T3" fmla="*/ 8 h 11"/>
                  <a:gd name="T4" fmla="*/ 8 w 26"/>
                  <a:gd name="T5" fmla="*/ 6 h 11"/>
                  <a:gd name="T6" fmla="*/ 6 w 26"/>
                  <a:gd name="T7" fmla="*/ 5 h 11"/>
                  <a:gd name="T8" fmla="*/ 15 w 26"/>
                  <a:gd name="T9" fmla="*/ 7 h 11"/>
                  <a:gd name="T10" fmla="*/ 17 w 26"/>
                  <a:gd name="T11" fmla="*/ 7 h 11"/>
                  <a:gd name="T12" fmla="*/ 11 w 26"/>
                  <a:gd name="T13" fmla="*/ 6 h 11"/>
                  <a:gd name="T14" fmla="*/ 8 w 26"/>
                  <a:gd name="T15" fmla="*/ 4 h 11"/>
                  <a:gd name="T16" fmla="*/ 10 w 26"/>
                  <a:gd name="T17" fmla="*/ 5 h 11"/>
                  <a:gd name="T18" fmla="*/ 16 w 26"/>
                  <a:gd name="T19" fmla="*/ 7 h 11"/>
                  <a:gd name="T20" fmla="*/ 2 w 26"/>
                  <a:gd name="T21" fmla="*/ 1 h 11"/>
                  <a:gd name="T22" fmla="*/ 2 w 26"/>
                  <a:gd name="T23" fmla="*/ 1 h 11"/>
                  <a:gd name="T24" fmla="*/ 9 w 26"/>
                  <a:gd name="T25" fmla="*/ 3 h 11"/>
                  <a:gd name="T26" fmla="*/ 7 w 26"/>
                  <a:gd name="T27" fmla="*/ 3 h 11"/>
                  <a:gd name="T28" fmla="*/ 4 w 26"/>
                  <a:gd name="T29" fmla="*/ 2 h 11"/>
                  <a:gd name="T30" fmla="*/ 3 w 26"/>
                  <a:gd name="T31" fmla="*/ 5 h 11"/>
                  <a:gd name="T32" fmla="*/ 3 w 26"/>
                  <a:gd name="T33" fmla="*/ 5 h 11"/>
                  <a:gd name="T34" fmla="*/ 7 w 26"/>
                  <a:gd name="T35" fmla="*/ 6 h 11"/>
                  <a:gd name="T36" fmla="*/ 14 w 26"/>
                  <a:gd name="T37" fmla="*/ 8 h 11"/>
                  <a:gd name="T38" fmla="*/ 12 w 26"/>
                  <a:gd name="T39" fmla="*/ 7 h 11"/>
                  <a:gd name="T40" fmla="*/ 18 w 26"/>
                  <a:gd name="T41" fmla="*/ 9 h 11"/>
                  <a:gd name="T42" fmla="*/ 21 w 26"/>
                  <a:gd name="T43" fmla="*/ 10 h 11"/>
                  <a:gd name="T44" fmla="*/ 21 w 26"/>
                  <a:gd name="T45" fmla="*/ 10 h 11"/>
                  <a:gd name="T46" fmla="*/ 13 w 26"/>
                  <a:gd name="T47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11">
                    <a:moveTo>
                      <a:pt x="13" y="7"/>
                    </a:moveTo>
                    <a:cubicBezTo>
                      <a:pt x="14" y="7"/>
                      <a:pt x="16" y="8"/>
                      <a:pt x="18" y="8"/>
                    </a:cubicBezTo>
                    <a:cubicBezTo>
                      <a:pt x="15" y="7"/>
                      <a:pt x="12" y="7"/>
                      <a:pt x="8" y="6"/>
                    </a:cubicBezTo>
                    <a:cubicBezTo>
                      <a:pt x="11" y="6"/>
                      <a:pt x="7" y="5"/>
                      <a:pt x="6" y="5"/>
                    </a:cubicBezTo>
                    <a:cubicBezTo>
                      <a:pt x="9" y="5"/>
                      <a:pt x="14" y="7"/>
                      <a:pt x="15" y="7"/>
                    </a:cubicBezTo>
                    <a:cubicBezTo>
                      <a:pt x="14" y="7"/>
                      <a:pt x="16" y="7"/>
                      <a:pt x="17" y="7"/>
                    </a:cubicBezTo>
                    <a:cubicBezTo>
                      <a:pt x="13" y="7"/>
                      <a:pt x="15" y="6"/>
                      <a:pt x="11" y="6"/>
                    </a:cubicBezTo>
                    <a:cubicBezTo>
                      <a:pt x="8" y="5"/>
                      <a:pt x="6" y="3"/>
                      <a:pt x="8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4" y="6"/>
                      <a:pt x="12" y="5"/>
                      <a:pt x="16" y="7"/>
                    </a:cubicBezTo>
                    <a:cubicBezTo>
                      <a:pt x="10" y="4"/>
                      <a:pt x="11" y="3"/>
                      <a:pt x="2" y="1"/>
                    </a:cubicBezTo>
                    <a:cubicBezTo>
                      <a:pt x="0" y="0"/>
                      <a:pt x="2" y="1"/>
                      <a:pt x="2" y="1"/>
                    </a:cubicBezTo>
                    <a:cubicBezTo>
                      <a:pt x="4" y="1"/>
                      <a:pt x="7" y="3"/>
                      <a:pt x="9" y="3"/>
                    </a:cubicBezTo>
                    <a:cubicBezTo>
                      <a:pt x="7" y="3"/>
                      <a:pt x="10" y="4"/>
                      <a:pt x="7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2"/>
                      <a:pt x="2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6" y="5"/>
                      <a:pt x="6" y="6"/>
                      <a:pt x="7" y="6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8"/>
                      <a:pt x="14" y="8"/>
                      <a:pt x="12" y="7"/>
                    </a:cubicBezTo>
                    <a:cubicBezTo>
                      <a:pt x="14" y="8"/>
                      <a:pt x="16" y="9"/>
                      <a:pt x="18" y="9"/>
                    </a:cubicBezTo>
                    <a:cubicBezTo>
                      <a:pt x="19" y="10"/>
                      <a:pt x="17" y="9"/>
                      <a:pt x="21" y="10"/>
                    </a:cubicBezTo>
                    <a:cubicBezTo>
                      <a:pt x="26" y="11"/>
                      <a:pt x="17" y="9"/>
                      <a:pt x="21" y="10"/>
                    </a:cubicBez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6" name="Freeform 74">
                <a:extLst>
                  <a:ext uri="{FF2B5EF4-FFF2-40B4-BE49-F238E27FC236}">
                    <a16:creationId xmlns:a16="http://schemas.microsoft.com/office/drawing/2014/main" id="{37FDBD65-4CB4-414D-9673-EA78AD464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4" y="2686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1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7" name="Freeform 75">
                <a:extLst>
                  <a:ext uri="{FF2B5EF4-FFF2-40B4-BE49-F238E27FC236}">
                    <a16:creationId xmlns:a16="http://schemas.microsoft.com/office/drawing/2014/main" id="{4151664D-D867-3440-BC56-1E3C515F14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683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3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8" name="Freeform 76">
                <a:extLst>
                  <a:ext uri="{FF2B5EF4-FFF2-40B4-BE49-F238E27FC236}">
                    <a16:creationId xmlns:a16="http://schemas.microsoft.com/office/drawing/2014/main" id="{43BF2845-8AE1-6D49-848C-909187C74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2684"/>
                <a:ext cx="3" cy="0"/>
              </a:xfrm>
              <a:custGeom>
                <a:avLst/>
                <a:gdLst>
                  <a:gd name="T0" fmla="*/ 3 w 3"/>
                  <a:gd name="T1" fmla="*/ 2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9" name="Freeform 77">
                <a:extLst>
                  <a:ext uri="{FF2B5EF4-FFF2-40B4-BE49-F238E27FC236}">
                    <a16:creationId xmlns:a16="http://schemas.microsoft.com/office/drawing/2014/main" id="{0C243179-D773-8641-A1C5-328C09C8E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678"/>
                <a:ext cx="9" cy="5"/>
              </a:xfrm>
              <a:custGeom>
                <a:avLst/>
                <a:gdLst>
                  <a:gd name="T0" fmla="*/ 0 w 12"/>
                  <a:gd name="T1" fmla="*/ 0 h 5"/>
                  <a:gd name="T2" fmla="*/ 0 w 12"/>
                  <a:gd name="T3" fmla="*/ 1 h 5"/>
                  <a:gd name="T4" fmla="*/ 11 w 12"/>
                  <a:gd name="T5" fmla="*/ 5 h 5"/>
                  <a:gd name="T6" fmla="*/ 4 w 12"/>
                  <a:gd name="T7" fmla="*/ 2 h 5"/>
                  <a:gd name="T8" fmla="*/ 4 w 12"/>
                  <a:gd name="T9" fmla="*/ 1 h 5"/>
                  <a:gd name="T10" fmla="*/ 0 w 12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">
                    <a:moveTo>
                      <a:pt x="0" y="0"/>
                    </a:moveTo>
                    <a:cubicBezTo>
                      <a:pt x="0" y="1"/>
                      <a:pt x="3" y="2"/>
                      <a:pt x="0" y="1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5"/>
                      <a:pt x="5" y="3"/>
                      <a:pt x="4" y="2"/>
                    </a:cubicBezTo>
                    <a:cubicBezTo>
                      <a:pt x="8" y="3"/>
                      <a:pt x="4" y="1"/>
                      <a:pt x="4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0" name="Freeform 78">
                <a:extLst>
                  <a:ext uri="{FF2B5EF4-FFF2-40B4-BE49-F238E27FC236}">
                    <a16:creationId xmlns:a16="http://schemas.microsoft.com/office/drawing/2014/main" id="{976CC3C4-3074-FA44-83CF-5FAB7FE1E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7" y="2671"/>
                <a:ext cx="16" cy="13"/>
              </a:xfrm>
              <a:custGeom>
                <a:avLst/>
                <a:gdLst>
                  <a:gd name="T0" fmla="*/ 11 w 20"/>
                  <a:gd name="T1" fmla="*/ 12 h 16"/>
                  <a:gd name="T2" fmla="*/ 10 w 20"/>
                  <a:gd name="T3" fmla="*/ 11 h 16"/>
                  <a:gd name="T4" fmla="*/ 13 w 20"/>
                  <a:gd name="T5" fmla="*/ 13 h 16"/>
                  <a:gd name="T6" fmla="*/ 15 w 20"/>
                  <a:gd name="T7" fmla="*/ 13 h 16"/>
                  <a:gd name="T8" fmla="*/ 13 w 20"/>
                  <a:gd name="T9" fmla="*/ 12 h 16"/>
                  <a:gd name="T10" fmla="*/ 12 w 20"/>
                  <a:gd name="T11" fmla="*/ 11 h 16"/>
                  <a:gd name="T12" fmla="*/ 7 w 20"/>
                  <a:gd name="T13" fmla="*/ 9 h 16"/>
                  <a:gd name="T14" fmla="*/ 15 w 20"/>
                  <a:gd name="T15" fmla="*/ 12 h 16"/>
                  <a:gd name="T16" fmla="*/ 5 w 20"/>
                  <a:gd name="T17" fmla="*/ 7 h 16"/>
                  <a:gd name="T18" fmla="*/ 9 w 20"/>
                  <a:gd name="T19" fmla="*/ 8 h 16"/>
                  <a:gd name="T20" fmla="*/ 9 w 20"/>
                  <a:gd name="T21" fmla="*/ 8 h 16"/>
                  <a:gd name="T22" fmla="*/ 10 w 20"/>
                  <a:gd name="T23" fmla="*/ 8 h 16"/>
                  <a:gd name="T24" fmla="*/ 14 w 20"/>
                  <a:gd name="T25" fmla="*/ 10 h 16"/>
                  <a:gd name="T26" fmla="*/ 14 w 20"/>
                  <a:gd name="T27" fmla="*/ 9 h 16"/>
                  <a:gd name="T28" fmla="*/ 17 w 20"/>
                  <a:gd name="T29" fmla="*/ 10 h 16"/>
                  <a:gd name="T30" fmla="*/ 13 w 20"/>
                  <a:gd name="T31" fmla="*/ 7 h 16"/>
                  <a:gd name="T32" fmla="*/ 17 w 20"/>
                  <a:gd name="T33" fmla="*/ 8 h 16"/>
                  <a:gd name="T34" fmla="*/ 8 w 20"/>
                  <a:gd name="T35" fmla="*/ 4 h 16"/>
                  <a:gd name="T36" fmla="*/ 9 w 20"/>
                  <a:gd name="T37" fmla="*/ 4 h 16"/>
                  <a:gd name="T38" fmla="*/ 14 w 20"/>
                  <a:gd name="T39" fmla="*/ 7 h 16"/>
                  <a:gd name="T40" fmla="*/ 12 w 20"/>
                  <a:gd name="T41" fmla="*/ 5 h 16"/>
                  <a:gd name="T42" fmla="*/ 17 w 20"/>
                  <a:gd name="T43" fmla="*/ 8 h 16"/>
                  <a:gd name="T44" fmla="*/ 10 w 20"/>
                  <a:gd name="T45" fmla="*/ 3 h 16"/>
                  <a:gd name="T46" fmla="*/ 12 w 20"/>
                  <a:gd name="T47" fmla="*/ 4 h 16"/>
                  <a:gd name="T48" fmla="*/ 3 w 20"/>
                  <a:gd name="T49" fmla="*/ 0 h 16"/>
                  <a:gd name="T50" fmla="*/ 3 w 20"/>
                  <a:gd name="T51" fmla="*/ 3 h 16"/>
                  <a:gd name="T52" fmla="*/ 8 w 20"/>
                  <a:gd name="T53" fmla="*/ 5 h 16"/>
                  <a:gd name="T54" fmla="*/ 2 w 20"/>
                  <a:gd name="T55" fmla="*/ 3 h 16"/>
                  <a:gd name="T56" fmla="*/ 8 w 20"/>
                  <a:gd name="T57" fmla="*/ 5 h 16"/>
                  <a:gd name="T58" fmla="*/ 3 w 20"/>
                  <a:gd name="T59" fmla="*/ 4 h 16"/>
                  <a:gd name="T60" fmla="*/ 7 w 20"/>
                  <a:gd name="T61" fmla="*/ 6 h 16"/>
                  <a:gd name="T62" fmla="*/ 1 w 20"/>
                  <a:gd name="T63" fmla="*/ 3 h 16"/>
                  <a:gd name="T64" fmla="*/ 2 w 20"/>
                  <a:gd name="T65" fmla="*/ 8 h 16"/>
                  <a:gd name="T66" fmla="*/ 6 w 20"/>
                  <a:gd name="T67" fmla="*/ 10 h 16"/>
                  <a:gd name="T68" fmla="*/ 6 w 20"/>
                  <a:gd name="T69" fmla="*/ 11 h 16"/>
                  <a:gd name="T70" fmla="*/ 9 w 20"/>
                  <a:gd name="T71" fmla="*/ 13 h 16"/>
                  <a:gd name="T72" fmla="*/ 0 w 20"/>
                  <a:gd name="T73" fmla="*/ 9 h 16"/>
                  <a:gd name="T74" fmla="*/ 1 w 20"/>
                  <a:gd name="T75" fmla="*/ 10 h 16"/>
                  <a:gd name="T76" fmla="*/ 3 w 20"/>
                  <a:gd name="T77" fmla="*/ 11 h 16"/>
                  <a:gd name="T78" fmla="*/ 2 w 20"/>
                  <a:gd name="T79" fmla="*/ 10 h 16"/>
                  <a:gd name="T80" fmla="*/ 12 w 20"/>
                  <a:gd name="T81" fmla="*/ 14 h 16"/>
                  <a:gd name="T82" fmla="*/ 17 w 20"/>
                  <a:gd name="T83" fmla="*/ 15 h 16"/>
                  <a:gd name="T84" fmla="*/ 11 w 20"/>
                  <a:gd name="T85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" h="16">
                    <a:moveTo>
                      <a:pt x="11" y="12"/>
                    </a:moveTo>
                    <a:cubicBezTo>
                      <a:pt x="11" y="12"/>
                      <a:pt x="8" y="11"/>
                      <a:pt x="10" y="11"/>
                    </a:cubicBezTo>
                    <a:cubicBezTo>
                      <a:pt x="12" y="12"/>
                      <a:pt x="13" y="13"/>
                      <a:pt x="13" y="13"/>
                    </a:cubicBezTo>
                    <a:cubicBezTo>
                      <a:pt x="17" y="14"/>
                      <a:pt x="12" y="12"/>
                      <a:pt x="15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9" y="10"/>
                      <a:pt x="12" y="11"/>
                    </a:cubicBezTo>
                    <a:cubicBezTo>
                      <a:pt x="10" y="10"/>
                      <a:pt x="11" y="10"/>
                      <a:pt x="7" y="9"/>
                    </a:cubicBezTo>
                    <a:cubicBezTo>
                      <a:pt x="12" y="10"/>
                      <a:pt x="11" y="10"/>
                      <a:pt x="15" y="12"/>
                    </a:cubicBezTo>
                    <a:cubicBezTo>
                      <a:pt x="13" y="11"/>
                      <a:pt x="9" y="9"/>
                      <a:pt x="5" y="7"/>
                    </a:cubicBezTo>
                    <a:cubicBezTo>
                      <a:pt x="11" y="9"/>
                      <a:pt x="4" y="6"/>
                      <a:pt x="9" y="8"/>
                    </a:cubicBezTo>
                    <a:cubicBezTo>
                      <a:pt x="9" y="8"/>
                      <a:pt x="10" y="9"/>
                      <a:pt x="9" y="8"/>
                    </a:cubicBezTo>
                    <a:cubicBezTo>
                      <a:pt x="15" y="11"/>
                      <a:pt x="8" y="8"/>
                      <a:pt x="10" y="8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9"/>
                      <a:pt x="11" y="8"/>
                      <a:pt x="14" y="9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3" y="8"/>
                      <a:pt x="15" y="8"/>
                      <a:pt x="13" y="7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3" y="6"/>
                      <a:pt x="15" y="8"/>
                      <a:pt x="8" y="4"/>
                    </a:cubicBezTo>
                    <a:cubicBezTo>
                      <a:pt x="16" y="8"/>
                      <a:pt x="5" y="3"/>
                      <a:pt x="9" y="4"/>
                    </a:cubicBezTo>
                    <a:cubicBezTo>
                      <a:pt x="12" y="6"/>
                      <a:pt x="10" y="5"/>
                      <a:pt x="14" y="7"/>
                    </a:cubicBezTo>
                    <a:cubicBezTo>
                      <a:pt x="10" y="5"/>
                      <a:pt x="13" y="6"/>
                      <a:pt x="12" y="5"/>
                    </a:cubicBezTo>
                    <a:cubicBezTo>
                      <a:pt x="16" y="7"/>
                      <a:pt x="13" y="5"/>
                      <a:pt x="17" y="8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5" y="0"/>
                      <a:pt x="3" y="0"/>
                    </a:cubicBezTo>
                    <a:cubicBezTo>
                      <a:pt x="5" y="1"/>
                      <a:pt x="6" y="3"/>
                      <a:pt x="3" y="3"/>
                    </a:cubicBezTo>
                    <a:cubicBezTo>
                      <a:pt x="9" y="5"/>
                      <a:pt x="3" y="3"/>
                      <a:pt x="8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4"/>
                      <a:pt x="6" y="4"/>
                      <a:pt x="8" y="5"/>
                    </a:cubicBezTo>
                    <a:cubicBezTo>
                      <a:pt x="8" y="6"/>
                      <a:pt x="5" y="5"/>
                      <a:pt x="3" y="4"/>
                    </a:cubicBezTo>
                    <a:cubicBezTo>
                      <a:pt x="2" y="4"/>
                      <a:pt x="4" y="4"/>
                      <a:pt x="7" y="6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5"/>
                      <a:pt x="6" y="8"/>
                      <a:pt x="2" y="8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4" y="9"/>
                      <a:pt x="15" y="14"/>
                      <a:pt x="6" y="1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2"/>
                      <a:pt x="3" y="10"/>
                      <a:pt x="0" y="9"/>
                    </a:cubicBezTo>
                    <a:cubicBezTo>
                      <a:pt x="2" y="10"/>
                      <a:pt x="0" y="10"/>
                      <a:pt x="1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7" y="12"/>
                      <a:pt x="5" y="12"/>
                      <a:pt x="2" y="10"/>
                    </a:cubicBezTo>
                    <a:cubicBezTo>
                      <a:pt x="6" y="12"/>
                      <a:pt x="9" y="13"/>
                      <a:pt x="12" y="14"/>
                    </a:cubicBezTo>
                    <a:cubicBezTo>
                      <a:pt x="5" y="11"/>
                      <a:pt x="20" y="16"/>
                      <a:pt x="17" y="15"/>
                    </a:cubicBezTo>
                    <a:cubicBezTo>
                      <a:pt x="15" y="13"/>
                      <a:pt x="13" y="13"/>
                      <a:pt x="11" y="1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1" name="Freeform 79">
                <a:extLst>
                  <a:ext uri="{FF2B5EF4-FFF2-40B4-BE49-F238E27FC236}">
                    <a16:creationId xmlns:a16="http://schemas.microsoft.com/office/drawing/2014/main" id="{F2992F75-560F-C642-BBB8-692D3CF3C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267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2" name="Freeform 80">
                <a:extLst>
                  <a:ext uri="{FF2B5EF4-FFF2-40B4-BE49-F238E27FC236}">
                    <a16:creationId xmlns:a16="http://schemas.microsoft.com/office/drawing/2014/main" id="{2CE818FC-8FD4-664B-9FBB-8EB8CB978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2674"/>
                <a:ext cx="2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3" name="Freeform 81">
                <a:extLst>
                  <a:ext uri="{FF2B5EF4-FFF2-40B4-BE49-F238E27FC236}">
                    <a16:creationId xmlns:a16="http://schemas.microsoft.com/office/drawing/2014/main" id="{33F12B41-7679-8641-8410-42C126406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8" y="267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4" name="Freeform 82">
                <a:extLst>
                  <a:ext uri="{FF2B5EF4-FFF2-40B4-BE49-F238E27FC236}">
                    <a16:creationId xmlns:a16="http://schemas.microsoft.com/office/drawing/2014/main" id="{CADDF008-DBA7-0643-B9E1-0251ECA97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2683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5" name="Freeform 83">
                <a:extLst>
                  <a:ext uri="{FF2B5EF4-FFF2-40B4-BE49-F238E27FC236}">
                    <a16:creationId xmlns:a16="http://schemas.microsoft.com/office/drawing/2014/main" id="{F27BA896-612D-D44A-9ACD-4B08040AE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267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6" name="Freeform 84">
                <a:extLst>
                  <a:ext uri="{FF2B5EF4-FFF2-40B4-BE49-F238E27FC236}">
                    <a16:creationId xmlns:a16="http://schemas.microsoft.com/office/drawing/2014/main" id="{5996D860-F040-484C-8FD9-86437FF2A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" y="26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7" name="Freeform 85">
                <a:extLst>
                  <a:ext uri="{FF2B5EF4-FFF2-40B4-BE49-F238E27FC236}">
                    <a16:creationId xmlns:a16="http://schemas.microsoft.com/office/drawing/2014/main" id="{CA08727B-A339-044A-A14D-68414AA09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652"/>
                <a:ext cx="20" cy="25"/>
              </a:xfrm>
              <a:custGeom>
                <a:avLst/>
                <a:gdLst>
                  <a:gd name="T0" fmla="*/ 15 w 24"/>
                  <a:gd name="T1" fmla="*/ 10 h 30"/>
                  <a:gd name="T2" fmla="*/ 11 w 24"/>
                  <a:gd name="T3" fmla="*/ 5 h 30"/>
                  <a:gd name="T4" fmla="*/ 8 w 24"/>
                  <a:gd name="T5" fmla="*/ 3 h 30"/>
                  <a:gd name="T6" fmla="*/ 10 w 24"/>
                  <a:gd name="T7" fmla="*/ 6 h 30"/>
                  <a:gd name="T8" fmla="*/ 9 w 24"/>
                  <a:gd name="T9" fmla="*/ 8 h 30"/>
                  <a:gd name="T10" fmla="*/ 6 w 24"/>
                  <a:gd name="T11" fmla="*/ 8 h 30"/>
                  <a:gd name="T12" fmla="*/ 10 w 24"/>
                  <a:gd name="T13" fmla="*/ 14 h 30"/>
                  <a:gd name="T14" fmla="*/ 8 w 24"/>
                  <a:gd name="T15" fmla="*/ 13 h 30"/>
                  <a:gd name="T16" fmla="*/ 6 w 24"/>
                  <a:gd name="T17" fmla="*/ 13 h 30"/>
                  <a:gd name="T18" fmla="*/ 14 w 24"/>
                  <a:gd name="T19" fmla="*/ 19 h 30"/>
                  <a:gd name="T20" fmla="*/ 14 w 24"/>
                  <a:gd name="T21" fmla="*/ 20 h 30"/>
                  <a:gd name="T22" fmla="*/ 10 w 24"/>
                  <a:gd name="T23" fmla="*/ 18 h 30"/>
                  <a:gd name="T24" fmla="*/ 9 w 24"/>
                  <a:gd name="T25" fmla="*/ 19 h 30"/>
                  <a:gd name="T26" fmla="*/ 7 w 24"/>
                  <a:gd name="T27" fmla="*/ 19 h 30"/>
                  <a:gd name="T28" fmla="*/ 8 w 24"/>
                  <a:gd name="T29" fmla="*/ 21 h 30"/>
                  <a:gd name="T30" fmla="*/ 11 w 24"/>
                  <a:gd name="T31" fmla="*/ 24 h 30"/>
                  <a:gd name="T32" fmla="*/ 7 w 24"/>
                  <a:gd name="T33" fmla="*/ 22 h 30"/>
                  <a:gd name="T34" fmla="*/ 8 w 24"/>
                  <a:gd name="T35" fmla="*/ 23 h 30"/>
                  <a:gd name="T36" fmla="*/ 6 w 24"/>
                  <a:gd name="T37" fmla="*/ 25 h 30"/>
                  <a:gd name="T38" fmla="*/ 8 w 24"/>
                  <a:gd name="T39" fmla="*/ 24 h 30"/>
                  <a:gd name="T40" fmla="*/ 5 w 24"/>
                  <a:gd name="T41" fmla="*/ 23 h 30"/>
                  <a:gd name="T42" fmla="*/ 16 w 24"/>
                  <a:gd name="T43" fmla="*/ 28 h 30"/>
                  <a:gd name="T44" fmla="*/ 17 w 24"/>
                  <a:gd name="T45" fmla="*/ 28 h 30"/>
                  <a:gd name="T46" fmla="*/ 16 w 24"/>
                  <a:gd name="T47" fmla="*/ 27 h 30"/>
                  <a:gd name="T48" fmla="*/ 18 w 24"/>
                  <a:gd name="T49" fmla="*/ 28 h 30"/>
                  <a:gd name="T50" fmla="*/ 18 w 24"/>
                  <a:gd name="T51" fmla="*/ 27 h 30"/>
                  <a:gd name="T52" fmla="*/ 17 w 24"/>
                  <a:gd name="T53" fmla="*/ 25 h 30"/>
                  <a:gd name="T54" fmla="*/ 18 w 24"/>
                  <a:gd name="T55" fmla="*/ 25 h 30"/>
                  <a:gd name="T56" fmla="*/ 18 w 24"/>
                  <a:gd name="T57" fmla="*/ 25 h 30"/>
                  <a:gd name="T58" fmla="*/ 17 w 24"/>
                  <a:gd name="T59" fmla="*/ 24 h 30"/>
                  <a:gd name="T60" fmla="*/ 15 w 24"/>
                  <a:gd name="T61" fmla="*/ 22 h 30"/>
                  <a:gd name="T62" fmla="*/ 19 w 24"/>
                  <a:gd name="T63" fmla="*/ 24 h 30"/>
                  <a:gd name="T64" fmla="*/ 20 w 24"/>
                  <a:gd name="T65" fmla="*/ 24 h 30"/>
                  <a:gd name="T66" fmla="*/ 16 w 24"/>
                  <a:gd name="T67" fmla="*/ 20 h 30"/>
                  <a:gd name="T68" fmla="*/ 15 w 24"/>
                  <a:gd name="T69" fmla="*/ 18 h 30"/>
                  <a:gd name="T70" fmla="*/ 14 w 24"/>
                  <a:gd name="T71" fmla="*/ 15 h 30"/>
                  <a:gd name="T72" fmla="*/ 15 w 24"/>
                  <a:gd name="T73" fmla="*/ 16 h 30"/>
                  <a:gd name="T74" fmla="*/ 15 w 24"/>
                  <a:gd name="T75" fmla="*/ 13 h 30"/>
                  <a:gd name="T76" fmla="*/ 10 w 24"/>
                  <a:gd name="T77" fmla="*/ 10 h 30"/>
                  <a:gd name="T78" fmla="*/ 18 w 24"/>
                  <a:gd name="T79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" h="30">
                    <a:moveTo>
                      <a:pt x="19" y="15"/>
                    </a:moveTo>
                    <a:cubicBezTo>
                      <a:pt x="19" y="14"/>
                      <a:pt x="18" y="12"/>
                      <a:pt x="15" y="10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6" y="10"/>
                      <a:pt x="14" y="7"/>
                      <a:pt x="11" y="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4" y="9"/>
                      <a:pt x="9" y="4"/>
                      <a:pt x="8" y="3"/>
                    </a:cubicBezTo>
                    <a:cubicBezTo>
                      <a:pt x="9" y="4"/>
                      <a:pt x="15" y="10"/>
                      <a:pt x="13" y="9"/>
                    </a:cubicBezTo>
                    <a:cubicBezTo>
                      <a:pt x="13" y="9"/>
                      <a:pt x="11" y="8"/>
                      <a:pt x="10" y="6"/>
                    </a:cubicBezTo>
                    <a:cubicBezTo>
                      <a:pt x="9" y="6"/>
                      <a:pt x="14" y="11"/>
                      <a:pt x="15" y="12"/>
                    </a:cubicBezTo>
                    <a:cubicBezTo>
                      <a:pt x="2" y="0"/>
                      <a:pt x="17" y="16"/>
                      <a:pt x="9" y="8"/>
                    </a:cubicBezTo>
                    <a:cubicBezTo>
                      <a:pt x="10" y="10"/>
                      <a:pt x="8" y="9"/>
                      <a:pt x="11" y="12"/>
                    </a:cubicBezTo>
                    <a:cubicBezTo>
                      <a:pt x="7" y="9"/>
                      <a:pt x="10" y="12"/>
                      <a:pt x="6" y="8"/>
                    </a:cubicBezTo>
                    <a:cubicBezTo>
                      <a:pt x="14" y="15"/>
                      <a:pt x="2" y="6"/>
                      <a:pt x="12" y="15"/>
                    </a:cubicBezTo>
                    <a:cubicBezTo>
                      <a:pt x="9" y="13"/>
                      <a:pt x="13" y="15"/>
                      <a:pt x="10" y="1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6" y="11"/>
                      <a:pt x="13" y="16"/>
                      <a:pt x="8" y="13"/>
                    </a:cubicBezTo>
                    <a:cubicBezTo>
                      <a:pt x="7" y="13"/>
                      <a:pt x="11" y="15"/>
                      <a:pt x="13" y="17"/>
                    </a:cubicBezTo>
                    <a:cubicBezTo>
                      <a:pt x="12" y="17"/>
                      <a:pt x="10" y="16"/>
                      <a:pt x="6" y="13"/>
                    </a:cubicBezTo>
                    <a:cubicBezTo>
                      <a:pt x="11" y="16"/>
                      <a:pt x="8" y="15"/>
                      <a:pt x="11" y="17"/>
                    </a:cubicBezTo>
                    <a:cubicBezTo>
                      <a:pt x="11" y="17"/>
                      <a:pt x="12" y="18"/>
                      <a:pt x="14" y="19"/>
                    </a:cubicBezTo>
                    <a:cubicBezTo>
                      <a:pt x="13" y="19"/>
                      <a:pt x="17" y="22"/>
                      <a:pt x="18" y="23"/>
                    </a:cubicBezTo>
                    <a:cubicBezTo>
                      <a:pt x="12" y="19"/>
                      <a:pt x="18" y="23"/>
                      <a:pt x="14" y="20"/>
                    </a:cubicBezTo>
                    <a:cubicBezTo>
                      <a:pt x="11" y="18"/>
                      <a:pt x="12" y="18"/>
                      <a:pt x="8" y="15"/>
                    </a:cubicBezTo>
                    <a:cubicBezTo>
                      <a:pt x="7" y="15"/>
                      <a:pt x="8" y="16"/>
                      <a:pt x="10" y="18"/>
                    </a:cubicBezTo>
                    <a:cubicBezTo>
                      <a:pt x="9" y="18"/>
                      <a:pt x="7" y="16"/>
                      <a:pt x="6" y="16"/>
                    </a:cubicBezTo>
                    <a:cubicBezTo>
                      <a:pt x="4" y="15"/>
                      <a:pt x="12" y="20"/>
                      <a:pt x="9" y="19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10" y="20"/>
                      <a:pt x="5" y="17"/>
                      <a:pt x="7" y="19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3" y="17"/>
                      <a:pt x="14" y="24"/>
                      <a:pt x="8" y="21"/>
                    </a:cubicBezTo>
                    <a:cubicBezTo>
                      <a:pt x="13" y="24"/>
                      <a:pt x="16" y="26"/>
                      <a:pt x="16" y="27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4" y="25"/>
                      <a:pt x="6" y="21"/>
                      <a:pt x="4" y="19"/>
                    </a:cubicBezTo>
                    <a:cubicBezTo>
                      <a:pt x="7" y="21"/>
                      <a:pt x="4" y="19"/>
                      <a:pt x="7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0"/>
                      <a:pt x="12" y="25"/>
                      <a:pt x="8" y="2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2"/>
                      <a:pt x="0" y="21"/>
                      <a:pt x="6" y="25"/>
                    </a:cubicBezTo>
                    <a:cubicBezTo>
                      <a:pt x="8" y="26"/>
                      <a:pt x="14" y="29"/>
                      <a:pt x="15" y="30"/>
                    </a:cubicBezTo>
                    <a:cubicBezTo>
                      <a:pt x="14" y="28"/>
                      <a:pt x="10" y="26"/>
                      <a:pt x="8" y="24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9" y="25"/>
                      <a:pt x="8" y="24"/>
                      <a:pt x="5" y="23"/>
                    </a:cubicBezTo>
                    <a:cubicBezTo>
                      <a:pt x="3" y="21"/>
                      <a:pt x="9" y="25"/>
                      <a:pt x="7" y="23"/>
                    </a:cubicBezTo>
                    <a:cubicBezTo>
                      <a:pt x="11" y="26"/>
                      <a:pt x="12" y="26"/>
                      <a:pt x="16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5" y="28"/>
                      <a:pt x="15" y="27"/>
                      <a:pt x="17" y="28"/>
                    </a:cubicBezTo>
                    <a:cubicBezTo>
                      <a:pt x="11" y="25"/>
                      <a:pt x="19" y="29"/>
                      <a:pt x="17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3" y="26"/>
                      <a:pt x="14" y="26"/>
                      <a:pt x="13" y="25"/>
                    </a:cubicBezTo>
                    <a:cubicBezTo>
                      <a:pt x="17" y="27"/>
                      <a:pt x="16" y="27"/>
                      <a:pt x="18" y="28"/>
                    </a:cubicBezTo>
                    <a:cubicBezTo>
                      <a:pt x="16" y="26"/>
                      <a:pt x="12" y="23"/>
                      <a:pt x="12" y="23"/>
                    </a:cubicBezTo>
                    <a:cubicBezTo>
                      <a:pt x="16" y="26"/>
                      <a:pt x="14" y="24"/>
                      <a:pt x="18" y="27"/>
                    </a:cubicBezTo>
                    <a:cubicBezTo>
                      <a:pt x="14" y="24"/>
                      <a:pt x="17" y="25"/>
                      <a:pt x="14" y="24"/>
                    </a:cubicBezTo>
                    <a:cubicBezTo>
                      <a:pt x="13" y="23"/>
                      <a:pt x="14" y="23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5" y="24"/>
                      <a:pt x="18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0" y="26"/>
                      <a:pt x="13" y="21"/>
                      <a:pt x="17" y="24"/>
                    </a:cubicBezTo>
                    <a:cubicBezTo>
                      <a:pt x="15" y="22"/>
                      <a:pt x="15" y="22"/>
                      <a:pt x="10" y="19"/>
                    </a:cubicBezTo>
                    <a:cubicBezTo>
                      <a:pt x="12" y="20"/>
                      <a:pt x="16" y="22"/>
                      <a:pt x="15" y="22"/>
                    </a:cubicBezTo>
                    <a:cubicBezTo>
                      <a:pt x="11" y="19"/>
                      <a:pt x="17" y="22"/>
                      <a:pt x="14" y="20"/>
                    </a:cubicBezTo>
                    <a:cubicBezTo>
                      <a:pt x="18" y="24"/>
                      <a:pt x="15" y="21"/>
                      <a:pt x="19" y="24"/>
                    </a:cubicBezTo>
                    <a:cubicBezTo>
                      <a:pt x="21" y="25"/>
                      <a:pt x="16" y="21"/>
                      <a:pt x="17" y="22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9" y="23"/>
                      <a:pt x="15" y="20"/>
                      <a:pt x="19" y="22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8" y="21"/>
                      <a:pt x="17" y="20"/>
                      <a:pt x="20" y="23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21" y="22"/>
                      <a:pt x="16" y="18"/>
                      <a:pt x="12" y="14"/>
                    </a:cubicBezTo>
                    <a:cubicBezTo>
                      <a:pt x="12" y="14"/>
                      <a:pt x="13" y="15"/>
                      <a:pt x="14" y="15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9" y="19"/>
                      <a:pt x="15" y="16"/>
                    </a:cubicBezTo>
                    <a:cubicBezTo>
                      <a:pt x="14" y="14"/>
                      <a:pt x="18" y="18"/>
                      <a:pt x="19" y="19"/>
                    </a:cubicBezTo>
                    <a:cubicBezTo>
                      <a:pt x="13" y="13"/>
                      <a:pt x="24" y="21"/>
                      <a:pt x="15" y="13"/>
                    </a:cubicBezTo>
                    <a:cubicBezTo>
                      <a:pt x="15" y="13"/>
                      <a:pt x="13" y="12"/>
                      <a:pt x="13" y="13"/>
                    </a:cubicBezTo>
                    <a:cubicBezTo>
                      <a:pt x="12" y="12"/>
                      <a:pt x="10" y="10"/>
                      <a:pt x="10" y="10"/>
                    </a:cubicBezTo>
                    <a:cubicBezTo>
                      <a:pt x="10" y="9"/>
                      <a:pt x="14" y="12"/>
                      <a:pt x="12" y="10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4" y="20"/>
                      <a:pt x="11" y="8"/>
                      <a:pt x="19" y="1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8" name="Freeform 86">
                <a:extLst>
                  <a:ext uri="{FF2B5EF4-FFF2-40B4-BE49-F238E27FC236}">
                    <a16:creationId xmlns:a16="http://schemas.microsoft.com/office/drawing/2014/main" id="{A45632A8-62EA-6642-9591-545A357CB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" y="2667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1 w 4"/>
                  <a:gd name="T5" fmla="*/ 0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9" name="Freeform 87">
                <a:extLst>
                  <a:ext uri="{FF2B5EF4-FFF2-40B4-BE49-F238E27FC236}">
                    <a16:creationId xmlns:a16="http://schemas.microsoft.com/office/drawing/2014/main" id="{FBE51E08-BA76-C642-A085-B1C574E77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" y="266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0" name="Freeform 88">
                <a:extLst>
                  <a:ext uri="{FF2B5EF4-FFF2-40B4-BE49-F238E27FC236}">
                    <a16:creationId xmlns:a16="http://schemas.microsoft.com/office/drawing/2014/main" id="{976B5E88-3B88-4B41-A662-7A351B10F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2662"/>
                <a:ext cx="2" cy="2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2"/>
                      <a:pt x="2" y="2"/>
                      <a:pt x="1" y="1"/>
                    </a:cubicBezTo>
                    <a:cubicBezTo>
                      <a:pt x="1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1" name="Rectangle 89">
                <a:extLst>
                  <a:ext uri="{FF2B5EF4-FFF2-40B4-BE49-F238E27FC236}">
                    <a16:creationId xmlns:a16="http://schemas.microsoft.com/office/drawing/2014/main" id="{CDC4095C-72D8-004F-A9FC-A9EE252AA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3" y="266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2" name="Freeform 90">
                <a:extLst>
                  <a:ext uri="{FF2B5EF4-FFF2-40B4-BE49-F238E27FC236}">
                    <a16:creationId xmlns:a16="http://schemas.microsoft.com/office/drawing/2014/main" id="{58473898-E017-5841-B20A-7BA3974C1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2646"/>
                <a:ext cx="13" cy="18"/>
              </a:xfrm>
              <a:custGeom>
                <a:avLst/>
                <a:gdLst>
                  <a:gd name="T0" fmla="*/ 13 w 16"/>
                  <a:gd name="T1" fmla="*/ 9 h 22"/>
                  <a:gd name="T2" fmla="*/ 12 w 16"/>
                  <a:gd name="T3" fmla="*/ 5 h 22"/>
                  <a:gd name="T4" fmla="*/ 14 w 16"/>
                  <a:gd name="T5" fmla="*/ 8 h 22"/>
                  <a:gd name="T6" fmla="*/ 11 w 16"/>
                  <a:gd name="T7" fmla="*/ 0 h 22"/>
                  <a:gd name="T8" fmla="*/ 8 w 16"/>
                  <a:gd name="T9" fmla="*/ 8 h 22"/>
                  <a:gd name="T10" fmla="*/ 7 w 16"/>
                  <a:gd name="T11" fmla="*/ 5 h 22"/>
                  <a:gd name="T12" fmla="*/ 8 w 16"/>
                  <a:gd name="T13" fmla="*/ 11 h 22"/>
                  <a:gd name="T14" fmla="*/ 4 w 16"/>
                  <a:gd name="T15" fmla="*/ 6 h 22"/>
                  <a:gd name="T16" fmla="*/ 5 w 16"/>
                  <a:gd name="T17" fmla="*/ 9 h 22"/>
                  <a:gd name="T18" fmla="*/ 7 w 16"/>
                  <a:gd name="T19" fmla="*/ 11 h 22"/>
                  <a:gd name="T20" fmla="*/ 6 w 16"/>
                  <a:gd name="T21" fmla="*/ 10 h 22"/>
                  <a:gd name="T22" fmla="*/ 6 w 16"/>
                  <a:gd name="T23" fmla="*/ 11 h 22"/>
                  <a:gd name="T24" fmla="*/ 6 w 16"/>
                  <a:gd name="T25" fmla="*/ 12 h 22"/>
                  <a:gd name="T26" fmla="*/ 5 w 16"/>
                  <a:gd name="T27" fmla="*/ 10 h 22"/>
                  <a:gd name="T28" fmla="*/ 6 w 16"/>
                  <a:gd name="T29" fmla="*/ 12 h 22"/>
                  <a:gd name="T30" fmla="*/ 4 w 16"/>
                  <a:gd name="T31" fmla="*/ 10 h 22"/>
                  <a:gd name="T32" fmla="*/ 6 w 16"/>
                  <a:gd name="T33" fmla="*/ 15 h 22"/>
                  <a:gd name="T34" fmla="*/ 9 w 16"/>
                  <a:gd name="T35" fmla="*/ 18 h 22"/>
                  <a:gd name="T36" fmla="*/ 8 w 16"/>
                  <a:gd name="T37" fmla="*/ 15 h 22"/>
                  <a:gd name="T38" fmla="*/ 8 w 16"/>
                  <a:gd name="T39" fmla="*/ 15 h 22"/>
                  <a:gd name="T40" fmla="*/ 7 w 16"/>
                  <a:gd name="T41" fmla="*/ 13 h 22"/>
                  <a:gd name="T42" fmla="*/ 11 w 16"/>
                  <a:gd name="T43" fmla="*/ 17 h 22"/>
                  <a:gd name="T44" fmla="*/ 14 w 16"/>
                  <a:gd name="T45" fmla="*/ 19 h 22"/>
                  <a:gd name="T46" fmla="*/ 14 w 16"/>
                  <a:gd name="T47" fmla="*/ 20 h 22"/>
                  <a:gd name="T48" fmla="*/ 13 w 16"/>
                  <a:gd name="T49" fmla="*/ 18 h 22"/>
                  <a:gd name="T50" fmla="*/ 11 w 16"/>
                  <a:gd name="T51" fmla="*/ 16 h 22"/>
                  <a:gd name="T52" fmla="*/ 7 w 16"/>
                  <a:gd name="T53" fmla="*/ 11 h 22"/>
                  <a:gd name="T54" fmla="*/ 7 w 16"/>
                  <a:gd name="T55" fmla="*/ 11 h 22"/>
                  <a:gd name="T56" fmla="*/ 11 w 16"/>
                  <a:gd name="T57" fmla="*/ 15 h 22"/>
                  <a:gd name="T58" fmla="*/ 9 w 16"/>
                  <a:gd name="T59" fmla="*/ 13 h 22"/>
                  <a:gd name="T60" fmla="*/ 13 w 16"/>
                  <a:gd name="T61" fmla="*/ 18 h 22"/>
                  <a:gd name="T62" fmla="*/ 10 w 16"/>
                  <a:gd name="T63" fmla="*/ 13 h 22"/>
                  <a:gd name="T64" fmla="*/ 11 w 16"/>
                  <a:gd name="T65" fmla="*/ 11 h 22"/>
                  <a:gd name="T66" fmla="*/ 13 w 16"/>
                  <a:gd name="T67" fmla="*/ 14 h 22"/>
                  <a:gd name="T68" fmla="*/ 11 w 16"/>
                  <a:gd name="T69" fmla="*/ 11 h 22"/>
                  <a:gd name="T70" fmla="*/ 13 w 16"/>
                  <a:gd name="T71" fmla="*/ 11 h 22"/>
                  <a:gd name="T72" fmla="*/ 11 w 16"/>
                  <a:gd name="T73" fmla="*/ 9 h 22"/>
                  <a:gd name="T74" fmla="*/ 13 w 16"/>
                  <a:gd name="T75" fmla="*/ 9 h 22"/>
                  <a:gd name="T76" fmla="*/ 13 w 16"/>
                  <a:gd name="T77" fmla="*/ 9 h 22"/>
                  <a:gd name="T78" fmla="*/ 10 w 16"/>
                  <a:gd name="T79" fmla="*/ 3 h 22"/>
                  <a:gd name="T80" fmla="*/ 13 w 16"/>
                  <a:gd name="T81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" h="22">
                    <a:moveTo>
                      <a:pt x="13" y="9"/>
                    </a:moveTo>
                    <a:cubicBezTo>
                      <a:pt x="12" y="5"/>
                      <a:pt x="12" y="5"/>
                      <a:pt x="12" y="5"/>
                    </a:cubicBezTo>
                    <a:cubicBezTo>
                      <a:pt x="13" y="7"/>
                      <a:pt x="12" y="4"/>
                      <a:pt x="14" y="8"/>
                    </a:cubicBezTo>
                    <a:cubicBezTo>
                      <a:pt x="12" y="3"/>
                      <a:pt x="15" y="7"/>
                      <a:pt x="11" y="0"/>
                    </a:cubicBezTo>
                    <a:cubicBezTo>
                      <a:pt x="11" y="3"/>
                      <a:pt x="5" y="1"/>
                      <a:pt x="8" y="8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0" y="11"/>
                      <a:pt x="1" y="0"/>
                      <a:pt x="8" y="11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5"/>
                      <a:pt x="10" y="13"/>
                      <a:pt x="5" y="9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8" y="13"/>
                      <a:pt x="8" y="13"/>
                      <a:pt x="6" y="12"/>
                    </a:cubicBezTo>
                    <a:cubicBezTo>
                      <a:pt x="5" y="10"/>
                      <a:pt x="6" y="11"/>
                      <a:pt x="5" y="10"/>
                    </a:cubicBezTo>
                    <a:cubicBezTo>
                      <a:pt x="4" y="9"/>
                      <a:pt x="7" y="12"/>
                      <a:pt x="6" y="12"/>
                    </a:cubicBezTo>
                    <a:cubicBezTo>
                      <a:pt x="5" y="11"/>
                      <a:pt x="4" y="10"/>
                      <a:pt x="4" y="10"/>
                    </a:cubicBezTo>
                    <a:cubicBezTo>
                      <a:pt x="5" y="12"/>
                      <a:pt x="0" y="7"/>
                      <a:pt x="6" y="15"/>
                    </a:cubicBezTo>
                    <a:cubicBezTo>
                      <a:pt x="8" y="16"/>
                      <a:pt x="9" y="17"/>
                      <a:pt x="9" y="18"/>
                    </a:cubicBezTo>
                    <a:cubicBezTo>
                      <a:pt x="12" y="20"/>
                      <a:pt x="9" y="17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2" y="7"/>
                      <a:pt x="9" y="16"/>
                      <a:pt x="7" y="13"/>
                    </a:cubicBezTo>
                    <a:cubicBezTo>
                      <a:pt x="9" y="16"/>
                      <a:pt x="9" y="16"/>
                      <a:pt x="11" y="17"/>
                    </a:cubicBezTo>
                    <a:cubicBezTo>
                      <a:pt x="16" y="22"/>
                      <a:pt x="8" y="13"/>
                      <a:pt x="14" y="19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0"/>
                      <a:pt x="13" y="19"/>
                      <a:pt x="13" y="18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8" y="12"/>
                      <a:pt x="7" y="11"/>
                    </a:cubicBezTo>
                    <a:cubicBezTo>
                      <a:pt x="10" y="14"/>
                      <a:pt x="6" y="9"/>
                      <a:pt x="7" y="11"/>
                    </a:cubicBezTo>
                    <a:cubicBezTo>
                      <a:pt x="10" y="14"/>
                      <a:pt x="10" y="14"/>
                      <a:pt x="11" y="15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12" y="16"/>
                      <a:pt x="13" y="18"/>
                    </a:cubicBezTo>
                    <a:cubicBezTo>
                      <a:pt x="12" y="15"/>
                      <a:pt x="12" y="16"/>
                      <a:pt x="10" y="13"/>
                    </a:cubicBezTo>
                    <a:cubicBezTo>
                      <a:pt x="13" y="16"/>
                      <a:pt x="13" y="15"/>
                      <a:pt x="11" y="11"/>
                    </a:cubicBezTo>
                    <a:cubicBezTo>
                      <a:pt x="11" y="12"/>
                      <a:pt x="13" y="15"/>
                      <a:pt x="13" y="14"/>
                    </a:cubicBezTo>
                    <a:cubicBezTo>
                      <a:pt x="13" y="15"/>
                      <a:pt x="13" y="13"/>
                      <a:pt x="11" y="11"/>
                    </a:cubicBezTo>
                    <a:cubicBezTo>
                      <a:pt x="10" y="8"/>
                      <a:pt x="11" y="9"/>
                      <a:pt x="13" y="1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9" y="5"/>
                      <a:pt x="14" y="12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8"/>
                      <a:pt x="9" y="2"/>
                      <a:pt x="10" y="3"/>
                    </a:cubicBezTo>
                    <a:cubicBezTo>
                      <a:pt x="12" y="6"/>
                      <a:pt x="12" y="6"/>
                      <a:pt x="13" y="9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3" name="Freeform 91">
                <a:extLst>
                  <a:ext uri="{FF2B5EF4-FFF2-40B4-BE49-F238E27FC236}">
                    <a16:creationId xmlns:a16="http://schemas.microsoft.com/office/drawing/2014/main" id="{6A928EC3-E171-8D40-B3C9-DC56D2B47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" y="2645"/>
                <a:ext cx="4" cy="7"/>
              </a:xfrm>
              <a:custGeom>
                <a:avLst/>
                <a:gdLst>
                  <a:gd name="T0" fmla="*/ 2 w 5"/>
                  <a:gd name="T1" fmla="*/ 3 h 8"/>
                  <a:gd name="T2" fmla="*/ 4 w 5"/>
                  <a:gd name="T3" fmla="*/ 7 h 8"/>
                  <a:gd name="T4" fmla="*/ 1 w 5"/>
                  <a:gd name="T5" fmla="*/ 0 h 8"/>
                  <a:gd name="T6" fmla="*/ 2 w 5"/>
                  <a:gd name="T7" fmla="*/ 2 h 8"/>
                  <a:gd name="T8" fmla="*/ 2 w 5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2" y="3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5" y="8"/>
                      <a:pt x="2" y="3"/>
                      <a:pt x="1" y="0"/>
                    </a:cubicBezTo>
                    <a:cubicBezTo>
                      <a:pt x="2" y="1"/>
                      <a:pt x="0" y="0"/>
                      <a:pt x="2" y="2"/>
                    </a:cubicBezTo>
                    <a:cubicBezTo>
                      <a:pt x="2" y="2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4" name="Freeform 92">
                <a:extLst>
                  <a:ext uri="{FF2B5EF4-FFF2-40B4-BE49-F238E27FC236}">
                    <a16:creationId xmlns:a16="http://schemas.microsoft.com/office/drawing/2014/main" id="{D97967EA-77DD-1D4A-A144-45DA0A17F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" y="2637"/>
                <a:ext cx="8" cy="16"/>
              </a:xfrm>
              <a:custGeom>
                <a:avLst/>
                <a:gdLst>
                  <a:gd name="T0" fmla="*/ 6 w 9"/>
                  <a:gd name="T1" fmla="*/ 11 h 20"/>
                  <a:gd name="T2" fmla="*/ 5 w 9"/>
                  <a:gd name="T3" fmla="*/ 7 h 20"/>
                  <a:gd name="T4" fmla="*/ 2 w 9"/>
                  <a:gd name="T5" fmla="*/ 7 h 20"/>
                  <a:gd name="T6" fmla="*/ 4 w 9"/>
                  <a:gd name="T7" fmla="*/ 14 h 20"/>
                  <a:gd name="T8" fmla="*/ 2 w 9"/>
                  <a:gd name="T9" fmla="*/ 10 h 20"/>
                  <a:gd name="T10" fmla="*/ 4 w 9"/>
                  <a:gd name="T11" fmla="*/ 15 h 20"/>
                  <a:gd name="T12" fmla="*/ 3 w 9"/>
                  <a:gd name="T13" fmla="*/ 13 h 20"/>
                  <a:gd name="T14" fmla="*/ 4 w 9"/>
                  <a:gd name="T15" fmla="*/ 15 h 20"/>
                  <a:gd name="T16" fmla="*/ 4 w 9"/>
                  <a:gd name="T17" fmla="*/ 14 h 20"/>
                  <a:gd name="T18" fmla="*/ 5 w 9"/>
                  <a:gd name="T19" fmla="*/ 17 h 20"/>
                  <a:gd name="T20" fmla="*/ 4 w 9"/>
                  <a:gd name="T21" fmla="*/ 11 h 20"/>
                  <a:gd name="T22" fmla="*/ 6 w 9"/>
                  <a:gd name="T23" fmla="*/ 16 h 20"/>
                  <a:gd name="T24" fmla="*/ 8 w 9"/>
                  <a:gd name="T25" fmla="*/ 17 h 20"/>
                  <a:gd name="T26" fmla="*/ 7 w 9"/>
                  <a:gd name="T27" fmla="*/ 16 h 20"/>
                  <a:gd name="T28" fmla="*/ 5 w 9"/>
                  <a:gd name="T29" fmla="*/ 12 h 20"/>
                  <a:gd name="T30" fmla="*/ 8 w 9"/>
                  <a:gd name="T31" fmla="*/ 17 h 20"/>
                  <a:gd name="T32" fmla="*/ 9 w 9"/>
                  <a:gd name="T33" fmla="*/ 14 h 20"/>
                  <a:gd name="T34" fmla="*/ 7 w 9"/>
                  <a:gd name="T35" fmla="*/ 7 h 20"/>
                  <a:gd name="T36" fmla="*/ 9 w 9"/>
                  <a:gd name="T37" fmla="*/ 12 h 20"/>
                  <a:gd name="T38" fmla="*/ 9 w 9"/>
                  <a:gd name="T39" fmla="*/ 13 h 20"/>
                  <a:gd name="T40" fmla="*/ 7 w 9"/>
                  <a:gd name="T41" fmla="*/ 3 h 20"/>
                  <a:gd name="T42" fmla="*/ 6 w 9"/>
                  <a:gd name="T43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20">
                    <a:moveTo>
                      <a:pt x="6" y="11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8"/>
                      <a:pt x="4" y="10"/>
                      <a:pt x="2" y="7"/>
                    </a:cubicBezTo>
                    <a:cubicBezTo>
                      <a:pt x="1" y="6"/>
                      <a:pt x="4" y="12"/>
                      <a:pt x="4" y="14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2"/>
                      <a:pt x="0" y="9"/>
                      <a:pt x="4" y="15"/>
                    </a:cubicBezTo>
                    <a:cubicBezTo>
                      <a:pt x="4" y="15"/>
                      <a:pt x="2" y="12"/>
                      <a:pt x="3" y="13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7" y="20"/>
                      <a:pt x="2" y="8"/>
                      <a:pt x="4" y="11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6" y="14"/>
                      <a:pt x="8" y="17"/>
                    </a:cubicBezTo>
                    <a:cubicBezTo>
                      <a:pt x="8" y="17"/>
                      <a:pt x="7" y="15"/>
                      <a:pt x="7" y="16"/>
                    </a:cubicBezTo>
                    <a:cubicBezTo>
                      <a:pt x="7" y="15"/>
                      <a:pt x="6" y="13"/>
                      <a:pt x="5" y="12"/>
                    </a:cubicBezTo>
                    <a:cubicBezTo>
                      <a:pt x="4" y="7"/>
                      <a:pt x="6" y="15"/>
                      <a:pt x="8" y="17"/>
                    </a:cubicBezTo>
                    <a:cubicBezTo>
                      <a:pt x="7" y="13"/>
                      <a:pt x="7" y="9"/>
                      <a:pt x="9" y="14"/>
                    </a:cubicBezTo>
                    <a:cubicBezTo>
                      <a:pt x="7" y="10"/>
                      <a:pt x="7" y="7"/>
                      <a:pt x="7" y="7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4"/>
                      <a:pt x="9" y="13"/>
                    </a:cubicBezTo>
                    <a:cubicBezTo>
                      <a:pt x="8" y="10"/>
                      <a:pt x="7" y="6"/>
                      <a:pt x="7" y="3"/>
                    </a:cubicBezTo>
                    <a:cubicBezTo>
                      <a:pt x="5" y="0"/>
                      <a:pt x="7" y="11"/>
                      <a:pt x="6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5" name="Freeform 93">
                <a:extLst>
                  <a:ext uri="{FF2B5EF4-FFF2-40B4-BE49-F238E27FC236}">
                    <a16:creationId xmlns:a16="http://schemas.microsoft.com/office/drawing/2014/main" id="{41AE3E03-29C7-2048-82C4-C73E1028A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264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6" name="Freeform 94">
                <a:extLst>
                  <a:ext uri="{FF2B5EF4-FFF2-40B4-BE49-F238E27FC236}">
                    <a16:creationId xmlns:a16="http://schemas.microsoft.com/office/drawing/2014/main" id="{A919DB6E-779E-A94A-8DAC-0305ED1A0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7" y="308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7" name="Freeform 95">
                <a:extLst>
                  <a:ext uri="{FF2B5EF4-FFF2-40B4-BE49-F238E27FC236}">
                    <a16:creationId xmlns:a16="http://schemas.microsoft.com/office/drawing/2014/main" id="{9BD834E2-5BD4-C848-8857-EF624CA2B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3087"/>
                <a:ext cx="4" cy="13"/>
              </a:xfrm>
              <a:custGeom>
                <a:avLst/>
                <a:gdLst>
                  <a:gd name="T0" fmla="*/ 5 w 5"/>
                  <a:gd name="T1" fmla="*/ 16 h 16"/>
                  <a:gd name="T2" fmla="*/ 5 w 5"/>
                  <a:gd name="T3" fmla="*/ 15 h 16"/>
                  <a:gd name="T4" fmla="*/ 1 w 5"/>
                  <a:gd name="T5" fmla="*/ 0 h 16"/>
                  <a:gd name="T6" fmla="*/ 3 w 5"/>
                  <a:gd name="T7" fmla="*/ 10 h 16"/>
                  <a:gd name="T8" fmla="*/ 2 w 5"/>
                  <a:gd name="T9" fmla="*/ 7 h 16"/>
                  <a:gd name="T10" fmla="*/ 4 w 5"/>
                  <a:gd name="T11" fmla="*/ 13 h 16"/>
                  <a:gd name="T12" fmla="*/ 4 w 5"/>
                  <a:gd name="T13" fmla="*/ 12 h 16"/>
                  <a:gd name="T14" fmla="*/ 5 w 5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6">
                    <a:moveTo>
                      <a:pt x="5" y="16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3" y="5"/>
                      <a:pt x="4" y="8"/>
                      <a:pt x="1" y="0"/>
                    </a:cubicBezTo>
                    <a:cubicBezTo>
                      <a:pt x="0" y="2"/>
                      <a:pt x="0" y="6"/>
                      <a:pt x="3" y="10"/>
                    </a:cubicBezTo>
                    <a:cubicBezTo>
                      <a:pt x="2" y="9"/>
                      <a:pt x="1" y="6"/>
                      <a:pt x="2" y="7"/>
                    </a:cubicBezTo>
                    <a:cubicBezTo>
                      <a:pt x="3" y="10"/>
                      <a:pt x="2" y="9"/>
                      <a:pt x="4" y="13"/>
                    </a:cubicBezTo>
                    <a:cubicBezTo>
                      <a:pt x="5" y="16"/>
                      <a:pt x="2" y="11"/>
                      <a:pt x="4" y="12"/>
                    </a:cubicBez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8" name="Freeform 96">
                <a:extLst>
                  <a:ext uri="{FF2B5EF4-FFF2-40B4-BE49-F238E27FC236}">
                    <a16:creationId xmlns:a16="http://schemas.microsoft.com/office/drawing/2014/main" id="{B4EE5947-0537-1A42-9718-FDC1743BA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1" y="3091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1 w 1"/>
                  <a:gd name="T3" fmla="*/ 5 h 5"/>
                  <a:gd name="T4" fmla="*/ 0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9" name="Freeform 97">
                <a:extLst>
                  <a:ext uri="{FF2B5EF4-FFF2-40B4-BE49-F238E27FC236}">
                    <a16:creationId xmlns:a16="http://schemas.microsoft.com/office/drawing/2014/main" id="{9E28BEF3-5C70-664C-BCC2-F149210BF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0" y="3089"/>
                <a:ext cx="2" cy="5"/>
              </a:xfrm>
              <a:custGeom>
                <a:avLst/>
                <a:gdLst>
                  <a:gd name="T0" fmla="*/ 1 w 3"/>
                  <a:gd name="T1" fmla="*/ 2 h 6"/>
                  <a:gd name="T2" fmla="*/ 2 w 3"/>
                  <a:gd name="T3" fmla="*/ 6 h 6"/>
                  <a:gd name="T4" fmla="*/ 0 w 3"/>
                  <a:gd name="T5" fmla="*/ 1 h 6"/>
                  <a:gd name="T6" fmla="*/ 1 w 3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2"/>
                    </a:moveTo>
                    <a:cubicBezTo>
                      <a:pt x="2" y="2"/>
                      <a:pt x="2" y="6"/>
                      <a:pt x="2" y="6"/>
                    </a:cubicBezTo>
                    <a:cubicBezTo>
                      <a:pt x="3" y="4"/>
                      <a:pt x="2" y="1"/>
                      <a:pt x="0" y="1"/>
                    </a:cubicBezTo>
                    <a:cubicBezTo>
                      <a:pt x="1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0" name="Freeform 98">
                <a:extLst>
                  <a:ext uri="{FF2B5EF4-FFF2-40B4-BE49-F238E27FC236}">
                    <a16:creationId xmlns:a16="http://schemas.microsoft.com/office/drawing/2014/main" id="{B49EB85A-B4C3-064D-9FD4-798688CF4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0" y="3089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1" name="Freeform 99">
                <a:extLst>
                  <a:ext uri="{FF2B5EF4-FFF2-40B4-BE49-F238E27FC236}">
                    <a16:creationId xmlns:a16="http://schemas.microsoft.com/office/drawing/2014/main" id="{BBB423A6-F051-854C-A693-20B95B9EB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9" y="3084"/>
                <a:ext cx="9" cy="7"/>
              </a:xfrm>
              <a:custGeom>
                <a:avLst/>
                <a:gdLst>
                  <a:gd name="T0" fmla="*/ 1 w 11"/>
                  <a:gd name="T1" fmla="*/ 6 h 9"/>
                  <a:gd name="T2" fmla="*/ 2 w 11"/>
                  <a:gd name="T3" fmla="*/ 6 h 9"/>
                  <a:gd name="T4" fmla="*/ 2 w 11"/>
                  <a:gd name="T5" fmla="*/ 6 h 9"/>
                  <a:gd name="T6" fmla="*/ 7 w 11"/>
                  <a:gd name="T7" fmla="*/ 4 h 9"/>
                  <a:gd name="T8" fmla="*/ 8 w 11"/>
                  <a:gd name="T9" fmla="*/ 7 h 9"/>
                  <a:gd name="T10" fmla="*/ 11 w 11"/>
                  <a:gd name="T11" fmla="*/ 4 h 9"/>
                  <a:gd name="T12" fmla="*/ 1 w 11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9">
                    <a:moveTo>
                      <a:pt x="1" y="6"/>
                    </a:moveTo>
                    <a:cubicBezTo>
                      <a:pt x="2" y="9"/>
                      <a:pt x="0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4"/>
                      <a:pt x="7" y="1"/>
                      <a:pt x="7" y="4"/>
                    </a:cubicBezTo>
                    <a:cubicBezTo>
                      <a:pt x="9" y="6"/>
                      <a:pt x="5" y="6"/>
                      <a:pt x="8" y="7"/>
                    </a:cubicBezTo>
                    <a:cubicBezTo>
                      <a:pt x="9" y="7"/>
                      <a:pt x="10" y="5"/>
                      <a:pt x="11" y="4"/>
                    </a:cubicBezTo>
                    <a:cubicBezTo>
                      <a:pt x="9" y="0"/>
                      <a:pt x="0" y="3"/>
                      <a:pt x="1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2" name="Freeform 100">
                <a:extLst>
                  <a:ext uri="{FF2B5EF4-FFF2-40B4-BE49-F238E27FC236}">
                    <a16:creationId xmlns:a16="http://schemas.microsoft.com/office/drawing/2014/main" id="{EF8866C5-A0EC-144E-B2A0-A4EFADF0D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2" y="3089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3" name="Freeform 101">
                <a:extLst>
                  <a:ext uri="{FF2B5EF4-FFF2-40B4-BE49-F238E27FC236}">
                    <a16:creationId xmlns:a16="http://schemas.microsoft.com/office/drawing/2014/main" id="{513CCCEF-DB46-A941-8D4E-F8070007E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2" y="309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4" name="Freeform 102">
                <a:extLst>
                  <a:ext uri="{FF2B5EF4-FFF2-40B4-BE49-F238E27FC236}">
                    <a16:creationId xmlns:a16="http://schemas.microsoft.com/office/drawing/2014/main" id="{4C4F68B3-49FD-E744-890A-46ACE6091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3079"/>
                <a:ext cx="3" cy="11"/>
              </a:xfrm>
              <a:custGeom>
                <a:avLst/>
                <a:gdLst>
                  <a:gd name="T0" fmla="*/ 0 w 3"/>
                  <a:gd name="T1" fmla="*/ 12 h 13"/>
                  <a:gd name="T2" fmla="*/ 2 w 3"/>
                  <a:gd name="T3" fmla="*/ 8 h 13"/>
                  <a:gd name="T4" fmla="*/ 3 w 3"/>
                  <a:gd name="T5" fmla="*/ 0 h 13"/>
                  <a:gd name="T6" fmla="*/ 2 w 3"/>
                  <a:gd name="T7" fmla="*/ 1 h 13"/>
                  <a:gd name="T8" fmla="*/ 0 w 3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0" y="12"/>
                    </a:moveTo>
                    <a:cubicBezTo>
                      <a:pt x="2" y="5"/>
                      <a:pt x="1" y="13"/>
                      <a:pt x="2" y="8"/>
                    </a:cubicBezTo>
                    <a:cubicBezTo>
                      <a:pt x="2" y="8"/>
                      <a:pt x="2" y="3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4"/>
                      <a:pt x="0" y="9"/>
                      <a:pt x="0" y="1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5" name="Freeform 103">
                <a:extLst>
                  <a:ext uri="{FF2B5EF4-FFF2-40B4-BE49-F238E27FC236}">
                    <a16:creationId xmlns:a16="http://schemas.microsoft.com/office/drawing/2014/main" id="{57434119-263D-B546-966E-87A3E51C8A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1" y="307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6" name="Freeform 104">
                <a:extLst>
                  <a:ext uri="{FF2B5EF4-FFF2-40B4-BE49-F238E27FC236}">
                    <a16:creationId xmlns:a16="http://schemas.microsoft.com/office/drawing/2014/main" id="{6B1F6965-9530-ED4E-9B5F-7A2493508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5" y="3072"/>
                <a:ext cx="7" cy="13"/>
              </a:xfrm>
              <a:custGeom>
                <a:avLst/>
                <a:gdLst>
                  <a:gd name="T0" fmla="*/ 0 w 8"/>
                  <a:gd name="T1" fmla="*/ 14 h 16"/>
                  <a:gd name="T2" fmla="*/ 4 w 8"/>
                  <a:gd name="T3" fmla="*/ 8 h 16"/>
                  <a:gd name="T4" fmla="*/ 2 w 8"/>
                  <a:gd name="T5" fmla="*/ 13 h 16"/>
                  <a:gd name="T6" fmla="*/ 4 w 8"/>
                  <a:gd name="T7" fmla="*/ 11 h 16"/>
                  <a:gd name="T8" fmla="*/ 2 w 8"/>
                  <a:gd name="T9" fmla="*/ 16 h 16"/>
                  <a:gd name="T10" fmla="*/ 5 w 8"/>
                  <a:gd name="T11" fmla="*/ 11 h 16"/>
                  <a:gd name="T12" fmla="*/ 4 w 8"/>
                  <a:gd name="T13" fmla="*/ 15 h 16"/>
                  <a:gd name="T14" fmla="*/ 6 w 8"/>
                  <a:gd name="T15" fmla="*/ 9 h 16"/>
                  <a:gd name="T16" fmla="*/ 5 w 8"/>
                  <a:gd name="T17" fmla="*/ 9 h 16"/>
                  <a:gd name="T18" fmla="*/ 7 w 8"/>
                  <a:gd name="T19" fmla="*/ 5 h 16"/>
                  <a:gd name="T20" fmla="*/ 7 w 8"/>
                  <a:gd name="T21" fmla="*/ 1 h 16"/>
                  <a:gd name="T22" fmla="*/ 0 w 8"/>
                  <a:gd name="T23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6">
                    <a:moveTo>
                      <a:pt x="0" y="14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3" y="10"/>
                      <a:pt x="3" y="12"/>
                      <a:pt x="2" y="13"/>
                    </a:cubicBezTo>
                    <a:cubicBezTo>
                      <a:pt x="2" y="14"/>
                      <a:pt x="4" y="10"/>
                      <a:pt x="4" y="11"/>
                    </a:cubicBezTo>
                    <a:cubicBezTo>
                      <a:pt x="2" y="16"/>
                      <a:pt x="3" y="11"/>
                      <a:pt x="2" y="16"/>
                    </a:cubicBezTo>
                    <a:cubicBezTo>
                      <a:pt x="2" y="16"/>
                      <a:pt x="3" y="16"/>
                      <a:pt x="5" y="11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7"/>
                      <a:pt x="4" y="14"/>
                      <a:pt x="5" y="9"/>
                    </a:cubicBezTo>
                    <a:cubicBezTo>
                      <a:pt x="6" y="6"/>
                      <a:pt x="6" y="6"/>
                      <a:pt x="7" y="5"/>
                    </a:cubicBezTo>
                    <a:cubicBezTo>
                      <a:pt x="6" y="7"/>
                      <a:pt x="8" y="0"/>
                      <a:pt x="7" y="1"/>
                    </a:cubicBezTo>
                    <a:cubicBezTo>
                      <a:pt x="6" y="2"/>
                      <a:pt x="2" y="11"/>
                      <a:pt x="0" y="1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7" name="Freeform 105">
                <a:extLst>
                  <a:ext uri="{FF2B5EF4-FFF2-40B4-BE49-F238E27FC236}">
                    <a16:creationId xmlns:a16="http://schemas.microsoft.com/office/drawing/2014/main" id="{31707029-CA7C-944B-9196-270532581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3076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8" name="Freeform 106">
                <a:extLst>
                  <a:ext uri="{FF2B5EF4-FFF2-40B4-BE49-F238E27FC236}">
                    <a16:creationId xmlns:a16="http://schemas.microsoft.com/office/drawing/2014/main" id="{E4015A1E-D266-E945-8DAB-E7B953B627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2" y="3072"/>
                <a:ext cx="8" cy="12"/>
              </a:xfrm>
              <a:custGeom>
                <a:avLst/>
                <a:gdLst>
                  <a:gd name="T0" fmla="*/ 1 w 10"/>
                  <a:gd name="T1" fmla="*/ 14 h 15"/>
                  <a:gd name="T2" fmla="*/ 4 w 10"/>
                  <a:gd name="T3" fmla="*/ 11 h 15"/>
                  <a:gd name="T4" fmla="*/ 3 w 10"/>
                  <a:gd name="T5" fmla="*/ 14 h 15"/>
                  <a:gd name="T6" fmla="*/ 6 w 10"/>
                  <a:gd name="T7" fmla="*/ 9 h 15"/>
                  <a:gd name="T8" fmla="*/ 3 w 10"/>
                  <a:gd name="T9" fmla="*/ 11 h 15"/>
                  <a:gd name="T10" fmla="*/ 7 w 10"/>
                  <a:gd name="T11" fmla="*/ 4 h 15"/>
                  <a:gd name="T12" fmla="*/ 7 w 10"/>
                  <a:gd name="T13" fmla="*/ 6 h 15"/>
                  <a:gd name="T14" fmla="*/ 5 w 10"/>
                  <a:gd name="T15" fmla="*/ 6 h 15"/>
                  <a:gd name="T16" fmla="*/ 4 w 10"/>
                  <a:gd name="T17" fmla="*/ 8 h 15"/>
                  <a:gd name="T18" fmla="*/ 3 w 10"/>
                  <a:gd name="T19" fmla="*/ 9 h 15"/>
                  <a:gd name="T20" fmla="*/ 1 w 10"/>
                  <a:gd name="T2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5">
                    <a:moveTo>
                      <a:pt x="1" y="14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3"/>
                      <a:pt x="3" y="14"/>
                    </a:cubicBezTo>
                    <a:cubicBezTo>
                      <a:pt x="4" y="13"/>
                      <a:pt x="5" y="10"/>
                      <a:pt x="6" y="9"/>
                    </a:cubicBezTo>
                    <a:cubicBezTo>
                      <a:pt x="8" y="4"/>
                      <a:pt x="4" y="11"/>
                      <a:pt x="3" y="11"/>
                    </a:cubicBezTo>
                    <a:cubicBezTo>
                      <a:pt x="3" y="9"/>
                      <a:pt x="5" y="9"/>
                      <a:pt x="7" y="4"/>
                    </a:cubicBezTo>
                    <a:cubicBezTo>
                      <a:pt x="8" y="4"/>
                      <a:pt x="7" y="5"/>
                      <a:pt x="7" y="6"/>
                    </a:cubicBezTo>
                    <a:cubicBezTo>
                      <a:pt x="10" y="0"/>
                      <a:pt x="7" y="5"/>
                      <a:pt x="5" y="6"/>
                    </a:cubicBezTo>
                    <a:cubicBezTo>
                      <a:pt x="5" y="6"/>
                      <a:pt x="4" y="8"/>
                      <a:pt x="4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13"/>
                      <a:pt x="0" y="15"/>
                      <a:pt x="1" y="1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9" name="Freeform 107">
                <a:extLst>
                  <a:ext uri="{FF2B5EF4-FFF2-40B4-BE49-F238E27FC236}">
                    <a16:creationId xmlns:a16="http://schemas.microsoft.com/office/drawing/2014/main" id="{37E2B4CA-79E0-A540-BD08-3BBB11274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3083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0 h 3"/>
                  <a:gd name="T4" fmla="*/ 1 w 1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0" name="Freeform 108">
                <a:extLst>
                  <a:ext uri="{FF2B5EF4-FFF2-40B4-BE49-F238E27FC236}">
                    <a16:creationId xmlns:a16="http://schemas.microsoft.com/office/drawing/2014/main" id="{66AC4CB9-A2B9-A641-9F43-3F9298E43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6" y="3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1" name="Freeform 109">
                <a:extLst>
                  <a:ext uri="{FF2B5EF4-FFF2-40B4-BE49-F238E27FC236}">
                    <a16:creationId xmlns:a16="http://schemas.microsoft.com/office/drawing/2014/main" id="{28834354-0B69-024C-9927-062647CD0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1" y="3081"/>
                <a:ext cx="2" cy="1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2" name="Freeform 110">
                <a:extLst>
                  <a:ext uri="{FF2B5EF4-FFF2-40B4-BE49-F238E27FC236}">
                    <a16:creationId xmlns:a16="http://schemas.microsoft.com/office/drawing/2014/main" id="{4F487299-E015-DE48-9A55-AAB540DC2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3062"/>
                <a:ext cx="17" cy="22"/>
              </a:xfrm>
              <a:custGeom>
                <a:avLst/>
                <a:gdLst>
                  <a:gd name="T0" fmla="*/ 15 w 21"/>
                  <a:gd name="T1" fmla="*/ 2 h 27"/>
                  <a:gd name="T2" fmla="*/ 12 w 21"/>
                  <a:gd name="T3" fmla="*/ 2 h 27"/>
                  <a:gd name="T4" fmla="*/ 7 w 21"/>
                  <a:gd name="T5" fmla="*/ 1 h 27"/>
                  <a:gd name="T6" fmla="*/ 0 w 21"/>
                  <a:gd name="T7" fmla="*/ 0 h 27"/>
                  <a:gd name="T8" fmla="*/ 3 w 21"/>
                  <a:gd name="T9" fmla="*/ 3 h 27"/>
                  <a:gd name="T10" fmla="*/ 0 w 21"/>
                  <a:gd name="T11" fmla="*/ 3 h 27"/>
                  <a:gd name="T12" fmla="*/ 2 w 21"/>
                  <a:gd name="T13" fmla="*/ 7 h 27"/>
                  <a:gd name="T14" fmla="*/ 4 w 21"/>
                  <a:gd name="T15" fmla="*/ 10 h 27"/>
                  <a:gd name="T16" fmla="*/ 6 w 21"/>
                  <a:gd name="T17" fmla="*/ 21 h 27"/>
                  <a:gd name="T18" fmla="*/ 12 w 21"/>
                  <a:gd name="T19" fmla="*/ 18 h 27"/>
                  <a:gd name="T20" fmla="*/ 9 w 21"/>
                  <a:gd name="T21" fmla="*/ 20 h 27"/>
                  <a:gd name="T22" fmla="*/ 8 w 21"/>
                  <a:gd name="T23" fmla="*/ 20 h 27"/>
                  <a:gd name="T24" fmla="*/ 9 w 21"/>
                  <a:gd name="T25" fmla="*/ 23 h 27"/>
                  <a:gd name="T26" fmla="*/ 15 w 21"/>
                  <a:gd name="T27" fmla="*/ 18 h 27"/>
                  <a:gd name="T28" fmla="*/ 10 w 21"/>
                  <a:gd name="T29" fmla="*/ 24 h 27"/>
                  <a:gd name="T30" fmla="*/ 14 w 21"/>
                  <a:gd name="T31" fmla="*/ 21 h 27"/>
                  <a:gd name="T32" fmla="*/ 17 w 21"/>
                  <a:gd name="T33" fmla="*/ 17 h 27"/>
                  <a:gd name="T34" fmla="*/ 19 w 21"/>
                  <a:gd name="T35" fmla="*/ 15 h 27"/>
                  <a:gd name="T36" fmla="*/ 9 w 21"/>
                  <a:gd name="T37" fmla="*/ 18 h 27"/>
                  <a:gd name="T38" fmla="*/ 13 w 21"/>
                  <a:gd name="T39" fmla="*/ 16 h 27"/>
                  <a:gd name="T40" fmla="*/ 15 w 21"/>
                  <a:gd name="T41" fmla="*/ 12 h 27"/>
                  <a:gd name="T42" fmla="*/ 9 w 21"/>
                  <a:gd name="T43" fmla="*/ 13 h 27"/>
                  <a:gd name="T44" fmla="*/ 11 w 21"/>
                  <a:gd name="T45" fmla="*/ 11 h 27"/>
                  <a:gd name="T46" fmla="*/ 8 w 21"/>
                  <a:gd name="T47" fmla="*/ 12 h 27"/>
                  <a:gd name="T48" fmla="*/ 12 w 21"/>
                  <a:gd name="T49" fmla="*/ 10 h 27"/>
                  <a:gd name="T50" fmla="*/ 4 w 21"/>
                  <a:gd name="T51" fmla="*/ 11 h 27"/>
                  <a:gd name="T52" fmla="*/ 15 w 21"/>
                  <a:gd name="T53" fmla="*/ 8 h 27"/>
                  <a:gd name="T54" fmla="*/ 11 w 21"/>
                  <a:gd name="T55" fmla="*/ 8 h 27"/>
                  <a:gd name="T56" fmla="*/ 7 w 21"/>
                  <a:gd name="T57" fmla="*/ 8 h 27"/>
                  <a:gd name="T58" fmla="*/ 14 w 21"/>
                  <a:gd name="T59" fmla="*/ 7 h 27"/>
                  <a:gd name="T60" fmla="*/ 10 w 21"/>
                  <a:gd name="T61" fmla="*/ 6 h 27"/>
                  <a:gd name="T62" fmla="*/ 6 w 21"/>
                  <a:gd name="T63" fmla="*/ 6 h 27"/>
                  <a:gd name="T64" fmla="*/ 8 w 21"/>
                  <a:gd name="T65" fmla="*/ 3 h 27"/>
                  <a:gd name="T66" fmla="*/ 15 w 21"/>
                  <a:gd name="T67" fmla="*/ 5 h 27"/>
                  <a:gd name="T68" fmla="*/ 18 w 21"/>
                  <a:gd name="T69" fmla="*/ 4 h 27"/>
                  <a:gd name="T70" fmla="*/ 9 w 21"/>
                  <a:gd name="T71" fmla="*/ 2 h 27"/>
                  <a:gd name="T72" fmla="*/ 15 w 21"/>
                  <a:gd name="T73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" h="27">
                    <a:moveTo>
                      <a:pt x="15" y="2"/>
                    </a:moveTo>
                    <a:cubicBezTo>
                      <a:pt x="13" y="1"/>
                      <a:pt x="11" y="2"/>
                      <a:pt x="12" y="2"/>
                    </a:cubicBezTo>
                    <a:cubicBezTo>
                      <a:pt x="9" y="2"/>
                      <a:pt x="9" y="1"/>
                      <a:pt x="7" y="1"/>
                    </a:cubicBezTo>
                    <a:cubicBezTo>
                      <a:pt x="5" y="1"/>
                      <a:pt x="4" y="0"/>
                      <a:pt x="0" y="0"/>
                    </a:cubicBezTo>
                    <a:cubicBezTo>
                      <a:pt x="0" y="1"/>
                      <a:pt x="4" y="2"/>
                      <a:pt x="3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4"/>
                      <a:pt x="5" y="6"/>
                      <a:pt x="2" y="7"/>
                    </a:cubicBezTo>
                    <a:cubicBezTo>
                      <a:pt x="1" y="8"/>
                      <a:pt x="2" y="9"/>
                      <a:pt x="4" y="10"/>
                    </a:cubicBezTo>
                    <a:cubicBezTo>
                      <a:pt x="3" y="13"/>
                      <a:pt x="7" y="16"/>
                      <a:pt x="6" y="21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9" y="19"/>
                      <a:pt x="12" y="18"/>
                      <a:pt x="9" y="20"/>
                    </a:cubicBezTo>
                    <a:cubicBezTo>
                      <a:pt x="9" y="20"/>
                      <a:pt x="9" y="20"/>
                      <a:pt x="8" y="20"/>
                    </a:cubicBezTo>
                    <a:cubicBezTo>
                      <a:pt x="4" y="24"/>
                      <a:pt x="10" y="21"/>
                      <a:pt x="9" y="23"/>
                    </a:cubicBezTo>
                    <a:cubicBezTo>
                      <a:pt x="10" y="22"/>
                      <a:pt x="14" y="18"/>
                      <a:pt x="15" y="18"/>
                    </a:cubicBezTo>
                    <a:cubicBezTo>
                      <a:pt x="10" y="23"/>
                      <a:pt x="15" y="18"/>
                      <a:pt x="10" y="24"/>
                    </a:cubicBezTo>
                    <a:cubicBezTo>
                      <a:pt x="9" y="27"/>
                      <a:pt x="14" y="20"/>
                      <a:pt x="14" y="21"/>
                    </a:cubicBezTo>
                    <a:cubicBezTo>
                      <a:pt x="17" y="18"/>
                      <a:pt x="15" y="19"/>
                      <a:pt x="17" y="17"/>
                    </a:cubicBezTo>
                    <a:cubicBezTo>
                      <a:pt x="19" y="14"/>
                      <a:pt x="16" y="18"/>
                      <a:pt x="19" y="15"/>
                    </a:cubicBezTo>
                    <a:cubicBezTo>
                      <a:pt x="21" y="13"/>
                      <a:pt x="13" y="18"/>
                      <a:pt x="9" y="18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0" y="16"/>
                      <a:pt x="10" y="14"/>
                      <a:pt x="15" y="12"/>
                    </a:cubicBezTo>
                    <a:cubicBezTo>
                      <a:pt x="12" y="13"/>
                      <a:pt x="17" y="10"/>
                      <a:pt x="9" y="13"/>
                    </a:cubicBezTo>
                    <a:cubicBezTo>
                      <a:pt x="11" y="12"/>
                      <a:pt x="10" y="12"/>
                      <a:pt x="11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1"/>
                      <a:pt x="12" y="11"/>
                      <a:pt x="12" y="10"/>
                    </a:cubicBezTo>
                    <a:cubicBezTo>
                      <a:pt x="8" y="11"/>
                      <a:pt x="7" y="11"/>
                      <a:pt x="4" y="11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8"/>
                      <a:pt x="8" y="8"/>
                      <a:pt x="7" y="8"/>
                    </a:cubicBezTo>
                    <a:cubicBezTo>
                      <a:pt x="7" y="8"/>
                      <a:pt x="12" y="7"/>
                      <a:pt x="14" y="7"/>
                    </a:cubicBezTo>
                    <a:cubicBezTo>
                      <a:pt x="16" y="6"/>
                      <a:pt x="7" y="6"/>
                      <a:pt x="10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5"/>
                      <a:pt x="9" y="4"/>
                      <a:pt x="8" y="3"/>
                    </a:cubicBezTo>
                    <a:cubicBezTo>
                      <a:pt x="13" y="3"/>
                      <a:pt x="12" y="4"/>
                      <a:pt x="15" y="5"/>
                    </a:cubicBezTo>
                    <a:cubicBezTo>
                      <a:pt x="16" y="4"/>
                      <a:pt x="16" y="4"/>
                      <a:pt x="18" y="4"/>
                    </a:cubicBezTo>
                    <a:cubicBezTo>
                      <a:pt x="15" y="4"/>
                      <a:pt x="11" y="3"/>
                      <a:pt x="9" y="2"/>
                    </a:cubicBezTo>
                    <a:cubicBezTo>
                      <a:pt x="15" y="3"/>
                      <a:pt x="15" y="2"/>
                      <a:pt x="15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3" name="Rectangle 111">
                <a:extLst>
                  <a:ext uri="{FF2B5EF4-FFF2-40B4-BE49-F238E27FC236}">
                    <a16:creationId xmlns:a16="http://schemas.microsoft.com/office/drawing/2014/main" id="{D1DE96B2-AA4D-F74C-9160-B883EEDCC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7" y="306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4" name="Freeform 112">
                <a:extLst>
                  <a:ext uri="{FF2B5EF4-FFF2-40B4-BE49-F238E27FC236}">
                    <a16:creationId xmlns:a16="http://schemas.microsoft.com/office/drawing/2014/main" id="{EEB7F60C-E797-7941-B196-E08B73079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" y="306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5" name="Rectangle 113">
                <a:extLst>
                  <a:ext uri="{FF2B5EF4-FFF2-40B4-BE49-F238E27FC236}">
                    <a16:creationId xmlns:a16="http://schemas.microsoft.com/office/drawing/2014/main" id="{C71515EF-3DD9-E14F-A5D8-BD906DB4FF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4" y="306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6" name="Freeform 114">
                <a:extLst>
                  <a:ext uri="{FF2B5EF4-FFF2-40B4-BE49-F238E27FC236}">
                    <a16:creationId xmlns:a16="http://schemas.microsoft.com/office/drawing/2014/main" id="{F3C8C1F4-BB0D-104B-9E0B-070D0F351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" y="3068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7" name="Freeform 115">
                <a:extLst>
                  <a:ext uri="{FF2B5EF4-FFF2-40B4-BE49-F238E27FC236}">
                    <a16:creationId xmlns:a16="http://schemas.microsoft.com/office/drawing/2014/main" id="{F5719D01-A7FA-3446-8BB2-15B5CFE8D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" y="3070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8" name="Freeform 116">
                <a:extLst>
                  <a:ext uri="{FF2B5EF4-FFF2-40B4-BE49-F238E27FC236}">
                    <a16:creationId xmlns:a16="http://schemas.microsoft.com/office/drawing/2014/main" id="{10B72B97-379A-DD46-BAFF-20AB39F4C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5" y="3064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1 w 3"/>
                  <a:gd name="T3" fmla="*/ 1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9" name="Freeform 117">
                <a:extLst>
                  <a:ext uri="{FF2B5EF4-FFF2-40B4-BE49-F238E27FC236}">
                    <a16:creationId xmlns:a16="http://schemas.microsoft.com/office/drawing/2014/main" id="{AE1BE015-9486-3A46-B744-C95EE255F4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0" y="3049"/>
                <a:ext cx="18" cy="14"/>
              </a:xfrm>
              <a:custGeom>
                <a:avLst/>
                <a:gdLst>
                  <a:gd name="T0" fmla="*/ 5 w 22"/>
                  <a:gd name="T1" fmla="*/ 0 h 17"/>
                  <a:gd name="T2" fmla="*/ 1 w 22"/>
                  <a:gd name="T3" fmla="*/ 2 h 17"/>
                  <a:gd name="T4" fmla="*/ 11 w 22"/>
                  <a:gd name="T5" fmla="*/ 7 h 17"/>
                  <a:gd name="T6" fmla="*/ 2 w 22"/>
                  <a:gd name="T7" fmla="*/ 4 h 17"/>
                  <a:gd name="T8" fmla="*/ 7 w 22"/>
                  <a:gd name="T9" fmla="*/ 11 h 17"/>
                  <a:gd name="T10" fmla="*/ 4 w 22"/>
                  <a:gd name="T11" fmla="*/ 10 h 17"/>
                  <a:gd name="T12" fmla="*/ 13 w 22"/>
                  <a:gd name="T13" fmla="*/ 14 h 17"/>
                  <a:gd name="T14" fmla="*/ 2 w 22"/>
                  <a:gd name="T15" fmla="*/ 12 h 17"/>
                  <a:gd name="T16" fmla="*/ 1 w 22"/>
                  <a:gd name="T17" fmla="*/ 12 h 17"/>
                  <a:gd name="T18" fmla="*/ 4 w 22"/>
                  <a:gd name="T19" fmla="*/ 15 h 17"/>
                  <a:gd name="T20" fmla="*/ 10 w 22"/>
                  <a:gd name="T21" fmla="*/ 16 h 17"/>
                  <a:gd name="T22" fmla="*/ 16 w 22"/>
                  <a:gd name="T23" fmla="*/ 17 h 17"/>
                  <a:gd name="T24" fmla="*/ 12 w 22"/>
                  <a:gd name="T25" fmla="*/ 15 h 17"/>
                  <a:gd name="T26" fmla="*/ 16 w 22"/>
                  <a:gd name="T27" fmla="*/ 15 h 17"/>
                  <a:gd name="T28" fmla="*/ 13 w 22"/>
                  <a:gd name="T29" fmla="*/ 14 h 17"/>
                  <a:gd name="T30" fmla="*/ 17 w 22"/>
                  <a:gd name="T31" fmla="*/ 15 h 17"/>
                  <a:gd name="T32" fmla="*/ 14 w 22"/>
                  <a:gd name="T33" fmla="*/ 13 h 17"/>
                  <a:gd name="T34" fmla="*/ 15 w 22"/>
                  <a:gd name="T35" fmla="*/ 13 h 17"/>
                  <a:gd name="T36" fmla="*/ 10 w 22"/>
                  <a:gd name="T37" fmla="*/ 12 h 17"/>
                  <a:gd name="T38" fmla="*/ 16 w 22"/>
                  <a:gd name="T39" fmla="*/ 12 h 17"/>
                  <a:gd name="T40" fmla="*/ 12 w 22"/>
                  <a:gd name="T41" fmla="*/ 11 h 17"/>
                  <a:gd name="T42" fmla="*/ 18 w 22"/>
                  <a:gd name="T43" fmla="*/ 10 h 17"/>
                  <a:gd name="T44" fmla="*/ 15 w 22"/>
                  <a:gd name="T45" fmla="*/ 9 h 17"/>
                  <a:gd name="T46" fmla="*/ 17 w 22"/>
                  <a:gd name="T47" fmla="*/ 11 h 17"/>
                  <a:gd name="T48" fmla="*/ 8 w 22"/>
                  <a:gd name="T49" fmla="*/ 8 h 17"/>
                  <a:gd name="T50" fmla="*/ 16 w 22"/>
                  <a:gd name="T51" fmla="*/ 8 h 17"/>
                  <a:gd name="T52" fmla="*/ 15 w 22"/>
                  <a:gd name="T53" fmla="*/ 6 h 17"/>
                  <a:gd name="T54" fmla="*/ 16 w 22"/>
                  <a:gd name="T55" fmla="*/ 6 h 17"/>
                  <a:gd name="T56" fmla="*/ 13 w 22"/>
                  <a:gd name="T57" fmla="*/ 4 h 17"/>
                  <a:gd name="T58" fmla="*/ 12 w 22"/>
                  <a:gd name="T59" fmla="*/ 4 h 17"/>
                  <a:gd name="T60" fmla="*/ 10 w 22"/>
                  <a:gd name="T61" fmla="*/ 2 h 17"/>
                  <a:gd name="T62" fmla="*/ 12 w 22"/>
                  <a:gd name="T63" fmla="*/ 3 h 17"/>
                  <a:gd name="T64" fmla="*/ 6 w 22"/>
                  <a:gd name="T65" fmla="*/ 0 h 17"/>
                  <a:gd name="T66" fmla="*/ 9 w 22"/>
                  <a:gd name="T67" fmla="*/ 3 h 17"/>
                  <a:gd name="T68" fmla="*/ 5 w 22"/>
                  <a:gd name="T6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" h="17">
                    <a:moveTo>
                      <a:pt x="5" y="0"/>
                    </a:moveTo>
                    <a:cubicBezTo>
                      <a:pt x="0" y="0"/>
                      <a:pt x="2" y="2"/>
                      <a:pt x="1" y="2"/>
                    </a:cubicBezTo>
                    <a:cubicBezTo>
                      <a:pt x="3" y="5"/>
                      <a:pt x="11" y="5"/>
                      <a:pt x="1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0" y="8"/>
                      <a:pt x="7" y="11"/>
                    </a:cubicBezTo>
                    <a:cubicBezTo>
                      <a:pt x="6" y="11"/>
                      <a:pt x="5" y="11"/>
                      <a:pt x="4" y="10"/>
                    </a:cubicBezTo>
                    <a:cubicBezTo>
                      <a:pt x="4" y="12"/>
                      <a:pt x="16" y="13"/>
                      <a:pt x="13" y="14"/>
                    </a:cubicBezTo>
                    <a:cubicBezTo>
                      <a:pt x="8" y="12"/>
                      <a:pt x="8" y="14"/>
                      <a:pt x="2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3"/>
                      <a:pt x="4" y="15"/>
                      <a:pt x="4" y="15"/>
                    </a:cubicBezTo>
                    <a:cubicBezTo>
                      <a:pt x="6" y="15"/>
                      <a:pt x="10" y="15"/>
                      <a:pt x="10" y="16"/>
                    </a:cubicBezTo>
                    <a:cubicBezTo>
                      <a:pt x="11" y="16"/>
                      <a:pt x="13" y="16"/>
                      <a:pt x="16" y="17"/>
                    </a:cubicBezTo>
                    <a:cubicBezTo>
                      <a:pt x="13" y="16"/>
                      <a:pt x="15" y="16"/>
                      <a:pt x="12" y="15"/>
                    </a:cubicBezTo>
                    <a:cubicBezTo>
                      <a:pt x="15" y="15"/>
                      <a:pt x="13" y="15"/>
                      <a:pt x="16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4"/>
                      <a:pt x="16" y="15"/>
                      <a:pt x="17" y="15"/>
                    </a:cubicBezTo>
                    <a:cubicBezTo>
                      <a:pt x="15" y="14"/>
                      <a:pt x="13" y="13"/>
                      <a:pt x="14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3"/>
                      <a:pt x="16" y="12"/>
                      <a:pt x="10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10"/>
                      <a:pt x="22" y="12"/>
                      <a:pt x="18" y="10"/>
                    </a:cubicBezTo>
                    <a:cubicBezTo>
                      <a:pt x="17" y="10"/>
                      <a:pt x="15" y="9"/>
                      <a:pt x="15" y="9"/>
                    </a:cubicBezTo>
                    <a:cubicBezTo>
                      <a:pt x="12" y="9"/>
                      <a:pt x="17" y="10"/>
                      <a:pt x="17" y="11"/>
                    </a:cubicBezTo>
                    <a:cubicBezTo>
                      <a:pt x="14" y="10"/>
                      <a:pt x="10" y="8"/>
                      <a:pt x="8" y="8"/>
                    </a:cubicBezTo>
                    <a:cubicBezTo>
                      <a:pt x="12" y="8"/>
                      <a:pt x="8" y="7"/>
                      <a:pt x="16" y="8"/>
                    </a:cubicBezTo>
                    <a:cubicBezTo>
                      <a:pt x="17" y="8"/>
                      <a:pt x="13" y="6"/>
                      <a:pt x="15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1" y="4"/>
                      <a:pt x="19" y="6"/>
                      <a:pt x="13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0" y="3"/>
                      <a:pt x="10" y="3"/>
                      <a:pt x="12" y="3"/>
                    </a:cubicBezTo>
                    <a:cubicBezTo>
                      <a:pt x="8" y="2"/>
                      <a:pt x="7" y="0"/>
                      <a:pt x="6" y="0"/>
                    </a:cubicBezTo>
                    <a:cubicBezTo>
                      <a:pt x="5" y="0"/>
                      <a:pt x="8" y="2"/>
                      <a:pt x="9" y="3"/>
                    </a:cubicBezTo>
                    <a:cubicBezTo>
                      <a:pt x="7" y="2"/>
                      <a:pt x="4" y="1"/>
                      <a:pt x="5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0" name="Freeform 118">
                <a:extLst>
                  <a:ext uri="{FF2B5EF4-FFF2-40B4-BE49-F238E27FC236}">
                    <a16:creationId xmlns:a16="http://schemas.microsoft.com/office/drawing/2014/main" id="{7C68A1BA-F378-064F-9D64-221F28C73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3060"/>
                <a:ext cx="1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1" name="Freeform 119">
                <a:extLst>
                  <a:ext uri="{FF2B5EF4-FFF2-40B4-BE49-F238E27FC236}">
                    <a16:creationId xmlns:a16="http://schemas.microsoft.com/office/drawing/2014/main" id="{3E4C47AF-EAFA-BF4A-88DF-334F1208E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3" y="3037"/>
                <a:ext cx="19" cy="16"/>
              </a:xfrm>
              <a:custGeom>
                <a:avLst/>
                <a:gdLst>
                  <a:gd name="T0" fmla="*/ 10 w 23"/>
                  <a:gd name="T1" fmla="*/ 13 h 20"/>
                  <a:gd name="T2" fmla="*/ 15 w 23"/>
                  <a:gd name="T3" fmla="*/ 15 h 20"/>
                  <a:gd name="T4" fmla="*/ 6 w 23"/>
                  <a:gd name="T5" fmla="*/ 11 h 20"/>
                  <a:gd name="T6" fmla="*/ 5 w 23"/>
                  <a:gd name="T7" fmla="*/ 9 h 20"/>
                  <a:gd name="T8" fmla="*/ 13 w 23"/>
                  <a:gd name="T9" fmla="*/ 13 h 20"/>
                  <a:gd name="T10" fmla="*/ 15 w 23"/>
                  <a:gd name="T11" fmla="*/ 12 h 20"/>
                  <a:gd name="T12" fmla="*/ 9 w 23"/>
                  <a:gd name="T13" fmla="*/ 10 h 20"/>
                  <a:gd name="T14" fmla="*/ 7 w 23"/>
                  <a:gd name="T15" fmla="*/ 7 h 20"/>
                  <a:gd name="T16" fmla="*/ 9 w 23"/>
                  <a:gd name="T17" fmla="*/ 9 h 20"/>
                  <a:gd name="T18" fmla="*/ 15 w 23"/>
                  <a:gd name="T19" fmla="*/ 11 h 20"/>
                  <a:gd name="T20" fmla="*/ 2 w 23"/>
                  <a:gd name="T21" fmla="*/ 1 h 20"/>
                  <a:gd name="T22" fmla="*/ 2 w 23"/>
                  <a:gd name="T23" fmla="*/ 2 h 20"/>
                  <a:gd name="T24" fmla="*/ 9 w 23"/>
                  <a:gd name="T25" fmla="*/ 5 h 20"/>
                  <a:gd name="T26" fmla="*/ 6 w 23"/>
                  <a:gd name="T27" fmla="*/ 5 h 20"/>
                  <a:gd name="T28" fmla="*/ 3 w 23"/>
                  <a:gd name="T29" fmla="*/ 3 h 20"/>
                  <a:gd name="T30" fmla="*/ 0 w 23"/>
                  <a:gd name="T31" fmla="*/ 11 h 20"/>
                  <a:gd name="T32" fmla="*/ 1 w 23"/>
                  <a:gd name="T33" fmla="*/ 10 h 20"/>
                  <a:gd name="T34" fmla="*/ 4 w 23"/>
                  <a:gd name="T35" fmla="*/ 13 h 20"/>
                  <a:gd name="T36" fmla="*/ 11 w 23"/>
                  <a:gd name="T37" fmla="*/ 15 h 20"/>
                  <a:gd name="T38" fmla="*/ 9 w 23"/>
                  <a:gd name="T39" fmla="*/ 14 h 20"/>
                  <a:gd name="T40" fmla="*/ 15 w 23"/>
                  <a:gd name="T41" fmla="*/ 17 h 20"/>
                  <a:gd name="T42" fmla="*/ 17 w 23"/>
                  <a:gd name="T43" fmla="*/ 19 h 20"/>
                  <a:gd name="T44" fmla="*/ 18 w 23"/>
                  <a:gd name="T45" fmla="*/ 17 h 20"/>
                  <a:gd name="T46" fmla="*/ 10 w 23"/>
                  <a:gd name="T47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0">
                    <a:moveTo>
                      <a:pt x="10" y="13"/>
                    </a:moveTo>
                    <a:cubicBezTo>
                      <a:pt x="11" y="13"/>
                      <a:pt x="13" y="15"/>
                      <a:pt x="15" y="15"/>
                    </a:cubicBezTo>
                    <a:cubicBezTo>
                      <a:pt x="13" y="13"/>
                      <a:pt x="10" y="13"/>
                      <a:pt x="6" y="11"/>
                    </a:cubicBezTo>
                    <a:cubicBezTo>
                      <a:pt x="8" y="12"/>
                      <a:pt x="5" y="10"/>
                      <a:pt x="5" y="9"/>
                    </a:cubicBezTo>
                    <a:cubicBezTo>
                      <a:pt x="7" y="10"/>
                      <a:pt x="12" y="12"/>
                      <a:pt x="13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1" y="12"/>
                      <a:pt x="13" y="11"/>
                      <a:pt x="9" y="10"/>
                    </a:cubicBezTo>
                    <a:cubicBezTo>
                      <a:pt x="6" y="9"/>
                      <a:pt x="5" y="7"/>
                      <a:pt x="7" y="7"/>
                    </a:cubicBezTo>
                    <a:cubicBezTo>
                      <a:pt x="9" y="8"/>
                      <a:pt x="9" y="8"/>
                      <a:pt x="9" y="9"/>
                    </a:cubicBezTo>
                    <a:cubicBezTo>
                      <a:pt x="13" y="11"/>
                      <a:pt x="11" y="9"/>
                      <a:pt x="15" y="11"/>
                    </a:cubicBezTo>
                    <a:cubicBezTo>
                      <a:pt x="9" y="7"/>
                      <a:pt x="11" y="4"/>
                      <a:pt x="2" y="1"/>
                    </a:cubicBezTo>
                    <a:cubicBezTo>
                      <a:pt x="0" y="0"/>
                      <a:pt x="2" y="2"/>
                      <a:pt x="2" y="2"/>
                    </a:cubicBezTo>
                    <a:cubicBezTo>
                      <a:pt x="4" y="2"/>
                      <a:pt x="7" y="4"/>
                      <a:pt x="9" y="5"/>
                    </a:cubicBezTo>
                    <a:cubicBezTo>
                      <a:pt x="7" y="5"/>
                      <a:pt x="9" y="7"/>
                      <a:pt x="6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11"/>
                      <a:pt x="3" y="12"/>
                      <a:pt x="4" y="13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5"/>
                      <a:pt x="11" y="15"/>
                      <a:pt x="9" y="14"/>
                    </a:cubicBezTo>
                    <a:cubicBezTo>
                      <a:pt x="11" y="16"/>
                      <a:pt x="13" y="16"/>
                      <a:pt x="15" y="17"/>
                    </a:cubicBezTo>
                    <a:cubicBezTo>
                      <a:pt x="16" y="18"/>
                      <a:pt x="13" y="17"/>
                      <a:pt x="17" y="19"/>
                    </a:cubicBezTo>
                    <a:cubicBezTo>
                      <a:pt x="23" y="20"/>
                      <a:pt x="13" y="17"/>
                      <a:pt x="18" y="17"/>
                    </a:cubicBez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2" name="Freeform 120">
                <a:extLst>
                  <a:ext uri="{FF2B5EF4-FFF2-40B4-BE49-F238E27FC236}">
                    <a16:creationId xmlns:a16="http://schemas.microsoft.com/office/drawing/2014/main" id="{C79EA6A3-2853-F847-B689-996142E1C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1" y="3050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3" name="Freeform 121">
                <a:extLst>
                  <a:ext uri="{FF2B5EF4-FFF2-40B4-BE49-F238E27FC236}">
                    <a16:creationId xmlns:a16="http://schemas.microsoft.com/office/drawing/2014/main" id="{C396968B-4793-8148-B199-D40623E5D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3047"/>
                <a:ext cx="3" cy="0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4" name="Freeform 122">
                <a:extLst>
                  <a:ext uri="{FF2B5EF4-FFF2-40B4-BE49-F238E27FC236}">
                    <a16:creationId xmlns:a16="http://schemas.microsoft.com/office/drawing/2014/main" id="{0CB15A83-6F82-544E-8968-F69746CCB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304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5" name="Freeform 123">
                <a:extLst>
                  <a:ext uri="{FF2B5EF4-FFF2-40B4-BE49-F238E27FC236}">
                    <a16:creationId xmlns:a16="http://schemas.microsoft.com/office/drawing/2014/main" id="{349FF238-89FC-C44E-8B3E-9A0FFA3AB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4" y="3034"/>
                <a:ext cx="9" cy="7"/>
              </a:xfrm>
              <a:custGeom>
                <a:avLst/>
                <a:gdLst>
                  <a:gd name="T0" fmla="*/ 2 w 12"/>
                  <a:gd name="T1" fmla="*/ 0 h 8"/>
                  <a:gd name="T2" fmla="*/ 0 w 12"/>
                  <a:gd name="T3" fmla="*/ 3 h 8"/>
                  <a:gd name="T4" fmla="*/ 11 w 12"/>
                  <a:gd name="T5" fmla="*/ 8 h 8"/>
                  <a:gd name="T6" fmla="*/ 5 w 12"/>
                  <a:gd name="T7" fmla="*/ 4 h 8"/>
                  <a:gd name="T8" fmla="*/ 6 w 12"/>
                  <a:gd name="T9" fmla="*/ 2 h 8"/>
                  <a:gd name="T10" fmla="*/ 2 w 12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2" y="0"/>
                    </a:moveTo>
                    <a:cubicBezTo>
                      <a:pt x="2" y="1"/>
                      <a:pt x="4" y="3"/>
                      <a:pt x="0" y="3"/>
                    </a:cubicBezTo>
                    <a:cubicBezTo>
                      <a:pt x="4" y="5"/>
                      <a:pt x="8" y="6"/>
                      <a:pt x="11" y="8"/>
                    </a:cubicBezTo>
                    <a:cubicBezTo>
                      <a:pt x="12" y="8"/>
                      <a:pt x="6" y="5"/>
                      <a:pt x="5" y="4"/>
                    </a:cubicBezTo>
                    <a:cubicBezTo>
                      <a:pt x="8" y="5"/>
                      <a:pt x="5" y="2"/>
                      <a:pt x="6" y="2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6" name="Freeform 124">
                <a:extLst>
                  <a:ext uri="{FF2B5EF4-FFF2-40B4-BE49-F238E27FC236}">
                    <a16:creationId xmlns:a16="http://schemas.microsoft.com/office/drawing/2014/main" id="{7CD9B7FD-200A-6149-A6BA-6482CAE43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8" y="3011"/>
                <a:ext cx="17" cy="31"/>
              </a:xfrm>
              <a:custGeom>
                <a:avLst/>
                <a:gdLst>
                  <a:gd name="T0" fmla="*/ 11 w 21"/>
                  <a:gd name="T1" fmla="*/ 32 h 39"/>
                  <a:gd name="T2" fmla="*/ 11 w 21"/>
                  <a:gd name="T3" fmla="*/ 30 h 39"/>
                  <a:gd name="T4" fmla="*/ 13 w 21"/>
                  <a:gd name="T5" fmla="*/ 32 h 39"/>
                  <a:gd name="T6" fmla="*/ 16 w 21"/>
                  <a:gd name="T7" fmla="*/ 33 h 39"/>
                  <a:gd name="T8" fmla="*/ 13 w 21"/>
                  <a:gd name="T9" fmla="*/ 32 h 39"/>
                  <a:gd name="T10" fmla="*/ 14 w 21"/>
                  <a:gd name="T11" fmla="*/ 29 h 39"/>
                  <a:gd name="T12" fmla="*/ 10 w 21"/>
                  <a:gd name="T13" fmla="*/ 25 h 39"/>
                  <a:gd name="T14" fmla="*/ 18 w 21"/>
                  <a:gd name="T15" fmla="*/ 29 h 39"/>
                  <a:gd name="T16" fmla="*/ 9 w 21"/>
                  <a:gd name="T17" fmla="*/ 23 h 39"/>
                  <a:gd name="T18" fmla="*/ 14 w 21"/>
                  <a:gd name="T19" fmla="*/ 23 h 39"/>
                  <a:gd name="T20" fmla="*/ 14 w 21"/>
                  <a:gd name="T21" fmla="*/ 24 h 39"/>
                  <a:gd name="T22" fmla="*/ 15 w 21"/>
                  <a:gd name="T23" fmla="*/ 22 h 39"/>
                  <a:gd name="T24" fmla="*/ 19 w 21"/>
                  <a:gd name="T25" fmla="*/ 26 h 39"/>
                  <a:gd name="T26" fmla="*/ 20 w 21"/>
                  <a:gd name="T27" fmla="*/ 24 h 39"/>
                  <a:gd name="T28" fmla="*/ 21 w 21"/>
                  <a:gd name="T29" fmla="*/ 26 h 39"/>
                  <a:gd name="T30" fmla="*/ 21 w 21"/>
                  <a:gd name="T31" fmla="*/ 24 h 39"/>
                  <a:gd name="T32" fmla="*/ 21 w 21"/>
                  <a:gd name="T33" fmla="*/ 23 h 39"/>
                  <a:gd name="T34" fmla="*/ 20 w 21"/>
                  <a:gd name="T35" fmla="*/ 11 h 39"/>
                  <a:gd name="T36" fmla="*/ 20 w 21"/>
                  <a:gd name="T37" fmla="*/ 11 h 39"/>
                  <a:gd name="T38" fmla="*/ 18 w 21"/>
                  <a:gd name="T39" fmla="*/ 11 h 39"/>
                  <a:gd name="T40" fmla="*/ 20 w 21"/>
                  <a:gd name="T41" fmla="*/ 8 h 39"/>
                  <a:gd name="T42" fmla="*/ 13 w 21"/>
                  <a:gd name="T43" fmla="*/ 14 h 39"/>
                  <a:gd name="T44" fmla="*/ 13 w 21"/>
                  <a:gd name="T45" fmla="*/ 12 h 39"/>
                  <a:gd name="T46" fmla="*/ 18 w 21"/>
                  <a:gd name="T47" fmla="*/ 9 h 39"/>
                  <a:gd name="T48" fmla="*/ 15 w 21"/>
                  <a:gd name="T49" fmla="*/ 10 h 39"/>
                  <a:gd name="T50" fmla="*/ 20 w 21"/>
                  <a:gd name="T51" fmla="*/ 6 h 39"/>
                  <a:gd name="T52" fmla="*/ 11 w 21"/>
                  <a:gd name="T53" fmla="*/ 9 h 39"/>
                  <a:gd name="T54" fmla="*/ 12 w 21"/>
                  <a:gd name="T55" fmla="*/ 8 h 39"/>
                  <a:gd name="T56" fmla="*/ 4 w 21"/>
                  <a:gd name="T57" fmla="*/ 12 h 39"/>
                  <a:gd name="T58" fmla="*/ 10 w 21"/>
                  <a:gd name="T59" fmla="*/ 18 h 39"/>
                  <a:gd name="T60" fmla="*/ 15 w 21"/>
                  <a:gd name="T61" fmla="*/ 16 h 39"/>
                  <a:gd name="T62" fmla="*/ 11 w 21"/>
                  <a:gd name="T63" fmla="*/ 21 h 39"/>
                  <a:gd name="T64" fmla="*/ 11 w 21"/>
                  <a:gd name="T65" fmla="*/ 21 h 39"/>
                  <a:gd name="T66" fmla="*/ 12 w 21"/>
                  <a:gd name="T67" fmla="*/ 14 h 39"/>
                  <a:gd name="T68" fmla="*/ 13 w 21"/>
                  <a:gd name="T69" fmla="*/ 19 h 39"/>
                  <a:gd name="T70" fmla="*/ 15 w 21"/>
                  <a:gd name="T71" fmla="*/ 17 h 39"/>
                  <a:gd name="T72" fmla="*/ 11 w 21"/>
                  <a:gd name="T73" fmla="*/ 14 h 39"/>
                  <a:gd name="T74" fmla="*/ 14 w 21"/>
                  <a:gd name="T75" fmla="*/ 19 h 39"/>
                  <a:gd name="T76" fmla="*/ 9 w 21"/>
                  <a:gd name="T77" fmla="*/ 14 h 39"/>
                  <a:gd name="T78" fmla="*/ 4 w 21"/>
                  <a:gd name="T79" fmla="*/ 25 h 39"/>
                  <a:gd name="T80" fmla="*/ 8 w 21"/>
                  <a:gd name="T81" fmla="*/ 28 h 39"/>
                  <a:gd name="T82" fmla="*/ 6 w 21"/>
                  <a:gd name="T83" fmla="*/ 31 h 39"/>
                  <a:gd name="T84" fmla="*/ 9 w 21"/>
                  <a:gd name="T85" fmla="*/ 34 h 39"/>
                  <a:gd name="T86" fmla="*/ 1 w 21"/>
                  <a:gd name="T87" fmla="*/ 29 h 39"/>
                  <a:gd name="T88" fmla="*/ 1 w 21"/>
                  <a:gd name="T89" fmla="*/ 30 h 39"/>
                  <a:gd name="T90" fmla="*/ 3 w 21"/>
                  <a:gd name="T91" fmla="*/ 31 h 39"/>
                  <a:gd name="T92" fmla="*/ 1 w 21"/>
                  <a:gd name="T93" fmla="*/ 31 h 39"/>
                  <a:gd name="T94" fmla="*/ 11 w 21"/>
                  <a:gd name="T95" fmla="*/ 36 h 39"/>
                  <a:gd name="T96" fmla="*/ 17 w 21"/>
                  <a:gd name="T97" fmla="*/ 36 h 39"/>
                  <a:gd name="T98" fmla="*/ 11 w 21"/>
                  <a:gd name="T99" fmla="*/ 3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" h="39">
                    <a:moveTo>
                      <a:pt x="11" y="32"/>
                    </a:moveTo>
                    <a:cubicBezTo>
                      <a:pt x="12" y="32"/>
                      <a:pt x="9" y="30"/>
                      <a:pt x="11" y="30"/>
                    </a:cubicBezTo>
                    <a:cubicBezTo>
                      <a:pt x="13" y="32"/>
                      <a:pt x="14" y="32"/>
                      <a:pt x="13" y="32"/>
                    </a:cubicBezTo>
                    <a:cubicBezTo>
                      <a:pt x="17" y="35"/>
                      <a:pt x="12" y="31"/>
                      <a:pt x="16" y="33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5" y="31"/>
                      <a:pt x="10" y="28"/>
                      <a:pt x="14" y="29"/>
                    </a:cubicBezTo>
                    <a:cubicBezTo>
                      <a:pt x="13" y="28"/>
                      <a:pt x="13" y="27"/>
                      <a:pt x="10" y="25"/>
                    </a:cubicBezTo>
                    <a:cubicBezTo>
                      <a:pt x="14" y="27"/>
                      <a:pt x="14" y="28"/>
                      <a:pt x="18" y="29"/>
                    </a:cubicBezTo>
                    <a:cubicBezTo>
                      <a:pt x="16" y="28"/>
                      <a:pt x="12" y="25"/>
                      <a:pt x="9" y="23"/>
                    </a:cubicBezTo>
                    <a:cubicBezTo>
                      <a:pt x="15" y="25"/>
                      <a:pt x="9" y="21"/>
                      <a:pt x="14" y="23"/>
                    </a:cubicBezTo>
                    <a:cubicBezTo>
                      <a:pt x="14" y="23"/>
                      <a:pt x="14" y="24"/>
                      <a:pt x="14" y="24"/>
                    </a:cubicBezTo>
                    <a:cubicBezTo>
                      <a:pt x="19" y="27"/>
                      <a:pt x="13" y="22"/>
                      <a:pt x="15" y="22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8" y="25"/>
                      <a:pt x="16" y="22"/>
                      <a:pt x="20" y="24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0"/>
                      <a:pt x="20" y="17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1"/>
                      <a:pt x="19" y="10"/>
                      <a:pt x="18" y="11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7" y="9"/>
                      <a:pt x="20" y="10"/>
                      <a:pt x="13" y="14"/>
                    </a:cubicBezTo>
                    <a:cubicBezTo>
                      <a:pt x="21" y="8"/>
                      <a:pt x="10" y="16"/>
                      <a:pt x="13" y="12"/>
                    </a:cubicBezTo>
                    <a:cubicBezTo>
                      <a:pt x="15" y="10"/>
                      <a:pt x="15" y="12"/>
                      <a:pt x="18" y="9"/>
                    </a:cubicBezTo>
                    <a:cubicBezTo>
                      <a:pt x="14" y="12"/>
                      <a:pt x="17" y="9"/>
                      <a:pt x="15" y="10"/>
                    </a:cubicBezTo>
                    <a:cubicBezTo>
                      <a:pt x="19" y="7"/>
                      <a:pt x="15" y="9"/>
                      <a:pt x="20" y="6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4" y="8"/>
                      <a:pt x="13" y="8"/>
                      <a:pt x="12" y="8"/>
                    </a:cubicBezTo>
                    <a:cubicBezTo>
                      <a:pt x="13" y="8"/>
                      <a:pt x="6" y="10"/>
                      <a:pt x="4" y="12"/>
                    </a:cubicBezTo>
                    <a:cubicBezTo>
                      <a:pt x="8" y="13"/>
                      <a:pt x="10" y="15"/>
                      <a:pt x="10" y="18"/>
                    </a:cubicBezTo>
                    <a:cubicBezTo>
                      <a:pt x="15" y="14"/>
                      <a:pt x="11" y="20"/>
                      <a:pt x="15" y="16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7"/>
                      <a:pt x="12" y="17"/>
                      <a:pt x="12" y="14"/>
                    </a:cubicBezTo>
                    <a:cubicBezTo>
                      <a:pt x="12" y="17"/>
                      <a:pt x="13" y="11"/>
                      <a:pt x="13" y="19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6" y="19"/>
                      <a:pt x="12" y="16"/>
                      <a:pt x="11" y="14"/>
                    </a:cubicBezTo>
                    <a:cubicBezTo>
                      <a:pt x="10" y="15"/>
                      <a:pt x="12" y="16"/>
                      <a:pt x="14" y="19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9"/>
                      <a:pt x="9" y="24"/>
                      <a:pt x="4" y="25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5" y="28"/>
                      <a:pt x="15" y="35"/>
                      <a:pt x="6" y="31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7" y="32"/>
                      <a:pt x="3" y="31"/>
                      <a:pt x="1" y="29"/>
                    </a:cubicBezTo>
                    <a:cubicBezTo>
                      <a:pt x="2" y="30"/>
                      <a:pt x="0" y="29"/>
                      <a:pt x="1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6" y="33"/>
                      <a:pt x="4" y="32"/>
                      <a:pt x="1" y="31"/>
                    </a:cubicBezTo>
                    <a:cubicBezTo>
                      <a:pt x="4" y="34"/>
                      <a:pt x="8" y="34"/>
                      <a:pt x="11" y="36"/>
                    </a:cubicBezTo>
                    <a:cubicBezTo>
                      <a:pt x="5" y="30"/>
                      <a:pt x="19" y="39"/>
                      <a:pt x="17" y="36"/>
                    </a:cubicBezTo>
                    <a:cubicBezTo>
                      <a:pt x="15" y="33"/>
                      <a:pt x="13" y="33"/>
                      <a:pt x="11" y="3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7" name="Freeform 125">
                <a:extLst>
                  <a:ext uri="{FF2B5EF4-FFF2-40B4-BE49-F238E27FC236}">
                    <a16:creationId xmlns:a16="http://schemas.microsoft.com/office/drawing/2014/main" id="{F316875C-CF2F-C147-9B09-1BA056908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8" y="303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8" name="Freeform 126">
                <a:extLst>
                  <a:ext uri="{FF2B5EF4-FFF2-40B4-BE49-F238E27FC236}">
                    <a16:creationId xmlns:a16="http://schemas.microsoft.com/office/drawing/2014/main" id="{E8E2487E-FF89-3049-A5DE-E7FDF231F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7" y="301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9" name="Rectangle 127">
                <a:extLst>
                  <a:ext uri="{FF2B5EF4-FFF2-40B4-BE49-F238E27FC236}">
                    <a16:creationId xmlns:a16="http://schemas.microsoft.com/office/drawing/2014/main" id="{87C8D4C2-61FE-3C42-BB84-96DBD3EC61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9" y="303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0" name="Freeform 128">
                <a:extLst>
                  <a:ext uri="{FF2B5EF4-FFF2-40B4-BE49-F238E27FC236}">
                    <a16:creationId xmlns:a16="http://schemas.microsoft.com/office/drawing/2014/main" id="{1E85AF0D-B504-FC4A-8C53-BD6263D9D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5" y="304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1" name="Freeform 129">
                <a:extLst>
                  <a:ext uri="{FF2B5EF4-FFF2-40B4-BE49-F238E27FC236}">
                    <a16:creationId xmlns:a16="http://schemas.microsoft.com/office/drawing/2014/main" id="{5B854B84-58B3-E34E-9411-B5D066DEB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3011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2" name="Freeform 130">
                <a:extLst>
                  <a:ext uri="{FF2B5EF4-FFF2-40B4-BE49-F238E27FC236}">
                    <a16:creationId xmlns:a16="http://schemas.microsoft.com/office/drawing/2014/main" id="{F592059F-5DC8-CE46-AC1D-C58E34D22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9" y="30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3" name="Freeform 131">
                <a:extLst>
                  <a:ext uri="{FF2B5EF4-FFF2-40B4-BE49-F238E27FC236}">
                    <a16:creationId xmlns:a16="http://schemas.microsoft.com/office/drawing/2014/main" id="{C65DA8BD-F2E8-C74A-9470-F7A7526FA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5" y="2975"/>
                <a:ext cx="28" cy="43"/>
              </a:xfrm>
              <a:custGeom>
                <a:avLst/>
                <a:gdLst>
                  <a:gd name="T0" fmla="*/ 17 w 35"/>
                  <a:gd name="T1" fmla="*/ 3 h 53"/>
                  <a:gd name="T2" fmla="*/ 11 w 35"/>
                  <a:gd name="T3" fmla="*/ 1 h 53"/>
                  <a:gd name="T4" fmla="*/ 7 w 35"/>
                  <a:gd name="T5" fmla="*/ 3 h 53"/>
                  <a:gd name="T6" fmla="*/ 10 w 35"/>
                  <a:gd name="T7" fmla="*/ 6 h 53"/>
                  <a:gd name="T8" fmla="*/ 11 w 35"/>
                  <a:gd name="T9" fmla="*/ 12 h 53"/>
                  <a:gd name="T10" fmla="*/ 9 w 35"/>
                  <a:gd name="T11" fmla="*/ 16 h 53"/>
                  <a:gd name="T12" fmla="*/ 15 w 35"/>
                  <a:gd name="T13" fmla="*/ 21 h 53"/>
                  <a:gd name="T14" fmla="*/ 13 w 35"/>
                  <a:gd name="T15" fmla="*/ 23 h 53"/>
                  <a:gd name="T16" fmla="*/ 12 w 35"/>
                  <a:gd name="T17" fmla="*/ 26 h 53"/>
                  <a:gd name="T18" fmla="*/ 22 w 35"/>
                  <a:gd name="T19" fmla="*/ 26 h 53"/>
                  <a:gd name="T20" fmla="*/ 23 w 35"/>
                  <a:gd name="T21" fmla="*/ 28 h 53"/>
                  <a:gd name="T22" fmla="*/ 19 w 35"/>
                  <a:gd name="T23" fmla="*/ 31 h 53"/>
                  <a:gd name="T24" fmla="*/ 20 w 35"/>
                  <a:gd name="T25" fmla="*/ 34 h 53"/>
                  <a:gd name="T26" fmla="*/ 18 w 35"/>
                  <a:gd name="T27" fmla="*/ 38 h 53"/>
                  <a:gd name="T28" fmla="*/ 21 w 35"/>
                  <a:gd name="T29" fmla="*/ 40 h 53"/>
                  <a:gd name="T30" fmla="*/ 26 w 35"/>
                  <a:gd name="T31" fmla="*/ 41 h 53"/>
                  <a:gd name="T32" fmla="*/ 21 w 35"/>
                  <a:gd name="T33" fmla="*/ 43 h 53"/>
                  <a:gd name="T34" fmla="*/ 23 w 35"/>
                  <a:gd name="T35" fmla="*/ 45 h 53"/>
                  <a:gd name="T36" fmla="*/ 24 w 35"/>
                  <a:gd name="T37" fmla="*/ 52 h 53"/>
                  <a:gd name="T38" fmla="*/ 25 w 35"/>
                  <a:gd name="T39" fmla="*/ 48 h 53"/>
                  <a:gd name="T40" fmla="*/ 22 w 35"/>
                  <a:gd name="T41" fmla="*/ 48 h 53"/>
                  <a:gd name="T42" fmla="*/ 32 w 35"/>
                  <a:gd name="T43" fmla="*/ 44 h 53"/>
                  <a:gd name="T44" fmla="*/ 33 w 35"/>
                  <a:gd name="T45" fmla="*/ 42 h 53"/>
                  <a:gd name="T46" fmla="*/ 31 w 35"/>
                  <a:gd name="T47" fmla="*/ 41 h 53"/>
                  <a:gd name="T48" fmla="*/ 33 w 35"/>
                  <a:gd name="T49" fmla="*/ 39 h 53"/>
                  <a:gd name="T50" fmla="*/ 32 w 35"/>
                  <a:gd name="T51" fmla="*/ 36 h 53"/>
                  <a:gd name="T52" fmla="*/ 29 w 35"/>
                  <a:gd name="T53" fmla="*/ 34 h 53"/>
                  <a:gd name="T54" fmla="*/ 30 w 35"/>
                  <a:gd name="T55" fmla="*/ 34 h 53"/>
                  <a:gd name="T56" fmla="*/ 30 w 35"/>
                  <a:gd name="T57" fmla="*/ 33 h 53"/>
                  <a:gd name="T58" fmla="*/ 28 w 35"/>
                  <a:gd name="T59" fmla="*/ 31 h 53"/>
                  <a:gd name="T60" fmla="*/ 25 w 35"/>
                  <a:gd name="T61" fmla="*/ 30 h 53"/>
                  <a:gd name="T62" fmla="*/ 30 w 35"/>
                  <a:gd name="T63" fmla="*/ 28 h 53"/>
                  <a:gd name="T64" fmla="*/ 30 w 35"/>
                  <a:gd name="T65" fmla="*/ 25 h 53"/>
                  <a:gd name="T66" fmla="*/ 24 w 35"/>
                  <a:gd name="T67" fmla="*/ 25 h 53"/>
                  <a:gd name="T68" fmla="*/ 22 w 35"/>
                  <a:gd name="T69" fmla="*/ 22 h 53"/>
                  <a:gd name="T70" fmla="*/ 20 w 35"/>
                  <a:gd name="T71" fmla="*/ 17 h 53"/>
                  <a:gd name="T72" fmla="*/ 20 w 35"/>
                  <a:gd name="T73" fmla="*/ 16 h 53"/>
                  <a:gd name="T74" fmla="*/ 19 w 35"/>
                  <a:gd name="T75" fmla="*/ 11 h 53"/>
                  <a:gd name="T76" fmla="*/ 13 w 35"/>
                  <a:gd name="T77" fmla="*/ 13 h 53"/>
                  <a:gd name="T78" fmla="*/ 22 w 35"/>
                  <a:gd name="T79" fmla="*/ 1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" h="53">
                    <a:moveTo>
                      <a:pt x="23" y="6"/>
                    </a:moveTo>
                    <a:cubicBezTo>
                      <a:pt x="22" y="5"/>
                      <a:pt x="21" y="4"/>
                      <a:pt x="17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2"/>
                      <a:pt x="15" y="0"/>
                      <a:pt x="11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3"/>
                      <a:pt x="9" y="2"/>
                      <a:pt x="7" y="3"/>
                    </a:cubicBezTo>
                    <a:cubicBezTo>
                      <a:pt x="8" y="4"/>
                      <a:pt x="17" y="5"/>
                      <a:pt x="14" y="6"/>
                    </a:cubicBezTo>
                    <a:cubicBezTo>
                      <a:pt x="15" y="6"/>
                      <a:pt x="12" y="6"/>
                      <a:pt x="10" y="6"/>
                    </a:cubicBezTo>
                    <a:cubicBezTo>
                      <a:pt x="10" y="7"/>
                      <a:pt x="16" y="8"/>
                      <a:pt x="17" y="8"/>
                    </a:cubicBezTo>
                    <a:cubicBezTo>
                      <a:pt x="0" y="8"/>
                      <a:pt x="22" y="11"/>
                      <a:pt x="11" y="12"/>
                    </a:cubicBezTo>
                    <a:cubicBezTo>
                      <a:pt x="12" y="13"/>
                      <a:pt x="11" y="14"/>
                      <a:pt x="14" y="15"/>
                    </a:cubicBezTo>
                    <a:cubicBezTo>
                      <a:pt x="10" y="15"/>
                      <a:pt x="14" y="16"/>
                      <a:pt x="9" y="16"/>
                    </a:cubicBezTo>
                    <a:cubicBezTo>
                      <a:pt x="19" y="16"/>
                      <a:pt x="5" y="20"/>
                      <a:pt x="17" y="19"/>
                    </a:cubicBezTo>
                    <a:cubicBezTo>
                      <a:pt x="14" y="21"/>
                      <a:pt x="18" y="19"/>
                      <a:pt x="15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1" y="22"/>
                      <a:pt x="19" y="22"/>
                      <a:pt x="13" y="23"/>
                    </a:cubicBezTo>
                    <a:cubicBezTo>
                      <a:pt x="12" y="24"/>
                      <a:pt x="17" y="23"/>
                      <a:pt x="20" y="23"/>
                    </a:cubicBezTo>
                    <a:cubicBezTo>
                      <a:pt x="19" y="25"/>
                      <a:pt x="17" y="24"/>
                      <a:pt x="12" y="26"/>
                    </a:cubicBezTo>
                    <a:cubicBezTo>
                      <a:pt x="18" y="25"/>
                      <a:pt x="15" y="26"/>
                      <a:pt x="18" y="27"/>
                    </a:cubicBezTo>
                    <a:cubicBezTo>
                      <a:pt x="19" y="26"/>
                      <a:pt x="20" y="25"/>
                      <a:pt x="22" y="26"/>
                    </a:cubicBezTo>
                    <a:cubicBezTo>
                      <a:pt x="21" y="27"/>
                      <a:pt x="26" y="26"/>
                      <a:pt x="28" y="28"/>
                    </a:cubicBezTo>
                    <a:cubicBezTo>
                      <a:pt x="22" y="29"/>
                      <a:pt x="28" y="26"/>
                      <a:pt x="23" y="28"/>
                    </a:cubicBezTo>
                    <a:cubicBezTo>
                      <a:pt x="19" y="28"/>
                      <a:pt x="20" y="27"/>
                      <a:pt x="15" y="27"/>
                    </a:cubicBezTo>
                    <a:cubicBezTo>
                      <a:pt x="15" y="28"/>
                      <a:pt x="16" y="30"/>
                      <a:pt x="19" y="31"/>
                    </a:cubicBezTo>
                    <a:cubicBezTo>
                      <a:pt x="18" y="32"/>
                      <a:pt x="16" y="31"/>
                      <a:pt x="15" y="32"/>
                    </a:cubicBezTo>
                    <a:cubicBezTo>
                      <a:pt x="12" y="34"/>
                      <a:pt x="22" y="33"/>
                      <a:pt x="20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21" y="34"/>
                      <a:pt x="15" y="37"/>
                      <a:pt x="18" y="38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14" y="39"/>
                      <a:pt x="27" y="38"/>
                      <a:pt x="21" y="40"/>
                    </a:cubicBezTo>
                    <a:cubicBezTo>
                      <a:pt x="27" y="39"/>
                      <a:pt x="30" y="39"/>
                      <a:pt x="31" y="40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9" y="39"/>
                      <a:pt x="20" y="42"/>
                      <a:pt x="17" y="41"/>
                    </a:cubicBezTo>
                    <a:cubicBezTo>
                      <a:pt x="20" y="42"/>
                      <a:pt x="17" y="44"/>
                      <a:pt x="21" y="43"/>
                    </a:cubicBezTo>
                    <a:cubicBezTo>
                      <a:pt x="17" y="44"/>
                      <a:pt x="17" y="44"/>
                      <a:pt x="17" y="44"/>
                    </a:cubicBezTo>
                    <a:cubicBezTo>
                      <a:pt x="17" y="46"/>
                      <a:pt x="27" y="42"/>
                      <a:pt x="23" y="45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1" y="48"/>
                      <a:pt x="17" y="53"/>
                      <a:pt x="24" y="52"/>
                    </a:cubicBezTo>
                    <a:cubicBezTo>
                      <a:pt x="27" y="51"/>
                      <a:pt x="32" y="48"/>
                      <a:pt x="34" y="47"/>
                    </a:cubicBezTo>
                    <a:cubicBezTo>
                      <a:pt x="32" y="47"/>
                      <a:pt x="27" y="48"/>
                      <a:pt x="25" y="48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6" y="47"/>
                      <a:pt x="24" y="47"/>
                      <a:pt x="22" y="48"/>
                    </a:cubicBezTo>
                    <a:cubicBezTo>
                      <a:pt x="19" y="49"/>
                      <a:pt x="26" y="46"/>
                      <a:pt x="23" y="47"/>
                    </a:cubicBezTo>
                    <a:cubicBezTo>
                      <a:pt x="28" y="45"/>
                      <a:pt x="28" y="45"/>
                      <a:pt x="32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2" y="43"/>
                      <a:pt x="31" y="43"/>
                      <a:pt x="33" y="42"/>
                    </a:cubicBezTo>
                    <a:cubicBezTo>
                      <a:pt x="27" y="43"/>
                      <a:pt x="35" y="40"/>
                      <a:pt x="32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29" y="42"/>
                      <a:pt x="29" y="41"/>
                      <a:pt x="28" y="41"/>
                    </a:cubicBezTo>
                    <a:cubicBezTo>
                      <a:pt x="32" y="40"/>
                      <a:pt x="31" y="40"/>
                      <a:pt x="33" y="39"/>
                    </a:cubicBezTo>
                    <a:cubicBezTo>
                      <a:pt x="30" y="39"/>
                      <a:pt x="25" y="40"/>
                      <a:pt x="25" y="39"/>
                    </a:cubicBezTo>
                    <a:cubicBezTo>
                      <a:pt x="30" y="38"/>
                      <a:pt x="27" y="37"/>
                      <a:pt x="32" y="36"/>
                    </a:cubicBezTo>
                    <a:cubicBezTo>
                      <a:pt x="27" y="37"/>
                      <a:pt x="30" y="35"/>
                      <a:pt x="27" y="35"/>
                    </a:cubicBezTo>
                    <a:cubicBezTo>
                      <a:pt x="26" y="35"/>
                      <a:pt x="26" y="35"/>
                      <a:pt x="29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1" y="33"/>
                      <a:pt x="27" y="34"/>
                      <a:pt x="30" y="33"/>
                    </a:cubicBezTo>
                    <a:cubicBezTo>
                      <a:pt x="31" y="33"/>
                      <a:pt x="31" y="33"/>
                      <a:pt x="32" y="33"/>
                    </a:cubicBezTo>
                    <a:cubicBezTo>
                      <a:pt x="33" y="32"/>
                      <a:pt x="23" y="33"/>
                      <a:pt x="28" y="31"/>
                    </a:cubicBezTo>
                    <a:cubicBezTo>
                      <a:pt x="26" y="31"/>
                      <a:pt x="25" y="30"/>
                      <a:pt x="20" y="31"/>
                    </a:cubicBezTo>
                    <a:cubicBezTo>
                      <a:pt x="22" y="31"/>
                      <a:pt x="26" y="30"/>
                      <a:pt x="25" y="30"/>
                    </a:cubicBezTo>
                    <a:cubicBezTo>
                      <a:pt x="20" y="30"/>
                      <a:pt x="27" y="28"/>
                      <a:pt x="24" y="28"/>
                    </a:cubicBezTo>
                    <a:cubicBezTo>
                      <a:pt x="29" y="28"/>
                      <a:pt x="25" y="28"/>
                      <a:pt x="30" y="28"/>
                    </a:cubicBezTo>
                    <a:cubicBezTo>
                      <a:pt x="32" y="27"/>
                      <a:pt x="25" y="27"/>
                      <a:pt x="26" y="26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8" y="25"/>
                      <a:pt x="24" y="25"/>
                      <a:pt x="28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6" y="24"/>
                      <a:pt x="25" y="23"/>
                      <a:pt x="29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9" y="20"/>
                      <a:pt x="23" y="19"/>
                      <a:pt x="17" y="19"/>
                    </a:cubicBezTo>
                    <a:cubicBezTo>
                      <a:pt x="17" y="18"/>
                      <a:pt x="18" y="17"/>
                      <a:pt x="20" y="17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7"/>
                      <a:pt x="26" y="16"/>
                      <a:pt x="20" y="16"/>
                    </a:cubicBezTo>
                    <a:cubicBezTo>
                      <a:pt x="19" y="15"/>
                      <a:pt x="24" y="15"/>
                      <a:pt x="25" y="15"/>
                    </a:cubicBezTo>
                    <a:cubicBezTo>
                      <a:pt x="17" y="14"/>
                      <a:pt x="31" y="11"/>
                      <a:pt x="19" y="11"/>
                    </a:cubicBezTo>
                    <a:cubicBezTo>
                      <a:pt x="19" y="11"/>
                      <a:pt x="16" y="12"/>
                      <a:pt x="17" y="13"/>
                    </a:cubicBezTo>
                    <a:cubicBezTo>
                      <a:pt x="16" y="13"/>
                      <a:pt x="13" y="13"/>
                      <a:pt x="13" y="13"/>
                    </a:cubicBezTo>
                    <a:cubicBezTo>
                      <a:pt x="12" y="12"/>
                      <a:pt x="17" y="11"/>
                      <a:pt x="15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30" y="9"/>
                      <a:pt x="12" y="6"/>
                      <a:pt x="23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4" name="Freeform 132">
                <a:extLst>
                  <a:ext uri="{FF2B5EF4-FFF2-40B4-BE49-F238E27FC236}">
                    <a16:creationId xmlns:a16="http://schemas.microsoft.com/office/drawing/2014/main" id="{8EE722F4-55A2-6E4D-9DB0-3071CA075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2989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5" name="Freeform 133">
                <a:extLst>
                  <a:ext uri="{FF2B5EF4-FFF2-40B4-BE49-F238E27FC236}">
                    <a16:creationId xmlns:a16="http://schemas.microsoft.com/office/drawing/2014/main" id="{D0770E53-2062-5C47-A362-302587BC5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2989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6" name="Freeform 134">
                <a:extLst>
                  <a:ext uri="{FF2B5EF4-FFF2-40B4-BE49-F238E27FC236}">
                    <a16:creationId xmlns:a16="http://schemas.microsoft.com/office/drawing/2014/main" id="{2A6DEB18-B153-E64D-8CB0-C7FA41E6F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2" y="2976"/>
                <a:ext cx="1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7" name="Freeform 135">
                <a:extLst>
                  <a:ext uri="{FF2B5EF4-FFF2-40B4-BE49-F238E27FC236}">
                    <a16:creationId xmlns:a16="http://schemas.microsoft.com/office/drawing/2014/main" id="{DED8D12B-38A2-764D-8D06-4B6DB6EDB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0" y="2976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8" name="Freeform 136">
                <a:extLst>
                  <a:ext uri="{FF2B5EF4-FFF2-40B4-BE49-F238E27FC236}">
                    <a16:creationId xmlns:a16="http://schemas.microsoft.com/office/drawing/2014/main" id="{187D2F65-BE99-184B-9A56-C23258775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7" y="2948"/>
                <a:ext cx="19" cy="28"/>
              </a:xfrm>
              <a:custGeom>
                <a:avLst/>
                <a:gdLst>
                  <a:gd name="T0" fmla="*/ 18 w 23"/>
                  <a:gd name="T1" fmla="*/ 10 h 34"/>
                  <a:gd name="T2" fmla="*/ 16 w 23"/>
                  <a:gd name="T3" fmla="*/ 6 h 34"/>
                  <a:gd name="T4" fmla="*/ 19 w 23"/>
                  <a:gd name="T5" fmla="*/ 7 h 34"/>
                  <a:gd name="T6" fmla="*/ 16 w 23"/>
                  <a:gd name="T7" fmla="*/ 0 h 34"/>
                  <a:gd name="T8" fmla="*/ 10 w 23"/>
                  <a:gd name="T9" fmla="*/ 18 h 34"/>
                  <a:gd name="T10" fmla="*/ 7 w 23"/>
                  <a:gd name="T11" fmla="*/ 16 h 34"/>
                  <a:gd name="T12" fmla="*/ 11 w 23"/>
                  <a:gd name="T13" fmla="*/ 23 h 34"/>
                  <a:gd name="T14" fmla="*/ 5 w 23"/>
                  <a:gd name="T15" fmla="*/ 21 h 34"/>
                  <a:gd name="T16" fmla="*/ 6 w 23"/>
                  <a:gd name="T17" fmla="*/ 25 h 34"/>
                  <a:gd name="T18" fmla="*/ 9 w 23"/>
                  <a:gd name="T19" fmla="*/ 26 h 34"/>
                  <a:gd name="T20" fmla="*/ 7 w 23"/>
                  <a:gd name="T21" fmla="*/ 26 h 34"/>
                  <a:gd name="T22" fmla="*/ 9 w 23"/>
                  <a:gd name="T23" fmla="*/ 26 h 34"/>
                  <a:gd name="T24" fmla="*/ 9 w 23"/>
                  <a:gd name="T25" fmla="*/ 28 h 34"/>
                  <a:gd name="T26" fmla="*/ 8 w 23"/>
                  <a:gd name="T27" fmla="*/ 28 h 34"/>
                  <a:gd name="T28" fmla="*/ 10 w 23"/>
                  <a:gd name="T29" fmla="*/ 30 h 34"/>
                  <a:gd name="T30" fmla="*/ 6 w 23"/>
                  <a:gd name="T31" fmla="*/ 29 h 34"/>
                  <a:gd name="T32" fmla="*/ 11 w 23"/>
                  <a:gd name="T33" fmla="*/ 34 h 34"/>
                  <a:gd name="T34" fmla="*/ 15 w 23"/>
                  <a:gd name="T35" fmla="*/ 34 h 34"/>
                  <a:gd name="T36" fmla="*/ 12 w 23"/>
                  <a:gd name="T37" fmla="*/ 31 h 34"/>
                  <a:gd name="T38" fmla="*/ 12 w 23"/>
                  <a:gd name="T39" fmla="*/ 31 h 34"/>
                  <a:gd name="T40" fmla="*/ 10 w 23"/>
                  <a:gd name="T41" fmla="*/ 29 h 34"/>
                  <a:gd name="T42" fmla="*/ 16 w 23"/>
                  <a:gd name="T43" fmla="*/ 31 h 34"/>
                  <a:gd name="T44" fmla="*/ 20 w 23"/>
                  <a:gd name="T45" fmla="*/ 29 h 34"/>
                  <a:gd name="T46" fmla="*/ 20 w 23"/>
                  <a:gd name="T47" fmla="*/ 29 h 34"/>
                  <a:gd name="T48" fmla="*/ 19 w 23"/>
                  <a:gd name="T49" fmla="*/ 27 h 34"/>
                  <a:gd name="T50" fmla="*/ 16 w 23"/>
                  <a:gd name="T51" fmla="*/ 28 h 34"/>
                  <a:gd name="T52" fmla="*/ 9 w 23"/>
                  <a:gd name="T53" fmla="*/ 25 h 34"/>
                  <a:gd name="T54" fmla="*/ 10 w 23"/>
                  <a:gd name="T55" fmla="*/ 24 h 34"/>
                  <a:gd name="T56" fmla="*/ 15 w 23"/>
                  <a:gd name="T57" fmla="*/ 26 h 34"/>
                  <a:gd name="T58" fmla="*/ 13 w 23"/>
                  <a:gd name="T59" fmla="*/ 25 h 34"/>
                  <a:gd name="T60" fmla="*/ 19 w 23"/>
                  <a:gd name="T61" fmla="*/ 25 h 34"/>
                  <a:gd name="T62" fmla="*/ 13 w 23"/>
                  <a:gd name="T63" fmla="*/ 24 h 34"/>
                  <a:gd name="T64" fmla="*/ 15 w 23"/>
                  <a:gd name="T65" fmla="*/ 18 h 34"/>
                  <a:gd name="T66" fmla="*/ 18 w 23"/>
                  <a:gd name="T67" fmla="*/ 20 h 34"/>
                  <a:gd name="T68" fmla="*/ 14 w 23"/>
                  <a:gd name="T69" fmla="*/ 18 h 34"/>
                  <a:gd name="T70" fmla="*/ 17 w 23"/>
                  <a:gd name="T71" fmla="*/ 15 h 34"/>
                  <a:gd name="T72" fmla="*/ 15 w 23"/>
                  <a:gd name="T73" fmla="*/ 14 h 34"/>
                  <a:gd name="T74" fmla="*/ 17 w 23"/>
                  <a:gd name="T75" fmla="*/ 11 h 34"/>
                  <a:gd name="T76" fmla="*/ 17 w 23"/>
                  <a:gd name="T77" fmla="*/ 11 h 34"/>
                  <a:gd name="T78" fmla="*/ 13 w 23"/>
                  <a:gd name="T79" fmla="*/ 6 h 34"/>
                  <a:gd name="T80" fmla="*/ 18 w 23"/>
                  <a:gd name="T81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" h="34">
                    <a:moveTo>
                      <a:pt x="18" y="10"/>
                    </a:moveTo>
                    <a:cubicBezTo>
                      <a:pt x="16" y="6"/>
                      <a:pt x="16" y="6"/>
                      <a:pt x="16" y="6"/>
                    </a:cubicBezTo>
                    <a:cubicBezTo>
                      <a:pt x="18" y="8"/>
                      <a:pt x="17" y="4"/>
                      <a:pt x="19" y="7"/>
                    </a:cubicBezTo>
                    <a:cubicBezTo>
                      <a:pt x="16" y="3"/>
                      <a:pt x="22" y="5"/>
                      <a:pt x="16" y="0"/>
                    </a:cubicBezTo>
                    <a:cubicBezTo>
                      <a:pt x="12" y="6"/>
                      <a:pt x="5" y="10"/>
                      <a:pt x="10" y="18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12" y="21"/>
                      <a:pt x="0" y="18"/>
                      <a:pt x="11" y="2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2" y="22"/>
                      <a:pt x="13" y="26"/>
                      <a:pt x="6" y="25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1" y="28"/>
                      <a:pt x="11" y="28"/>
                      <a:pt x="9" y="28"/>
                    </a:cubicBezTo>
                    <a:cubicBezTo>
                      <a:pt x="7" y="28"/>
                      <a:pt x="8" y="28"/>
                      <a:pt x="8" y="28"/>
                    </a:cubicBezTo>
                    <a:cubicBezTo>
                      <a:pt x="5" y="28"/>
                      <a:pt x="10" y="29"/>
                      <a:pt x="10" y="30"/>
                    </a:cubicBezTo>
                    <a:cubicBezTo>
                      <a:pt x="8" y="30"/>
                      <a:pt x="7" y="29"/>
                      <a:pt x="6" y="29"/>
                    </a:cubicBezTo>
                    <a:cubicBezTo>
                      <a:pt x="8" y="31"/>
                      <a:pt x="2" y="31"/>
                      <a:pt x="11" y="34"/>
                    </a:cubicBezTo>
                    <a:cubicBezTo>
                      <a:pt x="13" y="34"/>
                      <a:pt x="14" y="34"/>
                      <a:pt x="15" y="34"/>
                    </a:cubicBezTo>
                    <a:cubicBezTo>
                      <a:pt x="18" y="34"/>
                      <a:pt x="14" y="32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3" y="29"/>
                      <a:pt x="14" y="31"/>
                      <a:pt x="10" y="29"/>
                    </a:cubicBezTo>
                    <a:cubicBezTo>
                      <a:pt x="14" y="30"/>
                      <a:pt x="14" y="30"/>
                      <a:pt x="16" y="31"/>
                    </a:cubicBezTo>
                    <a:cubicBezTo>
                      <a:pt x="23" y="31"/>
                      <a:pt x="11" y="28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1" y="29"/>
                      <a:pt x="19" y="28"/>
                      <a:pt x="19" y="27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5" y="27"/>
                      <a:pt x="11" y="26"/>
                      <a:pt x="9" y="25"/>
                    </a:cubicBezTo>
                    <a:cubicBezTo>
                      <a:pt x="14" y="26"/>
                      <a:pt x="7" y="24"/>
                      <a:pt x="10" y="24"/>
                    </a:cubicBezTo>
                    <a:cubicBezTo>
                      <a:pt x="13" y="25"/>
                      <a:pt x="13" y="26"/>
                      <a:pt x="15" y="26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4"/>
                      <a:pt x="17" y="25"/>
                      <a:pt x="19" y="25"/>
                    </a:cubicBezTo>
                    <a:cubicBezTo>
                      <a:pt x="16" y="24"/>
                      <a:pt x="17" y="25"/>
                      <a:pt x="13" y="24"/>
                    </a:cubicBezTo>
                    <a:cubicBezTo>
                      <a:pt x="18" y="24"/>
                      <a:pt x="18" y="21"/>
                      <a:pt x="15" y="18"/>
                    </a:cubicBezTo>
                    <a:cubicBezTo>
                      <a:pt x="15" y="19"/>
                      <a:pt x="18" y="20"/>
                      <a:pt x="18" y="20"/>
                    </a:cubicBezTo>
                    <a:cubicBezTo>
                      <a:pt x="19" y="20"/>
                      <a:pt x="17" y="19"/>
                      <a:pt x="14" y="18"/>
                    </a:cubicBezTo>
                    <a:cubicBezTo>
                      <a:pt x="12" y="16"/>
                      <a:pt x="15" y="15"/>
                      <a:pt x="17" y="15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1" y="11"/>
                      <a:pt x="18" y="14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1" y="6"/>
                      <a:pt x="13" y="6"/>
                    </a:cubicBezTo>
                    <a:cubicBezTo>
                      <a:pt x="16" y="8"/>
                      <a:pt x="15" y="8"/>
                      <a:pt x="18" y="1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9" name="Freeform 137">
                <a:extLst>
                  <a:ext uri="{FF2B5EF4-FFF2-40B4-BE49-F238E27FC236}">
                    <a16:creationId xmlns:a16="http://schemas.microsoft.com/office/drawing/2014/main" id="{F620446E-732D-E647-973A-E958EDB2B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9" y="2946"/>
                <a:ext cx="5" cy="5"/>
              </a:xfrm>
              <a:custGeom>
                <a:avLst/>
                <a:gdLst>
                  <a:gd name="T0" fmla="*/ 3 w 6"/>
                  <a:gd name="T1" fmla="*/ 3 h 6"/>
                  <a:gd name="T2" fmla="*/ 5 w 6"/>
                  <a:gd name="T3" fmla="*/ 6 h 6"/>
                  <a:gd name="T4" fmla="*/ 2 w 6"/>
                  <a:gd name="T5" fmla="*/ 0 h 6"/>
                  <a:gd name="T6" fmla="*/ 2 w 6"/>
                  <a:gd name="T7" fmla="*/ 2 h 6"/>
                  <a:gd name="T8" fmla="*/ 3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3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4" y="2"/>
                      <a:pt x="2" y="0"/>
                    </a:cubicBezTo>
                    <a:cubicBezTo>
                      <a:pt x="2" y="1"/>
                      <a:pt x="0" y="0"/>
                      <a:pt x="2" y="2"/>
                    </a:cubicBezTo>
                    <a:cubicBezTo>
                      <a:pt x="2" y="2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0" name="Freeform 138">
                <a:extLst>
                  <a:ext uri="{FF2B5EF4-FFF2-40B4-BE49-F238E27FC236}">
                    <a16:creationId xmlns:a16="http://schemas.microsoft.com/office/drawing/2014/main" id="{4013CDC5-1DA3-034B-A94F-688B49FE5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0" y="2934"/>
                <a:ext cx="21" cy="17"/>
              </a:xfrm>
              <a:custGeom>
                <a:avLst/>
                <a:gdLst>
                  <a:gd name="T0" fmla="*/ 16 w 26"/>
                  <a:gd name="T1" fmla="*/ 11 h 21"/>
                  <a:gd name="T2" fmla="*/ 16 w 26"/>
                  <a:gd name="T3" fmla="*/ 7 h 21"/>
                  <a:gd name="T4" fmla="*/ 5 w 26"/>
                  <a:gd name="T5" fmla="*/ 8 h 21"/>
                  <a:gd name="T6" fmla="*/ 6 w 26"/>
                  <a:gd name="T7" fmla="*/ 16 h 21"/>
                  <a:gd name="T8" fmla="*/ 3 w 26"/>
                  <a:gd name="T9" fmla="*/ 12 h 21"/>
                  <a:gd name="T10" fmla="*/ 4 w 26"/>
                  <a:gd name="T11" fmla="*/ 18 h 21"/>
                  <a:gd name="T12" fmla="*/ 4 w 26"/>
                  <a:gd name="T13" fmla="*/ 16 h 21"/>
                  <a:gd name="T14" fmla="*/ 5 w 26"/>
                  <a:gd name="T15" fmla="*/ 18 h 21"/>
                  <a:gd name="T16" fmla="*/ 6 w 26"/>
                  <a:gd name="T17" fmla="*/ 16 h 21"/>
                  <a:gd name="T18" fmla="*/ 7 w 26"/>
                  <a:gd name="T19" fmla="*/ 19 h 21"/>
                  <a:gd name="T20" fmla="*/ 7 w 26"/>
                  <a:gd name="T21" fmla="*/ 12 h 21"/>
                  <a:gd name="T22" fmla="*/ 10 w 26"/>
                  <a:gd name="T23" fmla="*/ 17 h 21"/>
                  <a:gd name="T24" fmla="*/ 14 w 26"/>
                  <a:gd name="T25" fmla="*/ 18 h 21"/>
                  <a:gd name="T26" fmla="*/ 13 w 26"/>
                  <a:gd name="T27" fmla="*/ 16 h 21"/>
                  <a:gd name="T28" fmla="*/ 11 w 26"/>
                  <a:gd name="T29" fmla="*/ 12 h 21"/>
                  <a:gd name="T30" fmla="*/ 14 w 26"/>
                  <a:gd name="T31" fmla="*/ 18 h 21"/>
                  <a:gd name="T32" fmla="*/ 21 w 26"/>
                  <a:gd name="T33" fmla="*/ 14 h 21"/>
                  <a:gd name="T34" fmla="*/ 23 w 26"/>
                  <a:gd name="T35" fmla="*/ 7 h 21"/>
                  <a:gd name="T36" fmla="*/ 22 w 26"/>
                  <a:gd name="T37" fmla="*/ 12 h 21"/>
                  <a:gd name="T38" fmla="*/ 23 w 26"/>
                  <a:gd name="T39" fmla="*/ 14 h 21"/>
                  <a:gd name="T40" fmla="*/ 26 w 26"/>
                  <a:gd name="T41" fmla="*/ 4 h 21"/>
                  <a:gd name="T42" fmla="*/ 16 w 26"/>
                  <a:gd name="T43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1">
                    <a:moveTo>
                      <a:pt x="16" y="11"/>
                    </a:moveTo>
                    <a:cubicBezTo>
                      <a:pt x="16" y="7"/>
                      <a:pt x="16" y="7"/>
                      <a:pt x="16" y="7"/>
                    </a:cubicBezTo>
                    <a:cubicBezTo>
                      <a:pt x="12" y="8"/>
                      <a:pt x="8" y="11"/>
                      <a:pt x="5" y="8"/>
                    </a:cubicBezTo>
                    <a:cubicBezTo>
                      <a:pt x="3" y="8"/>
                      <a:pt x="6" y="14"/>
                      <a:pt x="6" y="16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5"/>
                      <a:pt x="0" y="13"/>
                      <a:pt x="4" y="18"/>
                    </a:cubicBezTo>
                    <a:cubicBezTo>
                      <a:pt x="5" y="18"/>
                      <a:pt x="3" y="15"/>
                      <a:pt x="4" y="16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1" y="21"/>
                      <a:pt x="3" y="10"/>
                      <a:pt x="7" y="12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2" y="15"/>
                      <a:pt x="14" y="18"/>
                    </a:cubicBezTo>
                    <a:cubicBezTo>
                      <a:pt x="14" y="18"/>
                      <a:pt x="13" y="15"/>
                      <a:pt x="13" y="16"/>
                    </a:cubicBezTo>
                    <a:cubicBezTo>
                      <a:pt x="13" y="16"/>
                      <a:pt x="12" y="14"/>
                      <a:pt x="11" y="12"/>
                    </a:cubicBezTo>
                    <a:cubicBezTo>
                      <a:pt x="13" y="7"/>
                      <a:pt x="12" y="16"/>
                      <a:pt x="14" y="18"/>
                    </a:cubicBezTo>
                    <a:cubicBezTo>
                      <a:pt x="15" y="13"/>
                      <a:pt x="20" y="9"/>
                      <a:pt x="21" y="14"/>
                    </a:cubicBezTo>
                    <a:cubicBezTo>
                      <a:pt x="20" y="11"/>
                      <a:pt x="22" y="7"/>
                      <a:pt x="23" y="7"/>
                    </a:cubicBezTo>
                    <a:cubicBezTo>
                      <a:pt x="24" y="9"/>
                      <a:pt x="22" y="11"/>
                      <a:pt x="22" y="12"/>
                    </a:cubicBezTo>
                    <a:cubicBezTo>
                      <a:pt x="23" y="13"/>
                      <a:pt x="23" y="15"/>
                      <a:pt x="23" y="14"/>
                    </a:cubicBezTo>
                    <a:cubicBezTo>
                      <a:pt x="23" y="10"/>
                      <a:pt x="24" y="6"/>
                      <a:pt x="26" y="4"/>
                    </a:cubicBezTo>
                    <a:cubicBezTo>
                      <a:pt x="23" y="0"/>
                      <a:pt x="19" y="11"/>
                      <a:pt x="16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1" name="Freeform 139">
                <a:extLst>
                  <a:ext uri="{FF2B5EF4-FFF2-40B4-BE49-F238E27FC236}">
                    <a16:creationId xmlns:a16="http://schemas.microsoft.com/office/drawing/2014/main" id="{8BACD89A-9B9B-2148-94D8-FA48190D9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" y="2939"/>
                <a:ext cx="2" cy="1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2" name="Freeform 140">
                <a:extLst>
                  <a:ext uri="{FF2B5EF4-FFF2-40B4-BE49-F238E27FC236}">
                    <a16:creationId xmlns:a16="http://schemas.microsoft.com/office/drawing/2014/main" id="{4F8A4C57-F85B-2C49-B421-6553AE876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201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3" name="Freeform 141">
                <a:extLst>
                  <a:ext uri="{FF2B5EF4-FFF2-40B4-BE49-F238E27FC236}">
                    <a16:creationId xmlns:a16="http://schemas.microsoft.com/office/drawing/2014/main" id="{D885D3B5-27FF-8946-AB40-5699B8E0C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3191"/>
                <a:ext cx="5" cy="12"/>
              </a:xfrm>
              <a:custGeom>
                <a:avLst/>
                <a:gdLst>
                  <a:gd name="T0" fmla="*/ 7 w 7"/>
                  <a:gd name="T1" fmla="*/ 0 h 15"/>
                  <a:gd name="T2" fmla="*/ 6 w 7"/>
                  <a:gd name="T3" fmla="*/ 1 h 15"/>
                  <a:gd name="T4" fmla="*/ 0 w 7"/>
                  <a:gd name="T5" fmla="*/ 15 h 15"/>
                  <a:gd name="T6" fmla="*/ 5 w 7"/>
                  <a:gd name="T7" fmla="*/ 7 h 15"/>
                  <a:gd name="T8" fmla="*/ 3 w 7"/>
                  <a:gd name="T9" fmla="*/ 10 h 15"/>
                  <a:gd name="T10" fmla="*/ 6 w 7"/>
                  <a:gd name="T11" fmla="*/ 4 h 15"/>
                  <a:gd name="T12" fmla="*/ 5 w 7"/>
                  <a:gd name="T13" fmla="*/ 5 h 15"/>
                  <a:gd name="T14" fmla="*/ 7 w 7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2" y="11"/>
                      <a:pt x="3" y="8"/>
                      <a:pt x="0" y="15"/>
                    </a:cubicBezTo>
                    <a:cubicBezTo>
                      <a:pt x="1" y="14"/>
                      <a:pt x="3" y="11"/>
                      <a:pt x="5" y="7"/>
                    </a:cubicBezTo>
                    <a:cubicBezTo>
                      <a:pt x="4" y="7"/>
                      <a:pt x="3" y="11"/>
                      <a:pt x="3" y="10"/>
                    </a:cubicBezTo>
                    <a:cubicBezTo>
                      <a:pt x="4" y="7"/>
                      <a:pt x="4" y="7"/>
                      <a:pt x="6" y="4"/>
                    </a:cubicBezTo>
                    <a:cubicBezTo>
                      <a:pt x="7" y="1"/>
                      <a:pt x="5" y="6"/>
                      <a:pt x="5" y="5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4" name="Freeform 142">
                <a:extLst>
                  <a:ext uri="{FF2B5EF4-FFF2-40B4-BE49-F238E27FC236}">
                    <a16:creationId xmlns:a16="http://schemas.microsoft.com/office/drawing/2014/main" id="{C7327D94-624C-6A4C-BDFD-2C86BF61D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195"/>
                <a:ext cx="2" cy="3"/>
              </a:xfrm>
              <a:custGeom>
                <a:avLst/>
                <a:gdLst>
                  <a:gd name="T0" fmla="*/ 0 w 2"/>
                  <a:gd name="T1" fmla="*/ 4 h 4"/>
                  <a:gd name="T2" fmla="*/ 2 w 2"/>
                  <a:gd name="T3" fmla="*/ 0 h 4"/>
                  <a:gd name="T4" fmla="*/ 0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5" name="Freeform 143">
                <a:extLst>
                  <a:ext uri="{FF2B5EF4-FFF2-40B4-BE49-F238E27FC236}">
                    <a16:creationId xmlns:a16="http://schemas.microsoft.com/office/drawing/2014/main" id="{38260595-2511-5C49-B5EB-F67901B93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3196"/>
                <a:ext cx="2" cy="5"/>
              </a:xfrm>
              <a:custGeom>
                <a:avLst/>
                <a:gdLst>
                  <a:gd name="T0" fmla="*/ 1 w 3"/>
                  <a:gd name="T1" fmla="*/ 4 h 6"/>
                  <a:gd name="T2" fmla="*/ 3 w 3"/>
                  <a:gd name="T3" fmla="*/ 0 h 6"/>
                  <a:gd name="T4" fmla="*/ 0 w 3"/>
                  <a:gd name="T5" fmla="*/ 6 h 6"/>
                  <a:gd name="T6" fmla="*/ 1 w 3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4"/>
                    </a:moveTo>
                    <a:cubicBezTo>
                      <a:pt x="1" y="3"/>
                      <a:pt x="3" y="1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6" name="Freeform 144">
                <a:extLst>
                  <a:ext uri="{FF2B5EF4-FFF2-40B4-BE49-F238E27FC236}">
                    <a16:creationId xmlns:a16="http://schemas.microsoft.com/office/drawing/2014/main" id="{7A71B605-D9F5-5444-89DC-FCC45A6F3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2" y="319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7" name="Freeform 145">
                <a:extLst>
                  <a:ext uri="{FF2B5EF4-FFF2-40B4-BE49-F238E27FC236}">
                    <a16:creationId xmlns:a16="http://schemas.microsoft.com/office/drawing/2014/main" id="{E10C3E91-659E-FB4E-86D1-312C3FED0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3192"/>
                <a:ext cx="6" cy="8"/>
              </a:xfrm>
              <a:custGeom>
                <a:avLst/>
                <a:gdLst>
                  <a:gd name="T0" fmla="*/ 1 w 7"/>
                  <a:gd name="T1" fmla="*/ 8 h 10"/>
                  <a:gd name="T2" fmla="*/ 2 w 7"/>
                  <a:gd name="T3" fmla="*/ 8 h 10"/>
                  <a:gd name="T4" fmla="*/ 2 w 7"/>
                  <a:gd name="T5" fmla="*/ 8 h 10"/>
                  <a:gd name="T6" fmla="*/ 5 w 7"/>
                  <a:gd name="T7" fmla="*/ 3 h 10"/>
                  <a:gd name="T8" fmla="*/ 5 w 7"/>
                  <a:gd name="T9" fmla="*/ 4 h 10"/>
                  <a:gd name="T10" fmla="*/ 7 w 7"/>
                  <a:gd name="T11" fmla="*/ 0 h 10"/>
                  <a:gd name="T12" fmla="*/ 1 w 7"/>
                  <a:gd name="T1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0">
                    <a:moveTo>
                      <a:pt x="1" y="8"/>
                    </a:moveTo>
                    <a:cubicBezTo>
                      <a:pt x="0" y="10"/>
                      <a:pt x="1" y="9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5" y="2"/>
                      <a:pt x="5" y="3"/>
                    </a:cubicBezTo>
                    <a:cubicBezTo>
                      <a:pt x="6" y="2"/>
                      <a:pt x="3" y="7"/>
                      <a:pt x="5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2" y="7"/>
                      <a:pt x="1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8" name="Freeform 146">
                <a:extLst>
                  <a:ext uri="{FF2B5EF4-FFF2-40B4-BE49-F238E27FC236}">
                    <a16:creationId xmlns:a16="http://schemas.microsoft.com/office/drawing/2014/main" id="{657BF9E4-1E23-084B-BD38-EB41F6766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3198"/>
                <a:ext cx="1" cy="0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9" name="Freeform 147">
                <a:extLst>
                  <a:ext uri="{FF2B5EF4-FFF2-40B4-BE49-F238E27FC236}">
                    <a16:creationId xmlns:a16="http://schemas.microsoft.com/office/drawing/2014/main" id="{C6CCD170-9E78-334C-A9D2-E79FD809A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197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0" name="Freeform 148">
                <a:extLst>
                  <a:ext uri="{FF2B5EF4-FFF2-40B4-BE49-F238E27FC236}">
                    <a16:creationId xmlns:a16="http://schemas.microsoft.com/office/drawing/2014/main" id="{6D8E261A-16CA-9649-8C60-63A11A17A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3189"/>
                <a:ext cx="6" cy="10"/>
              </a:xfrm>
              <a:custGeom>
                <a:avLst/>
                <a:gdLst>
                  <a:gd name="T0" fmla="*/ 0 w 7"/>
                  <a:gd name="T1" fmla="*/ 11 h 12"/>
                  <a:gd name="T2" fmla="*/ 3 w 7"/>
                  <a:gd name="T3" fmla="*/ 7 h 12"/>
                  <a:gd name="T4" fmla="*/ 7 w 7"/>
                  <a:gd name="T5" fmla="*/ 0 h 12"/>
                  <a:gd name="T6" fmla="*/ 5 w 7"/>
                  <a:gd name="T7" fmla="*/ 2 h 12"/>
                  <a:gd name="T8" fmla="*/ 0 w 7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2">
                    <a:moveTo>
                      <a:pt x="0" y="11"/>
                    </a:moveTo>
                    <a:cubicBezTo>
                      <a:pt x="3" y="5"/>
                      <a:pt x="0" y="12"/>
                      <a:pt x="3" y="7"/>
                    </a:cubicBezTo>
                    <a:cubicBezTo>
                      <a:pt x="2" y="7"/>
                      <a:pt x="5" y="3"/>
                      <a:pt x="7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4"/>
                      <a:pt x="1" y="8"/>
                      <a:pt x="0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1" name="Freeform 149">
                <a:extLst>
                  <a:ext uri="{FF2B5EF4-FFF2-40B4-BE49-F238E27FC236}">
                    <a16:creationId xmlns:a16="http://schemas.microsoft.com/office/drawing/2014/main" id="{BE2DD76E-D15F-A649-952A-283C40605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318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2" name="Freeform 150">
                <a:extLst>
                  <a:ext uri="{FF2B5EF4-FFF2-40B4-BE49-F238E27FC236}">
                    <a16:creationId xmlns:a16="http://schemas.microsoft.com/office/drawing/2014/main" id="{CDE27110-63EE-504E-BDA7-20CEAC591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3184"/>
                <a:ext cx="8" cy="11"/>
              </a:xfrm>
              <a:custGeom>
                <a:avLst/>
                <a:gdLst>
                  <a:gd name="T0" fmla="*/ 0 w 10"/>
                  <a:gd name="T1" fmla="*/ 11 h 14"/>
                  <a:gd name="T2" fmla="*/ 5 w 10"/>
                  <a:gd name="T3" fmla="*/ 7 h 14"/>
                  <a:gd name="T4" fmla="*/ 2 w 10"/>
                  <a:gd name="T5" fmla="*/ 10 h 14"/>
                  <a:gd name="T6" fmla="*/ 4 w 10"/>
                  <a:gd name="T7" fmla="*/ 9 h 14"/>
                  <a:gd name="T8" fmla="*/ 0 w 10"/>
                  <a:gd name="T9" fmla="*/ 13 h 14"/>
                  <a:gd name="T10" fmla="*/ 4 w 10"/>
                  <a:gd name="T11" fmla="*/ 9 h 14"/>
                  <a:gd name="T12" fmla="*/ 2 w 10"/>
                  <a:gd name="T13" fmla="*/ 13 h 14"/>
                  <a:gd name="T14" fmla="*/ 6 w 10"/>
                  <a:gd name="T15" fmla="*/ 7 h 14"/>
                  <a:gd name="T16" fmla="*/ 5 w 10"/>
                  <a:gd name="T17" fmla="*/ 8 h 14"/>
                  <a:gd name="T18" fmla="*/ 8 w 10"/>
                  <a:gd name="T19" fmla="*/ 4 h 14"/>
                  <a:gd name="T20" fmla="*/ 9 w 10"/>
                  <a:gd name="T21" fmla="*/ 0 h 14"/>
                  <a:gd name="T22" fmla="*/ 0 w 10"/>
                  <a:gd name="T23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14">
                    <a:moveTo>
                      <a:pt x="0" y="11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3" y="8"/>
                      <a:pt x="2" y="10"/>
                      <a:pt x="2" y="10"/>
                    </a:cubicBezTo>
                    <a:cubicBezTo>
                      <a:pt x="2" y="11"/>
                      <a:pt x="4" y="8"/>
                      <a:pt x="4" y="9"/>
                    </a:cubicBezTo>
                    <a:cubicBezTo>
                      <a:pt x="1" y="14"/>
                      <a:pt x="3" y="9"/>
                      <a:pt x="0" y="13"/>
                    </a:cubicBezTo>
                    <a:cubicBezTo>
                      <a:pt x="0" y="13"/>
                      <a:pt x="1" y="13"/>
                      <a:pt x="4" y="9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6"/>
                      <a:pt x="3" y="11"/>
                      <a:pt x="5" y="8"/>
                    </a:cubicBezTo>
                    <a:cubicBezTo>
                      <a:pt x="7" y="5"/>
                      <a:pt x="7" y="5"/>
                      <a:pt x="8" y="4"/>
                    </a:cubicBezTo>
                    <a:cubicBezTo>
                      <a:pt x="7" y="5"/>
                      <a:pt x="10" y="0"/>
                      <a:pt x="9" y="0"/>
                    </a:cubicBezTo>
                    <a:cubicBezTo>
                      <a:pt x="9" y="1"/>
                      <a:pt x="2" y="9"/>
                      <a:pt x="0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3" name="Freeform 151">
                <a:extLst>
                  <a:ext uri="{FF2B5EF4-FFF2-40B4-BE49-F238E27FC236}">
                    <a16:creationId xmlns:a16="http://schemas.microsoft.com/office/drawing/2014/main" id="{1873739D-6F31-E44D-9B33-5BB6B4915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187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4" name="Freeform 152">
                <a:extLst>
                  <a:ext uri="{FF2B5EF4-FFF2-40B4-BE49-F238E27FC236}">
                    <a16:creationId xmlns:a16="http://schemas.microsoft.com/office/drawing/2014/main" id="{10C7416F-FB88-7648-A0DD-31CD2A941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83"/>
                <a:ext cx="9" cy="10"/>
              </a:xfrm>
              <a:custGeom>
                <a:avLst/>
                <a:gdLst>
                  <a:gd name="T0" fmla="*/ 1 w 12"/>
                  <a:gd name="T1" fmla="*/ 13 h 13"/>
                  <a:gd name="T2" fmla="*/ 4 w 12"/>
                  <a:gd name="T3" fmla="*/ 10 h 13"/>
                  <a:gd name="T4" fmla="*/ 2 w 12"/>
                  <a:gd name="T5" fmla="*/ 12 h 13"/>
                  <a:gd name="T6" fmla="*/ 6 w 12"/>
                  <a:gd name="T7" fmla="*/ 8 h 13"/>
                  <a:gd name="T8" fmla="*/ 3 w 12"/>
                  <a:gd name="T9" fmla="*/ 10 h 13"/>
                  <a:gd name="T10" fmla="*/ 9 w 12"/>
                  <a:gd name="T11" fmla="*/ 3 h 13"/>
                  <a:gd name="T12" fmla="*/ 8 w 12"/>
                  <a:gd name="T13" fmla="*/ 5 h 13"/>
                  <a:gd name="T14" fmla="*/ 6 w 12"/>
                  <a:gd name="T15" fmla="*/ 5 h 13"/>
                  <a:gd name="T16" fmla="*/ 5 w 12"/>
                  <a:gd name="T17" fmla="*/ 7 h 13"/>
                  <a:gd name="T18" fmla="*/ 3 w 12"/>
                  <a:gd name="T19" fmla="*/ 8 h 13"/>
                  <a:gd name="T20" fmla="*/ 1 w 12"/>
                  <a:gd name="T2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13">
                    <a:moveTo>
                      <a:pt x="1" y="13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3" y="11"/>
                      <a:pt x="5" y="9"/>
                      <a:pt x="6" y="8"/>
                    </a:cubicBezTo>
                    <a:cubicBezTo>
                      <a:pt x="9" y="3"/>
                      <a:pt x="4" y="9"/>
                      <a:pt x="3" y="10"/>
                    </a:cubicBezTo>
                    <a:cubicBezTo>
                      <a:pt x="4" y="8"/>
                      <a:pt x="5" y="8"/>
                      <a:pt x="9" y="3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2" y="0"/>
                      <a:pt x="8" y="4"/>
                      <a:pt x="6" y="5"/>
                    </a:cubicBezTo>
                    <a:cubicBezTo>
                      <a:pt x="6" y="6"/>
                      <a:pt x="5" y="7"/>
                      <a:pt x="5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0" y="12"/>
                      <a:pt x="0" y="13"/>
                      <a:pt x="1" y="1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5" name="Freeform 153">
                <a:extLst>
                  <a:ext uri="{FF2B5EF4-FFF2-40B4-BE49-F238E27FC236}">
                    <a16:creationId xmlns:a16="http://schemas.microsoft.com/office/drawing/2014/main" id="{49C7782F-58E1-5F4B-9650-5A990A3F47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93"/>
                <a:ext cx="1" cy="2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0 h 3"/>
                  <a:gd name="T4" fmla="*/ 1 w 1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2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6" name="Freeform 154">
                <a:extLst>
                  <a:ext uri="{FF2B5EF4-FFF2-40B4-BE49-F238E27FC236}">
                    <a16:creationId xmlns:a16="http://schemas.microsoft.com/office/drawing/2014/main" id="{1AAA0889-FD59-0A44-83D3-87E77B0E0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1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7" name="Freeform 155">
                <a:extLst>
                  <a:ext uri="{FF2B5EF4-FFF2-40B4-BE49-F238E27FC236}">
                    <a16:creationId xmlns:a16="http://schemas.microsoft.com/office/drawing/2014/main" id="{FE5D8DCE-5ECC-3549-B355-D930109B6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91"/>
                <a:ext cx="0" cy="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8" name="Freeform 156">
                <a:extLst>
                  <a:ext uri="{FF2B5EF4-FFF2-40B4-BE49-F238E27FC236}">
                    <a16:creationId xmlns:a16="http://schemas.microsoft.com/office/drawing/2014/main" id="{503B1F21-39D3-3D46-A4FE-EBDBE4691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7" y="3177"/>
                <a:ext cx="19" cy="17"/>
              </a:xfrm>
              <a:custGeom>
                <a:avLst/>
                <a:gdLst>
                  <a:gd name="T0" fmla="*/ 12 w 23"/>
                  <a:gd name="T1" fmla="*/ 0 h 21"/>
                  <a:gd name="T2" fmla="*/ 10 w 23"/>
                  <a:gd name="T3" fmla="*/ 2 h 21"/>
                  <a:gd name="T4" fmla="*/ 6 w 23"/>
                  <a:gd name="T5" fmla="*/ 4 h 21"/>
                  <a:gd name="T6" fmla="*/ 0 w 23"/>
                  <a:gd name="T7" fmla="*/ 8 h 21"/>
                  <a:gd name="T8" fmla="*/ 4 w 23"/>
                  <a:gd name="T9" fmla="*/ 7 h 21"/>
                  <a:gd name="T10" fmla="*/ 1 w 23"/>
                  <a:gd name="T11" fmla="*/ 9 h 21"/>
                  <a:gd name="T12" fmla="*/ 4 w 23"/>
                  <a:gd name="T13" fmla="*/ 10 h 21"/>
                  <a:gd name="T14" fmla="*/ 7 w 23"/>
                  <a:gd name="T15" fmla="*/ 10 h 21"/>
                  <a:gd name="T16" fmla="*/ 10 w 23"/>
                  <a:gd name="T17" fmla="*/ 16 h 21"/>
                  <a:gd name="T18" fmla="*/ 15 w 23"/>
                  <a:gd name="T19" fmla="*/ 12 h 21"/>
                  <a:gd name="T20" fmla="*/ 12 w 23"/>
                  <a:gd name="T21" fmla="*/ 15 h 21"/>
                  <a:gd name="T22" fmla="*/ 12 w 23"/>
                  <a:gd name="T23" fmla="*/ 15 h 21"/>
                  <a:gd name="T24" fmla="*/ 12 w 23"/>
                  <a:gd name="T25" fmla="*/ 18 h 21"/>
                  <a:gd name="T26" fmla="*/ 18 w 23"/>
                  <a:gd name="T27" fmla="*/ 12 h 21"/>
                  <a:gd name="T28" fmla="*/ 12 w 23"/>
                  <a:gd name="T29" fmla="*/ 19 h 21"/>
                  <a:gd name="T30" fmla="*/ 16 w 23"/>
                  <a:gd name="T31" fmla="*/ 15 h 21"/>
                  <a:gd name="T32" fmla="*/ 20 w 23"/>
                  <a:gd name="T33" fmla="*/ 11 h 21"/>
                  <a:gd name="T34" fmla="*/ 22 w 23"/>
                  <a:gd name="T35" fmla="*/ 9 h 21"/>
                  <a:gd name="T36" fmla="*/ 13 w 23"/>
                  <a:gd name="T37" fmla="*/ 13 h 21"/>
                  <a:gd name="T38" fmla="*/ 16 w 23"/>
                  <a:gd name="T39" fmla="*/ 10 h 21"/>
                  <a:gd name="T40" fmla="*/ 17 w 23"/>
                  <a:gd name="T41" fmla="*/ 6 h 21"/>
                  <a:gd name="T42" fmla="*/ 11 w 23"/>
                  <a:gd name="T43" fmla="*/ 10 h 21"/>
                  <a:gd name="T44" fmla="*/ 13 w 23"/>
                  <a:gd name="T45" fmla="*/ 8 h 21"/>
                  <a:gd name="T46" fmla="*/ 11 w 23"/>
                  <a:gd name="T47" fmla="*/ 9 h 21"/>
                  <a:gd name="T48" fmla="*/ 13 w 23"/>
                  <a:gd name="T49" fmla="*/ 6 h 21"/>
                  <a:gd name="T50" fmla="*/ 7 w 23"/>
                  <a:gd name="T51" fmla="*/ 11 h 21"/>
                  <a:gd name="T52" fmla="*/ 15 w 23"/>
                  <a:gd name="T53" fmla="*/ 3 h 21"/>
                  <a:gd name="T54" fmla="*/ 12 w 23"/>
                  <a:gd name="T55" fmla="*/ 6 h 21"/>
                  <a:gd name="T56" fmla="*/ 9 w 23"/>
                  <a:gd name="T57" fmla="*/ 8 h 21"/>
                  <a:gd name="T58" fmla="*/ 14 w 23"/>
                  <a:gd name="T59" fmla="*/ 3 h 21"/>
                  <a:gd name="T60" fmla="*/ 10 w 23"/>
                  <a:gd name="T61" fmla="*/ 5 h 21"/>
                  <a:gd name="T62" fmla="*/ 7 w 23"/>
                  <a:gd name="T63" fmla="*/ 7 h 21"/>
                  <a:gd name="T64" fmla="*/ 7 w 23"/>
                  <a:gd name="T65" fmla="*/ 5 h 21"/>
                  <a:gd name="T66" fmla="*/ 13 w 23"/>
                  <a:gd name="T67" fmla="*/ 2 h 21"/>
                  <a:gd name="T68" fmla="*/ 15 w 23"/>
                  <a:gd name="T69" fmla="*/ 0 h 21"/>
                  <a:gd name="T70" fmla="*/ 8 w 23"/>
                  <a:gd name="T71" fmla="*/ 4 h 21"/>
                  <a:gd name="T72" fmla="*/ 12 w 23"/>
                  <a:gd name="T7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" h="21">
                    <a:moveTo>
                      <a:pt x="12" y="0"/>
                    </a:moveTo>
                    <a:cubicBezTo>
                      <a:pt x="10" y="1"/>
                      <a:pt x="10" y="2"/>
                      <a:pt x="10" y="2"/>
                    </a:cubicBezTo>
                    <a:cubicBezTo>
                      <a:pt x="7" y="4"/>
                      <a:pt x="8" y="3"/>
                      <a:pt x="6" y="4"/>
                    </a:cubicBezTo>
                    <a:cubicBezTo>
                      <a:pt x="5" y="6"/>
                      <a:pt x="3" y="6"/>
                      <a:pt x="0" y="8"/>
                    </a:cubicBezTo>
                    <a:cubicBezTo>
                      <a:pt x="0" y="9"/>
                      <a:pt x="4" y="6"/>
                      <a:pt x="4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3" y="9"/>
                      <a:pt x="6" y="8"/>
                      <a:pt x="4" y="10"/>
                    </a:cubicBezTo>
                    <a:cubicBezTo>
                      <a:pt x="4" y="11"/>
                      <a:pt x="5" y="11"/>
                      <a:pt x="7" y="10"/>
                    </a:cubicBezTo>
                    <a:cubicBezTo>
                      <a:pt x="7" y="13"/>
                      <a:pt x="11" y="13"/>
                      <a:pt x="10" y="16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3" y="15"/>
                      <a:pt x="15" y="13"/>
                      <a:pt x="12" y="15"/>
                    </a:cubicBezTo>
                    <a:cubicBezTo>
                      <a:pt x="13" y="15"/>
                      <a:pt x="12" y="15"/>
                      <a:pt x="12" y="15"/>
                    </a:cubicBezTo>
                    <a:cubicBezTo>
                      <a:pt x="8" y="19"/>
                      <a:pt x="13" y="16"/>
                      <a:pt x="12" y="18"/>
                    </a:cubicBezTo>
                    <a:cubicBezTo>
                      <a:pt x="13" y="17"/>
                      <a:pt x="17" y="13"/>
                      <a:pt x="18" y="12"/>
                    </a:cubicBezTo>
                    <a:cubicBezTo>
                      <a:pt x="13" y="17"/>
                      <a:pt x="18" y="13"/>
                      <a:pt x="12" y="19"/>
                    </a:cubicBezTo>
                    <a:cubicBezTo>
                      <a:pt x="11" y="21"/>
                      <a:pt x="17" y="14"/>
                      <a:pt x="16" y="15"/>
                    </a:cubicBezTo>
                    <a:cubicBezTo>
                      <a:pt x="19" y="13"/>
                      <a:pt x="17" y="14"/>
                      <a:pt x="20" y="11"/>
                    </a:cubicBezTo>
                    <a:cubicBezTo>
                      <a:pt x="22" y="9"/>
                      <a:pt x="19" y="13"/>
                      <a:pt x="22" y="9"/>
                    </a:cubicBezTo>
                    <a:cubicBezTo>
                      <a:pt x="23" y="7"/>
                      <a:pt x="16" y="12"/>
                      <a:pt x="13" y="13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3" y="12"/>
                      <a:pt x="12" y="11"/>
                      <a:pt x="17" y="6"/>
                    </a:cubicBezTo>
                    <a:cubicBezTo>
                      <a:pt x="14" y="9"/>
                      <a:pt x="18" y="4"/>
                      <a:pt x="11" y="10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4" y="6"/>
                      <a:pt x="13" y="6"/>
                    </a:cubicBezTo>
                    <a:cubicBezTo>
                      <a:pt x="11" y="9"/>
                      <a:pt x="10" y="9"/>
                      <a:pt x="7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0" y="7"/>
                      <a:pt x="9" y="8"/>
                    </a:cubicBezTo>
                    <a:cubicBezTo>
                      <a:pt x="8" y="7"/>
                      <a:pt x="12" y="5"/>
                      <a:pt x="14" y="3"/>
                    </a:cubicBezTo>
                    <a:cubicBezTo>
                      <a:pt x="15" y="2"/>
                      <a:pt x="8" y="7"/>
                      <a:pt x="10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7"/>
                      <a:pt x="9" y="5"/>
                      <a:pt x="7" y="5"/>
                    </a:cubicBezTo>
                    <a:cubicBezTo>
                      <a:pt x="11" y="2"/>
                      <a:pt x="11" y="3"/>
                      <a:pt x="13" y="2"/>
                    </a:cubicBezTo>
                    <a:cubicBezTo>
                      <a:pt x="14" y="1"/>
                      <a:pt x="14" y="1"/>
                      <a:pt x="15" y="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3" y="1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9" name="Freeform 157">
                <a:extLst>
                  <a:ext uri="{FF2B5EF4-FFF2-40B4-BE49-F238E27FC236}">
                    <a16:creationId xmlns:a16="http://schemas.microsoft.com/office/drawing/2014/main" id="{75343467-9F59-564C-AD1F-5D96D1245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76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0" name="Freeform 158">
                <a:extLst>
                  <a:ext uri="{FF2B5EF4-FFF2-40B4-BE49-F238E27FC236}">
                    <a16:creationId xmlns:a16="http://schemas.microsoft.com/office/drawing/2014/main" id="{985DDA95-C0FA-1348-A02D-6386271E4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7" y="317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1" name="Rectangle 159">
                <a:extLst>
                  <a:ext uri="{FF2B5EF4-FFF2-40B4-BE49-F238E27FC236}">
                    <a16:creationId xmlns:a16="http://schemas.microsoft.com/office/drawing/2014/main" id="{58709499-C9BB-2A4D-ACFF-0723C643C4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0" y="318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2" name="Freeform 160">
                <a:extLst>
                  <a:ext uri="{FF2B5EF4-FFF2-40B4-BE49-F238E27FC236}">
                    <a16:creationId xmlns:a16="http://schemas.microsoft.com/office/drawing/2014/main" id="{3F6A62E8-69D4-964C-9E26-641C8A5C9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77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3" name="Freeform 161">
                <a:extLst>
                  <a:ext uri="{FF2B5EF4-FFF2-40B4-BE49-F238E27FC236}">
                    <a16:creationId xmlns:a16="http://schemas.microsoft.com/office/drawing/2014/main" id="{EA4C4AD2-C0D3-9F49-AC4A-EB1942F5C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3180"/>
                <a:ext cx="2" cy="1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4" name="Rectangle 162">
                <a:extLst>
                  <a:ext uri="{FF2B5EF4-FFF2-40B4-BE49-F238E27FC236}">
                    <a16:creationId xmlns:a16="http://schemas.microsoft.com/office/drawing/2014/main" id="{2B92A04C-7B93-D348-8CEB-E9D91DE64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9" y="317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5" name="Freeform 163">
                <a:extLst>
                  <a:ext uri="{FF2B5EF4-FFF2-40B4-BE49-F238E27FC236}">
                    <a16:creationId xmlns:a16="http://schemas.microsoft.com/office/drawing/2014/main" id="{E9AECDA9-386B-824B-BFAE-63AF64338B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0" y="3172"/>
                <a:ext cx="19" cy="11"/>
              </a:xfrm>
              <a:custGeom>
                <a:avLst/>
                <a:gdLst>
                  <a:gd name="T0" fmla="*/ 4 w 23"/>
                  <a:gd name="T1" fmla="*/ 7 h 13"/>
                  <a:gd name="T2" fmla="*/ 2 w 23"/>
                  <a:gd name="T3" fmla="*/ 9 h 13"/>
                  <a:gd name="T4" fmla="*/ 12 w 23"/>
                  <a:gd name="T5" fmla="*/ 5 h 13"/>
                  <a:gd name="T6" fmla="*/ 4 w 23"/>
                  <a:gd name="T7" fmla="*/ 10 h 13"/>
                  <a:gd name="T8" fmla="*/ 11 w 23"/>
                  <a:gd name="T9" fmla="*/ 9 h 13"/>
                  <a:gd name="T10" fmla="*/ 8 w 23"/>
                  <a:gd name="T11" fmla="*/ 11 h 13"/>
                  <a:gd name="T12" fmla="*/ 17 w 23"/>
                  <a:gd name="T13" fmla="*/ 6 h 13"/>
                  <a:gd name="T14" fmla="*/ 7 w 23"/>
                  <a:gd name="T15" fmla="*/ 13 h 13"/>
                  <a:gd name="T16" fmla="*/ 7 w 23"/>
                  <a:gd name="T17" fmla="*/ 13 h 13"/>
                  <a:gd name="T18" fmla="*/ 10 w 23"/>
                  <a:gd name="T19" fmla="*/ 12 h 13"/>
                  <a:gd name="T20" fmla="*/ 16 w 23"/>
                  <a:gd name="T21" fmla="*/ 9 h 13"/>
                  <a:gd name="T22" fmla="*/ 20 w 23"/>
                  <a:gd name="T23" fmla="*/ 6 h 13"/>
                  <a:gd name="T24" fmla="*/ 16 w 23"/>
                  <a:gd name="T25" fmla="*/ 7 h 13"/>
                  <a:gd name="T26" fmla="*/ 20 w 23"/>
                  <a:gd name="T27" fmla="*/ 5 h 13"/>
                  <a:gd name="T28" fmla="*/ 17 w 23"/>
                  <a:gd name="T29" fmla="*/ 6 h 13"/>
                  <a:gd name="T30" fmla="*/ 20 w 23"/>
                  <a:gd name="T31" fmla="*/ 4 h 13"/>
                  <a:gd name="T32" fmla="*/ 17 w 23"/>
                  <a:gd name="T33" fmla="*/ 5 h 13"/>
                  <a:gd name="T34" fmla="*/ 18 w 23"/>
                  <a:gd name="T35" fmla="*/ 5 h 13"/>
                  <a:gd name="T36" fmla="*/ 14 w 23"/>
                  <a:gd name="T37" fmla="*/ 7 h 13"/>
                  <a:gd name="T38" fmla="*/ 18 w 23"/>
                  <a:gd name="T39" fmla="*/ 4 h 13"/>
                  <a:gd name="T40" fmla="*/ 15 w 23"/>
                  <a:gd name="T41" fmla="*/ 6 h 13"/>
                  <a:gd name="T42" fmla="*/ 19 w 23"/>
                  <a:gd name="T43" fmla="*/ 2 h 13"/>
                  <a:gd name="T44" fmla="*/ 15 w 23"/>
                  <a:gd name="T45" fmla="*/ 3 h 13"/>
                  <a:gd name="T46" fmla="*/ 18 w 23"/>
                  <a:gd name="T47" fmla="*/ 2 h 13"/>
                  <a:gd name="T48" fmla="*/ 10 w 23"/>
                  <a:gd name="T49" fmla="*/ 7 h 13"/>
                  <a:gd name="T50" fmla="*/ 16 w 23"/>
                  <a:gd name="T51" fmla="*/ 2 h 13"/>
                  <a:gd name="T52" fmla="*/ 14 w 23"/>
                  <a:gd name="T53" fmla="*/ 2 h 13"/>
                  <a:gd name="T54" fmla="*/ 15 w 23"/>
                  <a:gd name="T55" fmla="*/ 1 h 13"/>
                  <a:gd name="T56" fmla="*/ 12 w 23"/>
                  <a:gd name="T57" fmla="*/ 2 h 13"/>
                  <a:gd name="T58" fmla="*/ 11 w 23"/>
                  <a:gd name="T59" fmla="*/ 3 h 13"/>
                  <a:gd name="T60" fmla="*/ 9 w 23"/>
                  <a:gd name="T61" fmla="*/ 4 h 13"/>
                  <a:gd name="T62" fmla="*/ 10 w 23"/>
                  <a:gd name="T63" fmla="*/ 3 h 13"/>
                  <a:gd name="T64" fmla="*/ 5 w 23"/>
                  <a:gd name="T65" fmla="*/ 5 h 13"/>
                  <a:gd name="T66" fmla="*/ 8 w 23"/>
                  <a:gd name="T67" fmla="*/ 4 h 13"/>
                  <a:gd name="T68" fmla="*/ 4 w 23"/>
                  <a:gd name="T6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13">
                    <a:moveTo>
                      <a:pt x="4" y="7"/>
                    </a:moveTo>
                    <a:cubicBezTo>
                      <a:pt x="0" y="9"/>
                      <a:pt x="3" y="8"/>
                      <a:pt x="2" y="9"/>
                    </a:cubicBezTo>
                    <a:cubicBezTo>
                      <a:pt x="5" y="9"/>
                      <a:pt x="11" y="5"/>
                      <a:pt x="12" y="5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4" y="12"/>
                      <a:pt x="11" y="9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19" y="4"/>
                      <a:pt x="17" y="6"/>
                    </a:cubicBezTo>
                    <a:cubicBezTo>
                      <a:pt x="12" y="9"/>
                      <a:pt x="12" y="10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3"/>
                      <a:pt x="11" y="12"/>
                      <a:pt x="10" y="12"/>
                    </a:cubicBezTo>
                    <a:cubicBezTo>
                      <a:pt x="12" y="11"/>
                      <a:pt x="15" y="9"/>
                      <a:pt x="16" y="9"/>
                    </a:cubicBezTo>
                    <a:cubicBezTo>
                      <a:pt x="16" y="9"/>
                      <a:pt x="18" y="7"/>
                      <a:pt x="20" y="6"/>
                    </a:cubicBezTo>
                    <a:cubicBezTo>
                      <a:pt x="18" y="7"/>
                      <a:pt x="19" y="6"/>
                      <a:pt x="16" y="7"/>
                    </a:cubicBezTo>
                    <a:cubicBezTo>
                      <a:pt x="19" y="5"/>
                      <a:pt x="17" y="7"/>
                      <a:pt x="20" y="5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6"/>
                      <a:pt x="20" y="5"/>
                      <a:pt x="20" y="4"/>
                    </a:cubicBezTo>
                    <a:cubicBezTo>
                      <a:pt x="19" y="5"/>
                      <a:pt x="17" y="6"/>
                      <a:pt x="17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7" y="5"/>
                      <a:pt x="18" y="4"/>
                      <a:pt x="14" y="7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6" y="5"/>
                      <a:pt x="23" y="0"/>
                      <a:pt x="19" y="2"/>
                    </a:cubicBezTo>
                    <a:cubicBezTo>
                      <a:pt x="18" y="2"/>
                      <a:pt x="16" y="3"/>
                      <a:pt x="15" y="3"/>
                    </a:cubicBezTo>
                    <a:cubicBezTo>
                      <a:pt x="13" y="5"/>
                      <a:pt x="18" y="2"/>
                      <a:pt x="18" y="2"/>
                    </a:cubicBezTo>
                    <a:cubicBezTo>
                      <a:pt x="15" y="4"/>
                      <a:pt x="12" y="6"/>
                      <a:pt x="10" y="7"/>
                    </a:cubicBezTo>
                    <a:cubicBezTo>
                      <a:pt x="13" y="5"/>
                      <a:pt x="9" y="7"/>
                      <a:pt x="16" y="2"/>
                    </a:cubicBezTo>
                    <a:cubicBezTo>
                      <a:pt x="17" y="2"/>
                      <a:pt x="13" y="3"/>
                      <a:pt x="14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0" y="4"/>
                      <a:pt x="18" y="0"/>
                      <a:pt x="12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7" y="5"/>
                      <a:pt x="6" y="5"/>
                      <a:pt x="5" y="5"/>
                    </a:cubicBezTo>
                    <a:cubicBezTo>
                      <a:pt x="4" y="6"/>
                      <a:pt x="7" y="5"/>
                      <a:pt x="8" y="4"/>
                    </a:cubicBezTo>
                    <a:cubicBezTo>
                      <a:pt x="6" y="5"/>
                      <a:pt x="3" y="7"/>
                      <a:pt x="4" y="7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6" name="Freeform 164">
                <a:extLst>
                  <a:ext uri="{FF2B5EF4-FFF2-40B4-BE49-F238E27FC236}">
                    <a16:creationId xmlns:a16="http://schemas.microsoft.com/office/drawing/2014/main" id="{8991830F-6567-D845-93D2-7266F015E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5" y="3176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7" name="Freeform 165">
                <a:extLst>
                  <a:ext uri="{FF2B5EF4-FFF2-40B4-BE49-F238E27FC236}">
                    <a16:creationId xmlns:a16="http://schemas.microsoft.com/office/drawing/2014/main" id="{65652609-7AA2-2A49-BC40-1F50EBDD7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3168"/>
                <a:ext cx="24" cy="9"/>
              </a:xfrm>
              <a:custGeom>
                <a:avLst/>
                <a:gdLst>
                  <a:gd name="T0" fmla="*/ 16 w 29"/>
                  <a:gd name="T1" fmla="*/ 6 h 11"/>
                  <a:gd name="T2" fmla="*/ 20 w 29"/>
                  <a:gd name="T3" fmla="*/ 3 h 11"/>
                  <a:gd name="T4" fmla="*/ 11 w 29"/>
                  <a:gd name="T5" fmla="*/ 8 h 11"/>
                  <a:gd name="T6" fmla="*/ 9 w 29"/>
                  <a:gd name="T7" fmla="*/ 8 h 11"/>
                  <a:gd name="T8" fmla="*/ 17 w 29"/>
                  <a:gd name="T9" fmla="*/ 4 h 11"/>
                  <a:gd name="T10" fmla="*/ 18 w 29"/>
                  <a:gd name="T11" fmla="*/ 3 h 11"/>
                  <a:gd name="T12" fmla="*/ 13 w 29"/>
                  <a:gd name="T13" fmla="*/ 5 h 11"/>
                  <a:gd name="T14" fmla="*/ 10 w 29"/>
                  <a:gd name="T15" fmla="*/ 6 h 11"/>
                  <a:gd name="T16" fmla="*/ 12 w 29"/>
                  <a:gd name="T17" fmla="*/ 5 h 11"/>
                  <a:gd name="T18" fmla="*/ 17 w 29"/>
                  <a:gd name="T19" fmla="*/ 2 h 11"/>
                  <a:gd name="T20" fmla="*/ 2 w 29"/>
                  <a:gd name="T21" fmla="*/ 7 h 11"/>
                  <a:gd name="T22" fmla="*/ 3 w 29"/>
                  <a:gd name="T23" fmla="*/ 7 h 11"/>
                  <a:gd name="T24" fmla="*/ 10 w 29"/>
                  <a:gd name="T25" fmla="*/ 4 h 11"/>
                  <a:gd name="T26" fmla="*/ 8 w 29"/>
                  <a:gd name="T27" fmla="*/ 6 h 11"/>
                  <a:gd name="T28" fmla="*/ 4 w 29"/>
                  <a:gd name="T29" fmla="*/ 7 h 11"/>
                  <a:gd name="T30" fmla="*/ 7 w 29"/>
                  <a:gd name="T31" fmla="*/ 11 h 11"/>
                  <a:gd name="T32" fmla="*/ 7 w 29"/>
                  <a:gd name="T33" fmla="*/ 11 h 11"/>
                  <a:gd name="T34" fmla="*/ 11 w 29"/>
                  <a:gd name="T35" fmla="*/ 9 h 11"/>
                  <a:gd name="T36" fmla="*/ 17 w 29"/>
                  <a:gd name="T37" fmla="*/ 6 h 11"/>
                  <a:gd name="T38" fmla="*/ 15 w 29"/>
                  <a:gd name="T39" fmla="*/ 7 h 11"/>
                  <a:gd name="T40" fmla="*/ 21 w 29"/>
                  <a:gd name="T41" fmla="*/ 4 h 11"/>
                  <a:gd name="T42" fmla="*/ 24 w 29"/>
                  <a:gd name="T43" fmla="*/ 3 h 11"/>
                  <a:gd name="T44" fmla="*/ 24 w 29"/>
                  <a:gd name="T45" fmla="*/ 2 h 11"/>
                  <a:gd name="T46" fmla="*/ 16 w 29"/>
                  <a:gd name="T4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11">
                    <a:moveTo>
                      <a:pt x="16" y="6"/>
                    </a:moveTo>
                    <a:cubicBezTo>
                      <a:pt x="16" y="5"/>
                      <a:pt x="19" y="4"/>
                      <a:pt x="20" y="3"/>
                    </a:cubicBezTo>
                    <a:cubicBezTo>
                      <a:pt x="18" y="4"/>
                      <a:pt x="15" y="6"/>
                      <a:pt x="11" y="8"/>
                    </a:cubicBezTo>
                    <a:cubicBezTo>
                      <a:pt x="13" y="6"/>
                      <a:pt x="9" y="8"/>
                      <a:pt x="9" y="8"/>
                    </a:cubicBezTo>
                    <a:cubicBezTo>
                      <a:pt x="11" y="7"/>
                      <a:pt x="16" y="4"/>
                      <a:pt x="17" y="4"/>
                    </a:cubicBezTo>
                    <a:cubicBezTo>
                      <a:pt x="16" y="4"/>
                      <a:pt x="18" y="3"/>
                      <a:pt x="18" y="3"/>
                    </a:cubicBezTo>
                    <a:cubicBezTo>
                      <a:pt x="15" y="5"/>
                      <a:pt x="16" y="3"/>
                      <a:pt x="13" y="5"/>
                    </a:cubicBezTo>
                    <a:cubicBezTo>
                      <a:pt x="10" y="7"/>
                      <a:pt x="8" y="7"/>
                      <a:pt x="10" y="6"/>
                    </a:cubicBezTo>
                    <a:cubicBezTo>
                      <a:pt x="12" y="5"/>
                      <a:pt x="11" y="5"/>
                      <a:pt x="12" y="5"/>
                    </a:cubicBezTo>
                    <a:cubicBezTo>
                      <a:pt x="16" y="3"/>
                      <a:pt x="14" y="4"/>
                      <a:pt x="17" y="2"/>
                    </a:cubicBezTo>
                    <a:cubicBezTo>
                      <a:pt x="11" y="4"/>
                      <a:pt x="11" y="2"/>
                      <a:pt x="2" y="7"/>
                    </a:cubicBezTo>
                    <a:cubicBezTo>
                      <a:pt x="0" y="8"/>
                      <a:pt x="3" y="7"/>
                      <a:pt x="3" y="7"/>
                    </a:cubicBezTo>
                    <a:cubicBezTo>
                      <a:pt x="5" y="6"/>
                      <a:pt x="8" y="5"/>
                      <a:pt x="10" y="4"/>
                    </a:cubicBezTo>
                    <a:cubicBezTo>
                      <a:pt x="8" y="5"/>
                      <a:pt x="11" y="4"/>
                      <a:pt x="8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9"/>
                      <a:pt x="5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9" y="9"/>
                      <a:pt x="10" y="10"/>
                      <a:pt x="11" y="9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7" y="6"/>
                      <a:pt x="15" y="7"/>
                    </a:cubicBezTo>
                    <a:cubicBezTo>
                      <a:pt x="18" y="6"/>
                      <a:pt x="19" y="5"/>
                      <a:pt x="21" y="4"/>
                    </a:cubicBezTo>
                    <a:cubicBezTo>
                      <a:pt x="22" y="4"/>
                      <a:pt x="20" y="5"/>
                      <a:pt x="24" y="3"/>
                    </a:cubicBezTo>
                    <a:cubicBezTo>
                      <a:pt x="29" y="0"/>
                      <a:pt x="20" y="5"/>
                      <a:pt x="24" y="2"/>
                    </a:cubicBez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8" name="Freeform 166">
                <a:extLst>
                  <a:ext uri="{FF2B5EF4-FFF2-40B4-BE49-F238E27FC236}">
                    <a16:creationId xmlns:a16="http://schemas.microsoft.com/office/drawing/2014/main" id="{B563319B-D920-374D-AA75-90C7C136E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8" y="3172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1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9" name="Freeform 167">
                <a:extLst>
                  <a:ext uri="{FF2B5EF4-FFF2-40B4-BE49-F238E27FC236}">
                    <a16:creationId xmlns:a16="http://schemas.microsoft.com/office/drawing/2014/main" id="{4F8537C6-9E1B-D840-B931-305AEB944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0" y="3176"/>
                <a:ext cx="3" cy="2"/>
              </a:xfrm>
              <a:custGeom>
                <a:avLst/>
                <a:gdLst>
                  <a:gd name="T0" fmla="*/ 0 w 4"/>
                  <a:gd name="T1" fmla="*/ 2 h 2"/>
                  <a:gd name="T2" fmla="*/ 3 w 4"/>
                  <a:gd name="T3" fmla="*/ 1 h 2"/>
                  <a:gd name="T4" fmla="*/ 0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0" name="Freeform 168">
                <a:extLst>
                  <a:ext uri="{FF2B5EF4-FFF2-40B4-BE49-F238E27FC236}">
                    <a16:creationId xmlns:a16="http://schemas.microsoft.com/office/drawing/2014/main" id="{E71F1F37-A7DC-D24D-BA64-C583F944A3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6" y="3169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1" name="Freeform 169">
                <a:extLst>
                  <a:ext uri="{FF2B5EF4-FFF2-40B4-BE49-F238E27FC236}">
                    <a16:creationId xmlns:a16="http://schemas.microsoft.com/office/drawing/2014/main" id="{251890E2-48B7-0F48-A608-D022786E8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3169"/>
                <a:ext cx="11" cy="5"/>
              </a:xfrm>
              <a:custGeom>
                <a:avLst/>
                <a:gdLst>
                  <a:gd name="T0" fmla="*/ 0 w 13"/>
                  <a:gd name="T1" fmla="*/ 4 h 6"/>
                  <a:gd name="T2" fmla="*/ 1 w 13"/>
                  <a:gd name="T3" fmla="*/ 6 h 6"/>
                  <a:gd name="T4" fmla="*/ 12 w 13"/>
                  <a:gd name="T5" fmla="*/ 1 h 6"/>
                  <a:gd name="T6" fmla="*/ 5 w 13"/>
                  <a:gd name="T7" fmla="*/ 4 h 6"/>
                  <a:gd name="T8" fmla="*/ 5 w 13"/>
                  <a:gd name="T9" fmla="*/ 3 h 6"/>
                  <a:gd name="T10" fmla="*/ 0 w 13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0" y="4"/>
                    </a:moveTo>
                    <a:cubicBezTo>
                      <a:pt x="1" y="5"/>
                      <a:pt x="4" y="4"/>
                      <a:pt x="1" y="6"/>
                    </a:cubicBezTo>
                    <a:cubicBezTo>
                      <a:pt x="5" y="5"/>
                      <a:pt x="9" y="3"/>
                      <a:pt x="12" y="1"/>
                    </a:cubicBezTo>
                    <a:cubicBezTo>
                      <a:pt x="13" y="0"/>
                      <a:pt x="6" y="3"/>
                      <a:pt x="5" y="4"/>
                    </a:cubicBezTo>
                    <a:cubicBezTo>
                      <a:pt x="8" y="2"/>
                      <a:pt x="4" y="3"/>
                      <a:pt x="5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2" name="Freeform 170">
                <a:extLst>
                  <a:ext uri="{FF2B5EF4-FFF2-40B4-BE49-F238E27FC236}">
                    <a16:creationId xmlns:a16="http://schemas.microsoft.com/office/drawing/2014/main" id="{91525FCC-4C70-8D4D-8EC3-1CFFF4AE0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1" y="3156"/>
                <a:ext cx="21" cy="15"/>
              </a:xfrm>
              <a:custGeom>
                <a:avLst/>
                <a:gdLst>
                  <a:gd name="T0" fmla="*/ 16 w 26"/>
                  <a:gd name="T1" fmla="*/ 12 h 19"/>
                  <a:gd name="T2" fmla="*/ 15 w 26"/>
                  <a:gd name="T3" fmla="*/ 12 h 19"/>
                  <a:gd name="T4" fmla="*/ 18 w 26"/>
                  <a:gd name="T5" fmla="*/ 11 h 19"/>
                  <a:gd name="T6" fmla="*/ 20 w 26"/>
                  <a:gd name="T7" fmla="*/ 10 h 19"/>
                  <a:gd name="T8" fmla="*/ 18 w 26"/>
                  <a:gd name="T9" fmla="*/ 11 h 19"/>
                  <a:gd name="T10" fmla="*/ 16 w 26"/>
                  <a:gd name="T11" fmla="*/ 10 h 19"/>
                  <a:gd name="T12" fmla="*/ 11 w 26"/>
                  <a:gd name="T13" fmla="*/ 12 h 19"/>
                  <a:gd name="T14" fmla="*/ 18 w 26"/>
                  <a:gd name="T15" fmla="*/ 8 h 19"/>
                  <a:gd name="T16" fmla="*/ 8 w 26"/>
                  <a:gd name="T17" fmla="*/ 12 h 19"/>
                  <a:gd name="T18" fmla="*/ 11 w 26"/>
                  <a:gd name="T19" fmla="*/ 9 h 19"/>
                  <a:gd name="T20" fmla="*/ 12 w 26"/>
                  <a:gd name="T21" fmla="*/ 9 h 19"/>
                  <a:gd name="T22" fmla="*/ 12 w 26"/>
                  <a:gd name="T23" fmla="*/ 8 h 19"/>
                  <a:gd name="T24" fmla="*/ 17 w 26"/>
                  <a:gd name="T25" fmla="*/ 6 h 19"/>
                  <a:gd name="T26" fmla="*/ 16 w 26"/>
                  <a:gd name="T27" fmla="*/ 5 h 19"/>
                  <a:gd name="T28" fmla="*/ 18 w 26"/>
                  <a:gd name="T29" fmla="*/ 4 h 19"/>
                  <a:gd name="T30" fmla="*/ 13 w 26"/>
                  <a:gd name="T31" fmla="*/ 3 h 19"/>
                  <a:gd name="T32" fmla="*/ 16 w 26"/>
                  <a:gd name="T33" fmla="*/ 2 h 19"/>
                  <a:gd name="T34" fmla="*/ 7 w 26"/>
                  <a:gd name="T35" fmla="*/ 5 h 19"/>
                  <a:gd name="T36" fmla="*/ 7 w 26"/>
                  <a:gd name="T37" fmla="*/ 4 h 19"/>
                  <a:gd name="T38" fmla="*/ 14 w 26"/>
                  <a:gd name="T39" fmla="*/ 2 h 19"/>
                  <a:gd name="T40" fmla="*/ 11 w 26"/>
                  <a:gd name="T41" fmla="*/ 2 h 19"/>
                  <a:gd name="T42" fmla="*/ 16 w 26"/>
                  <a:gd name="T43" fmla="*/ 0 h 19"/>
                  <a:gd name="T44" fmla="*/ 8 w 26"/>
                  <a:gd name="T45" fmla="*/ 2 h 19"/>
                  <a:gd name="T46" fmla="*/ 9 w 26"/>
                  <a:gd name="T47" fmla="*/ 1 h 19"/>
                  <a:gd name="T48" fmla="*/ 0 w 26"/>
                  <a:gd name="T49" fmla="*/ 3 h 19"/>
                  <a:gd name="T50" fmla="*/ 3 w 26"/>
                  <a:gd name="T51" fmla="*/ 7 h 19"/>
                  <a:gd name="T52" fmla="*/ 8 w 26"/>
                  <a:gd name="T53" fmla="*/ 6 h 19"/>
                  <a:gd name="T54" fmla="*/ 3 w 26"/>
                  <a:gd name="T55" fmla="*/ 8 h 19"/>
                  <a:gd name="T56" fmla="*/ 8 w 26"/>
                  <a:gd name="T57" fmla="*/ 7 h 19"/>
                  <a:gd name="T58" fmla="*/ 3 w 26"/>
                  <a:gd name="T59" fmla="*/ 9 h 19"/>
                  <a:gd name="T60" fmla="*/ 8 w 26"/>
                  <a:gd name="T61" fmla="*/ 8 h 19"/>
                  <a:gd name="T62" fmla="*/ 2 w 26"/>
                  <a:gd name="T63" fmla="*/ 10 h 19"/>
                  <a:gd name="T64" fmla="*/ 7 w 26"/>
                  <a:gd name="T65" fmla="*/ 15 h 19"/>
                  <a:gd name="T66" fmla="*/ 11 w 26"/>
                  <a:gd name="T67" fmla="*/ 13 h 19"/>
                  <a:gd name="T68" fmla="*/ 12 w 26"/>
                  <a:gd name="T69" fmla="*/ 16 h 19"/>
                  <a:gd name="T70" fmla="*/ 16 w 26"/>
                  <a:gd name="T71" fmla="*/ 14 h 19"/>
                  <a:gd name="T72" fmla="*/ 7 w 26"/>
                  <a:gd name="T73" fmla="*/ 18 h 19"/>
                  <a:gd name="T74" fmla="*/ 8 w 26"/>
                  <a:gd name="T75" fmla="*/ 18 h 19"/>
                  <a:gd name="T76" fmla="*/ 10 w 26"/>
                  <a:gd name="T77" fmla="*/ 17 h 19"/>
                  <a:gd name="T78" fmla="*/ 9 w 26"/>
                  <a:gd name="T79" fmla="*/ 19 h 19"/>
                  <a:gd name="T80" fmla="*/ 19 w 26"/>
                  <a:gd name="T81" fmla="*/ 13 h 19"/>
                  <a:gd name="T82" fmla="*/ 22 w 26"/>
                  <a:gd name="T83" fmla="*/ 10 h 19"/>
                  <a:gd name="T84" fmla="*/ 16 w 26"/>
                  <a:gd name="T85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" h="19">
                    <a:moveTo>
                      <a:pt x="16" y="12"/>
                    </a:moveTo>
                    <a:cubicBezTo>
                      <a:pt x="16" y="12"/>
                      <a:pt x="14" y="13"/>
                      <a:pt x="15" y="12"/>
                    </a:cubicBezTo>
                    <a:cubicBezTo>
                      <a:pt x="17" y="11"/>
                      <a:pt x="18" y="11"/>
                      <a:pt x="18" y="11"/>
                    </a:cubicBezTo>
                    <a:cubicBezTo>
                      <a:pt x="23" y="9"/>
                      <a:pt x="17" y="11"/>
                      <a:pt x="20" y="1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0"/>
                      <a:pt x="13" y="12"/>
                      <a:pt x="16" y="10"/>
                    </a:cubicBezTo>
                    <a:cubicBezTo>
                      <a:pt x="14" y="10"/>
                      <a:pt x="14" y="10"/>
                      <a:pt x="11" y="12"/>
                    </a:cubicBezTo>
                    <a:cubicBezTo>
                      <a:pt x="15" y="9"/>
                      <a:pt x="15" y="10"/>
                      <a:pt x="18" y="8"/>
                    </a:cubicBezTo>
                    <a:cubicBezTo>
                      <a:pt x="17" y="8"/>
                      <a:pt x="12" y="10"/>
                      <a:pt x="8" y="12"/>
                    </a:cubicBezTo>
                    <a:cubicBezTo>
                      <a:pt x="13" y="9"/>
                      <a:pt x="7" y="11"/>
                      <a:pt x="11" y="9"/>
                    </a:cubicBezTo>
                    <a:cubicBezTo>
                      <a:pt x="11" y="9"/>
                      <a:pt x="12" y="8"/>
                      <a:pt x="12" y="9"/>
                    </a:cubicBezTo>
                    <a:cubicBezTo>
                      <a:pt x="18" y="7"/>
                      <a:pt x="11" y="9"/>
                      <a:pt x="12" y="8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2" y="7"/>
                      <a:pt x="16" y="5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4" y="5"/>
                      <a:pt x="15" y="3"/>
                      <a:pt x="13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2" y="2"/>
                      <a:pt x="15" y="3"/>
                      <a:pt x="7" y="5"/>
                    </a:cubicBezTo>
                    <a:cubicBezTo>
                      <a:pt x="16" y="2"/>
                      <a:pt x="4" y="5"/>
                      <a:pt x="7" y="4"/>
                    </a:cubicBezTo>
                    <a:cubicBezTo>
                      <a:pt x="11" y="2"/>
                      <a:pt x="9" y="4"/>
                      <a:pt x="14" y="2"/>
                    </a:cubicBezTo>
                    <a:cubicBezTo>
                      <a:pt x="9" y="4"/>
                      <a:pt x="12" y="2"/>
                      <a:pt x="11" y="2"/>
                    </a:cubicBezTo>
                    <a:cubicBezTo>
                      <a:pt x="15" y="1"/>
                      <a:pt x="11" y="2"/>
                      <a:pt x="16" y="0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1"/>
                      <a:pt x="10" y="1"/>
                      <a:pt x="9" y="1"/>
                    </a:cubicBezTo>
                    <a:cubicBezTo>
                      <a:pt x="9" y="1"/>
                      <a:pt x="2" y="2"/>
                      <a:pt x="0" y="3"/>
                    </a:cubicBezTo>
                    <a:cubicBezTo>
                      <a:pt x="3" y="4"/>
                      <a:pt x="5" y="5"/>
                      <a:pt x="3" y="7"/>
                    </a:cubicBezTo>
                    <a:cubicBezTo>
                      <a:pt x="9" y="5"/>
                      <a:pt x="3" y="8"/>
                      <a:pt x="8" y="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9"/>
                      <a:pt x="6" y="7"/>
                      <a:pt x="8" y="7"/>
                    </a:cubicBezTo>
                    <a:cubicBezTo>
                      <a:pt x="9" y="7"/>
                      <a:pt x="6" y="8"/>
                      <a:pt x="3" y="9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5" y="11"/>
                      <a:pt x="10" y="12"/>
                      <a:pt x="7" y="15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9" y="15"/>
                      <a:pt x="21" y="11"/>
                      <a:pt x="12" y="16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4" y="15"/>
                      <a:pt x="10" y="17"/>
                      <a:pt x="7" y="18"/>
                    </a:cubicBezTo>
                    <a:cubicBezTo>
                      <a:pt x="8" y="18"/>
                      <a:pt x="7" y="19"/>
                      <a:pt x="8" y="18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4" y="16"/>
                      <a:pt x="12" y="17"/>
                      <a:pt x="9" y="19"/>
                    </a:cubicBezTo>
                    <a:cubicBezTo>
                      <a:pt x="13" y="17"/>
                      <a:pt x="15" y="15"/>
                      <a:pt x="19" y="13"/>
                    </a:cubicBezTo>
                    <a:cubicBezTo>
                      <a:pt x="11" y="16"/>
                      <a:pt x="26" y="9"/>
                      <a:pt x="22" y="10"/>
                    </a:cubicBezTo>
                    <a:cubicBezTo>
                      <a:pt x="20" y="10"/>
                      <a:pt x="19" y="12"/>
                      <a:pt x="16" y="1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3" name="Freeform 171">
                <a:extLst>
                  <a:ext uri="{FF2B5EF4-FFF2-40B4-BE49-F238E27FC236}">
                    <a16:creationId xmlns:a16="http://schemas.microsoft.com/office/drawing/2014/main" id="{DD331BA5-F76C-EF44-9312-6138A848B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" y="3171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4" name="Freeform 172">
                <a:extLst>
                  <a:ext uri="{FF2B5EF4-FFF2-40B4-BE49-F238E27FC236}">
                    <a16:creationId xmlns:a16="http://schemas.microsoft.com/office/drawing/2014/main" id="{879B3CDB-E9CF-2C4F-8EC5-0F26E09165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315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5" name="Rectangle 173">
                <a:extLst>
                  <a:ext uri="{FF2B5EF4-FFF2-40B4-BE49-F238E27FC236}">
                    <a16:creationId xmlns:a16="http://schemas.microsoft.com/office/drawing/2014/main" id="{6EB2F56B-6110-E84E-9FDB-F3C73C87BB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8" y="317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6" name="Freeform 174">
                <a:extLst>
                  <a:ext uri="{FF2B5EF4-FFF2-40B4-BE49-F238E27FC236}">
                    <a16:creationId xmlns:a16="http://schemas.microsoft.com/office/drawing/2014/main" id="{7D6A340A-4739-224A-8057-20E64177B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5" y="316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7" name="Freeform 175">
                <a:extLst>
                  <a:ext uri="{FF2B5EF4-FFF2-40B4-BE49-F238E27FC236}">
                    <a16:creationId xmlns:a16="http://schemas.microsoft.com/office/drawing/2014/main" id="{47339BC4-9526-4647-AD85-020D92DE1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1" y="3153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8" name="Freeform 176">
                <a:extLst>
                  <a:ext uri="{FF2B5EF4-FFF2-40B4-BE49-F238E27FC236}">
                    <a16:creationId xmlns:a16="http://schemas.microsoft.com/office/drawing/2014/main" id="{0025DB58-BFAA-3941-801F-90EFF0667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2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9" name="Freeform 177">
                <a:extLst>
                  <a:ext uri="{FF2B5EF4-FFF2-40B4-BE49-F238E27FC236}">
                    <a16:creationId xmlns:a16="http://schemas.microsoft.com/office/drawing/2014/main" id="{B940F3AF-B088-774E-880E-A1EC5B20C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3131"/>
                <a:ext cx="27" cy="26"/>
              </a:xfrm>
              <a:custGeom>
                <a:avLst/>
                <a:gdLst>
                  <a:gd name="T0" fmla="*/ 17 w 32"/>
                  <a:gd name="T1" fmla="*/ 3 h 32"/>
                  <a:gd name="T2" fmla="*/ 11 w 32"/>
                  <a:gd name="T3" fmla="*/ 0 h 32"/>
                  <a:gd name="T4" fmla="*/ 7 w 32"/>
                  <a:gd name="T5" fmla="*/ 1 h 32"/>
                  <a:gd name="T6" fmla="*/ 11 w 32"/>
                  <a:gd name="T7" fmla="*/ 3 h 32"/>
                  <a:gd name="T8" fmla="*/ 11 w 32"/>
                  <a:gd name="T9" fmla="*/ 7 h 32"/>
                  <a:gd name="T10" fmla="*/ 9 w 32"/>
                  <a:gd name="T11" fmla="*/ 10 h 32"/>
                  <a:gd name="T12" fmla="*/ 15 w 32"/>
                  <a:gd name="T13" fmla="*/ 13 h 32"/>
                  <a:gd name="T14" fmla="*/ 13 w 32"/>
                  <a:gd name="T15" fmla="*/ 14 h 32"/>
                  <a:gd name="T16" fmla="*/ 11 w 32"/>
                  <a:gd name="T17" fmla="*/ 16 h 32"/>
                  <a:gd name="T18" fmla="*/ 21 w 32"/>
                  <a:gd name="T19" fmla="*/ 16 h 32"/>
                  <a:gd name="T20" fmla="*/ 21 w 32"/>
                  <a:gd name="T21" fmla="*/ 18 h 32"/>
                  <a:gd name="T22" fmla="*/ 17 w 32"/>
                  <a:gd name="T23" fmla="*/ 19 h 32"/>
                  <a:gd name="T24" fmla="*/ 18 w 32"/>
                  <a:gd name="T25" fmla="*/ 21 h 32"/>
                  <a:gd name="T26" fmla="*/ 16 w 32"/>
                  <a:gd name="T27" fmla="*/ 23 h 32"/>
                  <a:gd name="T28" fmla="*/ 19 w 32"/>
                  <a:gd name="T29" fmla="*/ 25 h 32"/>
                  <a:gd name="T30" fmla="*/ 23 w 32"/>
                  <a:gd name="T31" fmla="*/ 25 h 32"/>
                  <a:gd name="T32" fmla="*/ 18 w 32"/>
                  <a:gd name="T33" fmla="*/ 27 h 32"/>
                  <a:gd name="T34" fmla="*/ 20 w 32"/>
                  <a:gd name="T35" fmla="*/ 27 h 32"/>
                  <a:gd name="T36" fmla="*/ 20 w 32"/>
                  <a:gd name="T37" fmla="*/ 32 h 32"/>
                  <a:gd name="T38" fmla="*/ 21 w 32"/>
                  <a:gd name="T39" fmla="*/ 29 h 32"/>
                  <a:gd name="T40" fmla="*/ 18 w 32"/>
                  <a:gd name="T41" fmla="*/ 30 h 32"/>
                  <a:gd name="T42" fmla="*/ 29 w 32"/>
                  <a:gd name="T43" fmla="*/ 27 h 32"/>
                  <a:gd name="T44" fmla="*/ 30 w 32"/>
                  <a:gd name="T45" fmla="*/ 26 h 32"/>
                  <a:gd name="T46" fmla="*/ 29 w 32"/>
                  <a:gd name="T47" fmla="*/ 25 h 32"/>
                  <a:gd name="T48" fmla="*/ 30 w 32"/>
                  <a:gd name="T49" fmla="*/ 24 h 32"/>
                  <a:gd name="T50" fmla="*/ 30 w 32"/>
                  <a:gd name="T51" fmla="*/ 22 h 32"/>
                  <a:gd name="T52" fmla="*/ 27 w 32"/>
                  <a:gd name="T53" fmla="*/ 21 h 32"/>
                  <a:gd name="T54" fmla="*/ 28 w 32"/>
                  <a:gd name="T55" fmla="*/ 21 h 32"/>
                  <a:gd name="T56" fmla="*/ 28 w 32"/>
                  <a:gd name="T57" fmla="*/ 20 h 32"/>
                  <a:gd name="T58" fmla="*/ 27 w 32"/>
                  <a:gd name="T59" fmla="*/ 19 h 32"/>
                  <a:gd name="T60" fmla="*/ 24 w 32"/>
                  <a:gd name="T61" fmla="*/ 18 h 32"/>
                  <a:gd name="T62" fmla="*/ 28 w 32"/>
                  <a:gd name="T63" fmla="*/ 18 h 32"/>
                  <a:gd name="T64" fmla="*/ 29 w 32"/>
                  <a:gd name="T65" fmla="*/ 16 h 32"/>
                  <a:gd name="T66" fmla="*/ 24 w 32"/>
                  <a:gd name="T67" fmla="*/ 16 h 32"/>
                  <a:gd name="T68" fmla="*/ 22 w 32"/>
                  <a:gd name="T69" fmla="*/ 14 h 32"/>
                  <a:gd name="T70" fmla="*/ 19 w 32"/>
                  <a:gd name="T71" fmla="*/ 11 h 32"/>
                  <a:gd name="T72" fmla="*/ 20 w 32"/>
                  <a:gd name="T73" fmla="*/ 11 h 32"/>
                  <a:gd name="T74" fmla="*/ 19 w 32"/>
                  <a:gd name="T75" fmla="*/ 8 h 32"/>
                  <a:gd name="T76" fmla="*/ 13 w 32"/>
                  <a:gd name="T77" fmla="*/ 8 h 32"/>
                  <a:gd name="T78" fmla="*/ 23 w 32"/>
                  <a:gd name="T79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32">
                    <a:moveTo>
                      <a:pt x="23" y="6"/>
                    </a:moveTo>
                    <a:cubicBezTo>
                      <a:pt x="22" y="5"/>
                      <a:pt x="21" y="4"/>
                      <a:pt x="17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3"/>
                      <a:pt x="15" y="1"/>
                      <a:pt x="11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3"/>
                      <a:pt x="9" y="0"/>
                      <a:pt x="7" y="1"/>
                    </a:cubicBezTo>
                    <a:cubicBezTo>
                      <a:pt x="8" y="2"/>
                      <a:pt x="17" y="4"/>
                      <a:pt x="15" y="4"/>
                    </a:cubicBezTo>
                    <a:cubicBezTo>
                      <a:pt x="15" y="4"/>
                      <a:pt x="13" y="4"/>
                      <a:pt x="11" y="3"/>
                    </a:cubicBezTo>
                    <a:cubicBezTo>
                      <a:pt x="10" y="4"/>
                      <a:pt x="17" y="5"/>
                      <a:pt x="18" y="6"/>
                    </a:cubicBezTo>
                    <a:cubicBezTo>
                      <a:pt x="0" y="3"/>
                      <a:pt x="22" y="8"/>
                      <a:pt x="11" y="7"/>
                    </a:cubicBezTo>
                    <a:cubicBezTo>
                      <a:pt x="12" y="8"/>
                      <a:pt x="11" y="9"/>
                      <a:pt x="14" y="10"/>
                    </a:cubicBezTo>
                    <a:cubicBezTo>
                      <a:pt x="10" y="9"/>
                      <a:pt x="14" y="10"/>
                      <a:pt x="9" y="10"/>
                    </a:cubicBezTo>
                    <a:cubicBezTo>
                      <a:pt x="19" y="11"/>
                      <a:pt x="4" y="12"/>
                      <a:pt x="17" y="12"/>
                    </a:cubicBezTo>
                    <a:cubicBezTo>
                      <a:pt x="13" y="13"/>
                      <a:pt x="18" y="13"/>
                      <a:pt x="15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1" y="13"/>
                      <a:pt x="19" y="14"/>
                      <a:pt x="13" y="14"/>
                    </a:cubicBezTo>
                    <a:cubicBezTo>
                      <a:pt x="12" y="15"/>
                      <a:pt x="16" y="14"/>
                      <a:pt x="20" y="15"/>
                    </a:cubicBezTo>
                    <a:cubicBezTo>
                      <a:pt x="18" y="16"/>
                      <a:pt x="16" y="15"/>
                      <a:pt x="11" y="16"/>
                    </a:cubicBezTo>
                    <a:cubicBezTo>
                      <a:pt x="17" y="16"/>
                      <a:pt x="14" y="16"/>
                      <a:pt x="17" y="17"/>
                    </a:cubicBezTo>
                    <a:cubicBezTo>
                      <a:pt x="18" y="17"/>
                      <a:pt x="19" y="16"/>
                      <a:pt x="21" y="16"/>
                    </a:cubicBezTo>
                    <a:cubicBezTo>
                      <a:pt x="20" y="17"/>
                      <a:pt x="25" y="17"/>
                      <a:pt x="27" y="17"/>
                    </a:cubicBezTo>
                    <a:cubicBezTo>
                      <a:pt x="20" y="18"/>
                      <a:pt x="27" y="17"/>
                      <a:pt x="21" y="18"/>
                    </a:cubicBezTo>
                    <a:cubicBezTo>
                      <a:pt x="18" y="17"/>
                      <a:pt x="18" y="17"/>
                      <a:pt x="14" y="17"/>
                    </a:cubicBezTo>
                    <a:cubicBezTo>
                      <a:pt x="13" y="18"/>
                      <a:pt x="14" y="19"/>
                      <a:pt x="17" y="19"/>
                    </a:cubicBezTo>
                    <a:cubicBezTo>
                      <a:pt x="16" y="20"/>
                      <a:pt x="14" y="19"/>
                      <a:pt x="13" y="20"/>
                    </a:cubicBezTo>
                    <a:cubicBezTo>
                      <a:pt x="11" y="21"/>
                      <a:pt x="20" y="20"/>
                      <a:pt x="18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9" y="21"/>
                      <a:pt x="13" y="23"/>
                      <a:pt x="16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1" y="24"/>
                      <a:pt x="25" y="23"/>
                      <a:pt x="19" y="25"/>
                    </a:cubicBezTo>
                    <a:cubicBezTo>
                      <a:pt x="24" y="24"/>
                      <a:pt x="28" y="24"/>
                      <a:pt x="28" y="24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6" y="24"/>
                      <a:pt x="17" y="26"/>
                      <a:pt x="14" y="25"/>
                    </a:cubicBezTo>
                    <a:cubicBezTo>
                      <a:pt x="17" y="26"/>
                      <a:pt x="14" y="27"/>
                      <a:pt x="18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8"/>
                      <a:pt x="24" y="26"/>
                      <a:pt x="20" y="27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8" y="29"/>
                      <a:pt x="12" y="32"/>
                      <a:pt x="20" y="32"/>
                    </a:cubicBezTo>
                    <a:cubicBezTo>
                      <a:pt x="22" y="31"/>
                      <a:pt x="28" y="29"/>
                      <a:pt x="30" y="29"/>
                    </a:cubicBezTo>
                    <a:cubicBezTo>
                      <a:pt x="28" y="29"/>
                      <a:pt x="23" y="29"/>
                      <a:pt x="21" y="29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2" y="29"/>
                      <a:pt x="20" y="29"/>
                      <a:pt x="18" y="30"/>
                    </a:cubicBezTo>
                    <a:cubicBezTo>
                      <a:pt x="15" y="30"/>
                      <a:pt x="22" y="28"/>
                      <a:pt x="19" y="28"/>
                    </a:cubicBezTo>
                    <a:cubicBezTo>
                      <a:pt x="24" y="27"/>
                      <a:pt x="25" y="28"/>
                      <a:pt x="29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8" y="27"/>
                      <a:pt x="28" y="26"/>
                      <a:pt x="30" y="26"/>
                    </a:cubicBezTo>
                    <a:cubicBezTo>
                      <a:pt x="24" y="27"/>
                      <a:pt x="32" y="25"/>
                      <a:pt x="29" y="24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6" y="26"/>
                      <a:pt x="26" y="25"/>
                      <a:pt x="25" y="25"/>
                    </a:cubicBezTo>
                    <a:cubicBezTo>
                      <a:pt x="29" y="24"/>
                      <a:pt x="28" y="24"/>
                      <a:pt x="30" y="24"/>
                    </a:cubicBezTo>
                    <a:cubicBezTo>
                      <a:pt x="28" y="24"/>
                      <a:pt x="23" y="24"/>
                      <a:pt x="23" y="24"/>
                    </a:cubicBezTo>
                    <a:cubicBezTo>
                      <a:pt x="28" y="23"/>
                      <a:pt x="25" y="23"/>
                      <a:pt x="30" y="22"/>
                    </a:cubicBezTo>
                    <a:cubicBezTo>
                      <a:pt x="25" y="23"/>
                      <a:pt x="28" y="21"/>
                      <a:pt x="25" y="22"/>
                    </a:cubicBezTo>
                    <a:cubicBezTo>
                      <a:pt x="24" y="22"/>
                      <a:pt x="24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20"/>
                      <a:pt x="25" y="21"/>
                      <a:pt x="28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1" y="20"/>
                      <a:pt x="22" y="20"/>
                      <a:pt x="27" y="19"/>
                    </a:cubicBezTo>
                    <a:cubicBezTo>
                      <a:pt x="24" y="19"/>
                      <a:pt x="24" y="19"/>
                      <a:pt x="18" y="20"/>
                    </a:cubicBezTo>
                    <a:cubicBezTo>
                      <a:pt x="20" y="19"/>
                      <a:pt x="24" y="19"/>
                      <a:pt x="24" y="18"/>
                    </a:cubicBezTo>
                    <a:cubicBezTo>
                      <a:pt x="19" y="19"/>
                      <a:pt x="25" y="18"/>
                      <a:pt x="22" y="18"/>
                    </a:cubicBezTo>
                    <a:cubicBezTo>
                      <a:pt x="27" y="18"/>
                      <a:pt x="24" y="18"/>
                      <a:pt x="28" y="18"/>
                    </a:cubicBezTo>
                    <a:cubicBezTo>
                      <a:pt x="31" y="17"/>
                      <a:pt x="24" y="17"/>
                      <a:pt x="25" y="17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7" y="16"/>
                      <a:pt x="23" y="16"/>
                      <a:pt x="27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5" y="16"/>
                      <a:pt x="24" y="15"/>
                      <a:pt x="28" y="15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9" y="14"/>
                      <a:pt x="22" y="13"/>
                      <a:pt x="16" y="12"/>
                    </a:cubicBezTo>
                    <a:cubicBezTo>
                      <a:pt x="17" y="12"/>
                      <a:pt x="18" y="11"/>
                      <a:pt x="19" y="11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6" y="12"/>
                      <a:pt x="20" y="11"/>
                    </a:cubicBezTo>
                    <a:cubicBezTo>
                      <a:pt x="19" y="10"/>
                      <a:pt x="24" y="11"/>
                      <a:pt x="25" y="11"/>
                    </a:cubicBezTo>
                    <a:cubicBezTo>
                      <a:pt x="17" y="9"/>
                      <a:pt x="31" y="10"/>
                      <a:pt x="19" y="8"/>
                    </a:cubicBezTo>
                    <a:cubicBezTo>
                      <a:pt x="19" y="8"/>
                      <a:pt x="17" y="8"/>
                      <a:pt x="17" y="9"/>
                    </a:cubicBezTo>
                    <a:cubicBezTo>
                      <a:pt x="16" y="8"/>
                      <a:pt x="13" y="8"/>
                      <a:pt x="13" y="8"/>
                    </a:cubicBezTo>
                    <a:cubicBezTo>
                      <a:pt x="13" y="7"/>
                      <a:pt x="17" y="8"/>
                      <a:pt x="15" y="7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30" y="9"/>
                      <a:pt x="13" y="4"/>
                      <a:pt x="23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0" name="Freeform 178">
                <a:extLst>
                  <a:ext uri="{FF2B5EF4-FFF2-40B4-BE49-F238E27FC236}">
                    <a16:creationId xmlns:a16="http://schemas.microsoft.com/office/drawing/2014/main" id="{2C071348-D454-8E4B-B038-BC1B22959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8" y="3140"/>
                <a:ext cx="3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0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1" name="Freeform 179">
                <a:extLst>
                  <a:ext uri="{FF2B5EF4-FFF2-40B4-BE49-F238E27FC236}">
                    <a16:creationId xmlns:a16="http://schemas.microsoft.com/office/drawing/2014/main" id="{32FAE20D-B49A-F04E-97B7-34A55467F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314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2" name="Freeform 180">
                <a:extLst>
                  <a:ext uri="{FF2B5EF4-FFF2-40B4-BE49-F238E27FC236}">
                    <a16:creationId xmlns:a16="http://schemas.microsoft.com/office/drawing/2014/main" id="{0657579F-7584-FC4D-AE7F-880B48241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3133"/>
                <a:ext cx="2" cy="1"/>
              </a:xfrm>
              <a:custGeom>
                <a:avLst/>
                <a:gdLst>
                  <a:gd name="T0" fmla="*/ 2 w 3"/>
                  <a:gd name="T1" fmla="*/ 1 h 1"/>
                  <a:gd name="T2" fmla="*/ 2 w 3"/>
                  <a:gd name="T3" fmla="*/ 1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3" y="1"/>
                      <a:pt x="2" y="1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3" name="Freeform 181">
                <a:extLst>
                  <a:ext uri="{FF2B5EF4-FFF2-40B4-BE49-F238E27FC236}">
                    <a16:creationId xmlns:a16="http://schemas.microsoft.com/office/drawing/2014/main" id="{21AC89EF-CED3-7D4E-A106-4137B9499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5" y="313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4" name="Freeform 182">
                <a:extLst>
                  <a:ext uri="{FF2B5EF4-FFF2-40B4-BE49-F238E27FC236}">
                    <a16:creationId xmlns:a16="http://schemas.microsoft.com/office/drawing/2014/main" id="{341CA905-DBE6-714E-B04A-CDBDD1227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4" y="3113"/>
                <a:ext cx="17" cy="20"/>
              </a:xfrm>
              <a:custGeom>
                <a:avLst/>
                <a:gdLst>
                  <a:gd name="T0" fmla="*/ 17 w 21"/>
                  <a:gd name="T1" fmla="*/ 9 h 24"/>
                  <a:gd name="T2" fmla="*/ 15 w 21"/>
                  <a:gd name="T3" fmla="*/ 5 h 24"/>
                  <a:gd name="T4" fmla="*/ 18 w 21"/>
                  <a:gd name="T5" fmla="*/ 7 h 24"/>
                  <a:gd name="T6" fmla="*/ 14 w 21"/>
                  <a:gd name="T7" fmla="*/ 0 h 24"/>
                  <a:gd name="T8" fmla="*/ 10 w 21"/>
                  <a:gd name="T9" fmla="*/ 11 h 24"/>
                  <a:gd name="T10" fmla="*/ 7 w 21"/>
                  <a:gd name="T11" fmla="*/ 8 h 24"/>
                  <a:gd name="T12" fmla="*/ 10 w 21"/>
                  <a:gd name="T13" fmla="*/ 15 h 24"/>
                  <a:gd name="T14" fmla="*/ 5 w 21"/>
                  <a:gd name="T15" fmla="*/ 11 h 24"/>
                  <a:gd name="T16" fmla="*/ 6 w 21"/>
                  <a:gd name="T17" fmla="*/ 15 h 24"/>
                  <a:gd name="T18" fmla="*/ 8 w 21"/>
                  <a:gd name="T19" fmla="*/ 16 h 24"/>
                  <a:gd name="T20" fmla="*/ 7 w 21"/>
                  <a:gd name="T21" fmla="*/ 16 h 24"/>
                  <a:gd name="T22" fmla="*/ 8 w 21"/>
                  <a:gd name="T23" fmla="*/ 16 h 24"/>
                  <a:gd name="T24" fmla="*/ 8 w 21"/>
                  <a:gd name="T25" fmla="*/ 18 h 24"/>
                  <a:gd name="T26" fmla="*/ 6 w 21"/>
                  <a:gd name="T27" fmla="*/ 17 h 24"/>
                  <a:gd name="T28" fmla="*/ 8 w 21"/>
                  <a:gd name="T29" fmla="*/ 19 h 24"/>
                  <a:gd name="T30" fmla="*/ 5 w 21"/>
                  <a:gd name="T31" fmla="*/ 17 h 24"/>
                  <a:gd name="T32" fmla="*/ 9 w 21"/>
                  <a:gd name="T33" fmla="*/ 22 h 24"/>
                  <a:gd name="T34" fmla="*/ 12 w 21"/>
                  <a:gd name="T35" fmla="*/ 23 h 24"/>
                  <a:gd name="T36" fmla="*/ 10 w 21"/>
                  <a:gd name="T37" fmla="*/ 20 h 24"/>
                  <a:gd name="T38" fmla="*/ 10 w 21"/>
                  <a:gd name="T39" fmla="*/ 20 h 24"/>
                  <a:gd name="T40" fmla="*/ 9 w 21"/>
                  <a:gd name="T41" fmla="*/ 18 h 24"/>
                  <a:gd name="T42" fmla="*/ 14 w 21"/>
                  <a:gd name="T43" fmla="*/ 21 h 24"/>
                  <a:gd name="T44" fmla="*/ 18 w 21"/>
                  <a:gd name="T45" fmla="*/ 21 h 24"/>
                  <a:gd name="T46" fmla="*/ 18 w 21"/>
                  <a:gd name="T47" fmla="*/ 22 h 24"/>
                  <a:gd name="T48" fmla="*/ 17 w 21"/>
                  <a:gd name="T49" fmla="*/ 20 h 24"/>
                  <a:gd name="T50" fmla="*/ 14 w 21"/>
                  <a:gd name="T51" fmla="*/ 19 h 24"/>
                  <a:gd name="T52" fmla="*/ 9 w 21"/>
                  <a:gd name="T53" fmla="*/ 16 h 24"/>
                  <a:gd name="T54" fmla="*/ 9 w 21"/>
                  <a:gd name="T55" fmla="*/ 15 h 24"/>
                  <a:gd name="T56" fmla="*/ 14 w 21"/>
                  <a:gd name="T57" fmla="*/ 18 h 24"/>
                  <a:gd name="T58" fmla="*/ 12 w 21"/>
                  <a:gd name="T59" fmla="*/ 17 h 24"/>
                  <a:gd name="T60" fmla="*/ 17 w 21"/>
                  <a:gd name="T61" fmla="*/ 19 h 24"/>
                  <a:gd name="T62" fmla="*/ 12 w 21"/>
                  <a:gd name="T63" fmla="*/ 16 h 24"/>
                  <a:gd name="T64" fmla="*/ 14 w 21"/>
                  <a:gd name="T65" fmla="*/ 13 h 24"/>
                  <a:gd name="T66" fmla="*/ 16 w 21"/>
                  <a:gd name="T67" fmla="*/ 15 h 24"/>
                  <a:gd name="T68" fmla="*/ 13 w 21"/>
                  <a:gd name="T69" fmla="*/ 12 h 24"/>
                  <a:gd name="T70" fmla="*/ 16 w 21"/>
                  <a:gd name="T71" fmla="*/ 12 h 24"/>
                  <a:gd name="T72" fmla="*/ 14 w 21"/>
                  <a:gd name="T73" fmla="*/ 10 h 24"/>
                  <a:gd name="T74" fmla="*/ 16 w 21"/>
                  <a:gd name="T75" fmla="*/ 9 h 24"/>
                  <a:gd name="T76" fmla="*/ 16 w 21"/>
                  <a:gd name="T77" fmla="*/ 9 h 24"/>
                  <a:gd name="T78" fmla="*/ 13 w 21"/>
                  <a:gd name="T79" fmla="*/ 3 h 24"/>
                  <a:gd name="T80" fmla="*/ 17 w 21"/>
                  <a:gd name="T81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" h="24">
                    <a:moveTo>
                      <a:pt x="17" y="9"/>
                    </a:moveTo>
                    <a:cubicBezTo>
                      <a:pt x="15" y="5"/>
                      <a:pt x="15" y="5"/>
                      <a:pt x="15" y="5"/>
                    </a:cubicBezTo>
                    <a:cubicBezTo>
                      <a:pt x="16" y="7"/>
                      <a:pt x="16" y="4"/>
                      <a:pt x="18" y="7"/>
                    </a:cubicBezTo>
                    <a:cubicBezTo>
                      <a:pt x="15" y="2"/>
                      <a:pt x="19" y="6"/>
                      <a:pt x="14" y="0"/>
                    </a:cubicBezTo>
                    <a:cubicBezTo>
                      <a:pt x="13" y="4"/>
                      <a:pt x="6" y="3"/>
                      <a:pt x="10" y="11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2" y="13"/>
                      <a:pt x="0" y="7"/>
                      <a:pt x="10" y="15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3" y="11"/>
                      <a:pt x="12" y="17"/>
                      <a:pt x="6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0" y="18"/>
                      <a:pt x="9" y="18"/>
                      <a:pt x="8" y="18"/>
                    </a:cubicBezTo>
                    <a:cubicBezTo>
                      <a:pt x="6" y="17"/>
                      <a:pt x="7" y="17"/>
                      <a:pt x="6" y="17"/>
                    </a:cubicBezTo>
                    <a:cubicBezTo>
                      <a:pt x="4" y="16"/>
                      <a:pt x="8" y="18"/>
                      <a:pt x="8" y="19"/>
                    </a:cubicBezTo>
                    <a:cubicBezTo>
                      <a:pt x="6" y="18"/>
                      <a:pt x="5" y="18"/>
                      <a:pt x="5" y="17"/>
                    </a:cubicBezTo>
                    <a:cubicBezTo>
                      <a:pt x="7" y="19"/>
                      <a:pt x="0" y="18"/>
                      <a:pt x="9" y="22"/>
                    </a:cubicBezTo>
                    <a:cubicBezTo>
                      <a:pt x="10" y="22"/>
                      <a:pt x="12" y="22"/>
                      <a:pt x="12" y="23"/>
                    </a:cubicBezTo>
                    <a:cubicBezTo>
                      <a:pt x="16" y="23"/>
                      <a:pt x="12" y="22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2" y="16"/>
                      <a:pt x="12" y="21"/>
                      <a:pt x="9" y="18"/>
                    </a:cubicBezTo>
                    <a:cubicBezTo>
                      <a:pt x="12" y="20"/>
                      <a:pt x="12" y="20"/>
                      <a:pt x="14" y="21"/>
                    </a:cubicBezTo>
                    <a:cubicBezTo>
                      <a:pt x="21" y="24"/>
                      <a:pt x="10" y="18"/>
                      <a:pt x="18" y="21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2"/>
                      <a:pt x="18" y="21"/>
                      <a:pt x="17" y="20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0" y="17"/>
                      <a:pt x="9" y="16"/>
                    </a:cubicBezTo>
                    <a:cubicBezTo>
                      <a:pt x="12" y="18"/>
                      <a:pt x="7" y="15"/>
                      <a:pt x="9" y="15"/>
                    </a:cubicBezTo>
                    <a:cubicBezTo>
                      <a:pt x="13" y="17"/>
                      <a:pt x="12" y="17"/>
                      <a:pt x="14" y="18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5" y="18"/>
                      <a:pt x="17" y="19"/>
                    </a:cubicBezTo>
                    <a:cubicBezTo>
                      <a:pt x="15" y="18"/>
                      <a:pt x="15" y="18"/>
                      <a:pt x="12" y="16"/>
                    </a:cubicBezTo>
                    <a:cubicBezTo>
                      <a:pt x="16" y="18"/>
                      <a:pt x="16" y="16"/>
                      <a:pt x="14" y="13"/>
                    </a:cubicBezTo>
                    <a:cubicBezTo>
                      <a:pt x="14" y="13"/>
                      <a:pt x="17" y="15"/>
                      <a:pt x="16" y="15"/>
                    </a:cubicBezTo>
                    <a:cubicBezTo>
                      <a:pt x="17" y="16"/>
                      <a:pt x="15" y="14"/>
                      <a:pt x="13" y="12"/>
                    </a:cubicBezTo>
                    <a:cubicBezTo>
                      <a:pt x="12" y="10"/>
                      <a:pt x="14" y="10"/>
                      <a:pt x="16" y="12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0" y="6"/>
                      <a:pt x="17" y="12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8"/>
                      <a:pt x="11" y="3"/>
                      <a:pt x="13" y="3"/>
                    </a:cubicBezTo>
                    <a:cubicBezTo>
                      <a:pt x="15" y="6"/>
                      <a:pt x="15" y="6"/>
                      <a:pt x="17" y="9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5" name="Freeform 183">
                <a:extLst>
                  <a:ext uri="{FF2B5EF4-FFF2-40B4-BE49-F238E27FC236}">
                    <a16:creationId xmlns:a16="http://schemas.microsoft.com/office/drawing/2014/main" id="{0519B97D-CCF9-FC40-BF26-D1E34AA66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" y="3112"/>
                <a:ext cx="4" cy="6"/>
              </a:xfrm>
              <a:custGeom>
                <a:avLst/>
                <a:gdLst>
                  <a:gd name="T0" fmla="*/ 2 w 5"/>
                  <a:gd name="T1" fmla="*/ 3 h 8"/>
                  <a:gd name="T2" fmla="*/ 4 w 5"/>
                  <a:gd name="T3" fmla="*/ 7 h 8"/>
                  <a:gd name="T4" fmla="*/ 1 w 5"/>
                  <a:gd name="T5" fmla="*/ 1 h 8"/>
                  <a:gd name="T6" fmla="*/ 1 w 5"/>
                  <a:gd name="T7" fmla="*/ 2 h 8"/>
                  <a:gd name="T8" fmla="*/ 2 w 5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2" y="3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5" y="8"/>
                      <a:pt x="3" y="3"/>
                      <a:pt x="1" y="1"/>
                    </a:cubicBezTo>
                    <a:cubicBezTo>
                      <a:pt x="1" y="2"/>
                      <a:pt x="0" y="0"/>
                      <a:pt x="1" y="2"/>
                    </a:cubicBezTo>
                    <a:cubicBezTo>
                      <a:pt x="2" y="3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6" name="Freeform 184">
                <a:extLst>
                  <a:ext uri="{FF2B5EF4-FFF2-40B4-BE49-F238E27FC236}">
                    <a16:creationId xmlns:a16="http://schemas.microsoft.com/office/drawing/2014/main" id="{E077C73B-3499-5440-8A49-E324DD46E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" y="3102"/>
                <a:ext cx="10" cy="17"/>
              </a:xfrm>
              <a:custGeom>
                <a:avLst/>
                <a:gdLst>
                  <a:gd name="T0" fmla="*/ 9 w 13"/>
                  <a:gd name="T1" fmla="*/ 11 h 21"/>
                  <a:gd name="T2" fmla="*/ 8 w 13"/>
                  <a:gd name="T3" fmla="*/ 8 h 21"/>
                  <a:gd name="T4" fmla="*/ 3 w 13"/>
                  <a:gd name="T5" fmla="*/ 9 h 21"/>
                  <a:gd name="T6" fmla="*/ 5 w 13"/>
                  <a:gd name="T7" fmla="*/ 15 h 21"/>
                  <a:gd name="T8" fmla="*/ 3 w 13"/>
                  <a:gd name="T9" fmla="*/ 12 h 21"/>
                  <a:gd name="T10" fmla="*/ 4 w 13"/>
                  <a:gd name="T11" fmla="*/ 17 h 21"/>
                  <a:gd name="T12" fmla="*/ 4 w 13"/>
                  <a:gd name="T13" fmla="*/ 15 h 21"/>
                  <a:gd name="T14" fmla="*/ 5 w 13"/>
                  <a:gd name="T15" fmla="*/ 17 h 21"/>
                  <a:gd name="T16" fmla="*/ 5 w 13"/>
                  <a:gd name="T17" fmla="*/ 15 h 21"/>
                  <a:gd name="T18" fmla="*/ 6 w 13"/>
                  <a:gd name="T19" fmla="*/ 18 h 21"/>
                  <a:gd name="T20" fmla="*/ 5 w 13"/>
                  <a:gd name="T21" fmla="*/ 12 h 21"/>
                  <a:gd name="T22" fmla="*/ 8 w 13"/>
                  <a:gd name="T23" fmla="*/ 17 h 21"/>
                  <a:gd name="T24" fmla="*/ 10 w 13"/>
                  <a:gd name="T25" fmla="*/ 18 h 21"/>
                  <a:gd name="T26" fmla="*/ 9 w 13"/>
                  <a:gd name="T27" fmla="*/ 16 h 21"/>
                  <a:gd name="T28" fmla="*/ 7 w 13"/>
                  <a:gd name="T29" fmla="*/ 12 h 21"/>
                  <a:gd name="T30" fmla="*/ 10 w 13"/>
                  <a:gd name="T31" fmla="*/ 18 h 21"/>
                  <a:gd name="T32" fmla="*/ 12 w 13"/>
                  <a:gd name="T33" fmla="*/ 14 h 21"/>
                  <a:gd name="T34" fmla="*/ 11 w 13"/>
                  <a:gd name="T35" fmla="*/ 7 h 21"/>
                  <a:gd name="T36" fmla="*/ 12 w 13"/>
                  <a:gd name="T37" fmla="*/ 12 h 21"/>
                  <a:gd name="T38" fmla="*/ 13 w 13"/>
                  <a:gd name="T39" fmla="*/ 13 h 21"/>
                  <a:gd name="T40" fmla="*/ 12 w 13"/>
                  <a:gd name="T41" fmla="*/ 3 h 21"/>
                  <a:gd name="T42" fmla="*/ 9 w 13"/>
                  <a:gd name="T43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21">
                    <a:moveTo>
                      <a:pt x="9" y="11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7" y="9"/>
                      <a:pt x="5" y="11"/>
                      <a:pt x="3" y="9"/>
                    </a:cubicBezTo>
                    <a:cubicBezTo>
                      <a:pt x="2" y="8"/>
                      <a:pt x="5" y="14"/>
                      <a:pt x="5" y="15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4"/>
                      <a:pt x="0" y="11"/>
                      <a:pt x="4" y="17"/>
                    </a:cubicBezTo>
                    <a:cubicBezTo>
                      <a:pt x="4" y="17"/>
                      <a:pt x="3" y="14"/>
                      <a:pt x="4" y="15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9" y="21"/>
                      <a:pt x="3" y="10"/>
                      <a:pt x="5" y="12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5"/>
                      <a:pt x="10" y="18"/>
                    </a:cubicBezTo>
                    <a:cubicBezTo>
                      <a:pt x="10" y="18"/>
                      <a:pt x="9" y="15"/>
                      <a:pt x="9" y="16"/>
                    </a:cubicBezTo>
                    <a:cubicBezTo>
                      <a:pt x="9" y="16"/>
                      <a:pt x="8" y="14"/>
                      <a:pt x="7" y="12"/>
                    </a:cubicBezTo>
                    <a:cubicBezTo>
                      <a:pt x="7" y="8"/>
                      <a:pt x="9" y="16"/>
                      <a:pt x="10" y="18"/>
                    </a:cubicBezTo>
                    <a:cubicBezTo>
                      <a:pt x="9" y="13"/>
                      <a:pt x="11" y="9"/>
                      <a:pt x="12" y="14"/>
                    </a:cubicBezTo>
                    <a:cubicBezTo>
                      <a:pt x="11" y="10"/>
                      <a:pt x="11" y="6"/>
                      <a:pt x="11" y="7"/>
                    </a:cubicBezTo>
                    <a:cubicBezTo>
                      <a:pt x="12" y="8"/>
                      <a:pt x="12" y="10"/>
                      <a:pt x="12" y="12"/>
                    </a:cubicBezTo>
                    <a:cubicBezTo>
                      <a:pt x="13" y="12"/>
                      <a:pt x="13" y="14"/>
                      <a:pt x="13" y="13"/>
                    </a:cubicBezTo>
                    <a:cubicBezTo>
                      <a:pt x="12" y="10"/>
                      <a:pt x="12" y="5"/>
                      <a:pt x="12" y="3"/>
                    </a:cubicBezTo>
                    <a:cubicBezTo>
                      <a:pt x="9" y="0"/>
                      <a:pt x="11" y="11"/>
                      <a:pt x="9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7" name="Freeform 185">
                <a:extLst>
                  <a:ext uri="{FF2B5EF4-FFF2-40B4-BE49-F238E27FC236}">
                    <a16:creationId xmlns:a16="http://schemas.microsoft.com/office/drawing/2014/main" id="{9A784018-0655-F541-A099-A03D036F3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2" y="31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8" name="Freeform 186">
                <a:extLst>
                  <a:ext uri="{FF2B5EF4-FFF2-40B4-BE49-F238E27FC236}">
                    <a16:creationId xmlns:a16="http://schemas.microsoft.com/office/drawing/2014/main" id="{38403DEB-45A0-A24E-B2D0-34C4A937C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2858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9" name="Freeform 187">
                <a:extLst>
                  <a:ext uri="{FF2B5EF4-FFF2-40B4-BE49-F238E27FC236}">
                    <a16:creationId xmlns:a16="http://schemas.microsoft.com/office/drawing/2014/main" id="{DB5BCCDA-1925-7744-A1BC-5CEB165021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2856"/>
                <a:ext cx="10" cy="10"/>
              </a:xfrm>
              <a:custGeom>
                <a:avLst/>
                <a:gdLst>
                  <a:gd name="T0" fmla="*/ 12 w 12"/>
                  <a:gd name="T1" fmla="*/ 11 h 12"/>
                  <a:gd name="T2" fmla="*/ 11 w 12"/>
                  <a:gd name="T3" fmla="*/ 10 h 12"/>
                  <a:gd name="T4" fmla="*/ 0 w 12"/>
                  <a:gd name="T5" fmla="*/ 0 h 12"/>
                  <a:gd name="T6" fmla="*/ 5 w 12"/>
                  <a:gd name="T7" fmla="*/ 8 h 12"/>
                  <a:gd name="T8" fmla="*/ 4 w 12"/>
                  <a:gd name="T9" fmla="*/ 4 h 12"/>
                  <a:gd name="T10" fmla="*/ 8 w 12"/>
                  <a:gd name="T11" fmla="*/ 10 h 12"/>
                  <a:gd name="T12" fmla="*/ 8 w 12"/>
                  <a:gd name="T13" fmla="*/ 8 h 12"/>
                  <a:gd name="T14" fmla="*/ 12 w 12"/>
                  <a:gd name="T1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12" y="11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4" y="2"/>
                      <a:pt x="6" y="4"/>
                      <a:pt x="0" y="0"/>
                    </a:cubicBezTo>
                    <a:cubicBezTo>
                      <a:pt x="1" y="1"/>
                      <a:pt x="3" y="5"/>
                      <a:pt x="5" y="8"/>
                    </a:cubicBezTo>
                    <a:cubicBezTo>
                      <a:pt x="5" y="7"/>
                      <a:pt x="3" y="4"/>
                      <a:pt x="4" y="4"/>
                    </a:cubicBezTo>
                    <a:cubicBezTo>
                      <a:pt x="6" y="7"/>
                      <a:pt x="6" y="7"/>
                      <a:pt x="8" y="10"/>
                    </a:cubicBezTo>
                    <a:cubicBezTo>
                      <a:pt x="11" y="12"/>
                      <a:pt x="7" y="8"/>
                      <a:pt x="8" y="8"/>
                    </a:cubicBez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0" name="Freeform 188">
                <a:extLst>
                  <a:ext uri="{FF2B5EF4-FFF2-40B4-BE49-F238E27FC236}">
                    <a16:creationId xmlns:a16="http://schemas.microsoft.com/office/drawing/2014/main" id="{BB640164-62E6-334A-8CED-88025876C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2859"/>
                <a:ext cx="3" cy="3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3" y="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1" name="Freeform 189">
                <a:extLst>
                  <a:ext uri="{FF2B5EF4-FFF2-40B4-BE49-F238E27FC236}">
                    <a16:creationId xmlns:a16="http://schemas.microsoft.com/office/drawing/2014/main" id="{8D6112CA-FB39-BE47-8A40-55B77A4AF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7" y="2856"/>
                <a:ext cx="3" cy="4"/>
              </a:xfrm>
              <a:custGeom>
                <a:avLst/>
                <a:gdLst>
                  <a:gd name="T0" fmla="*/ 1 w 4"/>
                  <a:gd name="T1" fmla="*/ 2 h 5"/>
                  <a:gd name="T2" fmla="*/ 4 w 4"/>
                  <a:gd name="T3" fmla="*/ 5 h 5"/>
                  <a:gd name="T4" fmla="*/ 0 w 4"/>
                  <a:gd name="T5" fmla="*/ 0 h 5"/>
                  <a:gd name="T6" fmla="*/ 1 w 4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1" y="2"/>
                    </a:moveTo>
                    <a:cubicBezTo>
                      <a:pt x="2" y="2"/>
                      <a:pt x="4" y="5"/>
                      <a:pt x="4" y="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2" name="Freeform 190">
                <a:extLst>
                  <a:ext uri="{FF2B5EF4-FFF2-40B4-BE49-F238E27FC236}">
                    <a16:creationId xmlns:a16="http://schemas.microsoft.com/office/drawing/2014/main" id="{8DFFFF27-F275-3144-9AA4-CD775976F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9" y="2856"/>
                <a:ext cx="1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3" name="Freeform 191">
                <a:extLst>
                  <a:ext uri="{FF2B5EF4-FFF2-40B4-BE49-F238E27FC236}">
                    <a16:creationId xmlns:a16="http://schemas.microsoft.com/office/drawing/2014/main" id="{CEA3C793-1107-E346-8ABF-911373E01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9" y="2854"/>
                <a:ext cx="6" cy="8"/>
              </a:xfrm>
              <a:custGeom>
                <a:avLst/>
                <a:gdLst>
                  <a:gd name="T0" fmla="*/ 2 w 7"/>
                  <a:gd name="T1" fmla="*/ 2 h 10"/>
                  <a:gd name="T2" fmla="*/ 1 w 7"/>
                  <a:gd name="T3" fmla="*/ 3 h 10"/>
                  <a:gd name="T4" fmla="*/ 1 w 7"/>
                  <a:gd name="T5" fmla="*/ 3 h 10"/>
                  <a:gd name="T6" fmla="*/ 5 w 7"/>
                  <a:gd name="T7" fmla="*/ 7 h 10"/>
                  <a:gd name="T8" fmla="*/ 4 w 7"/>
                  <a:gd name="T9" fmla="*/ 8 h 10"/>
                  <a:gd name="T10" fmla="*/ 7 w 7"/>
                  <a:gd name="T11" fmla="*/ 10 h 10"/>
                  <a:gd name="T12" fmla="*/ 2 w 7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0">
                    <a:moveTo>
                      <a:pt x="2" y="2"/>
                    </a:moveTo>
                    <a:cubicBezTo>
                      <a:pt x="0" y="0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4"/>
                      <a:pt x="6" y="8"/>
                      <a:pt x="5" y="7"/>
                    </a:cubicBezTo>
                    <a:cubicBezTo>
                      <a:pt x="5" y="8"/>
                      <a:pt x="2" y="5"/>
                      <a:pt x="4" y="8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3" y="3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4" name="Freeform 192">
                <a:extLst>
                  <a:ext uri="{FF2B5EF4-FFF2-40B4-BE49-F238E27FC236}">
                    <a16:creationId xmlns:a16="http://schemas.microsoft.com/office/drawing/2014/main" id="{80A2D659-BC11-4D41-B595-623002FF39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" y="2856"/>
                <a:ext cx="0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5" name="Freeform 193">
                <a:extLst>
                  <a:ext uri="{FF2B5EF4-FFF2-40B4-BE49-F238E27FC236}">
                    <a16:creationId xmlns:a16="http://schemas.microsoft.com/office/drawing/2014/main" id="{B0AB0980-0D31-694D-87C5-C9F6F6D8B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9" y="285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6" name="Freeform 194">
                <a:extLst>
                  <a:ext uri="{FF2B5EF4-FFF2-40B4-BE49-F238E27FC236}">
                    <a16:creationId xmlns:a16="http://schemas.microsoft.com/office/drawing/2014/main" id="{A8903585-F92F-844C-9C4F-892C29CA6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" y="2854"/>
                <a:ext cx="9" cy="7"/>
              </a:xfrm>
              <a:custGeom>
                <a:avLst/>
                <a:gdLst>
                  <a:gd name="T0" fmla="*/ 2 w 11"/>
                  <a:gd name="T1" fmla="*/ 0 h 9"/>
                  <a:gd name="T2" fmla="*/ 4 w 11"/>
                  <a:gd name="T3" fmla="*/ 4 h 9"/>
                  <a:gd name="T4" fmla="*/ 11 w 11"/>
                  <a:gd name="T5" fmla="*/ 9 h 9"/>
                  <a:gd name="T6" fmla="*/ 10 w 11"/>
                  <a:gd name="T7" fmla="*/ 7 h 9"/>
                  <a:gd name="T8" fmla="*/ 2 w 11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2" y="0"/>
                    </a:moveTo>
                    <a:cubicBezTo>
                      <a:pt x="6" y="5"/>
                      <a:pt x="0" y="1"/>
                      <a:pt x="4" y="4"/>
                    </a:cubicBezTo>
                    <a:cubicBezTo>
                      <a:pt x="4" y="4"/>
                      <a:pt x="8" y="6"/>
                      <a:pt x="11" y="9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8" y="5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7" name="Freeform 195">
                <a:extLst>
                  <a:ext uri="{FF2B5EF4-FFF2-40B4-BE49-F238E27FC236}">
                    <a16:creationId xmlns:a16="http://schemas.microsoft.com/office/drawing/2014/main" id="{EF6CC3FC-E4A4-F84E-98EC-EC957DA3B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1" y="286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8" name="Freeform 196">
                <a:extLst>
                  <a:ext uri="{FF2B5EF4-FFF2-40B4-BE49-F238E27FC236}">
                    <a16:creationId xmlns:a16="http://schemas.microsoft.com/office/drawing/2014/main" id="{965F4155-17D6-0447-A9B2-104B696DB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2853"/>
                <a:ext cx="11" cy="10"/>
              </a:xfrm>
              <a:custGeom>
                <a:avLst/>
                <a:gdLst>
                  <a:gd name="T0" fmla="*/ 4 w 14"/>
                  <a:gd name="T1" fmla="*/ 0 h 12"/>
                  <a:gd name="T2" fmla="*/ 8 w 14"/>
                  <a:gd name="T3" fmla="*/ 6 h 12"/>
                  <a:gd name="T4" fmla="*/ 4 w 14"/>
                  <a:gd name="T5" fmla="*/ 2 h 12"/>
                  <a:gd name="T6" fmla="*/ 5 w 14"/>
                  <a:gd name="T7" fmla="*/ 5 h 12"/>
                  <a:gd name="T8" fmla="*/ 1 w 14"/>
                  <a:gd name="T9" fmla="*/ 1 h 12"/>
                  <a:gd name="T10" fmla="*/ 4 w 14"/>
                  <a:gd name="T11" fmla="*/ 6 h 12"/>
                  <a:gd name="T12" fmla="*/ 0 w 14"/>
                  <a:gd name="T13" fmla="*/ 4 h 12"/>
                  <a:gd name="T14" fmla="*/ 6 w 14"/>
                  <a:gd name="T15" fmla="*/ 8 h 12"/>
                  <a:gd name="T16" fmla="*/ 6 w 14"/>
                  <a:gd name="T17" fmla="*/ 7 h 12"/>
                  <a:gd name="T18" fmla="*/ 8 w 14"/>
                  <a:gd name="T19" fmla="*/ 10 h 12"/>
                  <a:gd name="T20" fmla="*/ 14 w 14"/>
                  <a:gd name="T21" fmla="*/ 11 h 12"/>
                  <a:gd name="T22" fmla="*/ 4 w 14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2">
                    <a:moveTo>
                      <a:pt x="4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6" y="4"/>
                      <a:pt x="5" y="3"/>
                      <a:pt x="4" y="2"/>
                    </a:cubicBezTo>
                    <a:cubicBezTo>
                      <a:pt x="3" y="2"/>
                      <a:pt x="6" y="5"/>
                      <a:pt x="5" y="5"/>
                    </a:cubicBezTo>
                    <a:cubicBezTo>
                      <a:pt x="0" y="1"/>
                      <a:pt x="6" y="4"/>
                      <a:pt x="1" y="1"/>
                    </a:cubicBezTo>
                    <a:cubicBezTo>
                      <a:pt x="1" y="1"/>
                      <a:pt x="1" y="2"/>
                      <a:pt x="4" y="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9"/>
                      <a:pt x="2" y="4"/>
                      <a:pt x="6" y="7"/>
                    </a:cubicBezTo>
                    <a:cubicBezTo>
                      <a:pt x="8" y="9"/>
                      <a:pt x="8" y="9"/>
                      <a:pt x="8" y="10"/>
                    </a:cubicBezTo>
                    <a:cubicBezTo>
                      <a:pt x="8" y="9"/>
                      <a:pt x="13" y="12"/>
                      <a:pt x="14" y="11"/>
                    </a:cubicBezTo>
                    <a:cubicBezTo>
                      <a:pt x="14" y="9"/>
                      <a:pt x="6" y="3"/>
                      <a:pt x="4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9" name="Freeform 197">
                <a:extLst>
                  <a:ext uri="{FF2B5EF4-FFF2-40B4-BE49-F238E27FC236}">
                    <a16:creationId xmlns:a16="http://schemas.microsoft.com/office/drawing/2014/main" id="{FD80E5B9-0840-E646-955C-0B96DDB96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856"/>
                <a:ext cx="2" cy="2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0" name="Freeform 198">
                <a:extLst>
                  <a:ext uri="{FF2B5EF4-FFF2-40B4-BE49-F238E27FC236}">
                    <a16:creationId xmlns:a16="http://schemas.microsoft.com/office/drawing/2014/main" id="{94C72181-B694-AB4E-8522-3C4C5F82C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2849"/>
                <a:ext cx="11" cy="10"/>
              </a:xfrm>
              <a:custGeom>
                <a:avLst/>
                <a:gdLst>
                  <a:gd name="T0" fmla="*/ 0 w 14"/>
                  <a:gd name="T1" fmla="*/ 2 h 12"/>
                  <a:gd name="T2" fmla="*/ 2 w 14"/>
                  <a:gd name="T3" fmla="*/ 6 h 12"/>
                  <a:gd name="T4" fmla="*/ 0 w 14"/>
                  <a:gd name="T5" fmla="*/ 4 h 12"/>
                  <a:gd name="T6" fmla="*/ 4 w 14"/>
                  <a:gd name="T7" fmla="*/ 7 h 12"/>
                  <a:gd name="T8" fmla="*/ 3 w 14"/>
                  <a:gd name="T9" fmla="*/ 4 h 12"/>
                  <a:gd name="T10" fmla="*/ 10 w 14"/>
                  <a:gd name="T11" fmla="*/ 9 h 12"/>
                  <a:gd name="T12" fmla="*/ 8 w 14"/>
                  <a:gd name="T13" fmla="*/ 9 h 12"/>
                  <a:gd name="T14" fmla="*/ 9 w 14"/>
                  <a:gd name="T15" fmla="*/ 5 h 12"/>
                  <a:gd name="T16" fmla="*/ 7 w 14"/>
                  <a:gd name="T17" fmla="*/ 5 h 12"/>
                  <a:gd name="T18" fmla="*/ 6 w 14"/>
                  <a:gd name="T19" fmla="*/ 3 h 12"/>
                  <a:gd name="T20" fmla="*/ 0 w 14"/>
                  <a:gd name="T21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2">
                    <a:moveTo>
                      <a:pt x="0" y="2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3" y="7"/>
                      <a:pt x="4" y="7"/>
                    </a:cubicBezTo>
                    <a:cubicBezTo>
                      <a:pt x="9" y="11"/>
                      <a:pt x="3" y="5"/>
                      <a:pt x="3" y="4"/>
                    </a:cubicBezTo>
                    <a:cubicBezTo>
                      <a:pt x="6" y="4"/>
                      <a:pt x="5" y="6"/>
                      <a:pt x="10" y="9"/>
                    </a:cubicBezTo>
                    <a:cubicBezTo>
                      <a:pt x="9" y="9"/>
                      <a:pt x="8" y="8"/>
                      <a:pt x="8" y="9"/>
                    </a:cubicBezTo>
                    <a:cubicBezTo>
                      <a:pt x="14" y="12"/>
                      <a:pt x="10" y="7"/>
                      <a:pt x="9" y="5"/>
                    </a:cubicBezTo>
                    <a:cubicBezTo>
                      <a:pt x="8" y="5"/>
                      <a:pt x="7" y="4"/>
                      <a:pt x="7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1" y="1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1" name="Freeform 199">
                <a:extLst>
                  <a:ext uri="{FF2B5EF4-FFF2-40B4-BE49-F238E27FC236}">
                    <a16:creationId xmlns:a16="http://schemas.microsoft.com/office/drawing/2014/main" id="{9E224EA2-A3C3-664C-BDA1-249977DE94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6" y="2851"/>
                <a:ext cx="3" cy="1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2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1" y="1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2" name="Freeform 200">
                <a:extLst>
                  <a:ext uri="{FF2B5EF4-FFF2-40B4-BE49-F238E27FC236}">
                    <a16:creationId xmlns:a16="http://schemas.microsoft.com/office/drawing/2014/main" id="{5F0E386F-C473-EE48-A852-EC6DCD3B3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" y="28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3" name="Freeform 201">
                <a:extLst>
                  <a:ext uri="{FF2B5EF4-FFF2-40B4-BE49-F238E27FC236}">
                    <a16:creationId xmlns:a16="http://schemas.microsoft.com/office/drawing/2014/main" id="{ADE6471B-5EDD-2447-BD72-36B302211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2848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4" name="Freeform 202">
                <a:extLst>
                  <a:ext uri="{FF2B5EF4-FFF2-40B4-BE49-F238E27FC236}">
                    <a16:creationId xmlns:a16="http://schemas.microsoft.com/office/drawing/2014/main" id="{ED485CA6-60CD-654F-AF45-2322C40D1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2825"/>
                <a:ext cx="23" cy="29"/>
              </a:xfrm>
              <a:custGeom>
                <a:avLst/>
                <a:gdLst>
                  <a:gd name="T0" fmla="*/ 26 w 28"/>
                  <a:gd name="T1" fmla="*/ 3 h 35"/>
                  <a:gd name="T2" fmla="*/ 23 w 28"/>
                  <a:gd name="T3" fmla="*/ 4 h 35"/>
                  <a:gd name="T4" fmla="*/ 19 w 28"/>
                  <a:gd name="T5" fmla="*/ 1 h 35"/>
                  <a:gd name="T6" fmla="*/ 12 w 28"/>
                  <a:gd name="T7" fmla="*/ 0 h 35"/>
                  <a:gd name="T8" fmla="*/ 14 w 28"/>
                  <a:gd name="T9" fmla="*/ 3 h 35"/>
                  <a:gd name="T10" fmla="*/ 11 w 28"/>
                  <a:gd name="T11" fmla="*/ 2 h 35"/>
                  <a:gd name="T12" fmla="*/ 12 w 28"/>
                  <a:gd name="T13" fmla="*/ 7 h 35"/>
                  <a:gd name="T14" fmla="*/ 13 w 28"/>
                  <a:gd name="T15" fmla="*/ 11 h 35"/>
                  <a:gd name="T16" fmla="*/ 5 w 28"/>
                  <a:gd name="T17" fmla="*/ 22 h 35"/>
                  <a:gd name="T18" fmla="*/ 10 w 28"/>
                  <a:gd name="T19" fmla="*/ 26 h 35"/>
                  <a:gd name="T20" fmla="*/ 6 w 28"/>
                  <a:gd name="T21" fmla="*/ 24 h 35"/>
                  <a:gd name="T22" fmla="*/ 7 w 28"/>
                  <a:gd name="T23" fmla="*/ 23 h 35"/>
                  <a:gd name="T24" fmla="*/ 3 w 28"/>
                  <a:gd name="T25" fmla="*/ 25 h 35"/>
                  <a:gd name="T26" fmla="*/ 10 w 28"/>
                  <a:gd name="T27" fmla="*/ 30 h 35"/>
                  <a:gd name="T28" fmla="*/ 2 w 28"/>
                  <a:gd name="T29" fmla="*/ 26 h 35"/>
                  <a:gd name="T30" fmla="*/ 5 w 28"/>
                  <a:gd name="T31" fmla="*/ 31 h 35"/>
                  <a:gd name="T32" fmla="*/ 10 w 28"/>
                  <a:gd name="T33" fmla="*/ 32 h 35"/>
                  <a:gd name="T34" fmla="*/ 12 w 28"/>
                  <a:gd name="T35" fmla="*/ 35 h 35"/>
                  <a:gd name="T36" fmla="*/ 10 w 28"/>
                  <a:gd name="T37" fmla="*/ 23 h 35"/>
                  <a:gd name="T38" fmla="*/ 13 w 28"/>
                  <a:gd name="T39" fmla="*/ 25 h 35"/>
                  <a:gd name="T40" fmla="*/ 19 w 28"/>
                  <a:gd name="T41" fmla="*/ 22 h 35"/>
                  <a:gd name="T42" fmla="*/ 14 w 28"/>
                  <a:gd name="T43" fmla="*/ 17 h 35"/>
                  <a:gd name="T44" fmla="*/ 17 w 28"/>
                  <a:gd name="T45" fmla="*/ 17 h 35"/>
                  <a:gd name="T46" fmla="*/ 14 w 28"/>
                  <a:gd name="T47" fmla="*/ 16 h 35"/>
                  <a:gd name="T48" fmla="*/ 19 w 28"/>
                  <a:gd name="T49" fmla="*/ 16 h 35"/>
                  <a:gd name="T50" fmla="*/ 12 w 28"/>
                  <a:gd name="T51" fmla="*/ 12 h 35"/>
                  <a:gd name="T52" fmla="*/ 23 w 28"/>
                  <a:gd name="T53" fmla="*/ 14 h 35"/>
                  <a:gd name="T54" fmla="*/ 19 w 28"/>
                  <a:gd name="T55" fmla="*/ 13 h 35"/>
                  <a:gd name="T56" fmla="*/ 16 w 28"/>
                  <a:gd name="T57" fmla="*/ 11 h 35"/>
                  <a:gd name="T58" fmla="*/ 23 w 28"/>
                  <a:gd name="T59" fmla="*/ 13 h 35"/>
                  <a:gd name="T60" fmla="*/ 19 w 28"/>
                  <a:gd name="T61" fmla="*/ 8 h 35"/>
                  <a:gd name="T62" fmla="*/ 16 w 28"/>
                  <a:gd name="T63" fmla="*/ 8 h 35"/>
                  <a:gd name="T64" fmla="*/ 18 w 28"/>
                  <a:gd name="T65" fmla="*/ 5 h 35"/>
                  <a:gd name="T66" fmla="*/ 24 w 28"/>
                  <a:gd name="T67" fmla="*/ 8 h 35"/>
                  <a:gd name="T68" fmla="*/ 28 w 28"/>
                  <a:gd name="T69" fmla="*/ 8 h 35"/>
                  <a:gd name="T70" fmla="*/ 20 w 28"/>
                  <a:gd name="T71" fmla="*/ 3 h 35"/>
                  <a:gd name="T72" fmla="*/ 26 w 28"/>
                  <a:gd name="T73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" h="35">
                    <a:moveTo>
                      <a:pt x="26" y="3"/>
                    </a:moveTo>
                    <a:cubicBezTo>
                      <a:pt x="24" y="3"/>
                      <a:pt x="22" y="3"/>
                      <a:pt x="23" y="4"/>
                    </a:cubicBezTo>
                    <a:cubicBezTo>
                      <a:pt x="20" y="3"/>
                      <a:pt x="20" y="2"/>
                      <a:pt x="19" y="1"/>
                    </a:cubicBezTo>
                    <a:cubicBezTo>
                      <a:pt x="16" y="2"/>
                      <a:pt x="15" y="1"/>
                      <a:pt x="12" y="0"/>
                    </a:cubicBezTo>
                    <a:cubicBezTo>
                      <a:pt x="11" y="1"/>
                      <a:pt x="15" y="2"/>
                      <a:pt x="14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4"/>
                      <a:pt x="15" y="7"/>
                      <a:pt x="12" y="7"/>
                    </a:cubicBezTo>
                    <a:cubicBezTo>
                      <a:pt x="10" y="8"/>
                      <a:pt x="12" y="9"/>
                      <a:pt x="13" y="11"/>
                    </a:cubicBezTo>
                    <a:cubicBezTo>
                      <a:pt x="9" y="14"/>
                      <a:pt x="10" y="19"/>
                      <a:pt x="5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8" y="24"/>
                      <a:pt x="10" y="26"/>
                      <a:pt x="6" y="24"/>
                    </a:cubicBezTo>
                    <a:cubicBezTo>
                      <a:pt x="7" y="24"/>
                      <a:pt x="7" y="24"/>
                      <a:pt x="7" y="23"/>
                    </a:cubicBezTo>
                    <a:cubicBezTo>
                      <a:pt x="2" y="21"/>
                      <a:pt x="6" y="26"/>
                      <a:pt x="3" y="25"/>
                    </a:cubicBezTo>
                    <a:cubicBezTo>
                      <a:pt x="4" y="26"/>
                      <a:pt x="9" y="29"/>
                      <a:pt x="10" y="30"/>
                    </a:cubicBezTo>
                    <a:cubicBezTo>
                      <a:pt x="4" y="26"/>
                      <a:pt x="9" y="31"/>
                      <a:pt x="2" y="26"/>
                    </a:cubicBezTo>
                    <a:cubicBezTo>
                      <a:pt x="0" y="26"/>
                      <a:pt x="7" y="30"/>
                      <a:pt x="5" y="31"/>
                    </a:cubicBezTo>
                    <a:cubicBezTo>
                      <a:pt x="9" y="33"/>
                      <a:pt x="8" y="31"/>
                      <a:pt x="10" y="32"/>
                    </a:cubicBezTo>
                    <a:cubicBezTo>
                      <a:pt x="13" y="35"/>
                      <a:pt x="8" y="33"/>
                      <a:pt x="12" y="35"/>
                    </a:cubicBezTo>
                    <a:cubicBezTo>
                      <a:pt x="15" y="35"/>
                      <a:pt x="10" y="27"/>
                      <a:pt x="10" y="23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1" y="22"/>
                      <a:pt x="12" y="20"/>
                      <a:pt x="19" y="22"/>
                    </a:cubicBezTo>
                    <a:cubicBezTo>
                      <a:pt x="15" y="20"/>
                      <a:pt x="22" y="21"/>
                      <a:pt x="14" y="17"/>
                    </a:cubicBezTo>
                    <a:cubicBezTo>
                      <a:pt x="16" y="17"/>
                      <a:pt x="16" y="17"/>
                      <a:pt x="17" y="17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5"/>
                      <a:pt x="18" y="17"/>
                      <a:pt x="19" y="16"/>
                    </a:cubicBezTo>
                    <a:cubicBezTo>
                      <a:pt x="15" y="15"/>
                      <a:pt x="14" y="14"/>
                      <a:pt x="12" y="12"/>
                    </a:cubicBezTo>
                    <a:cubicBezTo>
                      <a:pt x="16" y="13"/>
                      <a:pt x="20" y="14"/>
                      <a:pt x="23" y="14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1" y="12"/>
                      <a:pt x="17" y="11"/>
                      <a:pt x="16" y="11"/>
                    </a:cubicBezTo>
                    <a:cubicBezTo>
                      <a:pt x="16" y="10"/>
                      <a:pt x="21" y="12"/>
                      <a:pt x="23" y="13"/>
                    </a:cubicBezTo>
                    <a:cubicBezTo>
                      <a:pt x="25" y="12"/>
                      <a:pt x="16" y="8"/>
                      <a:pt x="19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5" y="6"/>
                      <a:pt x="19" y="6"/>
                      <a:pt x="18" y="5"/>
                    </a:cubicBezTo>
                    <a:cubicBezTo>
                      <a:pt x="24" y="5"/>
                      <a:pt x="22" y="7"/>
                      <a:pt x="24" y="8"/>
                    </a:cubicBezTo>
                    <a:cubicBezTo>
                      <a:pt x="26" y="8"/>
                      <a:pt x="26" y="8"/>
                      <a:pt x="28" y="8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6" y="5"/>
                      <a:pt x="26" y="3"/>
                      <a:pt x="26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5" name="Freeform 203">
                <a:extLst>
                  <a:ext uri="{FF2B5EF4-FFF2-40B4-BE49-F238E27FC236}">
                    <a16:creationId xmlns:a16="http://schemas.microsoft.com/office/drawing/2014/main" id="{B955789E-3ADA-A544-A3FC-21018C2E7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283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6" name="Freeform 204">
                <a:extLst>
                  <a:ext uri="{FF2B5EF4-FFF2-40B4-BE49-F238E27FC236}">
                    <a16:creationId xmlns:a16="http://schemas.microsoft.com/office/drawing/2014/main" id="{C2A5C53C-ADFA-B042-BECB-9E67FFAA6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282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61" name="Group 406">
              <a:extLst>
                <a:ext uri="{FF2B5EF4-FFF2-40B4-BE49-F238E27FC236}">
                  <a16:creationId xmlns:a16="http://schemas.microsoft.com/office/drawing/2014/main" id="{AE2A215C-0D7E-FC4F-BDC8-5F6F8B1229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4" y="2603"/>
              <a:ext cx="733" cy="589"/>
              <a:chOff x="4604" y="2603"/>
              <a:chExt cx="733" cy="589"/>
            </a:xfrm>
          </p:grpSpPr>
          <p:sp>
            <p:nvSpPr>
              <p:cNvPr id="257" name="Rectangle 206">
                <a:extLst>
                  <a:ext uri="{FF2B5EF4-FFF2-40B4-BE49-F238E27FC236}">
                    <a16:creationId xmlns:a16="http://schemas.microsoft.com/office/drawing/2014/main" id="{2017EE3F-F9C2-9048-89DF-6892299AF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8" y="283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58" name="Freeform 207">
                <a:extLst>
                  <a:ext uri="{FF2B5EF4-FFF2-40B4-BE49-F238E27FC236}">
                    <a16:creationId xmlns:a16="http://schemas.microsoft.com/office/drawing/2014/main" id="{D6D9F41C-DEC1-F940-9BB8-D0CC5B949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2837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59" name="Freeform 208">
                <a:extLst>
                  <a:ext uri="{FF2B5EF4-FFF2-40B4-BE49-F238E27FC236}">
                    <a16:creationId xmlns:a16="http://schemas.microsoft.com/office/drawing/2014/main" id="{180BF2D8-B207-9445-B5D6-F2647B2D1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2842"/>
                <a:ext cx="2" cy="1"/>
              </a:xfrm>
              <a:custGeom>
                <a:avLst/>
                <a:gdLst>
                  <a:gd name="T0" fmla="*/ 0 w 3"/>
                  <a:gd name="T1" fmla="*/ 0 h 2"/>
                  <a:gd name="T2" fmla="*/ 2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0" name="Freeform 209">
                <a:extLst>
                  <a:ext uri="{FF2B5EF4-FFF2-40B4-BE49-F238E27FC236}">
                    <a16:creationId xmlns:a16="http://schemas.microsoft.com/office/drawing/2014/main" id="{2D50DF9A-B1FA-7244-9E8E-5783E6781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282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1" name="Freeform 210">
                <a:extLst>
                  <a:ext uri="{FF2B5EF4-FFF2-40B4-BE49-F238E27FC236}">
                    <a16:creationId xmlns:a16="http://schemas.microsoft.com/office/drawing/2014/main" id="{40971B0F-1511-D543-98C5-071314F49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4" y="2812"/>
                <a:ext cx="20" cy="14"/>
              </a:xfrm>
              <a:custGeom>
                <a:avLst/>
                <a:gdLst>
                  <a:gd name="T0" fmla="*/ 4 w 25"/>
                  <a:gd name="T1" fmla="*/ 2 h 18"/>
                  <a:gd name="T2" fmla="*/ 2 w 25"/>
                  <a:gd name="T3" fmla="*/ 5 h 18"/>
                  <a:gd name="T4" fmla="*/ 13 w 25"/>
                  <a:gd name="T5" fmla="*/ 6 h 18"/>
                  <a:gd name="T6" fmla="*/ 3 w 25"/>
                  <a:gd name="T7" fmla="*/ 6 h 18"/>
                  <a:gd name="T8" fmla="*/ 10 w 25"/>
                  <a:gd name="T9" fmla="*/ 12 h 18"/>
                  <a:gd name="T10" fmla="*/ 6 w 25"/>
                  <a:gd name="T11" fmla="*/ 12 h 18"/>
                  <a:gd name="T12" fmla="*/ 17 w 25"/>
                  <a:gd name="T13" fmla="*/ 14 h 18"/>
                  <a:gd name="T14" fmla="*/ 5 w 25"/>
                  <a:gd name="T15" fmla="*/ 14 h 18"/>
                  <a:gd name="T16" fmla="*/ 5 w 25"/>
                  <a:gd name="T17" fmla="*/ 13 h 18"/>
                  <a:gd name="T18" fmla="*/ 8 w 25"/>
                  <a:gd name="T19" fmla="*/ 16 h 18"/>
                  <a:gd name="T20" fmla="*/ 14 w 25"/>
                  <a:gd name="T21" fmla="*/ 18 h 18"/>
                  <a:gd name="T22" fmla="*/ 19 w 25"/>
                  <a:gd name="T23" fmla="*/ 18 h 18"/>
                  <a:gd name="T24" fmla="*/ 16 w 25"/>
                  <a:gd name="T25" fmla="*/ 15 h 18"/>
                  <a:gd name="T26" fmla="*/ 20 w 25"/>
                  <a:gd name="T27" fmla="*/ 16 h 18"/>
                  <a:gd name="T28" fmla="*/ 17 w 25"/>
                  <a:gd name="T29" fmla="*/ 15 h 18"/>
                  <a:gd name="T30" fmla="*/ 21 w 25"/>
                  <a:gd name="T31" fmla="*/ 14 h 18"/>
                  <a:gd name="T32" fmla="*/ 17 w 25"/>
                  <a:gd name="T33" fmla="*/ 12 h 18"/>
                  <a:gd name="T34" fmla="*/ 18 w 25"/>
                  <a:gd name="T35" fmla="*/ 13 h 18"/>
                  <a:gd name="T36" fmla="*/ 13 w 25"/>
                  <a:gd name="T37" fmla="*/ 11 h 18"/>
                  <a:gd name="T38" fmla="*/ 19 w 25"/>
                  <a:gd name="T39" fmla="*/ 11 h 18"/>
                  <a:gd name="T40" fmla="*/ 15 w 25"/>
                  <a:gd name="T41" fmla="*/ 11 h 18"/>
                  <a:gd name="T42" fmla="*/ 20 w 25"/>
                  <a:gd name="T43" fmla="*/ 6 h 18"/>
                  <a:gd name="T44" fmla="*/ 17 w 25"/>
                  <a:gd name="T45" fmla="*/ 6 h 18"/>
                  <a:gd name="T46" fmla="*/ 20 w 25"/>
                  <a:gd name="T47" fmla="*/ 8 h 18"/>
                  <a:gd name="T48" fmla="*/ 10 w 25"/>
                  <a:gd name="T49" fmla="*/ 8 h 18"/>
                  <a:gd name="T50" fmla="*/ 18 w 25"/>
                  <a:gd name="T51" fmla="*/ 5 h 18"/>
                  <a:gd name="T52" fmla="*/ 16 w 25"/>
                  <a:gd name="T53" fmla="*/ 2 h 18"/>
                  <a:gd name="T54" fmla="*/ 18 w 25"/>
                  <a:gd name="T55" fmla="*/ 2 h 18"/>
                  <a:gd name="T56" fmla="*/ 14 w 25"/>
                  <a:gd name="T57" fmla="*/ 1 h 18"/>
                  <a:gd name="T58" fmla="*/ 13 w 25"/>
                  <a:gd name="T59" fmla="*/ 1 h 18"/>
                  <a:gd name="T60" fmla="*/ 10 w 25"/>
                  <a:gd name="T61" fmla="*/ 1 h 18"/>
                  <a:gd name="T62" fmla="*/ 12 w 25"/>
                  <a:gd name="T63" fmla="*/ 1 h 18"/>
                  <a:gd name="T64" fmla="*/ 5 w 25"/>
                  <a:gd name="T65" fmla="*/ 1 h 18"/>
                  <a:gd name="T66" fmla="*/ 9 w 25"/>
                  <a:gd name="T67" fmla="*/ 2 h 18"/>
                  <a:gd name="T68" fmla="*/ 4 w 25"/>
                  <a:gd name="T6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18">
                    <a:moveTo>
                      <a:pt x="4" y="2"/>
                    </a:moveTo>
                    <a:cubicBezTo>
                      <a:pt x="0" y="4"/>
                      <a:pt x="3" y="4"/>
                      <a:pt x="2" y="5"/>
                    </a:cubicBezTo>
                    <a:cubicBezTo>
                      <a:pt x="5" y="6"/>
                      <a:pt x="12" y="4"/>
                      <a:pt x="1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8"/>
                      <a:pt x="2" y="10"/>
                      <a:pt x="10" y="12"/>
                    </a:cubicBezTo>
                    <a:cubicBezTo>
                      <a:pt x="9" y="12"/>
                      <a:pt x="8" y="12"/>
                      <a:pt x="6" y="12"/>
                    </a:cubicBezTo>
                    <a:cubicBezTo>
                      <a:pt x="7" y="13"/>
                      <a:pt x="20" y="13"/>
                      <a:pt x="17" y="14"/>
                    </a:cubicBezTo>
                    <a:cubicBezTo>
                      <a:pt x="11" y="12"/>
                      <a:pt x="11" y="14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8" y="16"/>
                      <a:pt x="8" y="16"/>
                    </a:cubicBezTo>
                    <a:cubicBezTo>
                      <a:pt x="10" y="17"/>
                      <a:pt x="14" y="17"/>
                      <a:pt x="14" y="18"/>
                    </a:cubicBezTo>
                    <a:cubicBezTo>
                      <a:pt x="14" y="17"/>
                      <a:pt x="17" y="18"/>
                      <a:pt x="19" y="18"/>
                    </a:cubicBezTo>
                    <a:cubicBezTo>
                      <a:pt x="17" y="17"/>
                      <a:pt x="19" y="17"/>
                      <a:pt x="16" y="15"/>
                    </a:cubicBezTo>
                    <a:cubicBezTo>
                      <a:pt x="19" y="15"/>
                      <a:pt x="17" y="16"/>
                      <a:pt x="20" y="16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8" y="14"/>
                      <a:pt x="20" y="16"/>
                      <a:pt x="21" y="14"/>
                    </a:cubicBezTo>
                    <a:cubicBezTo>
                      <a:pt x="19" y="14"/>
                      <a:pt x="17" y="13"/>
                      <a:pt x="17" y="12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7" y="12"/>
                      <a:pt x="19" y="11"/>
                      <a:pt x="13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9"/>
                      <a:pt x="25" y="8"/>
                      <a:pt x="20" y="6"/>
                    </a:cubicBezTo>
                    <a:cubicBezTo>
                      <a:pt x="19" y="7"/>
                      <a:pt x="17" y="6"/>
                      <a:pt x="17" y="6"/>
                    </a:cubicBezTo>
                    <a:cubicBezTo>
                      <a:pt x="14" y="7"/>
                      <a:pt x="19" y="7"/>
                      <a:pt x="20" y="8"/>
                    </a:cubicBezTo>
                    <a:cubicBezTo>
                      <a:pt x="16" y="8"/>
                      <a:pt x="12" y="7"/>
                      <a:pt x="10" y="8"/>
                    </a:cubicBezTo>
                    <a:cubicBezTo>
                      <a:pt x="14" y="7"/>
                      <a:pt x="10" y="7"/>
                      <a:pt x="18" y="5"/>
                    </a:cubicBezTo>
                    <a:cubicBezTo>
                      <a:pt x="19" y="4"/>
                      <a:pt x="14" y="4"/>
                      <a:pt x="16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2" y="3"/>
                      <a:pt x="20" y="0"/>
                      <a:pt x="14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7" y="2"/>
                      <a:pt x="6" y="1"/>
                      <a:pt x="5" y="1"/>
                    </a:cubicBezTo>
                    <a:cubicBezTo>
                      <a:pt x="5" y="1"/>
                      <a:pt x="8" y="1"/>
                      <a:pt x="9" y="2"/>
                    </a:cubicBezTo>
                    <a:cubicBezTo>
                      <a:pt x="7" y="2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2" name="Freeform 211">
                <a:extLst>
                  <a:ext uri="{FF2B5EF4-FFF2-40B4-BE49-F238E27FC236}">
                    <a16:creationId xmlns:a16="http://schemas.microsoft.com/office/drawing/2014/main" id="{D47AABC5-5A4F-184C-AA29-478A15D95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8" y="282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3" name="Freeform 212">
                <a:extLst>
                  <a:ext uri="{FF2B5EF4-FFF2-40B4-BE49-F238E27FC236}">
                    <a16:creationId xmlns:a16="http://schemas.microsoft.com/office/drawing/2014/main" id="{2DB09C2C-42C0-5248-A5A6-971774BDC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8" y="2802"/>
                <a:ext cx="24" cy="10"/>
              </a:xfrm>
              <a:custGeom>
                <a:avLst/>
                <a:gdLst>
                  <a:gd name="T0" fmla="*/ 16 w 30"/>
                  <a:gd name="T1" fmla="*/ 7 h 12"/>
                  <a:gd name="T2" fmla="*/ 21 w 30"/>
                  <a:gd name="T3" fmla="*/ 5 h 12"/>
                  <a:gd name="T4" fmla="*/ 12 w 30"/>
                  <a:gd name="T5" fmla="*/ 9 h 12"/>
                  <a:gd name="T6" fmla="*/ 10 w 30"/>
                  <a:gd name="T7" fmla="*/ 8 h 12"/>
                  <a:gd name="T8" fmla="*/ 18 w 30"/>
                  <a:gd name="T9" fmla="*/ 4 h 12"/>
                  <a:gd name="T10" fmla="*/ 19 w 30"/>
                  <a:gd name="T11" fmla="*/ 2 h 12"/>
                  <a:gd name="T12" fmla="*/ 13 w 30"/>
                  <a:gd name="T13" fmla="*/ 5 h 12"/>
                  <a:gd name="T14" fmla="*/ 10 w 30"/>
                  <a:gd name="T15" fmla="*/ 5 h 12"/>
                  <a:gd name="T16" fmla="*/ 12 w 30"/>
                  <a:gd name="T17" fmla="*/ 4 h 12"/>
                  <a:gd name="T18" fmla="*/ 17 w 30"/>
                  <a:gd name="T19" fmla="*/ 1 h 12"/>
                  <a:gd name="T20" fmla="*/ 2 w 30"/>
                  <a:gd name="T21" fmla="*/ 6 h 12"/>
                  <a:gd name="T22" fmla="*/ 3 w 30"/>
                  <a:gd name="T23" fmla="*/ 6 h 12"/>
                  <a:gd name="T24" fmla="*/ 9 w 30"/>
                  <a:gd name="T25" fmla="*/ 2 h 12"/>
                  <a:gd name="T26" fmla="*/ 8 w 30"/>
                  <a:gd name="T27" fmla="*/ 4 h 12"/>
                  <a:gd name="T28" fmla="*/ 4 w 30"/>
                  <a:gd name="T29" fmla="*/ 6 h 12"/>
                  <a:gd name="T30" fmla="*/ 7 w 30"/>
                  <a:gd name="T31" fmla="*/ 12 h 12"/>
                  <a:gd name="T32" fmla="*/ 7 w 30"/>
                  <a:gd name="T33" fmla="*/ 11 h 12"/>
                  <a:gd name="T34" fmla="*/ 12 w 30"/>
                  <a:gd name="T35" fmla="*/ 11 h 12"/>
                  <a:gd name="T36" fmla="*/ 18 w 30"/>
                  <a:gd name="T37" fmla="*/ 8 h 12"/>
                  <a:gd name="T38" fmla="*/ 16 w 30"/>
                  <a:gd name="T39" fmla="*/ 9 h 12"/>
                  <a:gd name="T40" fmla="*/ 22 w 30"/>
                  <a:gd name="T41" fmla="*/ 7 h 12"/>
                  <a:gd name="T42" fmla="*/ 26 w 30"/>
                  <a:gd name="T43" fmla="*/ 8 h 12"/>
                  <a:gd name="T44" fmla="*/ 25 w 30"/>
                  <a:gd name="T45" fmla="*/ 4 h 12"/>
                  <a:gd name="T46" fmla="*/ 16 w 30"/>
                  <a:gd name="T47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" h="12">
                    <a:moveTo>
                      <a:pt x="16" y="7"/>
                    </a:moveTo>
                    <a:cubicBezTo>
                      <a:pt x="17" y="6"/>
                      <a:pt x="20" y="6"/>
                      <a:pt x="21" y="5"/>
                    </a:cubicBezTo>
                    <a:cubicBezTo>
                      <a:pt x="18" y="5"/>
                      <a:pt x="16" y="8"/>
                      <a:pt x="12" y="9"/>
                    </a:cubicBezTo>
                    <a:cubicBezTo>
                      <a:pt x="14" y="7"/>
                      <a:pt x="10" y="8"/>
                      <a:pt x="10" y="8"/>
                    </a:cubicBezTo>
                    <a:cubicBezTo>
                      <a:pt x="12" y="7"/>
                      <a:pt x="17" y="5"/>
                      <a:pt x="18" y="4"/>
                    </a:cubicBezTo>
                    <a:cubicBezTo>
                      <a:pt x="16" y="5"/>
                      <a:pt x="19" y="3"/>
                      <a:pt x="19" y="2"/>
                    </a:cubicBezTo>
                    <a:cubicBezTo>
                      <a:pt x="16" y="5"/>
                      <a:pt x="16" y="2"/>
                      <a:pt x="13" y="5"/>
                    </a:cubicBezTo>
                    <a:cubicBezTo>
                      <a:pt x="10" y="6"/>
                      <a:pt x="8" y="6"/>
                      <a:pt x="10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6" y="3"/>
                      <a:pt x="14" y="3"/>
                      <a:pt x="17" y="1"/>
                    </a:cubicBezTo>
                    <a:cubicBezTo>
                      <a:pt x="11" y="2"/>
                      <a:pt x="10" y="0"/>
                      <a:pt x="2" y="6"/>
                    </a:cubicBezTo>
                    <a:cubicBezTo>
                      <a:pt x="0" y="7"/>
                      <a:pt x="2" y="6"/>
                      <a:pt x="3" y="6"/>
                    </a:cubicBezTo>
                    <a:cubicBezTo>
                      <a:pt x="4" y="4"/>
                      <a:pt x="7" y="3"/>
                      <a:pt x="9" y="2"/>
                    </a:cubicBezTo>
                    <a:cubicBezTo>
                      <a:pt x="8" y="4"/>
                      <a:pt x="11" y="3"/>
                      <a:pt x="8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8"/>
                      <a:pt x="5" y="10"/>
                      <a:pt x="7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10" y="10"/>
                      <a:pt x="10" y="11"/>
                      <a:pt x="12" y="11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8"/>
                      <a:pt x="18" y="9"/>
                      <a:pt x="16" y="9"/>
                    </a:cubicBezTo>
                    <a:cubicBezTo>
                      <a:pt x="19" y="9"/>
                      <a:pt x="20" y="8"/>
                      <a:pt x="22" y="7"/>
                    </a:cubicBezTo>
                    <a:cubicBezTo>
                      <a:pt x="24" y="8"/>
                      <a:pt x="22" y="9"/>
                      <a:pt x="26" y="8"/>
                    </a:cubicBezTo>
                    <a:cubicBezTo>
                      <a:pt x="30" y="5"/>
                      <a:pt x="21" y="8"/>
                      <a:pt x="25" y="4"/>
                    </a:cubicBezTo>
                    <a:lnTo>
                      <a:pt x="16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4" name="Freeform 213">
                <a:extLst>
                  <a:ext uri="{FF2B5EF4-FFF2-40B4-BE49-F238E27FC236}">
                    <a16:creationId xmlns:a16="http://schemas.microsoft.com/office/drawing/2014/main" id="{97B2B4F8-A434-E442-954A-DCF8A69A2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3" y="281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5" name="Freeform 214">
                <a:extLst>
                  <a:ext uri="{FF2B5EF4-FFF2-40B4-BE49-F238E27FC236}">
                    <a16:creationId xmlns:a16="http://schemas.microsoft.com/office/drawing/2014/main" id="{CFFA22D5-2D68-4844-B244-F8B3FB934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4" y="2811"/>
                <a:ext cx="3" cy="1"/>
              </a:xfrm>
              <a:custGeom>
                <a:avLst/>
                <a:gdLst>
                  <a:gd name="T0" fmla="*/ 0 w 4"/>
                  <a:gd name="T1" fmla="*/ 2 h 2"/>
                  <a:gd name="T2" fmla="*/ 3 w 4"/>
                  <a:gd name="T3" fmla="*/ 1 h 2"/>
                  <a:gd name="T4" fmla="*/ 0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6" name="Freeform 215">
                <a:extLst>
                  <a:ext uri="{FF2B5EF4-FFF2-40B4-BE49-F238E27FC236}">
                    <a16:creationId xmlns:a16="http://schemas.microsoft.com/office/drawing/2014/main" id="{E5A768A4-8E71-9644-9D5D-477393A24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280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7" name="Freeform 216">
                <a:extLst>
                  <a:ext uri="{FF2B5EF4-FFF2-40B4-BE49-F238E27FC236}">
                    <a16:creationId xmlns:a16="http://schemas.microsoft.com/office/drawing/2014/main" id="{61618E09-8671-044D-9B36-969B93F58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2800"/>
                <a:ext cx="10" cy="7"/>
              </a:xfrm>
              <a:custGeom>
                <a:avLst/>
                <a:gdLst>
                  <a:gd name="T0" fmla="*/ 0 w 12"/>
                  <a:gd name="T1" fmla="*/ 6 h 8"/>
                  <a:gd name="T2" fmla="*/ 2 w 12"/>
                  <a:gd name="T3" fmla="*/ 8 h 8"/>
                  <a:gd name="T4" fmla="*/ 12 w 12"/>
                  <a:gd name="T5" fmla="*/ 1 h 8"/>
                  <a:gd name="T6" fmla="*/ 5 w 12"/>
                  <a:gd name="T7" fmla="*/ 4 h 8"/>
                  <a:gd name="T8" fmla="*/ 4 w 12"/>
                  <a:gd name="T9" fmla="*/ 3 h 8"/>
                  <a:gd name="T10" fmla="*/ 0 w 12"/>
                  <a:gd name="T11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0" y="6"/>
                    </a:moveTo>
                    <a:cubicBezTo>
                      <a:pt x="1" y="6"/>
                      <a:pt x="4" y="5"/>
                      <a:pt x="2" y="8"/>
                    </a:cubicBezTo>
                    <a:cubicBezTo>
                      <a:pt x="6" y="6"/>
                      <a:pt x="8" y="3"/>
                      <a:pt x="12" y="1"/>
                    </a:cubicBezTo>
                    <a:cubicBezTo>
                      <a:pt x="12" y="0"/>
                      <a:pt x="6" y="4"/>
                      <a:pt x="5" y="4"/>
                    </a:cubicBezTo>
                    <a:cubicBezTo>
                      <a:pt x="8" y="2"/>
                      <a:pt x="3" y="4"/>
                      <a:pt x="4" y="3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8" name="Freeform 217">
                <a:extLst>
                  <a:ext uri="{FF2B5EF4-FFF2-40B4-BE49-F238E27FC236}">
                    <a16:creationId xmlns:a16="http://schemas.microsoft.com/office/drawing/2014/main" id="{85F8AFC2-1BD7-624D-B449-980C5C2B1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7" y="2776"/>
                <a:ext cx="24" cy="28"/>
              </a:xfrm>
              <a:custGeom>
                <a:avLst/>
                <a:gdLst>
                  <a:gd name="T0" fmla="*/ 21 w 29"/>
                  <a:gd name="T1" fmla="*/ 23 h 34"/>
                  <a:gd name="T2" fmla="*/ 19 w 29"/>
                  <a:gd name="T3" fmla="*/ 22 h 34"/>
                  <a:gd name="T4" fmla="*/ 21 w 29"/>
                  <a:gd name="T5" fmla="*/ 21 h 34"/>
                  <a:gd name="T6" fmla="*/ 22 w 29"/>
                  <a:gd name="T7" fmla="*/ 18 h 34"/>
                  <a:gd name="T8" fmla="*/ 20 w 29"/>
                  <a:gd name="T9" fmla="*/ 20 h 34"/>
                  <a:gd name="T10" fmla="*/ 17 w 29"/>
                  <a:gd name="T11" fmla="*/ 19 h 34"/>
                  <a:gd name="T12" fmla="*/ 13 w 29"/>
                  <a:gd name="T13" fmla="*/ 22 h 34"/>
                  <a:gd name="T14" fmla="*/ 18 w 29"/>
                  <a:gd name="T15" fmla="*/ 15 h 34"/>
                  <a:gd name="T16" fmla="*/ 10 w 29"/>
                  <a:gd name="T17" fmla="*/ 23 h 34"/>
                  <a:gd name="T18" fmla="*/ 10 w 29"/>
                  <a:gd name="T19" fmla="*/ 18 h 34"/>
                  <a:gd name="T20" fmla="*/ 11 w 29"/>
                  <a:gd name="T21" fmla="*/ 18 h 34"/>
                  <a:gd name="T22" fmla="*/ 10 w 29"/>
                  <a:gd name="T23" fmla="*/ 17 h 34"/>
                  <a:gd name="T24" fmla="*/ 14 w 29"/>
                  <a:gd name="T25" fmla="*/ 13 h 34"/>
                  <a:gd name="T26" fmla="*/ 11 w 29"/>
                  <a:gd name="T27" fmla="*/ 11 h 34"/>
                  <a:gd name="T28" fmla="*/ 13 w 29"/>
                  <a:gd name="T29" fmla="*/ 9 h 34"/>
                  <a:gd name="T30" fmla="*/ 7 w 29"/>
                  <a:gd name="T31" fmla="*/ 9 h 34"/>
                  <a:gd name="T32" fmla="*/ 7 w 29"/>
                  <a:gd name="T33" fmla="*/ 8 h 34"/>
                  <a:gd name="T34" fmla="*/ 8 w 29"/>
                  <a:gd name="T35" fmla="*/ 7 h 34"/>
                  <a:gd name="T36" fmla="*/ 8 w 29"/>
                  <a:gd name="T37" fmla="*/ 21 h 34"/>
                  <a:gd name="T38" fmla="*/ 9 w 29"/>
                  <a:gd name="T39" fmla="*/ 21 h 34"/>
                  <a:gd name="T40" fmla="*/ 7 w 29"/>
                  <a:gd name="T41" fmla="*/ 19 h 34"/>
                  <a:gd name="T42" fmla="*/ 3 w 29"/>
                  <a:gd name="T43" fmla="*/ 14 h 34"/>
                  <a:gd name="T44" fmla="*/ 4 w 29"/>
                  <a:gd name="T45" fmla="*/ 14 h 34"/>
                  <a:gd name="T46" fmla="*/ 8 w 29"/>
                  <a:gd name="T47" fmla="*/ 19 h 34"/>
                  <a:gd name="T48" fmla="*/ 7 w 29"/>
                  <a:gd name="T49" fmla="*/ 16 h 34"/>
                  <a:gd name="T50" fmla="*/ 12 w 29"/>
                  <a:gd name="T51" fmla="*/ 19 h 34"/>
                  <a:gd name="T52" fmla="*/ 7 w 29"/>
                  <a:gd name="T53" fmla="*/ 12 h 34"/>
                  <a:gd name="T54" fmla="*/ 9 w 29"/>
                  <a:gd name="T55" fmla="*/ 12 h 34"/>
                  <a:gd name="T56" fmla="*/ 2 w 29"/>
                  <a:gd name="T57" fmla="*/ 6 h 34"/>
                  <a:gd name="T58" fmla="*/ 1 w 29"/>
                  <a:gd name="T59" fmla="*/ 19 h 34"/>
                  <a:gd name="T60" fmla="*/ 5 w 29"/>
                  <a:gd name="T61" fmla="*/ 16 h 34"/>
                  <a:gd name="T62" fmla="*/ 2 w 29"/>
                  <a:gd name="T63" fmla="*/ 21 h 34"/>
                  <a:gd name="T64" fmla="*/ 5 w 29"/>
                  <a:gd name="T65" fmla="*/ 16 h 34"/>
                  <a:gd name="T66" fmla="*/ 3 w 29"/>
                  <a:gd name="T67" fmla="*/ 21 h 34"/>
                  <a:gd name="T68" fmla="*/ 6 w 29"/>
                  <a:gd name="T69" fmla="*/ 17 h 34"/>
                  <a:gd name="T70" fmla="*/ 2 w 29"/>
                  <a:gd name="T71" fmla="*/ 23 h 34"/>
                  <a:gd name="T72" fmla="*/ 12 w 29"/>
                  <a:gd name="T73" fmla="*/ 28 h 34"/>
                  <a:gd name="T74" fmla="*/ 15 w 29"/>
                  <a:gd name="T75" fmla="*/ 24 h 34"/>
                  <a:gd name="T76" fmla="*/ 18 w 29"/>
                  <a:gd name="T77" fmla="*/ 28 h 34"/>
                  <a:gd name="T78" fmla="*/ 21 w 29"/>
                  <a:gd name="T79" fmla="*/ 26 h 34"/>
                  <a:gd name="T80" fmla="*/ 14 w 29"/>
                  <a:gd name="T81" fmla="*/ 31 h 34"/>
                  <a:gd name="T82" fmla="*/ 15 w 29"/>
                  <a:gd name="T83" fmla="*/ 32 h 34"/>
                  <a:gd name="T84" fmla="*/ 16 w 29"/>
                  <a:gd name="T85" fmla="*/ 30 h 34"/>
                  <a:gd name="T86" fmla="*/ 16 w 29"/>
                  <a:gd name="T87" fmla="*/ 32 h 34"/>
                  <a:gd name="T88" fmla="*/ 24 w 29"/>
                  <a:gd name="T89" fmla="*/ 24 h 34"/>
                  <a:gd name="T90" fmla="*/ 25 w 29"/>
                  <a:gd name="T91" fmla="*/ 18 h 34"/>
                  <a:gd name="T92" fmla="*/ 21 w 29"/>
                  <a:gd name="T93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" h="34">
                    <a:moveTo>
                      <a:pt x="21" y="23"/>
                    </a:moveTo>
                    <a:cubicBezTo>
                      <a:pt x="20" y="22"/>
                      <a:pt x="18" y="24"/>
                      <a:pt x="19" y="22"/>
                    </a:cubicBezTo>
                    <a:cubicBezTo>
                      <a:pt x="21" y="20"/>
                      <a:pt x="21" y="20"/>
                      <a:pt x="21" y="21"/>
                    </a:cubicBezTo>
                    <a:cubicBezTo>
                      <a:pt x="25" y="17"/>
                      <a:pt x="20" y="21"/>
                      <a:pt x="22" y="18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18"/>
                      <a:pt x="17" y="22"/>
                      <a:pt x="17" y="19"/>
                    </a:cubicBezTo>
                    <a:cubicBezTo>
                      <a:pt x="16" y="19"/>
                      <a:pt x="16" y="19"/>
                      <a:pt x="13" y="22"/>
                    </a:cubicBezTo>
                    <a:cubicBezTo>
                      <a:pt x="16" y="18"/>
                      <a:pt x="16" y="18"/>
                      <a:pt x="18" y="15"/>
                    </a:cubicBezTo>
                    <a:cubicBezTo>
                      <a:pt x="16" y="16"/>
                      <a:pt x="13" y="20"/>
                      <a:pt x="10" y="23"/>
                    </a:cubicBezTo>
                    <a:cubicBezTo>
                      <a:pt x="13" y="17"/>
                      <a:pt x="8" y="22"/>
                      <a:pt x="10" y="18"/>
                    </a:cubicBezTo>
                    <a:cubicBezTo>
                      <a:pt x="11" y="18"/>
                      <a:pt x="12" y="17"/>
                      <a:pt x="11" y="18"/>
                    </a:cubicBezTo>
                    <a:cubicBezTo>
                      <a:pt x="15" y="13"/>
                      <a:pt x="10" y="18"/>
                      <a:pt x="10" y="17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13"/>
                      <a:pt x="10" y="15"/>
                      <a:pt x="11" y="11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9" y="11"/>
                      <a:pt x="9" y="9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34"/>
                      <a:pt x="8" y="15"/>
                      <a:pt x="8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19"/>
                      <a:pt x="8" y="19"/>
                      <a:pt x="7" y="19"/>
                    </a:cubicBezTo>
                    <a:cubicBezTo>
                      <a:pt x="5" y="0"/>
                      <a:pt x="6" y="16"/>
                      <a:pt x="3" y="14"/>
                    </a:cubicBezTo>
                    <a:cubicBezTo>
                      <a:pt x="9" y="22"/>
                      <a:pt x="1" y="11"/>
                      <a:pt x="4" y="14"/>
                    </a:cubicBezTo>
                    <a:cubicBezTo>
                      <a:pt x="7" y="16"/>
                      <a:pt x="5" y="16"/>
                      <a:pt x="8" y="19"/>
                    </a:cubicBezTo>
                    <a:cubicBezTo>
                      <a:pt x="5" y="15"/>
                      <a:pt x="8" y="17"/>
                      <a:pt x="7" y="16"/>
                    </a:cubicBezTo>
                    <a:cubicBezTo>
                      <a:pt x="10" y="19"/>
                      <a:pt x="8" y="15"/>
                      <a:pt x="12" y="19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3"/>
                      <a:pt x="9" y="12"/>
                      <a:pt x="9" y="12"/>
                    </a:cubicBezTo>
                    <a:cubicBezTo>
                      <a:pt x="9" y="12"/>
                      <a:pt x="4" y="7"/>
                      <a:pt x="2" y="6"/>
                    </a:cubicBezTo>
                    <a:cubicBezTo>
                      <a:pt x="4" y="12"/>
                      <a:pt x="0" y="5"/>
                      <a:pt x="1" y="19"/>
                    </a:cubicBezTo>
                    <a:cubicBezTo>
                      <a:pt x="5" y="14"/>
                      <a:pt x="2" y="20"/>
                      <a:pt x="5" y="16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0"/>
                      <a:pt x="4" y="18"/>
                      <a:pt x="5" y="16"/>
                    </a:cubicBezTo>
                    <a:cubicBezTo>
                      <a:pt x="6" y="16"/>
                      <a:pt x="4" y="19"/>
                      <a:pt x="3" y="21"/>
                    </a:cubicBezTo>
                    <a:cubicBezTo>
                      <a:pt x="3" y="22"/>
                      <a:pt x="4" y="20"/>
                      <a:pt x="6" y="1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6" y="23"/>
                      <a:pt x="12" y="22"/>
                      <a:pt x="12" y="28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4" y="27"/>
                      <a:pt x="24" y="20"/>
                      <a:pt x="18" y="28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9" y="27"/>
                      <a:pt x="16" y="30"/>
                      <a:pt x="14" y="31"/>
                    </a:cubicBezTo>
                    <a:cubicBezTo>
                      <a:pt x="15" y="31"/>
                      <a:pt x="14" y="32"/>
                      <a:pt x="15" y="32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0" y="28"/>
                      <a:pt x="18" y="30"/>
                      <a:pt x="16" y="32"/>
                    </a:cubicBezTo>
                    <a:cubicBezTo>
                      <a:pt x="20" y="30"/>
                      <a:pt x="22" y="27"/>
                      <a:pt x="24" y="24"/>
                    </a:cubicBezTo>
                    <a:cubicBezTo>
                      <a:pt x="17" y="28"/>
                      <a:pt x="29" y="18"/>
                      <a:pt x="25" y="18"/>
                    </a:cubicBezTo>
                    <a:cubicBezTo>
                      <a:pt x="23" y="19"/>
                      <a:pt x="22" y="21"/>
                      <a:pt x="21" y="2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9" name="Freeform 218">
                <a:extLst>
                  <a:ext uri="{FF2B5EF4-FFF2-40B4-BE49-F238E27FC236}">
                    <a16:creationId xmlns:a16="http://schemas.microsoft.com/office/drawing/2014/main" id="{81886427-D60A-8D4F-901C-3E058A147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280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0" name="Freeform 219">
                <a:extLst>
                  <a:ext uri="{FF2B5EF4-FFF2-40B4-BE49-F238E27FC236}">
                    <a16:creationId xmlns:a16="http://schemas.microsoft.com/office/drawing/2014/main" id="{802191FC-E251-EC4A-8917-006567EBA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2785"/>
                <a:ext cx="0" cy="1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1" name="Rectangle 220">
                <a:extLst>
                  <a:ext uri="{FF2B5EF4-FFF2-40B4-BE49-F238E27FC236}">
                    <a16:creationId xmlns:a16="http://schemas.microsoft.com/office/drawing/2014/main" id="{F88C7164-FB34-7740-BB1A-8CD2847AA0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0" y="2803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2" name="Freeform 221">
                <a:extLst>
                  <a:ext uri="{FF2B5EF4-FFF2-40B4-BE49-F238E27FC236}">
                    <a16:creationId xmlns:a16="http://schemas.microsoft.com/office/drawing/2014/main" id="{3ADA6366-06F5-B34A-BF6D-1A20BEED9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" y="2798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3" name="Freeform 222">
                <a:extLst>
                  <a:ext uri="{FF2B5EF4-FFF2-40B4-BE49-F238E27FC236}">
                    <a16:creationId xmlns:a16="http://schemas.microsoft.com/office/drawing/2014/main" id="{E02A35E6-2DA4-7541-8E3A-BA1741FF6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278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4" name="Freeform 223">
                <a:extLst>
                  <a:ext uri="{FF2B5EF4-FFF2-40B4-BE49-F238E27FC236}">
                    <a16:creationId xmlns:a16="http://schemas.microsoft.com/office/drawing/2014/main" id="{051DE875-4AD3-DB44-9CA7-7BAC84149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8" y="27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5" name="Freeform 224">
                <a:extLst>
                  <a:ext uri="{FF2B5EF4-FFF2-40B4-BE49-F238E27FC236}">
                    <a16:creationId xmlns:a16="http://schemas.microsoft.com/office/drawing/2014/main" id="{447BAD48-027E-D841-A622-24D8AC569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" y="2745"/>
                <a:ext cx="30" cy="44"/>
              </a:xfrm>
              <a:custGeom>
                <a:avLst/>
                <a:gdLst>
                  <a:gd name="T0" fmla="*/ 23 w 36"/>
                  <a:gd name="T1" fmla="*/ 2 h 53"/>
                  <a:gd name="T2" fmla="*/ 16 w 36"/>
                  <a:gd name="T3" fmla="*/ 1 h 53"/>
                  <a:gd name="T4" fmla="*/ 13 w 36"/>
                  <a:gd name="T5" fmla="*/ 2 h 53"/>
                  <a:gd name="T6" fmla="*/ 16 w 36"/>
                  <a:gd name="T7" fmla="*/ 5 h 53"/>
                  <a:gd name="T8" fmla="*/ 16 w 36"/>
                  <a:gd name="T9" fmla="*/ 10 h 53"/>
                  <a:gd name="T10" fmla="*/ 13 w 36"/>
                  <a:gd name="T11" fmla="*/ 13 h 53"/>
                  <a:gd name="T12" fmla="*/ 18 w 36"/>
                  <a:gd name="T13" fmla="*/ 19 h 53"/>
                  <a:gd name="T14" fmla="*/ 16 w 36"/>
                  <a:gd name="T15" fmla="*/ 19 h 53"/>
                  <a:gd name="T16" fmla="*/ 13 w 36"/>
                  <a:gd name="T17" fmla="*/ 21 h 53"/>
                  <a:gd name="T18" fmla="*/ 22 w 36"/>
                  <a:gd name="T19" fmla="*/ 26 h 53"/>
                  <a:gd name="T20" fmla="*/ 21 w 36"/>
                  <a:gd name="T21" fmla="*/ 29 h 53"/>
                  <a:gd name="T22" fmla="*/ 16 w 36"/>
                  <a:gd name="T23" fmla="*/ 29 h 53"/>
                  <a:gd name="T24" fmla="*/ 15 w 36"/>
                  <a:gd name="T25" fmla="*/ 32 h 53"/>
                  <a:gd name="T26" fmla="*/ 11 w 36"/>
                  <a:gd name="T27" fmla="*/ 34 h 53"/>
                  <a:gd name="T28" fmla="*/ 11 w 36"/>
                  <a:gd name="T29" fmla="*/ 37 h 53"/>
                  <a:gd name="T30" fmla="*/ 14 w 36"/>
                  <a:gd name="T31" fmla="*/ 42 h 53"/>
                  <a:gd name="T32" fmla="*/ 9 w 36"/>
                  <a:gd name="T33" fmla="*/ 39 h 53"/>
                  <a:gd name="T34" fmla="*/ 9 w 36"/>
                  <a:gd name="T35" fmla="*/ 42 h 53"/>
                  <a:gd name="T36" fmla="*/ 4 w 36"/>
                  <a:gd name="T37" fmla="*/ 46 h 53"/>
                  <a:gd name="T38" fmla="*/ 7 w 36"/>
                  <a:gd name="T39" fmla="*/ 45 h 53"/>
                  <a:gd name="T40" fmla="*/ 5 w 36"/>
                  <a:gd name="T41" fmla="*/ 42 h 53"/>
                  <a:gd name="T42" fmla="*/ 15 w 36"/>
                  <a:gd name="T43" fmla="*/ 49 h 53"/>
                  <a:gd name="T44" fmla="*/ 17 w 36"/>
                  <a:gd name="T45" fmla="*/ 49 h 53"/>
                  <a:gd name="T46" fmla="*/ 17 w 36"/>
                  <a:gd name="T47" fmla="*/ 46 h 53"/>
                  <a:gd name="T48" fmla="*/ 20 w 36"/>
                  <a:gd name="T49" fmla="*/ 45 h 53"/>
                  <a:gd name="T50" fmla="*/ 22 w 36"/>
                  <a:gd name="T51" fmla="*/ 42 h 53"/>
                  <a:gd name="T52" fmla="*/ 22 w 36"/>
                  <a:gd name="T53" fmla="*/ 38 h 53"/>
                  <a:gd name="T54" fmla="*/ 23 w 36"/>
                  <a:gd name="T55" fmla="*/ 38 h 53"/>
                  <a:gd name="T56" fmla="*/ 23 w 36"/>
                  <a:gd name="T57" fmla="*/ 38 h 53"/>
                  <a:gd name="T58" fmla="*/ 23 w 36"/>
                  <a:gd name="T59" fmla="*/ 35 h 53"/>
                  <a:gd name="T60" fmla="*/ 22 w 36"/>
                  <a:gd name="T61" fmla="*/ 31 h 53"/>
                  <a:gd name="T62" fmla="*/ 27 w 36"/>
                  <a:gd name="T63" fmla="*/ 33 h 53"/>
                  <a:gd name="T64" fmla="*/ 28 w 36"/>
                  <a:gd name="T65" fmla="*/ 30 h 53"/>
                  <a:gd name="T66" fmla="*/ 24 w 36"/>
                  <a:gd name="T67" fmla="*/ 26 h 53"/>
                  <a:gd name="T68" fmla="*/ 24 w 36"/>
                  <a:gd name="T69" fmla="*/ 22 h 53"/>
                  <a:gd name="T70" fmla="*/ 23 w 36"/>
                  <a:gd name="T71" fmla="*/ 17 h 53"/>
                  <a:gd name="T72" fmla="*/ 24 w 36"/>
                  <a:gd name="T73" fmla="*/ 16 h 53"/>
                  <a:gd name="T74" fmla="*/ 24 w 36"/>
                  <a:gd name="T75" fmla="*/ 10 h 53"/>
                  <a:gd name="T76" fmla="*/ 18 w 36"/>
                  <a:gd name="T77" fmla="*/ 11 h 53"/>
                  <a:gd name="T78" fmla="*/ 28 w 36"/>
                  <a:gd name="T79" fmla="*/ 1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" h="53">
                    <a:moveTo>
                      <a:pt x="29" y="5"/>
                    </a:moveTo>
                    <a:cubicBezTo>
                      <a:pt x="28" y="4"/>
                      <a:pt x="26" y="3"/>
                      <a:pt x="23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1"/>
                      <a:pt x="20" y="0"/>
                      <a:pt x="16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2" y="2"/>
                      <a:pt x="14" y="1"/>
                      <a:pt x="13" y="2"/>
                    </a:cubicBezTo>
                    <a:cubicBezTo>
                      <a:pt x="14" y="3"/>
                      <a:pt x="22" y="4"/>
                      <a:pt x="20" y="5"/>
                    </a:cubicBezTo>
                    <a:cubicBezTo>
                      <a:pt x="21" y="5"/>
                      <a:pt x="18" y="5"/>
                      <a:pt x="16" y="5"/>
                    </a:cubicBezTo>
                    <a:cubicBezTo>
                      <a:pt x="16" y="5"/>
                      <a:pt x="22" y="7"/>
                      <a:pt x="23" y="7"/>
                    </a:cubicBezTo>
                    <a:cubicBezTo>
                      <a:pt x="6" y="4"/>
                      <a:pt x="27" y="11"/>
                      <a:pt x="16" y="10"/>
                    </a:cubicBezTo>
                    <a:cubicBezTo>
                      <a:pt x="17" y="11"/>
                      <a:pt x="15" y="11"/>
                      <a:pt x="19" y="13"/>
                    </a:cubicBezTo>
                    <a:cubicBezTo>
                      <a:pt x="14" y="12"/>
                      <a:pt x="18" y="14"/>
                      <a:pt x="13" y="13"/>
                    </a:cubicBezTo>
                    <a:cubicBezTo>
                      <a:pt x="23" y="16"/>
                      <a:pt x="8" y="14"/>
                      <a:pt x="20" y="18"/>
                    </a:cubicBezTo>
                    <a:cubicBezTo>
                      <a:pt x="16" y="18"/>
                      <a:pt x="21" y="18"/>
                      <a:pt x="18" y="1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4" y="18"/>
                      <a:pt x="21" y="21"/>
                      <a:pt x="16" y="19"/>
                    </a:cubicBezTo>
                    <a:cubicBezTo>
                      <a:pt x="14" y="20"/>
                      <a:pt x="19" y="21"/>
                      <a:pt x="22" y="23"/>
                    </a:cubicBezTo>
                    <a:cubicBezTo>
                      <a:pt x="20" y="23"/>
                      <a:pt x="18" y="22"/>
                      <a:pt x="13" y="21"/>
                    </a:cubicBezTo>
                    <a:cubicBezTo>
                      <a:pt x="18" y="23"/>
                      <a:pt x="15" y="23"/>
                      <a:pt x="18" y="25"/>
                    </a:cubicBezTo>
                    <a:cubicBezTo>
                      <a:pt x="18" y="25"/>
                      <a:pt x="20" y="25"/>
                      <a:pt x="22" y="26"/>
                    </a:cubicBezTo>
                    <a:cubicBezTo>
                      <a:pt x="20" y="27"/>
                      <a:pt x="25" y="29"/>
                      <a:pt x="26" y="31"/>
                    </a:cubicBezTo>
                    <a:cubicBezTo>
                      <a:pt x="19" y="29"/>
                      <a:pt x="26" y="30"/>
                      <a:pt x="21" y="29"/>
                    </a:cubicBezTo>
                    <a:cubicBezTo>
                      <a:pt x="18" y="26"/>
                      <a:pt x="19" y="26"/>
                      <a:pt x="15" y="23"/>
                    </a:cubicBezTo>
                    <a:cubicBezTo>
                      <a:pt x="14" y="24"/>
                      <a:pt x="14" y="26"/>
                      <a:pt x="16" y="29"/>
                    </a:cubicBezTo>
                    <a:cubicBezTo>
                      <a:pt x="15" y="29"/>
                      <a:pt x="13" y="27"/>
                      <a:pt x="12" y="27"/>
                    </a:cubicBezTo>
                    <a:cubicBezTo>
                      <a:pt x="9" y="27"/>
                      <a:pt x="18" y="32"/>
                      <a:pt x="15" y="32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5" y="33"/>
                      <a:pt x="10" y="31"/>
                      <a:pt x="11" y="34"/>
                    </a:cubicBezTo>
                    <a:cubicBezTo>
                      <a:pt x="13" y="34"/>
                      <a:pt x="14" y="35"/>
                      <a:pt x="15" y="36"/>
                    </a:cubicBezTo>
                    <a:cubicBezTo>
                      <a:pt x="7" y="31"/>
                      <a:pt x="17" y="40"/>
                      <a:pt x="11" y="37"/>
                    </a:cubicBezTo>
                    <a:cubicBezTo>
                      <a:pt x="16" y="40"/>
                      <a:pt x="18" y="43"/>
                      <a:pt x="18" y="44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7" y="42"/>
                      <a:pt x="9" y="37"/>
                      <a:pt x="8" y="35"/>
                    </a:cubicBezTo>
                    <a:cubicBezTo>
                      <a:pt x="10" y="37"/>
                      <a:pt x="6" y="36"/>
                      <a:pt x="9" y="39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5" y="37"/>
                      <a:pt x="13" y="43"/>
                      <a:pt x="9" y="42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6" y="42"/>
                      <a:pt x="0" y="40"/>
                      <a:pt x="4" y="46"/>
                    </a:cubicBezTo>
                    <a:cubicBezTo>
                      <a:pt x="5" y="48"/>
                      <a:pt x="11" y="52"/>
                      <a:pt x="12" y="53"/>
                    </a:cubicBezTo>
                    <a:cubicBezTo>
                      <a:pt x="12" y="51"/>
                      <a:pt x="9" y="47"/>
                      <a:pt x="7" y="45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9" y="46"/>
                      <a:pt x="8" y="44"/>
                      <a:pt x="5" y="42"/>
                    </a:cubicBezTo>
                    <a:cubicBezTo>
                      <a:pt x="4" y="40"/>
                      <a:pt x="9" y="45"/>
                      <a:pt x="7" y="42"/>
                    </a:cubicBezTo>
                    <a:cubicBezTo>
                      <a:pt x="11" y="46"/>
                      <a:pt x="12" y="46"/>
                      <a:pt x="15" y="49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5" y="48"/>
                      <a:pt x="15" y="48"/>
                      <a:pt x="17" y="49"/>
                    </a:cubicBezTo>
                    <a:cubicBezTo>
                      <a:pt x="12" y="44"/>
                      <a:pt x="20" y="49"/>
                      <a:pt x="18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5" y="44"/>
                      <a:pt x="15" y="44"/>
                      <a:pt x="15" y="43"/>
                    </a:cubicBezTo>
                    <a:cubicBezTo>
                      <a:pt x="18" y="45"/>
                      <a:pt x="18" y="45"/>
                      <a:pt x="20" y="45"/>
                    </a:cubicBezTo>
                    <a:cubicBezTo>
                      <a:pt x="19" y="43"/>
                      <a:pt x="14" y="40"/>
                      <a:pt x="15" y="39"/>
                    </a:cubicBezTo>
                    <a:cubicBezTo>
                      <a:pt x="19" y="42"/>
                      <a:pt x="18" y="40"/>
                      <a:pt x="22" y="42"/>
                    </a:cubicBezTo>
                    <a:cubicBezTo>
                      <a:pt x="18" y="39"/>
                      <a:pt x="22" y="39"/>
                      <a:pt x="19" y="38"/>
                    </a:cubicBezTo>
                    <a:cubicBezTo>
                      <a:pt x="18" y="37"/>
                      <a:pt x="19" y="36"/>
                      <a:pt x="22" y="38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1" y="37"/>
                      <a:pt x="23" y="38"/>
                    </a:cubicBezTo>
                    <a:cubicBezTo>
                      <a:pt x="25" y="38"/>
                      <a:pt x="24" y="39"/>
                      <a:pt x="25" y="39"/>
                    </a:cubicBezTo>
                    <a:cubicBezTo>
                      <a:pt x="26" y="38"/>
                      <a:pt x="18" y="33"/>
                      <a:pt x="23" y="35"/>
                    </a:cubicBezTo>
                    <a:cubicBezTo>
                      <a:pt x="21" y="33"/>
                      <a:pt x="21" y="32"/>
                      <a:pt x="16" y="30"/>
                    </a:cubicBezTo>
                    <a:cubicBezTo>
                      <a:pt x="18" y="30"/>
                      <a:pt x="22" y="32"/>
                      <a:pt x="22" y="31"/>
                    </a:cubicBezTo>
                    <a:cubicBezTo>
                      <a:pt x="18" y="28"/>
                      <a:pt x="24" y="31"/>
                      <a:pt x="21" y="29"/>
                    </a:cubicBezTo>
                    <a:cubicBezTo>
                      <a:pt x="26" y="32"/>
                      <a:pt x="23" y="30"/>
                      <a:pt x="27" y="33"/>
                    </a:cubicBezTo>
                    <a:cubicBezTo>
                      <a:pt x="29" y="33"/>
                      <a:pt x="23" y="29"/>
                      <a:pt x="25" y="28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7" y="29"/>
                      <a:pt x="23" y="27"/>
                      <a:pt x="27" y="28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6" y="26"/>
                      <a:pt x="26" y="25"/>
                      <a:pt x="30" y="26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31" y="24"/>
                      <a:pt x="25" y="20"/>
                      <a:pt x="20" y="17"/>
                    </a:cubicBezTo>
                    <a:cubicBezTo>
                      <a:pt x="20" y="17"/>
                      <a:pt x="22" y="16"/>
                      <a:pt x="23" y="17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7"/>
                      <a:pt x="29" y="18"/>
                      <a:pt x="24" y="16"/>
                    </a:cubicBezTo>
                    <a:cubicBezTo>
                      <a:pt x="23" y="15"/>
                      <a:pt x="28" y="16"/>
                      <a:pt x="29" y="16"/>
                    </a:cubicBezTo>
                    <a:cubicBezTo>
                      <a:pt x="22" y="13"/>
                      <a:pt x="36" y="13"/>
                      <a:pt x="24" y="10"/>
                    </a:cubicBezTo>
                    <a:cubicBezTo>
                      <a:pt x="24" y="11"/>
                      <a:pt x="22" y="11"/>
                      <a:pt x="22" y="12"/>
                    </a:cubicBezTo>
                    <a:cubicBezTo>
                      <a:pt x="20" y="12"/>
                      <a:pt x="18" y="11"/>
                      <a:pt x="18" y="11"/>
                    </a:cubicBezTo>
                    <a:cubicBezTo>
                      <a:pt x="18" y="10"/>
                      <a:pt x="22" y="10"/>
                      <a:pt x="20" y="9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36" y="10"/>
                      <a:pt x="18" y="5"/>
                      <a:pt x="29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6" name="Freeform 225">
                <a:extLst>
                  <a:ext uri="{FF2B5EF4-FFF2-40B4-BE49-F238E27FC236}">
                    <a16:creationId xmlns:a16="http://schemas.microsoft.com/office/drawing/2014/main" id="{DEF63349-6E35-3447-931D-4DD1599BA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2761"/>
                <a:ext cx="3" cy="1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7" name="Freeform 226">
                <a:extLst>
                  <a:ext uri="{FF2B5EF4-FFF2-40B4-BE49-F238E27FC236}">
                    <a16:creationId xmlns:a16="http://schemas.microsoft.com/office/drawing/2014/main" id="{D84FCC66-5B4D-3E42-BE69-ADE61C62F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1" y="276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8" name="Freeform 227">
                <a:extLst>
                  <a:ext uri="{FF2B5EF4-FFF2-40B4-BE49-F238E27FC236}">
                    <a16:creationId xmlns:a16="http://schemas.microsoft.com/office/drawing/2014/main" id="{8767CF6B-4815-9946-AA49-33D399E5C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3" y="2746"/>
                <a:ext cx="1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9" name="Rectangle 228">
                <a:extLst>
                  <a:ext uri="{FF2B5EF4-FFF2-40B4-BE49-F238E27FC236}">
                    <a16:creationId xmlns:a16="http://schemas.microsoft.com/office/drawing/2014/main" id="{D6C4D2F5-4F03-FC42-8D35-5BEF06A58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1" y="274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0" name="Freeform 229">
                <a:extLst>
                  <a:ext uri="{FF2B5EF4-FFF2-40B4-BE49-F238E27FC236}">
                    <a16:creationId xmlns:a16="http://schemas.microsoft.com/office/drawing/2014/main" id="{5682FFB6-6E8D-1E43-AD59-F0D000551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" y="2729"/>
                <a:ext cx="23" cy="16"/>
              </a:xfrm>
              <a:custGeom>
                <a:avLst/>
                <a:gdLst>
                  <a:gd name="T0" fmla="*/ 10 w 28"/>
                  <a:gd name="T1" fmla="*/ 2 h 20"/>
                  <a:gd name="T2" fmla="*/ 6 w 28"/>
                  <a:gd name="T3" fmla="*/ 4 h 20"/>
                  <a:gd name="T4" fmla="*/ 9 w 28"/>
                  <a:gd name="T5" fmla="*/ 1 h 20"/>
                  <a:gd name="T6" fmla="*/ 2 w 28"/>
                  <a:gd name="T7" fmla="*/ 5 h 20"/>
                  <a:gd name="T8" fmla="*/ 10 w 28"/>
                  <a:gd name="T9" fmla="*/ 10 h 20"/>
                  <a:gd name="T10" fmla="*/ 7 w 28"/>
                  <a:gd name="T11" fmla="*/ 10 h 20"/>
                  <a:gd name="T12" fmla="*/ 13 w 28"/>
                  <a:gd name="T13" fmla="*/ 12 h 20"/>
                  <a:gd name="T14" fmla="*/ 7 w 28"/>
                  <a:gd name="T15" fmla="*/ 13 h 20"/>
                  <a:gd name="T16" fmla="*/ 10 w 28"/>
                  <a:gd name="T17" fmla="*/ 15 h 20"/>
                  <a:gd name="T18" fmla="*/ 12 w 28"/>
                  <a:gd name="T19" fmla="*/ 14 h 20"/>
                  <a:gd name="T20" fmla="*/ 11 w 28"/>
                  <a:gd name="T21" fmla="*/ 15 h 20"/>
                  <a:gd name="T22" fmla="*/ 12 w 28"/>
                  <a:gd name="T23" fmla="*/ 15 h 20"/>
                  <a:gd name="T24" fmla="*/ 13 w 28"/>
                  <a:gd name="T25" fmla="*/ 16 h 20"/>
                  <a:gd name="T26" fmla="*/ 12 w 28"/>
                  <a:gd name="T27" fmla="*/ 16 h 20"/>
                  <a:gd name="T28" fmla="*/ 14 w 28"/>
                  <a:gd name="T29" fmla="*/ 17 h 20"/>
                  <a:gd name="T30" fmla="*/ 10 w 28"/>
                  <a:gd name="T31" fmla="*/ 17 h 20"/>
                  <a:gd name="T32" fmla="*/ 15 w 28"/>
                  <a:gd name="T33" fmla="*/ 20 h 20"/>
                  <a:gd name="T34" fmla="*/ 19 w 28"/>
                  <a:gd name="T35" fmla="*/ 20 h 20"/>
                  <a:gd name="T36" fmla="*/ 16 w 28"/>
                  <a:gd name="T37" fmla="*/ 18 h 20"/>
                  <a:gd name="T38" fmla="*/ 16 w 28"/>
                  <a:gd name="T39" fmla="*/ 18 h 20"/>
                  <a:gd name="T40" fmla="*/ 15 w 28"/>
                  <a:gd name="T41" fmla="*/ 16 h 20"/>
                  <a:gd name="T42" fmla="*/ 20 w 28"/>
                  <a:gd name="T43" fmla="*/ 17 h 20"/>
                  <a:gd name="T44" fmla="*/ 24 w 28"/>
                  <a:gd name="T45" fmla="*/ 14 h 20"/>
                  <a:gd name="T46" fmla="*/ 24 w 28"/>
                  <a:gd name="T47" fmla="*/ 14 h 20"/>
                  <a:gd name="T48" fmla="*/ 22 w 28"/>
                  <a:gd name="T49" fmla="*/ 13 h 20"/>
                  <a:gd name="T50" fmla="*/ 19 w 28"/>
                  <a:gd name="T51" fmla="*/ 14 h 20"/>
                  <a:gd name="T52" fmla="*/ 13 w 28"/>
                  <a:gd name="T53" fmla="*/ 14 h 20"/>
                  <a:gd name="T54" fmla="*/ 13 w 28"/>
                  <a:gd name="T55" fmla="*/ 13 h 20"/>
                  <a:gd name="T56" fmla="*/ 18 w 28"/>
                  <a:gd name="T57" fmla="*/ 13 h 20"/>
                  <a:gd name="T58" fmla="*/ 15 w 28"/>
                  <a:gd name="T59" fmla="*/ 13 h 20"/>
                  <a:gd name="T60" fmla="*/ 21 w 28"/>
                  <a:gd name="T61" fmla="*/ 11 h 20"/>
                  <a:gd name="T62" fmla="*/ 15 w 28"/>
                  <a:gd name="T63" fmla="*/ 12 h 20"/>
                  <a:gd name="T64" fmla="*/ 14 w 28"/>
                  <a:gd name="T65" fmla="*/ 7 h 20"/>
                  <a:gd name="T66" fmla="*/ 17 w 28"/>
                  <a:gd name="T67" fmla="*/ 7 h 20"/>
                  <a:gd name="T68" fmla="*/ 13 w 28"/>
                  <a:gd name="T69" fmla="*/ 7 h 20"/>
                  <a:gd name="T70" fmla="*/ 14 w 28"/>
                  <a:gd name="T71" fmla="*/ 4 h 20"/>
                  <a:gd name="T72" fmla="*/ 11 w 28"/>
                  <a:gd name="T73" fmla="*/ 6 h 20"/>
                  <a:gd name="T74" fmla="*/ 11 w 28"/>
                  <a:gd name="T75" fmla="*/ 3 h 20"/>
                  <a:gd name="T76" fmla="*/ 11 w 28"/>
                  <a:gd name="T77" fmla="*/ 3 h 20"/>
                  <a:gd name="T78" fmla="*/ 5 w 28"/>
                  <a:gd name="T79" fmla="*/ 5 h 20"/>
                  <a:gd name="T80" fmla="*/ 10 w 28"/>
                  <a:gd name="T81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" h="20">
                    <a:moveTo>
                      <a:pt x="10" y="2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8" y="2"/>
                      <a:pt x="5" y="3"/>
                      <a:pt x="9" y="1"/>
                    </a:cubicBezTo>
                    <a:cubicBezTo>
                      <a:pt x="4" y="4"/>
                      <a:pt x="7" y="0"/>
                      <a:pt x="2" y="5"/>
                    </a:cubicBezTo>
                    <a:cubicBezTo>
                      <a:pt x="5" y="6"/>
                      <a:pt x="3" y="9"/>
                      <a:pt x="10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13" y="10"/>
                      <a:pt x="0" y="14"/>
                      <a:pt x="13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5" y="14"/>
                      <a:pt x="16" y="13"/>
                      <a:pt x="10" y="15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5"/>
                      <a:pt x="11" y="15"/>
                      <a:pt x="11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5" y="15"/>
                      <a:pt x="15" y="16"/>
                      <a:pt x="13" y="16"/>
                    </a:cubicBezTo>
                    <a:cubicBezTo>
                      <a:pt x="11" y="16"/>
                      <a:pt x="12" y="16"/>
                      <a:pt x="12" y="16"/>
                    </a:cubicBezTo>
                    <a:cubicBezTo>
                      <a:pt x="10" y="16"/>
                      <a:pt x="14" y="17"/>
                      <a:pt x="14" y="17"/>
                    </a:cubicBezTo>
                    <a:cubicBezTo>
                      <a:pt x="12" y="17"/>
                      <a:pt x="11" y="17"/>
                      <a:pt x="10" y="17"/>
                    </a:cubicBezTo>
                    <a:cubicBezTo>
                      <a:pt x="13" y="19"/>
                      <a:pt x="6" y="19"/>
                      <a:pt x="15" y="20"/>
                    </a:cubicBezTo>
                    <a:cubicBezTo>
                      <a:pt x="17" y="20"/>
                      <a:pt x="19" y="20"/>
                      <a:pt x="19" y="20"/>
                    </a:cubicBezTo>
                    <a:cubicBezTo>
                      <a:pt x="23" y="19"/>
                      <a:pt x="19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7" y="17"/>
                      <a:pt x="18" y="17"/>
                      <a:pt x="15" y="16"/>
                    </a:cubicBezTo>
                    <a:cubicBezTo>
                      <a:pt x="18" y="16"/>
                      <a:pt x="18" y="17"/>
                      <a:pt x="20" y="17"/>
                    </a:cubicBezTo>
                    <a:cubicBezTo>
                      <a:pt x="28" y="15"/>
                      <a:pt x="15" y="15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3"/>
                      <a:pt x="23" y="13"/>
                      <a:pt x="22" y="13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4" y="14"/>
                      <a:pt x="13" y="14"/>
                    </a:cubicBezTo>
                    <a:cubicBezTo>
                      <a:pt x="17" y="13"/>
                      <a:pt x="11" y="14"/>
                      <a:pt x="13" y="13"/>
                    </a:cubicBezTo>
                    <a:cubicBezTo>
                      <a:pt x="16" y="12"/>
                      <a:pt x="16" y="13"/>
                      <a:pt x="18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2"/>
                      <a:pt x="19" y="11"/>
                      <a:pt x="21" y="11"/>
                    </a:cubicBezTo>
                    <a:cubicBezTo>
                      <a:pt x="18" y="11"/>
                      <a:pt x="19" y="11"/>
                      <a:pt x="15" y="12"/>
                    </a:cubicBezTo>
                    <a:cubicBezTo>
                      <a:pt x="20" y="10"/>
                      <a:pt x="18" y="7"/>
                      <a:pt x="14" y="7"/>
                    </a:cubicBezTo>
                    <a:cubicBezTo>
                      <a:pt x="15" y="8"/>
                      <a:pt x="18" y="6"/>
                      <a:pt x="17" y="7"/>
                    </a:cubicBezTo>
                    <a:cubicBezTo>
                      <a:pt x="18" y="6"/>
                      <a:pt x="16" y="6"/>
                      <a:pt x="13" y="7"/>
                    </a:cubicBezTo>
                    <a:cubicBezTo>
                      <a:pt x="11" y="7"/>
                      <a:pt x="12" y="6"/>
                      <a:pt x="14" y="4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7" y="7"/>
                      <a:pt x="14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4" y="7"/>
                      <a:pt x="5" y="5"/>
                    </a:cubicBezTo>
                    <a:cubicBezTo>
                      <a:pt x="8" y="4"/>
                      <a:pt x="8" y="4"/>
                      <a:pt x="1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1" name="Freeform 230">
                <a:extLst>
                  <a:ext uri="{FF2B5EF4-FFF2-40B4-BE49-F238E27FC236}">
                    <a16:creationId xmlns:a16="http://schemas.microsoft.com/office/drawing/2014/main" id="{3BE87AB3-182D-D943-ABB4-A3A2EDB16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2729"/>
                <a:ext cx="4" cy="5"/>
              </a:xfrm>
              <a:custGeom>
                <a:avLst/>
                <a:gdLst>
                  <a:gd name="T0" fmla="*/ 2 w 6"/>
                  <a:gd name="T1" fmla="*/ 3 h 6"/>
                  <a:gd name="T2" fmla="*/ 5 w 6"/>
                  <a:gd name="T3" fmla="*/ 1 h 6"/>
                  <a:gd name="T4" fmla="*/ 0 w 6"/>
                  <a:gd name="T5" fmla="*/ 5 h 6"/>
                  <a:gd name="T6" fmla="*/ 1 w 6"/>
                  <a:gd name="T7" fmla="*/ 4 h 6"/>
                  <a:gd name="T8" fmla="*/ 2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2" y="3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6" y="0"/>
                      <a:pt x="2" y="3"/>
                      <a:pt x="0" y="5"/>
                    </a:cubicBezTo>
                    <a:cubicBezTo>
                      <a:pt x="1" y="4"/>
                      <a:pt x="0" y="6"/>
                      <a:pt x="1" y="4"/>
                    </a:cubicBezTo>
                    <a:cubicBezTo>
                      <a:pt x="2" y="4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2" name="Freeform 231">
                <a:extLst>
                  <a:ext uri="{FF2B5EF4-FFF2-40B4-BE49-F238E27FC236}">
                    <a16:creationId xmlns:a16="http://schemas.microsoft.com/office/drawing/2014/main" id="{973B8113-26BC-BE42-838A-247DDB20C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7" y="2725"/>
                <a:ext cx="12" cy="11"/>
              </a:xfrm>
              <a:custGeom>
                <a:avLst/>
                <a:gdLst>
                  <a:gd name="T0" fmla="*/ 6 w 15"/>
                  <a:gd name="T1" fmla="*/ 5 h 13"/>
                  <a:gd name="T2" fmla="*/ 4 w 15"/>
                  <a:gd name="T3" fmla="*/ 8 h 13"/>
                  <a:gd name="T4" fmla="*/ 6 w 15"/>
                  <a:gd name="T5" fmla="*/ 11 h 13"/>
                  <a:gd name="T6" fmla="*/ 11 w 15"/>
                  <a:gd name="T7" fmla="*/ 6 h 13"/>
                  <a:gd name="T8" fmla="*/ 8 w 15"/>
                  <a:gd name="T9" fmla="*/ 10 h 13"/>
                  <a:gd name="T10" fmla="*/ 12 w 15"/>
                  <a:gd name="T11" fmla="*/ 6 h 13"/>
                  <a:gd name="T12" fmla="*/ 10 w 15"/>
                  <a:gd name="T13" fmla="*/ 8 h 13"/>
                  <a:gd name="T14" fmla="*/ 12 w 15"/>
                  <a:gd name="T15" fmla="*/ 6 h 13"/>
                  <a:gd name="T16" fmla="*/ 11 w 15"/>
                  <a:gd name="T17" fmla="*/ 6 h 13"/>
                  <a:gd name="T18" fmla="*/ 13 w 15"/>
                  <a:gd name="T19" fmla="*/ 4 h 13"/>
                  <a:gd name="T20" fmla="*/ 8 w 15"/>
                  <a:gd name="T21" fmla="*/ 8 h 13"/>
                  <a:gd name="T22" fmla="*/ 11 w 15"/>
                  <a:gd name="T23" fmla="*/ 3 h 13"/>
                  <a:gd name="T24" fmla="*/ 11 w 15"/>
                  <a:gd name="T25" fmla="*/ 1 h 13"/>
                  <a:gd name="T26" fmla="*/ 10 w 15"/>
                  <a:gd name="T27" fmla="*/ 2 h 13"/>
                  <a:gd name="T28" fmla="*/ 8 w 15"/>
                  <a:gd name="T29" fmla="*/ 6 h 13"/>
                  <a:gd name="T30" fmla="*/ 10 w 15"/>
                  <a:gd name="T31" fmla="*/ 1 h 13"/>
                  <a:gd name="T32" fmla="*/ 6 w 15"/>
                  <a:gd name="T33" fmla="*/ 1 h 13"/>
                  <a:gd name="T34" fmla="*/ 2 w 15"/>
                  <a:gd name="T35" fmla="*/ 7 h 13"/>
                  <a:gd name="T36" fmla="*/ 5 w 15"/>
                  <a:gd name="T37" fmla="*/ 2 h 13"/>
                  <a:gd name="T38" fmla="*/ 5 w 15"/>
                  <a:gd name="T39" fmla="*/ 1 h 13"/>
                  <a:gd name="T40" fmla="*/ 1 w 15"/>
                  <a:gd name="T41" fmla="*/ 9 h 13"/>
                  <a:gd name="T42" fmla="*/ 6 w 15"/>
                  <a:gd name="T43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13">
                    <a:moveTo>
                      <a:pt x="6" y="5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7" y="8"/>
                      <a:pt x="6" y="11"/>
                    </a:cubicBezTo>
                    <a:cubicBezTo>
                      <a:pt x="5" y="12"/>
                      <a:pt x="9" y="7"/>
                      <a:pt x="11" y="6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8"/>
                      <a:pt x="8" y="11"/>
                      <a:pt x="12" y="6"/>
                    </a:cubicBezTo>
                    <a:cubicBezTo>
                      <a:pt x="13" y="6"/>
                      <a:pt x="10" y="9"/>
                      <a:pt x="10" y="8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5" y="0"/>
                      <a:pt x="7" y="10"/>
                      <a:pt x="8" y="8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9" y="4"/>
                      <a:pt x="11" y="1"/>
                    </a:cubicBezTo>
                    <a:cubicBezTo>
                      <a:pt x="11" y="1"/>
                      <a:pt x="9" y="3"/>
                      <a:pt x="10" y="2"/>
                    </a:cubicBezTo>
                    <a:cubicBezTo>
                      <a:pt x="10" y="3"/>
                      <a:pt x="9" y="5"/>
                      <a:pt x="8" y="6"/>
                    </a:cubicBezTo>
                    <a:cubicBezTo>
                      <a:pt x="4" y="9"/>
                      <a:pt x="10" y="3"/>
                      <a:pt x="10" y="1"/>
                    </a:cubicBezTo>
                    <a:cubicBezTo>
                      <a:pt x="7" y="3"/>
                      <a:pt x="4" y="6"/>
                      <a:pt x="6" y="1"/>
                    </a:cubicBezTo>
                    <a:cubicBezTo>
                      <a:pt x="5" y="4"/>
                      <a:pt x="3" y="7"/>
                      <a:pt x="2" y="7"/>
                    </a:cubicBezTo>
                    <a:cubicBezTo>
                      <a:pt x="3" y="5"/>
                      <a:pt x="4" y="4"/>
                      <a:pt x="5" y="2"/>
                    </a:cubicBezTo>
                    <a:cubicBezTo>
                      <a:pt x="5" y="2"/>
                      <a:pt x="6" y="0"/>
                      <a:pt x="5" y="1"/>
                    </a:cubicBezTo>
                    <a:cubicBezTo>
                      <a:pt x="4" y="4"/>
                      <a:pt x="2" y="8"/>
                      <a:pt x="1" y="9"/>
                    </a:cubicBezTo>
                    <a:cubicBezTo>
                      <a:pt x="0" y="13"/>
                      <a:pt x="5" y="4"/>
                      <a:pt x="6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3" name="Rectangle 232">
                <a:extLst>
                  <a:ext uri="{FF2B5EF4-FFF2-40B4-BE49-F238E27FC236}">
                    <a16:creationId xmlns:a16="http://schemas.microsoft.com/office/drawing/2014/main" id="{78B79FC3-FD40-D349-B380-5C0273DFB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0" y="273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4" name="Freeform 233">
                <a:extLst>
                  <a:ext uri="{FF2B5EF4-FFF2-40B4-BE49-F238E27FC236}">
                    <a16:creationId xmlns:a16="http://schemas.microsoft.com/office/drawing/2014/main" id="{1A52009F-8045-194E-9B32-CD7922E10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1" y="2655"/>
                <a:ext cx="3" cy="2"/>
              </a:xfrm>
              <a:custGeom>
                <a:avLst/>
                <a:gdLst>
                  <a:gd name="T0" fmla="*/ 2 w 3"/>
                  <a:gd name="T1" fmla="*/ 1 h 2"/>
                  <a:gd name="T2" fmla="*/ 3 w 3"/>
                  <a:gd name="T3" fmla="*/ 2 h 2"/>
                  <a:gd name="T4" fmla="*/ 0 w 3"/>
                  <a:gd name="T5" fmla="*/ 0 h 2"/>
                  <a:gd name="T6" fmla="*/ 2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5" name="Freeform 234">
                <a:extLst>
                  <a:ext uri="{FF2B5EF4-FFF2-40B4-BE49-F238E27FC236}">
                    <a16:creationId xmlns:a16="http://schemas.microsoft.com/office/drawing/2014/main" id="{AFABE54B-38B1-344C-AD3B-D3C665F14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1" y="2654"/>
                <a:ext cx="9" cy="9"/>
              </a:xfrm>
              <a:custGeom>
                <a:avLst/>
                <a:gdLst>
                  <a:gd name="T0" fmla="*/ 11 w 11"/>
                  <a:gd name="T1" fmla="*/ 11 h 11"/>
                  <a:gd name="T2" fmla="*/ 11 w 11"/>
                  <a:gd name="T3" fmla="*/ 10 h 11"/>
                  <a:gd name="T4" fmla="*/ 0 w 11"/>
                  <a:gd name="T5" fmla="*/ 0 h 11"/>
                  <a:gd name="T6" fmla="*/ 6 w 11"/>
                  <a:gd name="T7" fmla="*/ 7 h 11"/>
                  <a:gd name="T8" fmla="*/ 4 w 11"/>
                  <a:gd name="T9" fmla="*/ 4 h 11"/>
                  <a:gd name="T10" fmla="*/ 8 w 11"/>
                  <a:gd name="T11" fmla="*/ 9 h 11"/>
                  <a:gd name="T12" fmla="*/ 8 w 11"/>
                  <a:gd name="T13" fmla="*/ 8 h 11"/>
                  <a:gd name="T14" fmla="*/ 11 w 11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1">
                    <a:moveTo>
                      <a:pt x="11" y="11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3" y="3"/>
                      <a:pt x="5" y="5"/>
                      <a:pt x="0" y="0"/>
                    </a:cubicBezTo>
                    <a:cubicBezTo>
                      <a:pt x="1" y="1"/>
                      <a:pt x="3" y="4"/>
                      <a:pt x="6" y="7"/>
                    </a:cubicBezTo>
                    <a:cubicBezTo>
                      <a:pt x="6" y="6"/>
                      <a:pt x="3" y="3"/>
                      <a:pt x="4" y="4"/>
                    </a:cubicBezTo>
                    <a:cubicBezTo>
                      <a:pt x="6" y="6"/>
                      <a:pt x="6" y="6"/>
                      <a:pt x="8" y="9"/>
                    </a:cubicBezTo>
                    <a:cubicBezTo>
                      <a:pt x="11" y="11"/>
                      <a:pt x="7" y="7"/>
                      <a:pt x="8" y="8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6" name="Freeform 235">
                <a:extLst>
                  <a:ext uri="{FF2B5EF4-FFF2-40B4-BE49-F238E27FC236}">
                    <a16:creationId xmlns:a16="http://schemas.microsoft.com/office/drawing/2014/main" id="{A4774AE6-5128-C04F-A3AC-2492A8F93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6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7" name="Freeform 236">
                <a:extLst>
                  <a:ext uri="{FF2B5EF4-FFF2-40B4-BE49-F238E27FC236}">
                    <a16:creationId xmlns:a16="http://schemas.microsoft.com/office/drawing/2014/main" id="{9B380250-B1B6-6E4B-9BFA-E2959A822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3" y="2655"/>
                <a:ext cx="4" cy="4"/>
              </a:xfrm>
              <a:custGeom>
                <a:avLst/>
                <a:gdLst>
                  <a:gd name="T0" fmla="*/ 2 w 5"/>
                  <a:gd name="T1" fmla="*/ 2 h 5"/>
                  <a:gd name="T2" fmla="*/ 5 w 5"/>
                  <a:gd name="T3" fmla="*/ 5 h 5"/>
                  <a:gd name="T4" fmla="*/ 0 w 5"/>
                  <a:gd name="T5" fmla="*/ 0 h 5"/>
                  <a:gd name="T6" fmla="*/ 2 w 5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2" y="2"/>
                    </a:moveTo>
                    <a:cubicBezTo>
                      <a:pt x="2" y="2"/>
                      <a:pt x="5" y="4"/>
                      <a:pt x="5" y="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8" name="Freeform 237">
                <a:extLst>
                  <a:ext uri="{FF2B5EF4-FFF2-40B4-BE49-F238E27FC236}">
                    <a16:creationId xmlns:a16="http://schemas.microsoft.com/office/drawing/2014/main" id="{B41F8B10-AF37-F640-B6F5-26C2AC1DB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9" name="Freeform 238">
                <a:extLst>
                  <a:ext uri="{FF2B5EF4-FFF2-40B4-BE49-F238E27FC236}">
                    <a16:creationId xmlns:a16="http://schemas.microsoft.com/office/drawing/2014/main" id="{E860C638-6DAB-A24E-9637-EFC9609F2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4"/>
                <a:ext cx="6" cy="7"/>
              </a:xfrm>
              <a:custGeom>
                <a:avLst/>
                <a:gdLst>
                  <a:gd name="T0" fmla="*/ 2 w 8"/>
                  <a:gd name="T1" fmla="*/ 1 h 8"/>
                  <a:gd name="T2" fmla="*/ 1 w 8"/>
                  <a:gd name="T3" fmla="*/ 2 h 8"/>
                  <a:gd name="T4" fmla="*/ 2 w 8"/>
                  <a:gd name="T5" fmla="*/ 2 h 8"/>
                  <a:gd name="T6" fmla="*/ 6 w 8"/>
                  <a:gd name="T7" fmla="*/ 6 h 8"/>
                  <a:gd name="T8" fmla="*/ 5 w 8"/>
                  <a:gd name="T9" fmla="*/ 6 h 8"/>
                  <a:gd name="T10" fmla="*/ 8 w 8"/>
                  <a:gd name="T11" fmla="*/ 8 h 8"/>
                  <a:gd name="T12" fmla="*/ 2 w 8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2" y="1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7" y="7"/>
                      <a:pt x="6" y="6"/>
                    </a:cubicBezTo>
                    <a:cubicBezTo>
                      <a:pt x="6" y="7"/>
                      <a:pt x="3" y="3"/>
                      <a:pt x="5" y="6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3" y="3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0" name="Freeform 239">
                <a:extLst>
                  <a:ext uri="{FF2B5EF4-FFF2-40B4-BE49-F238E27FC236}">
                    <a16:creationId xmlns:a16="http://schemas.microsoft.com/office/drawing/2014/main" id="{AB421D2F-B447-A146-8868-93E11FAF4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5" y="2656"/>
                <a:ext cx="1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1" name="Freeform 240">
                <a:extLst>
                  <a:ext uri="{FF2B5EF4-FFF2-40B4-BE49-F238E27FC236}">
                    <a16:creationId xmlns:a16="http://schemas.microsoft.com/office/drawing/2014/main" id="{361E484F-2185-8C43-8FAA-7EA99D8D2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2" name="Freeform 241">
                <a:extLst>
                  <a:ext uri="{FF2B5EF4-FFF2-40B4-BE49-F238E27FC236}">
                    <a16:creationId xmlns:a16="http://schemas.microsoft.com/office/drawing/2014/main" id="{090BA0F3-676E-D54D-83AA-B60EDBB90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4"/>
                <a:ext cx="8" cy="7"/>
              </a:xfrm>
              <a:custGeom>
                <a:avLst/>
                <a:gdLst>
                  <a:gd name="T0" fmla="*/ 1 w 10"/>
                  <a:gd name="T1" fmla="*/ 0 h 9"/>
                  <a:gd name="T2" fmla="*/ 4 w 10"/>
                  <a:gd name="T3" fmla="*/ 4 h 9"/>
                  <a:gd name="T4" fmla="*/ 10 w 10"/>
                  <a:gd name="T5" fmla="*/ 9 h 9"/>
                  <a:gd name="T6" fmla="*/ 9 w 10"/>
                  <a:gd name="T7" fmla="*/ 7 h 9"/>
                  <a:gd name="T8" fmla="*/ 1 w 1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1" y="0"/>
                    </a:moveTo>
                    <a:cubicBezTo>
                      <a:pt x="6" y="5"/>
                      <a:pt x="0" y="0"/>
                      <a:pt x="4" y="4"/>
                    </a:cubicBezTo>
                    <a:cubicBezTo>
                      <a:pt x="4" y="3"/>
                      <a:pt x="7" y="6"/>
                      <a:pt x="10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7" y="5"/>
                      <a:pt x="3" y="2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3" name="Freeform 242">
                <a:extLst>
                  <a:ext uri="{FF2B5EF4-FFF2-40B4-BE49-F238E27FC236}">
                    <a16:creationId xmlns:a16="http://schemas.microsoft.com/office/drawing/2014/main" id="{E8705028-36F1-6D42-B636-5A1EE7235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5" y="266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4" name="Freeform 243">
                <a:extLst>
                  <a:ext uri="{FF2B5EF4-FFF2-40B4-BE49-F238E27FC236}">
                    <a16:creationId xmlns:a16="http://schemas.microsoft.com/office/drawing/2014/main" id="{5086AD83-D09A-8E47-8CD2-F616F9F2D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2656"/>
                <a:ext cx="10" cy="9"/>
              </a:xfrm>
              <a:custGeom>
                <a:avLst/>
                <a:gdLst>
                  <a:gd name="T0" fmla="*/ 3 w 13"/>
                  <a:gd name="T1" fmla="*/ 0 h 11"/>
                  <a:gd name="T2" fmla="*/ 7 w 13"/>
                  <a:gd name="T3" fmla="*/ 5 h 11"/>
                  <a:gd name="T4" fmla="*/ 3 w 13"/>
                  <a:gd name="T5" fmla="*/ 2 h 11"/>
                  <a:gd name="T6" fmla="*/ 5 w 13"/>
                  <a:gd name="T7" fmla="*/ 4 h 11"/>
                  <a:gd name="T8" fmla="*/ 1 w 13"/>
                  <a:gd name="T9" fmla="*/ 0 h 11"/>
                  <a:gd name="T10" fmla="*/ 4 w 13"/>
                  <a:gd name="T11" fmla="*/ 4 h 11"/>
                  <a:gd name="T12" fmla="*/ 1 w 13"/>
                  <a:gd name="T13" fmla="*/ 1 h 11"/>
                  <a:gd name="T14" fmla="*/ 6 w 13"/>
                  <a:gd name="T15" fmla="*/ 6 h 11"/>
                  <a:gd name="T16" fmla="*/ 6 w 13"/>
                  <a:gd name="T17" fmla="*/ 5 h 11"/>
                  <a:gd name="T18" fmla="*/ 9 w 13"/>
                  <a:gd name="T19" fmla="*/ 8 h 11"/>
                  <a:gd name="T20" fmla="*/ 13 w 13"/>
                  <a:gd name="T21" fmla="*/ 10 h 11"/>
                  <a:gd name="T22" fmla="*/ 3 w 13"/>
                  <a:gd name="T2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1">
                    <a:moveTo>
                      <a:pt x="3" y="0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5" y="3"/>
                      <a:pt x="4" y="2"/>
                      <a:pt x="3" y="2"/>
                    </a:cubicBezTo>
                    <a:cubicBezTo>
                      <a:pt x="2" y="1"/>
                      <a:pt x="5" y="4"/>
                      <a:pt x="5" y="4"/>
                    </a:cubicBezTo>
                    <a:cubicBezTo>
                      <a:pt x="0" y="0"/>
                      <a:pt x="5" y="3"/>
                      <a:pt x="1" y="0"/>
                    </a:cubicBezTo>
                    <a:cubicBezTo>
                      <a:pt x="1" y="0"/>
                      <a:pt x="1" y="0"/>
                      <a:pt x="4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7"/>
                      <a:pt x="2" y="2"/>
                      <a:pt x="6" y="5"/>
                    </a:cubicBezTo>
                    <a:cubicBezTo>
                      <a:pt x="8" y="7"/>
                      <a:pt x="8" y="8"/>
                      <a:pt x="9" y="8"/>
                    </a:cubicBezTo>
                    <a:cubicBezTo>
                      <a:pt x="8" y="7"/>
                      <a:pt x="13" y="11"/>
                      <a:pt x="13" y="10"/>
                    </a:cubicBezTo>
                    <a:cubicBezTo>
                      <a:pt x="13" y="9"/>
                      <a:pt x="5" y="2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5" name="Freeform 244">
                <a:extLst>
                  <a:ext uri="{FF2B5EF4-FFF2-40B4-BE49-F238E27FC236}">
                    <a16:creationId xmlns:a16="http://schemas.microsoft.com/office/drawing/2014/main" id="{1DBF4283-5245-234D-8CC6-81C7A2D1B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" y="2659"/>
                <a:ext cx="3" cy="2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2 h 2"/>
                  <a:gd name="T4" fmla="*/ 0 w 3"/>
                  <a:gd name="T5" fmla="*/ 0 h 2"/>
                  <a:gd name="T6" fmla="*/ 1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6" name="Freeform 245">
                <a:extLst>
                  <a:ext uri="{FF2B5EF4-FFF2-40B4-BE49-F238E27FC236}">
                    <a16:creationId xmlns:a16="http://schemas.microsoft.com/office/drawing/2014/main" id="{823C9497-F5AA-1449-B351-1F3DED830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9" y="2653"/>
                <a:ext cx="11" cy="10"/>
              </a:xfrm>
              <a:custGeom>
                <a:avLst/>
                <a:gdLst>
                  <a:gd name="T0" fmla="*/ 0 w 13"/>
                  <a:gd name="T1" fmla="*/ 1 h 12"/>
                  <a:gd name="T2" fmla="*/ 3 w 13"/>
                  <a:gd name="T3" fmla="*/ 4 h 12"/>
                  <a:gd name="T4" fmla="*/ 1 w 13"/>
                  <a:gd name="T5" fmla="*/ 2 h 12"/>
                  <a:gd name="T6" fmla="*/ 5 w 13"/>
                  <a:gd name="T7" fmla="*/ 6 h 12"/>
                  <a:gd name="T8" fmla="*/ 3 w 13"/>
                  <a:gd name="T9" fmla="*/ 3 h 12"/>
                  <a:gd name="T10" fmla="*/ 10 w 13"/>
                  <a:gd name="T11" fmla="*/ 9 h 12"/>
                  <a:gd name="T12" fmla="*/ 8 w 13"/>
                  <a:gd name="T13" fmla="*/ 8 h 12"/>
                  <a:gd name="T14" fmla="*/ 8 w 13"/>
                  <a:gd name="T15" fmla="*/ 6 h 12"/>
                  <a:gd name="T16" fmla="*/ 6 w 13"/>
                  <a:gd name="T17" fmla="*/ 5 h 12"/>
                  <a:gd name="T18" fmla="*/ 5 w 13"/>
                  <a:gd name="T19" fmla="*/ 4 h 12"/>
                  <a:gd name="T20" fmla="*/ 0 w 13"/>
                  <a:gd name="T2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2">
                    <a:moveTo>
                      <a:pt x="0" y="1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4" y="5"/>
                      <a:pt x="5" y="6"/>
                    </a:cubicBezTo>
                    <a:cubicBezTo>
                      <a:pt x="9" y="10"/>
                      <a:pt x="4" y="4"/>
                      <a:pt x="3" y="3"/>
                    </a:cubicBezTo>
                    <a:cubicBezTo>
                      <a:pt x="5" y="5"/>
                      <a:pt x="5" y="6"/>
                      <a:pt x="10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3" y="12"/>
                      <a:pt x="9" y="8"/>
                      <a:pt x="8" y="6"/>
                    </a:cubicBezTo>
                    <a:cubicBezTo>
                      <a:pt x="7" y="6"/>
                      <a:pt x="6" y="5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7" name="Freeform 246">
                <a:extLst>
                  <a:ext uri="{FF2B5EF4-FFF2-40B4-BE49-F238E27FC236}">
                    <a16:creationId xmlns:a16="http://schemas.microsoft.com/office/drawing/2014/main" id="{1C865E7B-D0EB-F74D-873B-B76721AED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2653"/>
                <a:ext cx="2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2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2" y="2"/>
                      <a:pt x="3" y="2"/>
                    </a:cubicBezTo>
                    <a:cubicBezTo>
                      <a:pt x="1" y="1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8" name="Freeform 247">
                <a:extLst>
                  <a:ext uri="{FF2B5EF4-FFF2-40B4-BE49-F238E27FC236}">
                    <a16:creationId xmlns:a16="http://schemas.microsoft.com/office/drawing/2014/main" id="{6A6E536D-AFA5-0E40-9FCE-0889EE014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6" y="26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9" name="Freeform 248">
                <a:extLst>
                  <a:ext uri="{FF2B5EF4-FFF2-40B4-BE49-F238E27FC236}">
                    <a16:creationId xmlns:a16="http://schemas.microsoft.com/office/drawing/2014/main" id="{86676B01-1EF3-DD4D-83E7-C5EA306BA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0" y="2653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0" name="Freeform 249">
                <a:extLst>
                  <a:ext uri="{FF2B5EF4-FFF2-40B4-BE49-F238E27FC236}">
                    <a16:creationId xmlns:a16="http://schemas.microsoft.com/office/drawing/2014/main" id="{3AA639B7-7691-2347-A37D-742B3065B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2643"/>
                <a:ext cx="17" cy="18"/>
              </a:xfrm>
              <a:custGeom>
                <a:avLst/>
                <a:gdLst>
                  <a:gd name="T0" fmla="*/ 19 w 20"/>
                  <a:gd name="T1" fmla="*/ 8 h 21"/>
                  <a:gd name="T2" fmla="*/ 16 w 20"/>
                  <a:gd name="T3" fmla="*/ 7 h 21"/>
                  <a:gd name="T4" fmla="*/ 12 w 20"/>
                  <a:gd name="T5" fmla="*/ 4 h 21"/>
                  <a:gd name="T6" fmla="*/ 6 w 20"/>
                  <a:gd name="T7" fmla="*/ 0 h 21"/>
                  <a:gd name="T8" fmla="*/ 8 w 20"/>
                  <a:gd name="T9" fmla="*/ 3 h 21"/>
                  <a:gd name="T10" fmla="*/ 5 w 20"/>
                  <a:gd name="T11" fmla="*/ 1 h 21"/>
                  <a:gd name="T12" fmla="*/ 6 w 20"/>
                  <a:gd name="T13" fmla="*/ 4 h 21"/>
                  <a:gd name="T14" fmla="*/ 7 w 20"/>
                  <a:gd name="T15" fmla="*/ 6 h 21"/>
                  <a:gd name="T16" fmla="*/ 3 w 20"/>
                  <a:gd name="T17" fmla="*/ 9 h 21"/>
                  <a:gd name="T18" fmla="*/ 8 w 20"/>
                  <a:gd name="T19" fmla="*/ 13 h 21"/>
                  <a:gd name="T20" fmla="*/ 5 w 20"/>
                  <a:gd name="T21" fmla="*/ 11 h 21"/>
                  <a:gd name="T22" fmla="*/ 5 w 20"/>
                  <a:gd name="T23" fmla="*/ 11 h 21"/>
                  <a:gd name="T24" fmla="*/ 3 w 20"/>
                  <a:gd name="T25" fmla="*/ 11 h 21"/>
                  <a:gd name="T26" fmla="*/ 9 w 20"/>
                  <a:gd name="T27" fmla="*/ 16 h 21"/>
                  <a:gd name="T28" fmla="*/ 2 w 20"/>
                  <a:gd name="T29" fmla="*/ 11 h 21"/>
                  <a:gd name="T30" fmla="*/ 5 w 20"/>
                  <a:gd name="T31" fmla="*/ 15 h 21"/>
                  <a:gd name="T32" fmla="*/ 10 w 20"/>
                  <a:gd name="T33" fmla="*/ 18 h 21"/>
                  <a:gd name="T34" fmla="*/ 12 w 20"/>
                  <a:gd name="T35" fmla="*/ 20 h 21"/>
                  <a:gd name="T36" fmla="*/ 7 w 20"/>
                  <a:gd name="T37" fmla="*/ 12 h 21"/>
                  <a:gd name="T38" fmla="*/ 10 w 20"/>
                  <a:gd name="T39" fmla="*/ 14 h 21"/>
                  <a:gd name="T40" fmla="*/ 14 w 20"/>
                  <a:gd name="T41" fmla="*/ 14 h 21"/>
                  <a:gd name="T42" fmla="*/ 9 w 20"/>
                  <a:gd name="T43" fmla="*/ 10 h 21"/>
                  <a:gd name="T44" fmla="*/ 12 w 20"/>
                  <a:gd name="T45" fmla="*/ 11 h 21"/>
                  <a:gd name="T46" fmla="*/ 9 w 20"/>
                  <a:gd name="T47" fmla="*/ 9 h 21"/>
                  <a:gd name="T48" fmla="*/ 13 w 20"/>
                  <a:gd name="T49" fmla="*/ 11 h 21"/>
                  <a:gd name="T50" fmla="*/ 7 w 20"/>
                  <a:gd name="T51" fmla="*/ 6 h 21"/>
                  <a:gd name="T52" fmla="*/ 17 w 20"/>
                  <a:gd name="T53" fmla="*/ 11 h 21"/>
                  <a:gd name="T54" fmla="*/ 13 w 20"/>
                  <a:gd name="T55" fmla="*/ 9 h 21"/>
                  <a:gd name="T56" fmla="*/ 10 w 20"/>
                  <a:gd name="T57" fmla="*/ 7 h 21"/>
                  <a:gd name="T58" fmla="*/ 16 w 20"/>
                  <a:gd name="T59" fmla="*/ 11 h 21"/>
                  <a:gd name="T60" fmla="*/ 13 w 20"/>
                  <a:gd name="T61" fmla="*/ 7 h 21"/>
                  <a:gd name="T62" fmla="*/ 10 w 20"/>
                  <a:gd name="T63" fmla="*/ 5 h 21"/>
                  <a:gd name="T64" fmla="*/ 12 w 20"/>
                  <a:gd name="T65" fmla="*/ 5 h 21"/>
                  <a:gd name="T66" fmla="*/ 17 w 20"/>
                  <a:gd name="T67" fmla="*/ 9 h 21"/>
                  <a:gd name="T68" fmla="*/ 20 w 20"/>
                  <a:gd name="T69" fmla="*/ 11 h 21"/>
                  <a:gd name="T70" fmla="*/ 13 w 20"/>
                  <a:gd name="T71" fmla="*/ 5 h 21"/>
                  <a:gd name="T72" fmla="*/ 19 w 20"/>
                  <a:gd name="T73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21">
                    <a:moveTo>
                      <a:pt x="19" y="8"/>
                    </a:moveTo>
                    <a:cubicBezTo>
                      <a:pt x="17" y="7"/>
                      <a:pt x="16" y="6"/>
                      <a:pt x="16" y="7"/>
                    </a:cubicBezTo>
                    <a:cubicBezTo>
                      <a:pt x="13" y="5"/>
                      <a:pt x="14" y="5"/>
                      <a:pt x="12" y="4"/>
                    </a:cubicBezTo>
                    <a:cubicBezTo>
                      <a:pt x="10" y="3"/>
                      <a:pt x="9" y="2"/>
                      <a:pt x="6" y="0"/>
                    </a:cubicBezTo>
                    <a:cubicBezTo>
                      <a:pt x="6" y="1"/>
                      <a:pt x="9" y="3"/>
                      <a:pt x="8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2"/>
                      <a:pt x="9" y="5"/>
                      <a:pt x="6" y="4"/>
                    </a:cubicBezTo>
                    <a:cubicBezTo>
                      <a:pt x="5" y="3"/>
                      <a:pt x="6" y="4"/>
                      <a:pt x="7" y="6"/>
                    </a:cubicBezTo>
                    <a:cubicBezTo>
                      <a:pt x="5" y="6"/>
                      <a:pt x="7" y="10"/>
                      <a:pt x="3" y="9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5" y="11"/>
                      <a:pt x="8" y="14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0" y="8"/>
                      <a:pt x="4" y="12"/>
                      <a:pt x="3" y="11"/>
                    </a:cubicBezTo>
                    <a:cubicBezTo>
                      <a:pt x="4" y="12"/>
                      <a:pt x="8" y="15"/>
                      <a:pt x="9" y="16"/>
                    </a:cubicBezTo>
                    <a:cubicBezTo>
                      <a:pt x="3" y="11"/>
                      <a:pt x="8" y="16"/>
                      <a:pt x="2" y="11"/>
                    </a:cubicBezTo>
                    <a:cubicBezTo>
                      <a:pt x="0" y="10"/>
                      <a:pt x="7" y="15"/>
                      <a:pt x="5" y="15"/>
                    </a:cubicBezTo>
                    <a:cubicBezTo>
                      <a:pt x="9" y="18"/>
                      <a:pt x="7" y="16"/>
                      <a:pt x="10" y="18"/>
                    </a:cubicBezTo>
                    <a:cubicBezTo>
                      <a:pt x="12" y="20"/>
                      <a:pt x="8" y="17"/>
                      <a:pt x="12" y="20"/>
                    </a:cubicBezTo>
                    <a:cubicBezTo>
                      <a:pt x="14" y="21"/>
                      <a:pt x="8" y="14"/>
                      <a:pt x="7" y="12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8" y="12"/>
                      <a:pt x="9" y="11"/>
                      <a:pt x="14" y="14"/>
                    </a:cubicBezTo>
                    <a:cubicBezTo>
                      <a:pt x="11" y="12"/>
                      <a:pt x="16" y="15"/>
                      <a:pt x="9" y="10"/>
                    </a:cubicBezTo>
                    <a:cubicBezTo>
                      <a:pt x="11" y="11"/>
                      <a:pt x="11" y="10"/>
                      <a:pt x="12" y="11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9"/>
                      <a:pt x="13" y="11"/>
                      <a:pt x="13" y="11"/>
                    </a:cubicBezTo>
                    <a:cubicBezTo>
                      <a:pt x="10" y="9"/>
                      <a:pt x="9" y="8"/>
                      <a:pt x="7" y="6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10"/>
                      <a:pt x="11" y="8"/>
                      <a:pt x="10" y="7"/>
                    </a:cubicBezTo>
                    <a:cubicBezTo>
                      <a:pt x="10" y="7"/>
                      <a:pt x="14" y="9"/>
                      <a:pt x="16" y="11"/>
                    </a:cubicBezTo>
                    <a:cubicBezTo>
                      <a:pt x="18" y="11"/>
                      <a:pt x="10" y="6"/>
                      <a:pt x="13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13" y="6"/>
                      <a:pt x="12" y="5"/>
                    </a:cubicBezTo>
                    <a:cubicBezTo>
                      <a:pt x="17" y="8"/>
                      <a:pt x="16" y="8"/>
                      <a:pt x="17" y="9"/>
                    </a:cubicBezTo>
                    <a:cubicBezTo>
                      <a:pt x="18" y="10"/>
                      <a:pt x="19" y="10"/>
                      <a:pt x="20" y="1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8" y="9"/>
                      <a:pt x="18" y="8"/>
                      <a:pt x="19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1" name="Freeform 250">
                <a:extLst>
                  <a:ext uri="{FF2B5EF4-FFF2-40B4-BE49-F238E27FC236}">
                    <a16:creationId xmlns:a16="http://schemas.microsoft.com/office/drawing/2014/main" id="{A836A6C9-F6F6-4141-A82F-CEB300330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5" y="265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2" name="Freeform 251">
                <a:extLst>
                  <a:ext uri="{FF2B5EF4-FFF2-40B4-BE49-F238E27FC236}">
                    <a16:creationId xmlns:a16="http://schemas.microsoft.com/office/drawing/2014/main" id="{30F0A97A-5C0A-1E47-8BC1-BB600BBF2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26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3" name="Freeform 252">
                <a:extLst>
                  <a:ext uri="{FF2B5EF4-FFF2-40B4-BE49-F238E27FC236}">
                    <a16:creationId xmlns:a16="http://schemas.microsoft.com/office/drawing/2014/main" id="{1587B964-C7A9-D147-9081-AB23AE2BE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" y="2647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4" name="Freeform 253">
                <a:extLst>
                  <a:ext uri="{FF2B5EF4-FFF2-40B4-BE49-F238E27FC236}">
                    <a16:creationId xmlns:a16="http://schemas.microsoft.com/office/drawing/2014/main" id="{F3926872-DF93-7E4E-837A-54FC47D93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" y="2652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3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5" name="Freeform 254">
                <a:extLst>
                  <a:ext uri="{FF2B5EF4-FFF2-40B4-BE49-F238E27FC236}">
                    <a16:creationId xmlns:a16="http://schemas.microsoft.com/office/drawing/2014/main" id="{3FF02F3F-F496-8643-9CE0-862F5D19B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1" y="2655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6" name="Freeform 255">
                <a:extLst>
                  <a:ext uri="{FF2B5EF4-FFF2-40B4-BE49-F238E27FC236}">
                    <a16:creationId xmlns:a16="http://schemas.microsoft.com/office/drawing/2014/main" id="{832D4C64-8BA1-A34A-8BAD-9BD9CB9F9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5" y="265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7" name="Freeform 256">
                <a:extLst>
                  <a:ext uri="{FF2B5EF4-FFF2-40B4-BE49-F238E27FC236}">
                    <a16:creationId xmlns:a16="http://schemas.microsoft.com/office/drawing/2014/main" id="{0B617DCC-2B78-9145-985D-F834C0441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2638"/>
                <a:ext cx="16" cy="11"/>
              </a:xfrm>
              <a:custGeom>
                <a:avLst/>
                <a:gdLst>
                  <a:gd name="T0" fmla="*/ 4 w 20"/>
                  <a:gd name="T1" fmla="*/ 1 h 14"/>
                  <a:gd name="T2" fmla="*/ 1 w 20"/>
                  <a:gd name="T3" fmla="*/ 1 h 14"/>
                  <a:gd name="T4" fmla="*/ 10 w 20"/>
                  <a:gd name="T5" fmla="*/ 6 h 14"/>
                  <a:gd name="T6" fmla="*/ 2 w 20"/>
                  <a:gd name="T7" fmla="*/ 2 h 14"/>
                  <a:gd name="T8" fmla="*/ 7 w 20"/>
                  <a:gd name="T9" fmla="*/ 7 h 14"/>
                  <a:gd name="T10" fmla="*/ 4 w 20"/>
                  <a:gd name="T11" fmla="*/ 6 h 14"/>
                  <a:gd name="T12" fmla="*/ 12 w 20"/>
                  <a:gd name="T13" fmla="*/ 11 h 14"/>
                  <a:gd name="T14" fmla="*/ 2 w 20"/>
                  <a:gd name="T15" fmla="*/ 6 h 14"/>
                  <a:gd name="T16" fmla="*/ 2 w 20"/>
                  <a:gd name="T17" fmla="*/ 5 h 14"/>
                  <a:gd name="T18" fmla="*/ 4 w 20"/>
                  <a:gd name="T19" fmla="*/ 8 h 14"/>
                  <a:gd name="T20" fmla="*/ 9 w 20"/>
                  <a:gd name="T21" fmla="*/ 11 h 14"/>
                  <a:gd name="T22" fmla="*/ 14 w 20"/>
                  <a:gd name="T23" fmla="*/ 14 h 14"/>
                  <a:gd name="T24" fmla="*/ 11 w 20"/>
                  <a:gd name="T25" fmla="*/ 11 h 14"/>
                  <a:gd name="T26" fmla="*/ 15 w 20"/>
                  <a:gd name="T27" fmla="*/ 13 h 14"/>
                  <a:gd name="T28" fmla="*/ 12 w 20"/>
                  <a:gd name="T29" fmla="*/ 11 h 14"/>
                  <a:gd name="T30" fmla="*/ 16 w 20"/>
                  <a:gd name="T31" fmla="*/ 13 h 14"/>
                  <a:gd name="T32" fmla="*/ 13 w 20"/>
                  <a:gd name="T33" fmla="*/ 11 h 14"/>
                  <a:gd name="T34" fmla="*/ 14 w 20"/>
                  <a:gd name="T35" fmla="*/ 11 h 14"/>
                  <a:gd name="T36" fmla="*/ 10 w 20"/>
                  <a:gd name="T37" fmla="*/ 9 h 14"/>
                  <a:gd name="T38" fmla="*/ 15 w 20"/>
                  <a:gd name="T39" fmla="*/ 11 h 14"/>
                  <a:gd name="T40" fmla="*/ 11 w 20"/>
                  <a:gd name="T41" fmla="*/ 9 h 14"/>
                  <a:gd name="T42" fmla="*/ 17 w 20"/>
                  <a:gd name="T43" fmla="*/ 10 h 14"/>
                  <a:gd name="T44" fmla="*/ 14 w 20"/>
                  <a:gd name="T45" fmla="*/ 8 h 14"/>
                  <a:gd name="T46" fmla="*/ 16 w 20"/>
                  <a:gd name="T47" fmla="*/ 10 h 14"/>
                  <a:gd name="T48" fmla="*/ 7 w 20"/>
                  <a:gd name="T49" fmla="*/ 6 h 14"/>
                  <a:gd name="T50" fmla="*/ 15 w 20"/>
                  <a:gd name="T51" fmla="*/ 9 h 14"/>
                  <a:gd name="T52" fmla="*/ 14 w 20"/>
                  <a:gd name="T53" fmla="*/ 7 h 14"/>
                  <a:gd name="T54" fmla="*/ 15 w 20"/>
                  <a:gd name="T55" fmla="*/ 7 h 14"/>
                  <a:gd name="T56" fmla="*/ 13 w 20"/>
                  <a:gd name="T57" fmla="*/ 5 h 14"/>
                  <a:gd name="T58" fmla="*/ 11 w 20"/>
                  <a:gd name="T59" fmla="*/ 5 h 14"/>
                  <a:gd name="T60" fmla="*/ 9 w 20"/>
                  <a:gd name="T61" fmla="*/ 4 h 14"/>
                  <a:gd name="T62" fmla="*/ 11 w 20"/>
                  <a:gd name="T63" fmla="*/ 4 h 14"/>
                  <a:gd name="T64" fmla="*/ 5 w 20"/>
                  <a:gd name="T65" fmla="*/ 2 h 14"/>
                  <a:gd name="T66" fmla="*/ 9 w 20"/>
                  <a:gd name="T67" fmla="*/ 4 h 14"/>
                  <a:gd name="T68" fmla="*/ 4 w 20"/>
                  <a:gd name="T6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" h="14">
                    <a:moveTo>
                      <a:pt x="4" y="1"/>
                    </a:moveTo>
                    <a:cubicBezTo>
                      <a:pt x="0" y="0"/>
                      <a:pt x="2" y="1"/>
                      <a:pt x="1" y="1"/>
                    </a:cubicBezTo>
                    <a:cubicBezTo>
                      <a:pt x="3" y="3"/>
                      <a:pt x="10" y="5"/>
                      <a:pt x="10" y="6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0" y="3"/>
                      <a:pt x="7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15" y="12"/>
                      <a:pt x="12" y="11"/>
                    </a:cubicBezTo>
                    <a:cubicBezTo>
                      <a:pt x="7" y="8"/>
                      <a:pt x="7" y="9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4" y="8"/>
                      <a:pt x="4" y="8"/>
                    </a:cubicBezTo>
                    <a:cubicBezTo>
                      <a:pt x="6" y="9"/>
                      <a:pt x="9" y="11"/>
                      <a:pt x="9" y="11"/>
                    </a:cubicBezTo>
                    <a:cubicBezTo>
                      <a:pt x="10" y="11"/>
                      <a:pt x="12" y="13"/>
                      <a:pt x="14" y="14"/>
                    </a:cubicBezTo>
                    <a:cubicBezTo>
                      <a:pt x="12" y="12"/>
                      <a:pt x="14" y="13"/>
                      <a:pt x="11" y="11"/>
                    </a:cubicBezTo>
                    <a:cubicBezTo>
                      <a:pt x="14" y="12"/>
                      <a:pt x="12" y="12"/>
                      <a:pt x="15" y="13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1"/>
                      <a:pt x="15" y="13"/>
                      <a:pt x="16" y="13"/>
                    </a:cubicBezTo>
                    <a:cubicBezTo>
                      <a:pt x="14" y="12"/>
                      <a:pt x="13" y="11"/>
                      <a:pt x="13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3" y="11"/>
                      <a:pt x="14" y="11"/>
                      <a:pt x="10" y="9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3" y="9"/>
                      <a:pt x="20" y="13"/>
                      <a:pt x="17" y="10"/>
                    </a:cubicBezTo>
                    <a:cubicBezTo>
                      <a:pt x="16" y="10"/>
                      <a:pt x="14" y="9"/>
                      <a:pt x="14" y="8"/>
                    </a:cubicBezTo>
                    <a:cubicBezTo>
                      <a:pt x="11" y="8"/>
                      <a:pt x="16" y="10"/>
                      <a:pt x="16" y="10"/>
                    </a:cubicBezTo>
                    <a:cubicBezTo>
                      <a:pt x="13" y="9"/>
                      <a:pt x="9" y="7"/>
                      <a:pt x="7" y="6"/>
                    </a:cubicBezTo>
                    <a:cubicBezTo>
                      <a:pt x="11" y="8"/>
                      <a:pt x="7" y="5"/>
                      <a:pt x="15" y="9"/>
                    </a:cubicBezTo>
                    <a:cubicBezTo>
                      <a:pt x="16" y="8"/>
                      <a:pt x="12" y="6"/>
                      <a:pt x="14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0" y="5"/>
                      <a:pt x="18" y="8"/>
                      <a:pt x="13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7" y="3"/>
                      <a:pt x="6" y="2"/>
                      <a:pt x="5" y="2"/>
                    </a:cubicBezTo>
                    <a:cubicBezTo>
                      <a:pt x="5" y="1"/>
                      <a:pt x="8" y="3"/>
                      <a:pt x="9" y="4"/>
                    </a:cubicBezTo>
                    <a:cubicBezTo>
                      <a:pt x="6" y="3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8" name="Freeform 257">
                <a:extLst>
                  <a:ext uri="{FF2B5EF4-FFF2-40B4-BE49-F238E27FC236}">
                    <a16:creationId xmlns:a16="http://schemas.microsoft.com/office/drawing/2014/main" id="{CE8BBAC8-6F43-0D48-8C67-BDAD2B6D9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" y="264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9" name="Freeform 258">
                <a:extLst>
                  <a:ext uri="{FF2B5EF4-FFF2-40B4-BE49-F238E27FC236}">
                    <a16:creationId xmlns:a16="http://schemas.microsoft.com/office/drawing/2014/main" id="{8DC89BF3-1D34-EC46-A106-943E26176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1" y="2634"/>
                <a:ext cx="20" cy="10"/>
              </a:xfrm>
              <a:custGeom>
                <a:avLst/>
                <a:gdLst>
                  <a:gd name="T0" fmla="*/ 12 w 25"/>
                  <a:gd name="T1" fmla="*/ 7 h 13"/>
                  <a:gd name="T2" fmla="*/ 18 w 25"/>
                  <a:gd name="T3" fmla="*/ 9 h 13"/>
                  <a:gd name="T4" fmla="*/ 8 w 25"/>
                  <a:gd name="T5" fmla="*/ 5 h 13"/>
                  <a:gd name="T6" fmla="*/ 6 w 25"/>
                  <a:gd name="T7" fmla="*/ 4 h 13"/>
                  <a:gd name="T8" fmla="*/ 15 w 25"/>
                  <a:gd name="T9" fmla="*/ 7 h 13"/>
                  <a:gd name="T10" fmla="*/ 16 w 25"/>
                  <a:gd name="T11" fmla="*/ 7 h 13"/>
                  <a:gd name="T12" fmla="*/ 11 w 25"/>
                  <a:gd name="T13" fmla="*/ 5 h 13"/>
                  <a:gd name="T14" fmla="*/ 8 w 25"/>
                  <a:gd name="T15" fmla="*/ 4 h 13"/>
                  <a:gd name="T16" fmla="*/ 10 w 25"/>
                  <a:gd name="T17" fmla="*/ 4 h 13"/>
                  <a:gd name="T18" fmla="*/ 16 w 25"/>
                  <a:gd name="T19" fmla="*/ 6 h 13"/>
                  <a:gd name="T20" fmla="*/ 2 w 25"/>
                  <a:gd name="T21" fmla="*/ 0 h 13"/>
                  <a:gd name="T22" fmla="*/ 2 w 25"/>
                  <a:gd name="T23" fmla="*/ 1 h 13"/>
                  <a:gd name="T24" fmla="*/ 9 w 25"/>
                  <a:gd name="T25" fmla="*/ 3 h 13"/>
                  <a:gd name="T26" fmla="*/ 7 w 25"/>
                  <a:gd name="T27" fmla="*/ 3 h 13"/>
                  <a:gd name="T28" fmla="*/ 3 w 25"/>
                  <a:gd name="T29" fmla="*/ 1 h 13"/>
                  <a:gd name="T30" fmla="*/ 3 w 25"/>
                  <a:gd name="T31" fmla="*/ 4 h 13"/>
                  <a:gd name="T32" fmla="*/ 3 w 25"/>
                  <a:gd name="T33" fmla="*/ 4 h 13"/>
                  <a:gd name="T34" fmla="*/ 7 w 25"/>
                  <a:gd name="T35" fmla="*/ 6 h 13"/>
                  <a:gd name="T36" fmla="*/ 13 w 25"/>
                  <a:gd name="T37" fmla="*/ 8 h 13"/>
                  <a:gd name="T38" fmla="*/ 11 w 25"/>
                  <a:gd name="T39" fmla="*/ 7 h 13"/>
                  <a:gd name="T40" fmla="*/ 18 w 25"/>
                  <a:gd name="T41" fmla="*/ 10 h 13"/>
                  <a:gd name="T42" fmla="*/ 20 w 25"/>
                  <a:gd name="T43" fmla="*/ 12 h 13"/>
                  <a:gd name="T44" fmla="*/ 21 w 25"/>
                  <a:gd name="T45" fmla="*/ 10 h 13"/>
                  <a:gd name="T46" fmla="*/ 12 w 25"/>
                  <a:gd name="T47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" h="13">
                    <a:moveTo>
                      <a:pt x="12" y="7"/>
                    </a:moveTo>
                    <a:cubicBezTo>
                      <a:pt x="13" y="7"/>
                      <a:pt x="16" y="8"/>
                      <a:pt x="18" y="9"/>
                    </a:cubicBezTo>
                    <a:cubicBezTo>
                      <a:pt x="15" y="7"/>
                      <a:pt x="12" y="7"/>
                      <a:pt x="8" y="5"/>
                    </a:cubicBezTo>
                    <a:cubicBezTo>
                      <a:pt x="10" y="6"/>
                      <a:pt x="6" y="4"/>
                      <a:pt x="6" y="4"/>
                    </a:cubicBezTo>
                    <a:cubicBezTo>
                      <a:pt x="9" y="5"/>
                      <a:pt x="14" y="7"/>
                      <a:pt x="15" y="7"/>
                    </a:cubicBezTo>
                    <a:cubicBezTo>
                      <a:pt x="13" y="7"/>
                      <a:pt x="16" y="7"/>
                      <a:pt x="16" y="7"/>
                    </a:cubicBezTo>
                    <a:cubicBezTo>
                      <a:pt x="13" y="6"/>
                      <a:pt x="15" y="6"/>
                      <a:pt x="11" y="5"/>
                    </a:cubicBezTo>
                    <a:cubicBezTo>
                      <a:pt x="8" y="4"/>
                      <a:pt x="6" y="3"/>
                      <a:pt x="8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6"/>
                      <a:pt x="12" y="5"/>
                      <a:pt x="16" y="6"/>
                    </a:cubicBezTo>
                    <a:cubicBezTo>
                      <a:pt x="10" y="4"/>
                      <a:pt x="11" y="3"/>
                      <a:pt x="2" y="0"/>
                    </a:cubicBezTo>
                    <a:cubicBezTo>
                      <a:pt x="0" y="0"/>
                      <a:pt x="2" y="1"/>
                      <a:pt x="2" y="1"/>
                    </a:cubicBezTo>
                    <a:cubicBezTo>
                      <a:pt x="4" y="1"/>
                      <a:pt x="7" y="2"/>
                      <a:pt x="9" y="3"/>
                    </a:cubicBezTo>
                    <a:cubicBezTo>
                      <a:pt x="7" y="3"/>
                      <a:pt x="10" y="4"/>
                      <a:pt x="7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" y="5"/>
                      <a:pt x="6" y="5"/>
                      <a:pt x="7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1" y="7"/>
                    </a:cubicBezTo>
                    <a:cubicBezTo>
                      <a:pt x="14" y="9"/>
                      <a:pt x="15" y="9"/>
                      <a:pt x="18" y="10"/>
                    </a:cubicBezTo>
                    <a:cubicBezTo>
                      <a:pt x="18" y="11"/>
                      <a:pt x="16" y="10"/>
                      <a:pt x="20" y="12"/>
                    </a:cubicBezTo>
                    <a:cubicBezTo>
                      <a:pt x="25" y="13"/>
                      <a:pt x="16" y="9"/>
                      <a:pt x="21" y="10"/>
                    </a:cubicBez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0" name="Freeform 259">
                <a:extLst>
                  <a:ext uri="{FF2B5EF4-FFF2-40B4-BE49-F238E27FC236}">
                    <a16:creationId xmlns:a16="http://schemas.microsoft.com/office/drawing/2014/main" id="{7E331BE4-B65E-E848-8923-7EF5804C8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1" y="264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1" name="Freeform 260">
                <a:extLst>
                  <a:ext uri="{FF2B5EF4-FFF2-40B4-BE49-F238E27FC236}">
                    <a16:creationId xmlns:a16="http://schemas.microsoft.com/office/drawing/2014/main" id="{A04F678F-6A1A-0543-90F9-5C40E422D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2637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3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2" name="Freeform 261">
                <a:extLst>
                  <a:ext uri="{FF2B5EF4-FFF2-40B4-BE49-F238E27FC236}">
                    <a16:creationId xmlns:a16="http://schemas.microsoft.com/office/drawing/2014/main" id="{7A05EC99-79F0-B844-88E4-6C88C559E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" y="2638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3" name="Freeform 262">
                <a:extLst>
                  <a:ext uri="{FF2B5EF4-FFF2-40B4-BE49-F238E27FC236}">
                    <a16:creationId xmlns:a16="http://schemas.microsoft.com/office/drawing/2014/main" id="{22968DF5-3F3C-AC4E-ADFF-5FFDE0688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2633"/>
                <a:ext cx="10" cy="3"/>
              </a:xfrm>
              <a:custGeom>
                <a:avLst/>
                <a:gdLst>
                  <a:gd name="T0" fmla="*/ 0 w 13"/>
                  <a:gd name="T1" fmla="*/ 0 h 4"/>
                  <a:gd name="T2" fmla="*/ 0 w 13"/>
                  <a:gd name="T3" fmla="*/ 1 h 4"/>
                  <a:gd name="T4" fmla="*/ 11 w 13"/>
                  <a:gd name="T5" fmla="*/ 4 h 4"/>
                  <a:gd name="T6" fmla="*/ 4 w 13"/>
                  <a:gd name="T7" fmla="*/ 2 h 4"/>
                  <a:gd name="T8" fmla="*/ 4 w 13"/>
                  <a:gd name="T9" fmla="*/ 1 h 4"/>
                  <a:gd name="T10" fmla="*/ 0 w 1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">
                    <a:moveTo>
                      <a:pt x="0" y="0"/>
                    </a:moveTo>
                    <a:cubicBezTo>
                      <a:pt x="0" y="0"/>
                      <a:pt x="3" y="1"/>
                      <a:pt x="0" y="1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4"/>
                      <a:pt x="5" y="2"/>
                      <a:pt x="4" y="2"/>
                    </a:cubicBezTo>
                    <a:cubicBezTo>
                      <a:pt x="8" y="2"/>
                      <a:pt x="3" y="1"/>
                      <a:pt x="4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4" name="Freeform 263">
                <a:extLst>
                  <a:ext uri="{FF2B5EF4-FFF2-40B4-BE49-F238E27FC236}">
                    <a16:creationId xmlns:a16="http://schemas.microsoft.com/office/drawing/2014/main" id="{E9CCF883-ED1B-294A-85F9-8539A7824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" y="2625"/>
                <a:ext cx="17" cy="11"/>
              </a:xfrm>
              <a:custGeom>
                <a:avLst/>
                <a:gdLst>
                  <a:gd name="T0" fmla="*/ 12 w 21"/>
                  <a:gd name="T1" fmla="*/ 11 h 14"/>
                  <a:gd name="T2" fmla="*/ 11 w 21"/>
                  <a:gd name="T3" fmla="*/ 10 h 14"/>
                  <a:gd name="T4" fmla="*/ 13 w 21"/>
                  <a:gd name="T5" fmla="*/ 11 h 14"/>
                  <a:gd name="T6" fmla="*/ 16 w 21"/>
                  <a:gd name="T7" fmla="*/ 11 h 14"/>
                  <a:gd name="T8" fmla="*/ 14 w 21"/>
                  <a:gd name="T9" fmla="*/ 11 h 14"/>
                  <a:gd name="T10" fmla="*/ 12 w 21"/>
                  <a:gd name="T11" fmla="*/ 9 h 14"/>
                  <a:gd name="T12" fmla="*/ 7 w 21"/>
                  <a:gd name="T13" fmla="*/ 8 h 14"/>
                  <a:gd name="T14" fmla="*/ 16 w 21"/>
                  <a:gd name="T15" fmla="*/ 8 h 14"/>
                  <a:gd name="T16" fmla="*/ 5 w 21"/>
                  <a:gd name="T17" fmla="*/ 7 h 14"/>
                  <a:gd name="T18" fmla="*/ 9 w 21"/>
                  <a:gd name="T19" fmla="*/ 6 h 14"/>
                  <a:gd name="T20" fmla="*/ 9 w 21"/>
                  <a:gd name="T21" fmla="*/ 7 h 14"/>
                  <a:gd name="T22" fmla="*/ 10 w 21"/>
                  <a:gd name="T23" fmla="*/ 6 h 14"/>
                  <a:gd name="T24" fmla="*/ 15 w 21"/>
                  <a:gd name="T25" fmla="*/ 6 h 14"/>
                  <a:gd name="T26" fmla="*/ 15 w 21"/>
                  <a:gd name="T27" fmla="*/ 5 h 14"/>
                  <a:gd name="T28" fmla="*/ 17 w 21"/>
                  <a:gd name="T29" fmla="*/ 5 h 14"/>
                  <a:gd name="T30" fmla="*/ 13 w 21"/>
                  <a:gd name="T31" fmla="*/ 3 h 14"/>
                  <a:gd name="T32" fmla="*/ 16 w 21"/>
                  <a:gd name="T33" fmla="*/ 2 h 14"/>
                  <a:gd name="T34" fmla="*/ 7 w 21"/>
                  <a:gd name="T35" fmla="*/ 3 h 14"/>
                  <a:gd name="T36" fmla="*/ 7 w 21"/>
                  <a:gd name="T37" fmla="*/ 2 h 14"/>
                  <a:gd name="T38" fmla="*/ 14 w 21"/>
                  <a:gd name="T39" fmla="*/ 2 h 14"/>
                  <a:gd name="T40" fmla="*/ 11 w 21"/>
                  <a:gd name="T41" fmla="*/ 2 h 14"/>
                  <a:gd name="T42" fmla="*/ 17 w 21"/>
                  <a:gd name="T43" fmla="*/ 1 h 14"/>
                  <a:gd name="T44" fmla="*/ 8 w 21"/>
                  <a:gd name="T45" fmla="*/ 1 h 14"/>
                  <a:gd name="T46" fmla="*/ 9 w 21"/>
                  <a:gd name="T47" fmla="*/ 0 h 14"/>
                  <a:gd name="T48" fmla="*/ 0 w 21"/>
                  <a:gd name="T49" fmla="*/ 1 h 14"/>
                  <a:gd name="T50" fmla="*/ 2 w 21"/>
                  <a:gd name="T51" fmla="*/ 3 h 14"/>
                  <a:gd name="T52" fmla="*/ 7 w 21"/>
                  <a:gd name="T53" fmla="*/ 4 h 14"/>
                  <a:gd name="T54" fmla="*/ 1 w 21"/>
                  <a:gd name="T55" fmla="*/ 4 h 14"/>
                  <a:gd name="T56" fmla="*/ 7 w 21"/>
                  <a:gd name="T57" fmla="*/ 4 h 14"/>
                  <a:gd name="T58" fmla="*/ 2 w 21"/>
                  <a:gd name="T59" fmla="*/ 4 h 14"/>
                  <a:gd name="T60" fmla="*/ 7 w 21"/>
                  <a:gd name="T61" fmla="*/ 5 h 14"/>
                  <a:gd name="T62" fmla="*/ 0 w 21"/>
                  <a:gd name="T63" fmla="*/ 5 h 14"/>
                  <a:gd name="T64" fmla="*/ 2 w 21"/>
                  <a:gd name="T65" fmla="*/ 9 h 14"/>
                  <a:gd name="T66" fmla="*/ 7 w 21"/>
                  <a:gd name="T67" fmla="*/ 9 h 14"/>
                  <a:gd name="T68" fmla="*/ 7 w 21"/>
                  <a:gd name="T69" fmla="*/ 11 h 14"/>
                  <a:gd name="T70" fmla="*/ 10 w 21"/>
                  <a:gd name="T71" fmla="*/ 12 h 14"/>
                  <a:gd name="T72" fmla="*/ 1 w 21"/>
                  <a:gd name="T73" fmla="*/ 10 h 14"/>
                  <a:gd name="T74" fmla="*/ 2 w 21"/>
                  <a:gd name="T75" fmla="*/ 11 h 14"/>
                  <a:gd name="T76" fmla="*/ 4 w 21"/>
                  <a:gd name="T77" fmla="*/ 11 h 14"/>
                  <a:gd name="T78" fmla="*/ 2 w 21"/>
                  <a:gd name="T79" fmla="*/ 11 h 14"/>
                  <a:gd name="T80" fmla="*/ 13 w 21"/>
                  <a:gd name="T81" fmla="*/ 13 h 14"/>
                  <a:gd name="T82" fmla="*/ 18 w 21"/>
                  <a:gd name="T83" fmla="*/ 12 h 14"/>
                  <a:gd name="T84" fmla="*/ 12 w 21"/>
                  <a:gd name="T85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14">
                    <a:moveTo>
                      <a:pt x="12" y="11"/>
                    </a:moveTo>
                    <a:cubicBezTo>
                      <a:pt x="12" y="11"/>
                      <a:pt x="9" y="10"/>
                      <a:pt x="11" y="10"/>
                    </a:cubicBezTo>
                    <a:cubicBezTo>
                      <a:pt x="13" y="11"/>
                      <a:pt x="14" y="11"/>
                      <a:pt x="13" y="11"/>
                    </a:cubicBezTo>
                    <a:cubicBezTo>
                      <a:pt x="19" y="12"/>
                      <a:pt x="13" y="11"/>
                      <a:pt x="16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10"/>
                      <a:pt x="9" y="10"/>
                      <a:pt x="12" y="9"/>
                    </a:cubicBezTo>
                    <a:cubicBezTo>
                      <a:pt x="11" y="9"/>
                      <a:pt x="11" y="9"/>
                      <a:pt x="7" y="8"/>
                    </a:cubicBezTo>
                    <a:cubicBezTo>
                      <a:pt x="12" y="8"/>
                      <a:pt x="12" y="8"/>
                      <a:pt x="16" y="8"/>
                    </a:cubicBezTo>
                    <a:cubicBezTo>
                      <a:pt x="14" y="8"/>
                      <a:pt x="9" y="8"/>
                      <a:pt x="5" y="7"/>
                    </a:cubicBezTo>
                    <a:cubicBezTo>
                      <a:pt x="11" y="7"/>
                      <a:pt x="4" y="7"/>
                      <a:pt x="9" y="6"/>
                    </a:cubicBezTo>
                    <a:cubicBezTo>
                      <a:pt x="9" y="6"/>
                      <a:pt x="10" y="7"/>
                      <a:pt x="9" y="7"/>
                    </a:cubicBezTo>
                    <a:cubicBezTo>
                      <a:pt x="16" y="7"/>
                      <a:pt x="8" y="6"/>
                      <a:pt x="10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6"/>
                      <a:pt x="11" y="5"/>
                      <a:pt x="15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3" y="4"/>
                      <a:pt x="15" y="4"/>
                      <a:pt x="13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2" y="2"/>
                      <a:pt x="15" y="3"/>
                      <a:pt x="7" y="3"/>
                    </a:cubicBezTo>
                    <a:cubicBezTo>
                      <a:pt x="16" y="3"/>
                      <a:pt x="3" y="3"/>
                      <a:pt x="7" y="2"/>
                    </a:cubicBezTo>
                    <a:cubicBezTo>
                      <a:pt x="11" y="2"/>
                      <a:pt x="9" y="2"/>
                      <a:pt x="14" y="2"/>
                    </a:cubicBezTo>
                    <a:cubicBezTo>
                      <a:pt x="9" y="2"/>
                      <a:pt x="12" y="2"/>
                      <a:pt x="11" y="2"/>
                    </a:cubicBezTo>
                    <a:cubicBezTo>
                      <a:pt x="15" y="1"/>
                      <a:pt x="11" y="1"/>
                      <a:pt x="1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9" y="0"/>
                      <a:pt x="2" y="1"/>
                      <a:pt x="0" y="1"/>
                    </a:cubicBezTo>
                    <a:cubicBezTo>
                      <a:pt x="3" y="2"/>
                      <a:pt x="4" y="3"/>
                      <a:pt x="2" y="3"/>
                    </a:cubicBezTo>
                    <a:cubicBezTo>
                      <a:pt x="8" y="3"/>
                      <a:pt x="2" y="4"/>
                      <a:pt x="7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8" y="4"/>
                      <a:pt x="4" y="5"/>
                      <a:pt x="2" y="4"/>
                    </a:cubicBezTo>
                    <a:cubicBezTo>
                      <a:pt x="1" y="5"/>
                      <a:pt x="3" y="5"/>
                      <a:pt x="7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6" y="8"/>
                      <a:pt x="2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4" y="10"/>
                      <a:pt x="16" y="12"/>
                      <a:pt x="7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8" y="12"/>
                      <a:pt x="4" y="11"/>
                      <a:pt x="1" y="10"/>
                    </a:cubicBezTo>
                    <a:cubicBezTo>
                      <a:pt x="2" y="11"/>
                      <a:pt x="1" y="10"/>
                      <a:pt x="2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8" y="12"/>
                      <a:pt x="5" y="12"/>
                      <a:pt x="2" y="11"/>
                    </a:cubicBezTo>
                    <a:cubicBezTo>
                      <a:pt x="7" y="13"/>
                      <a:pt x="10" y="12"/>
                      <a:pt x="13" y="13"/>
                    </a:cubicBezTo>
                    <a:cubicBezTo>
                      <a:pt x="6" y="11"/>
                      <a:pt x="21" y="14"/>
                      <a:pt x="18" y="12"/>
                    </a:cubicBezTo>
                    <a:cubicBezTo>
                      <a:pt x="16" y="11"/>
                      <a:pt x="14" y="12"/>
                      <a:pt x="12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5" name="Freeform 264">
                <a:extLst>
                  <a:ext uri="{FF2B5EF4-FFF2-40B4-BE49-F238E27FC236}">
                    <a16:creationId xmlns:a16="http://schemas.microsoft.com/office/drawing/2014/main" id="{49977134-6BD0-374C-9021-1D6A12C9D5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" y="263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6" name="Freeform 265">
                <a:extLst>
                  <a:ext uri="{FF2B5EF4-FFF2-40B4-BE49-F238E27FC236}">
                    <a16:creationId xmlns:a16="http://schemas.microsoft.com/office/drawing/2014/main" id="{E3C4DBF9-7D75-B940-B17E-4D041C7D4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0" y="2625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7" name="Rectangle 266">
                <a:extLst>
                  <a:ext uri="{FF2B5EF4-FFF2-40B4-BE49-F238E27FC236}">
                    <a16:creationId xmlns:a16="http://schemas.microsoft.com/office/drawing/2014/main" id="{879DA767-6E15-2E44-8366-FFC189381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5" y="2634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8" name="Freeform 267">
                <a:extLst>
                  <a:ext uri="{FF2B5EF4-FFF2-40B4-BE49-F238E27FC236}">
                    <a16:creationId xmlns:a16="http://schemas.microsoft.com/office/drawing/2014/main" id="{E57804E9-DF9D-4549-8DAC-1A922F457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" y="263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9" name="Freeform 268">
                <a:extLst>
                  <a:ext uri="{FF2B5EF4-FFF2-40B4-BE49-F238E27FC236}">
                    <a16:creationId xmlns:a16="http://schemas.microsoft.com/office/drawing/2014/main" id="{B44B5708-2EAA-6B49-A148-C7EE4E6A8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" y="262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0" name="Freeform 269">
                <a:extLst>
                  <a:ext uri="{FF2B5EF4-FFF2-40B4-BE49-F238E27FC236}">
                    <a16:creationId xmlns:a16="http://schemas.microsoft.com/office/drawing/2014/main" id="{E01C5F2F-CC93-8B43-BEB5-5D7309602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5" y="261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1" name="Freeform 270">
                <a:extLst>
                  <a:ext uri="{FF2B5EF4-FFF2-40B4-BE49-F238E27FC236}">
                    <a16:creationId xmlns:a16="http://schemas.microsoft.com/office/drawing/2014/main" id="{91BB1CF7-A721-0647-B749-5B797D5B11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1" y="2606"/>
                <a:ext cx="28" cy="19"/>
              </a:xfrm>
              <a:custGeom>
                <a:avLst/>
                <a:gdLst>
                  <a:gd name="T0" fmla="*/ 13 w 34"/>
                  <a:gd name="T1" fmla="*/ 5 h 23"/>
                  <a:gd name="T2" fmla="*/ 7 w 34"/>
                  <a:gd name="T3" fmla="*/ 9 h 23"/>
                  <a:gd name="T4" fmla="*/ 5 w 34"/>
                  <a:gd name="T5" fmla="*/ 11 h 23"/>
                  <a:gd name="T6" fmla="*/ 8 w 34"/>
                  <a:gd name="T7" fmla="*/ 10 h 23"/>
                  <a:gd name="T8" fmla="*/ 10 w 34"/>
                  <a:gd name="T9" fmla="*/ 11 h 23"/>
                  <a:gd name="T10" fmla="*/ 9 w 34"/>
                  <a:gd name="T11" fmla="*/ 13 h 23"/>
                  <a:gd name="T12" fmla="*/ 15 w 34"/>
                  <a:gd name="T13" fmla="*/ 12 h 23"/>
                  <a:gd name="T14" fmla="*/ 13 w 34"/>
                  <a:gd name="T15" fmla="*/ 13 h 23"/>
                  <a:gd name="T16" fmla="*/ 12 w 34"/>
                  <a:gd name="T17" fmla="*/ 15 h 23"/>
                  <a:gd name="T18" fmla="*/ 22 w 34"/>
                  <a:gd name="T19" fmla="*/ 11 h 23"/>
                  <a:gd name="T20" fmla="*/ 22 w 34"/>
                  <a:gd name="T21" fmla="*/ 12 h 23"/>
                  <a:gd name="T22" fmla="*/ 19 w 34"/>
                  <a:gd name="T23" fmla="*/ 14 h 23"/>
                  <a:gd name="T24" fmla="*/ 19 w 34"/>
                  <a:gd name="T25" fmla="*/ 16 h 23"/>
                  <a:gd name="T26" fmla="*/ 18 w 34"/>
                  <a:gd name="T27" fmla="*/ 18 h 23"/>
                  <a:gd name="T28" fmla="*/ 21 w 34"/>
                  <a:gd name="T29" fmla="*/ 18 h 23"/>
                  <a:gd name="T30" fmla="*/ 25 w 34"/>
                  <a:gd name="T31" fmla="*/ 18 h 23"/>
                  <a:gd name="T32" fmla="*/ 20 w 34"/>
                  <a:gd name="T33" fmla="*/ 19 h 23"/>
                  <a:gd name="T34" fmla="*/ 22 w 34"/>
                  <a:gd name="T35" fmla="*/ 20 h 23"/>
                  <a:gd name="T36" fmla="*/ 21 w 34"/>
                  <a:gd name="T37" fmla="*/ 23 h 23"/>
                  <a:gd name="T38" fmla="*/ 22 w 34"/>
                  <a:gd name="T39" fmla="*/ 21 h 23"/>
                  <a:gd name="T40" fmla="*/ 19 w 34"/>
                  <a:gd name="T41" fmla="*/ 21 h 23"/>
                  <a:gd name="T42" fmla="*/ 31 w 34"/>
                  <a:gd name="T43" fmla="*/ 19 h 23"/>
                  <a:gd name="T44" fmla="*/ 32 w 34"/>
                  <a:gd name="T45" fmla="*/ 18 h 23"/>
                  <a:gd name="T46" fmla="*/ 30 w 34"/>
                  <a:gd name="T47" fmla="*/ 17 h 23"/>
                  <a:gd name="T48" fmla="*/ 32 w 34"/>
                  <a:gd name="T49" fmla="*/ 16 h 23"/>
                  <a:gd name="T50" fmla="*/ 32 w 34"/>
                  <a:gd name="T51" fmla="*/ 14 h 23"/>
                  <a:gd name="T52" fmla="*/ 28 w 34"/>
                  <a:gd name="T53" fmla="*/ 14 h 23"/>
                  <a:gd name="T54" fmla="*/ 30 w 34"/>
                  <a:gd name="T55" fmla="*/ 13 h 23"/>
                  <a:gd name="T56" fmla="*/ 29 w 34"/>
                  <a:gd name="T57" fmla="*/ 13 h 23"/>
                  <a:gd name="T58" fmla="*/ 28 w 34"/>
                  <a:gd name="T59" fmla="*/ 12 h 23"/>
                  <a:gd name="T60" fmla="*/ 25 w 34"/>
                  <a:gd name="T61" fmla="*/ 12 h 23"/>
                  <a:gd name="T62" fmla="*/ 29 w 34"/>
                  <a:gd name="T63" fmla="*/ 10 h 23"/>
                  <a:gd name="T64" fmla="*/ 29 w 34"/>
                  <a:gd name="T65" fmla="*/ 9 h 23"/>
                  <a:gd name="T66" fmla="*/ 24 w 34"/>
                  <a:gd name="T67" fmla="*/ 10 h 23"/>
                  <a:gd name="T68" fmla="*/ 21 w 34"/>
                  <a:gd name="T69" fmla="*/ 9 h 23"/>
                  <a:gd name="T70" fmla="*/ 18 w 34"/>
                  <a:gd name="T71" fmla="*/ 9 h 23"/>
                  <a:gd name="T72" fmla="*/ 19 w 34"/>
                  <a:gd name="T73" fmla="*/ 8 h 23"/>
                  <a:gd name="T74" fmla="*/ 17 w 34"/>
                  <a:gd name="T75" fmla="*/ 6 h 23"/>
                  <a:gd name="T76" fmla="*/ 12 w 34"/>
                  <a:gd name="T77" fmla="*/ 10 h 23"/>
                  <a:gd name="T78" fmla="*/ 20 w 34"/>
                  <a:gd name="T7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23">
                    <a:moveTo>
                      <a:pt x="19" y="2"/>
                    </a:moveTo>
                    <a:cubicBezTo>
                      <a:pt x="17" y="3"/>
                      <a:pt x="16" y="3"/>
                      <a:pt x="13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0" y="6"/>
                      <a:pt x="7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2" y="6"/>
                      <a:pt x="6" y="10"/>
                      <a:pt x="5" y="11"/>
                    </a:cubicBezTo>
                    <a:cubicBezTo>
                      <a:pt x="6" y="11"/>
                      <a:pt x="13" y="6"/>
                      <a:pt x="12" y="7"/>
                    </a:cubicBezTo>
                    <a:cubicBezTo>
                      <a:pt x="12" y="7"/>
                      <a:pt x="10" y="9"/>
                      <a:pt x="8" y="10"/>
                    </a:cubicBezTo>
                    <a:cubicBezTo>
                      <a:pt x="8" y="10"/>
                      <a:pt x="14" y="7"/>
                      <a:pt x="15" y="6"/>
                    </a:cubicBezTo>
                    <a:cubicBezTo>
                      <a:pt x="0" y="16"/>
                      <a:pt x="19" y="5"/>
                      <a:pt x="10" y="11"/>
                    </a:cubicBezTo>
                    <a:cubicBezTo>
                      <a:pt x="11" y="11"/>
                      <a:pt x="10" y="12"/>
                      <a:pt x="14" y="10"/>
                    </a:cubicBezTo>
                    <a:cubicBezTo>
                      <a:pt x="10" y="12"/>
                      <a:pt x="13" y="11"/>
                      <a:pt x="9" y="13"/>
                    </a:cubicBezTo>
                    <a:cubicBezTo>
                      <a:pt x="18" y="8"/>
                      <a:pt x="5" y="16"/>
                      <a:pt x="17" y="10"/>
                    </a:cubicBezTo>
                    <a:cubicBezTo>
                      <a:pt x="14" y="12"/>
                      <a:pt x="18" y="10"/>
                      <a:pt x="15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1" y="14"/>
                      <a:pt x="19" y="10"/>
                      <a:pt x="13" y="13"/>
                    </a:cubicBezTo>
                    <a:cubicBezTo>
                      <a:pt x="13" y="14"/>
                      <a:pt x="17" y="12"/>
                      <a:pt x="20" y="11"/>
                    </a:cubicBezTo>
                    <a:cubicBezTo>
                      <a:pt x="19" y="12"/>
                      <a:pt x="17" y="12"/>
                      <a:pt x="12" y="15"/>
                    </a:cubicBezTo>
                    <a:cubicBezTo>
                      <a:pt x="18" y="12"/>
                      <a:pt x="15" y="14"/>
                      <a:pt x="18" y="13"/>
                    </a:cubicBezTo>
                    <a:cubicBezTo>
                      <a:pt x="19" y="13"/>
                      <a:pt x="20" y="12"/>
                      <a:pt x="22" y="11"/>
                    </a:cubicBezTo>
                    <a:cubicBezTo>
                      <a:pt x="21" y="12"/>
                      <a:pt x="26" y="10"/>
                      <a:pt x="28" y="10"/>
                    </a:cubicBezTo>
                    <a:cubicBezTo>
                      <a:pt x="21" y="13"/>
                      <a:pt x="27" y="10"/>
                      <a:pt x="22" y="12"/>
                    </a:cubicBezTo>
                    <a:cubicBezTo>
                      <a:pt x="19" y="13"/>
                      <a:pt x="19" y="13"/>
                      <a:pt x="15" y="14"/>
                    </a:cubicBezTo>
                    <a:cubicBezTo>
                      <a:pt x="15" y="15"/>
                      <a:pt x="16" y="15"/>
                      <a:pt x="19" y="14"/>
                    </a:cubicBezTo>
                    <a:cubicBezTo>
                      <a:pt x="18" y="15"/>
                      <a:pt x="16" y="15"/>
                      <a:pt x="15" y="16"/>
                    </a:cubicBezTo>
                    <a:cubicBezTo>
                      <a:pt x="13" y="17"/>
                      <a:pt x="22" y="14"/>
                      <a:pt x="19" y="16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21" y="15"/>
                      <a:pt x="15" y="18"/>
                      <a:pt x="18" y="18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13" y="19"/>
                      <a:pt x="27" y="16"/>
                      <a:pt x="21" y="18"/>
                    </a:cubicBezTo>
                    <a:cubicBezTo>
                      <a:pt x="26" y="16"/>
                      <a:pt x="29" y="16"/>
                      <a:pt x="30" y="17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8" y="17"/>
                      <a:pt x="19" y="19"/>
                      <a:pt x="16" y="19"/>
                    </a:cubicBezTo>
                    <a:cubicBezTo>
                      <a:pt x="19" y="19"/>
                      <a:pt x="16" y="20"/>
                      <a:pt x="20" y="1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21"/>
                      <a:pt x="26" y="18"/>
                      <a:pt x="22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9" y="21"/>
                      <a:pt x="13" y="23"/>
                      <a:pt x="21" y="23"/>
                    </a:cubicBezTo>
                    <a:cubicBezTo>
                      <a:pt x="23" y="23"/>
                      <a:pt x="29" y="21"/>
                      <a:pt x="32" y="21"/>
                    </a:cubicBezTo>
                    <a:cubicBezTo>
                      <a:pt x="29" y="21"/>
                      <a:pt x="25" y="21"/>
                      <a:pt x="22" y="21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4" y="21"/>
                      <a:pt x="22" y="21"/>
                      <a:pt x="19" y="21"/>
                    </a:cubicBezTo>
                    <a:cubicBezTo>
                      <a:pt x="16" y="22"/>
                      <a:pt x="23" y="20"/>
                      <a:pt x="20" y="21"/>
                    </a:cubicBezTo>
                    <a:cubicBezTo>
                      <a:pt x="26" y="20"/>
                      <a:pt x="26" y="20"/>
                      <a:pt x="31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30" y="19"/>
                      <a:pt x="30" y="19"/>
                      <a:pt x="32" y="18"/>
                    </a:cubicBezTo>
                    <a:cubicBezTo>
                      <a:pt x="25" y="19"/>
                      <a:pt x="34" y="17"/>
                      <a:pt x="31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7" y="18"/>
                      <a:pt x="28" y="18"/>
                      <a:pt x="27" y="18"/>
                    </a:cubicBezTo>
                    <a:cubicBezTo>
                      <a:pt x="31" y="17"/>
                      <a:pt x="30" y="17"/>
                      <a:pt x="32" y="16"/>
                    </a:cubicBezTo>
                    <a:cubicBezTo>
                      <a:pt x="30" y="16"/>
                      <a:pt x="24" y="17"/>
                      <a:pt x="24" y="17"/>
                    </a:cubicBezTo>
                    <a:cubicBezTo>
                      <a:pt x="30" y="15"/>
                      <a:pt x="27" y="15"/>
                      <a:pt x="32" y="14"/>
                    </a:cubicBezTo>
                    <a:cubicBezTo>
                      <a:pt x="26" y="15"/>
                      <a:pt x="29" y="14"/>
                      <a:pt x="26" y="15"/>
                    </a:cubicBezTo>
                    <a:cubicBezTo>
                      <a:pt x="25" y="15"/>
                      <a:pt x="26" y="14"/>
                      <a:pt x="28" y="14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27" y="14"/>
                      <a:pt x="29" y="13"/>
                    </a:cubicBezTo>
                    <a:cubicBezTo>
                      <a:pt x="31" y="12"/>
                      <a:pt x="31" y="12"/>
                      <a:pt x="32" y="12"/>
                    </a:cubicBezTo>
                    <a:cubicBezTo>
                      <a:pt x="32" y="12"/>
                      <a:pt x="23" y="14"/>
                      <a:pt x="28" y="12"/>
                    </a:cubicBezTo>
                    <a:cubicBezTo>
                      <a:pt x="25" y="13"/>
                      <a:pt x="25" y="12"/>
                      <a:pt x="19" y="15"/>
                    </a:cubicBezTo>
                    <a:cubicBezTo>
                      <a:pt x="21" y="14"/>
                      <a:pt x="26" y="12"/>
                      <a:pt x="25" y="12"/>
                    </a:cubicBezTo>
                    <a:cubicBezTo>
                      <a:pt x="20" y="14"/>
                      <a:pt x="26" y="11"/>
                      <a:pt x="23" y="12"/>
                    </a:cubicBezTo>
                    <a:cubicBezTo>
                      <a:pt x="28" y="10"/>
                      <a:pt x="25" y="11"/>
                      <a:pt x="29" y="10"/>
                    </a:cubicBezTo>
                    <a:cubicBezTo>
                      <a:pt x="31" y="9"/>
                      <a:pt x="25" y="11"/>
                      <a:pt x="25" y="10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7" y="9"/>
                      <a:pt x="23" y="10"/>
                      <a:pt x="27" y="9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9"/>
                      <a:pt x="24" y="9"/>
                      <a:pt x="28" y="7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8" y="6"/>
                      <a:pt x="22" y="8"/>
                      <a:pt x="16" y="10"/>
                    </a:cubicBezTo>
                    <a:cubicBezTo>
                      <a:pt x="16" y="10"/>
                      <a:pt x="17" y="9"/>
                      <a:pt x="18" y="9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7"/>
                      <a:pt x="24" y="5"/>
                      <a:pt x="19" y="8"/>
                    </a:cubicBezTo>
                    <a:cubicBezTo>
                      <a:pt x="17" y="8"/>
                      <a:pt x="22" y="6"/>
                      <a:pt x="23" y="5"/>
                    </a:cubicBezTo>
                    <a:cubicBezTo>
                      <a:pt x="16" y="8"/>
                      <a:pt x="27" y="1"/>
                      <a:pt x="17" y="6"/>
                    </a:cubicBezTo>
                    <a:cubicBezTo>
                      <a:pt x="17" y="7"/>
                      <a:pt x="15" y="8"/>
                      <a:pt x="16" y="8"/>
                    </a:cubicBezTo>
                    <a:cubicBezTo>
                      <a:pt x="14" y="9"/>
                      <a:pt x="12" y="10"/>
                      <a:pt x="12" y="10"/>
                    </a:cubicBezTo>
                    <a:cubicBezTo>
                      <a:pt x="11" y="10"/>
                      <a:pt x="15" y="8"/>
                      <a:pt x="13" y="8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6" y="0"/>
                      <a:pt x="10" y="9"/>
                      <a:pt x="19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2" name="Freeform 271">
                <a:extLst>
                  <a:ext uri="{FF2B5EF4-FFF2-40B4-BE49-F238E27FC236}">
                    <a16:creationId xmlns:a16="http://schemas.microsoft.com/office/drawing/2014/main" id="{3F38D29F-AF03-2E43-9B77-6D728D536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9" y="2611"/>
                <a:ext cx="2" cy="1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0 w 3"/>
                  <a:gd name="T5" fmla="*/ 1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3" name="Rectangle 272">
                <a:extLst>
                  <a:ext uri="{FF2B5EF4-FFF2-40B4-BE49-F238E27FC236}">
                    <a16:creationId xmlns:a16="http://schemas.microsoft.com/office/drawing/2014/main" id="{A002F1DD-45E1-E94E-8B6C-A00208A805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8" y="261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4" name="Freeform 273">
                <a:extLst>
                  <a:ext uri="{FF2B5EF4-FFF2-40B4-BE49-F238E27FC236}">
                    <a16:creationId xmlns:a16="http://schemas.microsoft.com/office/drawing/2014/main" id="{CB8D4ED8-0E55-F942-BBDD-833C5B7EC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4" y="2607"/>
                <a:ext cx="2" cy="1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5" name="Freeform 274">
                <a:extLst>
                  <a:ext uri="{FF2B5EF4-FFF2-40B4-BE49-F238E27FC236}">
                    <a16:creationId xmlns:a16="http://schemas.microsoft.com/office/drawing/2014/main" id="{964BD708-BAF4-0948-9F32-DA74DAB0E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260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6" name="Freeform 275">
                <a:extLst>
                  <a:ext uri="{FF2B5EF4-FFF2-40B4-BE49-F238E27FC236}">
                    <a16:creationId xmlns:a16="http://schemas.microsoft.com/office/drawing/2014/main" id="{086CAA01-C1D6-F04A-AB87-BD0AEF8BE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8" y="2604"/>
                <a:ext cx="18" cy="12"/>
              </a:xfrm>
              <a:custGeom>
                <a:avLst/>
                <a:gdLst>
                  <a:gd name="T0" fmla="*/ 8 w 22"/>
                  <a:gd name="T1" fmla="*/ 2 h 14"/>
                  <a:gd name="T2" fmla="*/ 5 w 22"/>
                  <a:gd name="T3" fmla="*/ 5 h 14"/>
                  <a:gd name="T4" fmla="*/ 7 w 22"/>
                  <a:gd name="T5" fmla="*/ 2 h 14"/>
                  <a:gd name="T6" fmla="*/ 1 w 22"/>
                  <a:gd name="T7" fmla="*/ 7 h 14"/>
                  <a:gd name="T8" fmla="*/ 7 w 22"/>
                  <a:gd name="T9" fmla="*/ 7 h 14"/>
                  <a:gd name="T10" fmla="*/ 5 w 22"/>
                  <a:gd name="T11" fmla="*/ 9 h 14"/>
                  <a:gd name="T12" fmla="*/ 10 w 22"/>
                  <a:gd name="T13" fmla="*/ 7 h 14"/>
                  <a:gd name="T14" fmla="*/ 5 w 22"/>
                  <a:gd name="T15" fmla="*/ 11 h 14"/>
                  <a:gd name="T16" fmla="*/ 8 w 22"/>
                  <a:gd name="T17" fmla="*/ 10 h 14"/>
                  <a:gd name="T18" fmla="*/ 10 w 22"/>
                  <a:gd name="T19" fmla="*/ 8 h 14"/>
                  <a:gd name="T20" fmla="*/ 9 w 22"/>
                  <a:gd name="T21" fmla="*/ 9 h 14"/>
                  <a:gd name="T22" fmla="*/ 10 w 22"/>
                  <a:gd name="T23" fmla="*/ 8 h 14"/>
                  <a:gd name="T24" fmla="*/ 10 w 22"/>
                  <a:gd name="T25" fmla="*/ 9 h 14"/>
                  <a:gd name="T26" fmla="*/ 9 w 22"/>
                  <a:gd name="T27" fmla="*/ 9 h 14"/>
                  <a:gd name="T28" fmla="*/ 11 w 22"/>
                  <a:gd name="T29" fmla="*/ 9 h 14"/>
                  <a:gd name="T30" fmla="*/ 8 w 22"/>
                  <a:gd name="T31" fmla="*/ 11 h 14"/>
                  <a:gd name="T32" fmla="*/ 14 w 22"/>
                  <a:gd name="T33" fmla="*/ 9 h 14"/>
                  <a:gd name="T34" fmla="*/ 17 w 22"/>
                  <a:gd name="T35" fmla="*/ 6 h 14"/>
                  <a:gd name="T36" fmla="*/ 14 w 22"/>
                  <a:gd name="T37" fmla="*/ 7 h 14"/>
                  <a:gd name="T38" fmla="*/ 14 w 22"/>
                  <a:gd name="T39" fmla="*/ 7 h 14"/>
                  <a:gd name="T40" fmla="*/ 12 w 22"/>
                  <a:gd name="T41" fmla="*/ 8 h 14"/>
                  <a:gd name="T42" fmla="*/ 17 w 22"/>
                  <a:gd name="T43" fmla="*/ 5 h 14"/>
                  <a:gd name="T44" fmla="*/ 19 w 22"/>
                  <a:gd name="T45" fmla="*/ 2 h 14"/>
                  <a:gd name="T46" fmla="*/ 19 w 22"/>
                  <a:gd name="T47" fmla="*/ 1 h 14"/>
                  <a:gd name="T48" fmla="*/ 18 w 22"/>
                  <a:gd name="T49" fmla="*/ 2 h 14"/>
                  <a:gd name="T50" fmla="*/ 16 w 22"/>
                  <a:gd name="T51" fmla="*/ 4 h 14"/>
                  <a:gd name="T52" fmla="*/ 10 w 22"/>
                  <a:gd name="T53" fmla="*/ 8 h 14"/>
                  <a:gd name="T54" fmla="*/ 10 w 22"/>
                  <a:gd name="T55" fmla="*/ 7 h 14"/>
                  <a:gd name="T56" fmla="*/ 14 w 22"/>
                  <a:gd name="T57" fmla="*/ 4 h 14"/>
                  <a:gd name="T58" fmla="*/ 12 w 22"/>
                  <a:gd name="T59" fmla="*/ 6 h 14"/>
                  <a:gd name="T60" fmla="*/ 17 w 22"/>
                  <a:gd name="T61" fmla="*/ 2 h 14"/>
                  <a:gd name="T62" fmla="*/ 12 w 22"/>
                  <a:gd name="T63" fmla="*/ 5 h 14"/>
                  <a:gd name="T64" fmla="*/ 11 w 22"/>
                  <a:gd name="T65" fmla="*/ 4 h 14"/>
                  <a:gd name="T66" fmla="*/ 13 w 22"/>
                  <a:gd name="T67" fmla="*/ 2 h 14"/>
                  <a:gd name="T68" fmla="*/ 10 w 22"/>
                  <a:gd name="T69" fmla="*/ 4 h 14"/>
                  <a:gd name="T70" fmla="*/ 11 w 22"/>
                  <a:gd name="T71" fmla="*/ 2 h 14"/>
                  <a:gd name="T72" fmla="*/ 9 w 22"/>
                  <a:gd name="T73" fmla="*/ 4 h 14"/>
                  <a:gd name="T74" fmla="*/ 8 w 22"/>
                  <a:gd name="T75" fmla="*/ 3 h 14"/>
                  <a:gd name="T76" fmla="*/ 8 w 22"/>
                  <a:gd name="T77" fmla="*/ 3 h 14"/>
                  <a:gd name="T78" fmla="*/ 3 w 22"/>
                  <a:gd name="T79" fmla="*/ 7 h 14"/>
                  <a:gd name="T80" fmla="*/ 8 w 22"/>
                  <a:gd name="T8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" h="14">
                    <a:moveTo>
                      <a:pt x="8" y="2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6" y="3"/>
                      <a:pt x="4" y="5"/>
                      <a:pt x="7" y="2"/>
                    </a:cubicBezTo>
                    <a:cubicBezTo>
                      <a:pt x="3" y="6"/>
                      <a:pt x="6" y="2"/>
                      <a:pt x="1" y="7"/>
                    </a:cubicBezTo>
                    <a:cubicBezTo>
                      <a:pt x="3" y="6"/>
                      <a:pt x="1" y="11"/>
                      <a:pt x="7" y="7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10" y="6"/>
                      <a:pt x="0" y="14"/>
                      <a:pt x="10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2"/>
                      <a:pt x="13" y="6"/>
                      <a:pt x="8" y="10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7"/>
                      <a:pt x="12" y="7"/>
                      <a:pt x="10" y="9"/>
                    </a:cubicBezTo>
                    <a:cubicBezTo>
                      <a:pt x="9" y="10"/>
                      <a:pt x="10" y="9"/>
                      <a:pt x="9" y="9"/>
                    </a:cubicBezTo>
                    <a:cubicBezTo>
                      <a:pt x="8" y="11"/>
                      <a:pt x="11" y="8"/>
                      <a:pt x="11" y="9"/>
                    </a:cubicBezTo>
                    <a:cubicBezTo>
                      <a:pt x="10" y="10"/>
                      <a:pt x="9" y="10"/>
                      <a:pt x="8" y="11"/>
                    </a:cubicBezTo>
                    <a:cubicBezTo>
                      <a:pt x="11" y="10"/>
                      <a:pt x="5" y="14"/>
                      <a:pt x="14" y="9"/>
                    </a:cubicBezTo>
                    <a:cubicBezTo>
                      <a:pt x="15" y="8"/>
                      <a:pt x="16" y="7"/>
                      <a:pt x="17" y="6"/>
                    </a:cubicBezTo>
                    <a:cubicBezTo>
                      <a:pt x="19" y="4"/>
                      <a:pt x="16" y="6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6" y="13"/>
                      <a:pt x="15" y="6"/>
                      <a:pt x="12" y="8"/>
                    </a:cubicBezTo>
                    <a:cubicBezTo>
                      <a:pt x="15" y="6"/>
                      <a:pt x="15" y="6"/>
                      <a:pt x="17" y="5"/>
                    </a:cubicBezTo>
                    <a:cubicBezTo>
                      <a:pt x="22" y="0"/>
                      <a:pt x="12" y="7"/>
                      <a:pt x="19" y="2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1"/>
                      <a:pt x="18" y="2"/>
                      <a:pt x="18" y="2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2" y="7"/>
                      <a:pt x="10" y="8"/>
                    </a:cubicBezTo>
                    <a:cubicBezTo>
                      <a:pt x="13" y="5"/>
                      <a:pt x="8" y="9"/>
                      <a:pt x="10" y="7"/>
                    </a:cubicBezTo>
                    <a:cubicBezTo>
                      <a:pt x="13" y="5"/>
                      <a:pt x="13" y="6"/>
                      <a:pt x="14" y="4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5" y="3"/>
                      <a:pt x="17" y="2"/>
                    </a:cubicBezTo>
                    <a:cubicBezTo>
                      <a:pt x="15" y="3"/>
                      <a:pt x="15" y="3"/>
                      <a:pt x="12" y="5"/>
                    </a:cubicBezTo>
                    <a:cubicBezTo>
                      <a:pt x="16" y="2"/>
                      <a:pt x="14" y="2"/>
                      <a:pt x="11" y="4"/>
                    </a:cubicBezTo>
                    <a:cubicBezTo>
                      <a:pt x="11" y="4"/>
                      <a:pt x="14" y="1"/>
                      <a:pt x="13" y="2"/>
                    </a:cubicBezTo>
                    <a:cubicBezTo>
                      <a:pt x="14" y="1"/>
                      <a:pt x="12" y="2"/>
                      <a:pt x="10" y="4"/>
                    </a:cubicBezTo>
                    <a:cubicBezTo>
                      <a:pt x="8" y="6"/>
                      <a:pt x="9" y="4"/>
                      <a:pt x="11" y="2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5" y="7"/>
                      <a:pt x="11" y="1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2" y="8"/>
                      <a:pt x="3" y="7"/>
                    </a:cubicBezTo>
                    <a:cubicBezTo>
                      <a:pt x="6" y="4"/>
                      <a:pt x="6" y="5"/>
                      <a:pt x="8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7" name="Freeform 276">
                <a:extLst>
                  <a:ext uri="{FF2B5EF4-FFF2-40B4-BE49-F238E27FC236}">
                    <a16:creationId xmlns:a16="http://schemas.microsoft.com/office/drawing/2014/main" id="{0D863D59-80D1-0D4F-A65E-75C36AB13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7" y="2606"/>
                <a:ext cx="6" cy="5"/>
              </a:xfrm>
              <a:custGeom>
                <a:avLst/>
                <a:gdLst>
                  <a:gd name="T0" fmla="*/ 3 w 7"/>
                  <a:gd name="T1" fmla="*/ 3 h 6"/>
                  <a:gd name="T2" fmla="*/ 6 w 7"/>
                  <a:gd name="T3" fmla="*/ 1 h 6"/>
                  <a:gd name="T4" fmla="*/ 1 w 7"/>
                  <a:gd name="T5" fmla="*/ 5 h 6"/>
                  <a:gd name="T6" fmla="*/ 2 w 7"/>
                  <a:gd name="T7" fmla="*/ 5 h 6"/>
                  <a:gd name="T8" fmla="*/ 3 w 7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3" y="3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7" y="0"/>
                      <a:pt x="3" y="3"/>
                      <a:pt x="1" y="5"/>
                    </a:cubicBezTo>
                    <a:cubicBezTo>
                      <a:pt x="2" y="5"/>
                      <a:pt x="0" y="6"/>
                      <a:pt x="2" y="5"/>
                    </a:cubicBezTo>
                    <a:cubicBezTo>
                      <a:pt x="2" y="4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8" name="Freeform 277">
                <a:extLst>
                  <a:ext uri="{FF2B5EF4-FFF2-40B4-BE49-F238E27FC236}">
                    <a16:creationId xmlns:a16="http://schemas.microsoft.com/office/drawing/2014/main" id="{21B7157D-0004-0A45-8865-290C8A2CF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1" y="2603"/>
                <a:ext cx="13" cy="9"/>
              </a:xfrm>
              <a:custGeom>
                <a:avLst/>
                <a:gdLst>
                  <a:gd name="T0" fmla="*/ 7 w 15"/>
                  <a:gd name="T1" fmla="*/ 5 h 11"/>
                  <a:gd name="T2" fmla="*/ 5 w 15"/>
                  <a:gd name="T3" fmla="*/ 7 h 11"/>
                  <a:gd name="T4" fmla="*/ 5 w 15"/>
                  <a:gd name="T5" fmla="*/ 9 h 11"/>
                  <a:gd name="T6" fmla="*/ 10 w 15"/>
                  <a:gd name="T7" fmla="*/ 5 h 11"/>
                  <a:gd name="T8" fmla="*/ 7 w 15"/>
                  <a:gd name="T9" fmla="*/ 8 h 11"/>
                  <a:gd name="T10" fmla="*/ 11 w 15"/>
                  <a:gd name="T11" fmla="*/ 5 h 11"/>
                  <a:gd name="T12" fmla="*/ 10 w 15"/>
                  <a:gd name="T13" fmla="*/ 6 h 11"/>
                  <a:gd name="T14" fmla="*/ 11 w 15"/>
                  <a:gd name="T15" fmla="*/ 5 h 11"/>
                  <a:gd name="T16" fmla="*/ 10 w 15"/>
                  <a:gd name="T17" fmla="*/ 5 h 11"/>
                  <a:gd name="T18" fmla="*/ 13 w 15"/>
                  <a:gd name="T19" fmla="*/ 3 h 11"/>
                  <a:gd name="T20" fmla="*/ 8 w 15"/>
                  <a:gd name="T21" fmla="*/ 7 h 11"/>
                  <a:gd name="T22" fmla="*/ 12 w 15"/>
                  <a:gd name="T23" fmla="*/ 2 h 11"/>
                  <a:gd name="T24" fmla="*/ 13 w 15"/>
                  <a:gd name="T25" fmla="*/ 0 h 11"/>
                  <a:gd name="T26" fmla="*/ 11 w 15"/>
                  <a:gd name="T27" fmla="*/ 2 h 11"/>
                  <a:gd name="T28" fmla="*/ 8 w 15"/>
                  <a:gd name="T29" fmla="*/ 5 h 11"/>
                  <a:gd name="T30" fmla="*/ 12 w 15"/>
                  <a:gd name="T31" fmla="*/ 1 h 11"/>
                  <a:gd name="T32" fmla="*/ 9 w 15"/>
                  <a:gd name="T33" fmla="*/ 1 h 11"/>
                  <a:gd name="T34" fmla="*/ 4 w 15"/>
                  <a:gd name="T35" fmla="*/ 6 h 11"/>
                  <a:gd name="T36" fmla="*/ 8 w 15"/>
                  <a:gd name="T37" fmla="*/ 2 h 11"/>
                  <a:gd name="T38" fmla="*/ 9 w 15"/>
                  <a:gd name="T39" fmla="*/ 1 h 11"/>
                  <a:gd name="T40" fmla="*/ 2 w 15"/>
                  <a:gd name="T41" fmla="*/ 8 h 11"/>
                  <a:gd name="T42" fmla="*/ 7 w 15"/>
                  <a:gd name="T43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11">
                    <a:moveTo>
                      <a:pt x="7" y="5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7" y="7"/>
                      <a:pt x="5" y="9"/>
                    </a:cubicBezTo>
                    <a:cubicBezTo>
                      <a:pt x="5" y="10"/>
                      <a:pt x="9" y="6"/>
                      <a:pt x="10" y="5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9" y="6"/>
                      <a:pt x="6" y="10"/>
                      <a:pt x="11" y="5"/>
                    </a:cubicBezTo>
                    <a:cubicBezTo>
                      <a:pt x="12" y="5"/>
                      <a:pt x="9" y="7"/>
                      <a:pt x="10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5" y="0"/>
                      <a:pt x="6" y="9"/>
                      <a:pt x="8" y="7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0" y="3"/>
                      <a:pt x="13" y="0"/>
                    </a:cubicBezTo>
                    <a:cubicBezTo>
                      <a:pt x="13" y="0"/>
                      <a:pt x="11" y="3"/>
                      <a:pt x="11" y="2"/>
                    </a:cubicBezTo>
                    <a:cubicBezTo>
                      <a:pt x="11" y="2"/>
                      <a:pt x="10" y="4"/>
                      <a:pt x="8" y="5"/>
                    </a:cubicBezTo>
                    <a:cubicBezTo>
                      <a:pt x="5" y="8"/>
                      <a:pt x="11" y="3"/>
                      <a:pt x="12" y="1"/>
                    </a:cubicBezTo>
                    <a:cubicBezTo>
                      <a:pt x="9" y="3"/>
                      <a:pt x="6" y="5"/>
                      <a:pt x="9" y="1"/>
                    </a:cubicBezTo>
                    <a:cubicBezTo>
                      <a:pt x="7" y="4"/>
                      <a:pt x="4" y="7"/>
                      <a:pt x="4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9" y="1"/>
                      <a:pt x="9" y="1"/>
                    </a:cubicBezTo>
                    <a:cubicBezTo>
                      <a:pt x="7" y="4"/>
                      <a:pt x="3" y="7"/>
                      <a:pt x="2" y="8"/>
                    </a:cubicBezTo>
                    <a:cubicBezTo>
                      <a:pt x="0" y="11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9" name="Rectangle 278">
                <a:extLst>
                  <a:ext uri="{FF2B5EF4-FFF2-40B4-BE49-F238E27FC236}">
                    <a16:creationId xmlns:a16="http://schemas.microsoft.com/office/drawing/2014/main" id="{BE65E206-A868-8247-8CDE-227019878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5" y="2609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0" name="Freeform 279">
                <a:extLst>
                  <a:ext uri="{FF2B5EF4-FFF2-40B4-BE49-F238E27FC236}">
                    <a16:creationId xmlns:a16="http://schemas.microsoft.com/office/drawing/2014/main" id="{271C9CC4-6DAC-184A-883C-C29D5A37B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" y="311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0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1" name="Freeform 280">
                <a:extLst>
                  <a:ext uri="{FF2B5EF4-FFF2-40B4-BE49-F238E27FC236}">
                    <a16:creationId xmlns:a16="http://schemas.microsoft.com/office/drawing/2014/main" id="{78BE2C67-2D34-164A-A902-69C8E4401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" y="3109"/>
                <a:ext cx="6" cy="13"/>
              </a:xfrm>
              <a:custGeom>
                <a:avLst/>
                <a:gdLst>
                  <a:gd name="T0" fmla="*/ 7 w 8"/>
                  <a:gd name="T1" fmla="*/ 15 h 15"/>
                  <a:gd name="T2" fmla="*/ 8 w 8"/>
                  <a:gd name="T3" fmla="*/ 13 h 15"/>
                  <a:gd name="T4" fmla="*/ 0 w 8"/>
                  <a:gd name="T5" fmla="*/ 0 h 15"/>
                  <a:gd name="T6" fmla="*/ 2 w 8"/>
                  <a:gd name="T7" fmla="*/ 9 h 15"/>
                  <a:gd name="T8" fmla="*/ 3 w 8"/>
                  <a:gd name="T9" fmla="*/ 6 h 15"/>
                  <a:gd name="T10" fmla="*/ 4 w 8"/>
                  <a:gd name="T11" fmla="*/ 12 h 15"/>
                  <a:gd name="T12" fmla="*/ 5 w 8"/>
                  <a:gd name="T13" fmla="*/ 10 h 15"/>
                  <a:gd name="T14" fmla="*/ 7 w 8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5">
                    <a:moveTo>
                      <a:pt x="7" y="15"/>
                    </a:moveTo>
                    <a:cubicBezTo>
                      <a:pt x="8" y="13"/>
                      <a:pt x="8" y="13"/>
                      <a:pt x="8" y="13"/>
                    </a:cubicBezTo>
                    <a:cubicBezTo>
                      <a:pt x="3" y="4"/>
                      <a:pt x="5" y="6"/>
                      <a:pt x="0" y="0"/>
                    </a:cubicBezTo>
                    <a:cubicBezTo>
                      <a:pt x="1" y="2"/>
                      <a:pt x="1" y="5"/>
                      <a:pt x="2" y="9"/>
                    </a:cubicBezTo>
                    <a:cubicBezTo>
                      <a:pt x="3" y="9"/>
                      <a:pt x="2" y="5"/>
                      <a:pt x="3" y="6"/>
                    </a:cubicBezTo>
                    <a:cubicBezTo>
                      <a:pt x="4" y="8"/>
                      <a:pt x="3" y="8"/>
                      <a:pt x="4" y="12"/>
                    </a:cubicBezTo>
                    <a:cubicBezTo>
                      <a:pt x="6" y="15"/>
                      <a:pt x="4" y="10"/>
                      <a:pt x="5" y="10"/>
                    </a:cubicBez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2" name="Freeform 281">
                <a:extLst>
                  <a:ext uri="{FF2B5EF4-FFF2-40B4-BE49-F238E27FC236}">
                    <a16:creationId xmlns:a16="http://schemas.microsoft.com/office/drawing/2014/main" id="{1DF4160D-5CD1-CF45-BE20-F4E58B43D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3113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0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3" name="Freeform 282">
                <a:extLst>
                  <a:ext uri="{FF2B5EF4-FFF2-40B4-BE49-F238E27FC236}">
                    <a16:creationId xmlns:a16="http://schemas.microsoft.com/office/drawing/2014/main" id="{2AAF038D-6652-484D-BA77-08E19D65E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3110"/>
                <a:ext cx="2" cy="5"/>
              </a:xfrm>
              <a:custGeom>
                <a:avLst/>
                <a:gdLst>
                  <a:gd name="T0" fmla="*/ 0 w 2"/>
                  <a:gd name="T1" fmla="*/ 2 h 6"/>
                  <a:gd name="T2" fmla="*/ 2 w 2"/>
                  <a:gd name="T3" fmla="*/ 6 h 6"/>
                  <a:gd name="T4" fmla="*/ 0 w 2"/>
                  <a:gd name="T5" fmla="*/ 0 h 6"/>
                  <a:gd name="T6" fmla="*/ 0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0" y="2"/>
                    </a:moveTo>
                    <a:cubicBezTo>
                      <a:pt x="1" y="2"/>
                      <a:pt x="2" y="6"/>
                      <a:pt x="2" y="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4" name="Freeform 283">
                <a:extLst>
                  <a:ext uri="{FF2B5EF4-FFF2-40B4-BE49-F238E27FC236}">
                    <a16:creationId xmlns:a16="http://schemas.microsoft.com/office/drawing/2014/main" id="{A8FE7906-1E62-884A-B161-5F3C3BA07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110"/>
                <a:ext cx="0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5" name="Freeform 284">
                <a:extLst>
                  <a:ext uri="{FF2B5EF4-FFF2-40B4-BE49-F238E27FC236}">
                    <a16:creationId xmlns:a16="http://schemas.microsoft.com/office/drawing/2014/main" id="{87C55C06-6177-004C-AAA6-E6E131249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109"/>
                <a:ext cx="4" cy="9"/>
              </a:xfrm>
              <a:custGeom>
                <a:avLst/>
                <a:gdLst>
                  <a:gd name="T0" fmla="*/ 1 w 5"/>
                  <a:gd name="T1" fmla="*/ 2 h 11"/>
                  <a:gd name="T2" fmla="*/ 1 w 5"/>
                  <a:gd name="T3" fmla="*/ 3 h 11"/>
                  <a:gd name="T4" fmla="*/ 1 w 5"/>
                  <a:gd name="T5" fmla="*/ 3 h 11"/>
                  <a:gd name="T6" fmla="*/ 3 w 5"/>
                  <a:gd name="T7" fmla="*/ 8 h 11"/>
                  <a:gd name="T8" fmla="*/ 2 w 5"/>
                  <a:gd name="T9" fmla="*/ 8 h 11"/>
                  <a:gd name="T10" fmla="*/ 4 w 5"/>
                  <a:gd name="T11" fmla="*/ 11 h 11"/>
                  <a:gd name="T12" fmla="*/ 1 w 5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1">
                    <a:moveTo>
                      <a:pt x="1" y="2"/>
                    </a:moveTo>
                    <a:cubicBezTo>
                      <a:pt x="0" y="0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5"/>
                      <a:pt x="4" y="9"/>
                      <a:pt x="3" y="8"/>
                    </a:cubicBezTo>
                    <a:cubicBezTo>
                      <a:pt x="3" y="9"/>
                      <a:pt x="1" y="5"/>
                      <a:pt x="2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0"/>
                      <a:pt x="2" y="4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6" name="Freeform 285">
                <a:extLst>
                  <a:ext uri="{FF2B5EF4-FFF2-40B4-BE49-F238E27FC236}">
                    <a16:creationId xmlns:a16="http://schemas.microsoft.com/office/drawing/2014/main" id="{4F056FF0-7471-B247-B763-057F64ADE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111"/>
                <a:ext cx="0" cy="2"/>
              </a:xfrm>
              <a:custGeom>
                <a:avLst/>
                <a:gdLst>
                  <a:gd name="T0" fmla="*/ 0 h 2"/>
                  <a:gd name="T1" fmla="*/ 1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7" name="Freeform 286">
                <a:extLst>
                  <a:ext uri="{FF2B5EF4-FFF2-40B4-BE49-F238E27FC236}">
                    <a16:creationId xmlns:a16="http://schemas.microsoft.com/office/drawing/2014/main" id="{D0EFFF33-693A-1D41-94D6-DBBDEAC4C3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8" y="311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8" name="Freeform 287">
                <a:extLst>
                  <a:ext uri="{FF2B5EF4-FFF2-40B4-BE49-F238E27FC236}">
                    <a16:creationId xmlns:a16="http://schemas.microsoft.com/office/drawing/2014/main" id="{FE661884-31B9-1D43-8947-1C5D3458B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109"/>
                <a:ext cx="7" cy="9"/>
              </a:xfrm>
              <a:custGeom>
                <a:avLst/>
                <a:gdLst>
                  <a:gd name="T0" fmla="*/ 2 w 8"/>
                  <a:gd name="T1" fmla="*/ 0 h 11"/>
                  <a:gd name="T2" fmla="*/ 3 w 8"/>
                  <a:gd name="T3" fmla="*/ 4 h 11"/>
                  <a:gd name="T4" fmla="*/ 8 w 8"/>
                  <a:gd name="T5" fmla="*/ 11 h 11"/>
                  <a:gd name="T6" fmla="*/ 8 w 8"/>
                  <a:gd name="T7" fmla="*/ 8 h 11"/>
                  <a:gd name="T8" fmla="*/ 2 w 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2" y="0"/>
                    </a:moveTo>
                    <a:cubicBezTo>
                      <a:pt x="5" y="5"/>
                      <a:pt x="0" y="0"/>
                      <a:pt x="3" y="4"/>
                    </a:cubicBezTo>
                    <a:cubicBezTo>
                      <a:pt x="3" y="4"/>
                      <a:pt x="7" y="7"/>
                      <a:pt x="8" y="11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6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9" name="Freeform 288">
                <a:extLst>
                  <a:ext uri="{FF2B5EF4-FFF2-40B4-BE49-F238E27FC236}">
                    <a16:creationId xmlns:a16="http://schemas.microsoft.com/office/drawing/2014/main" id="{39602FDD-C334-B945-87BF-50B680906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11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0" name="Freeform 289">
                <a:extLst>
                  <a:ext uri="{FF2B5EF4-FFF2-40B4-BE49-F238E27FC236}">
                    <a16:creationId xmlns:a16="http://schemas.microsoft.com/office/drawing/2014/main" id="{E4E61413-3DCA-D14D-864F-2F910E907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4" y="3109"/>
                <a:ext cx="11" cy="13"/>
              </a:xfrm>
              <a:custGeom>
                <a:avLst/>
                <a:gdLst>
                  <a:gd name="T0" fmla="*/ 5 w 13"/>
                  <a:gd name="T1" fmla="*/ 0 h 15"/>
                  <a:gd name="T2" fmla="*/ 7 w 13"/>
                  <a:gd name="T3" fmla="*/ 7 h 15"/>
                  <a:gd name="T4" fmla="*/ 5 w 13"/>
                  <a:gd name="T5" fmla="*/ 3 h 15"/>
                  <a:gd name="T6" fmla="*/ 4 w 13"/>
                  <a:gd name="T7" fmla="*/ 6 h 15"/>
                  <a:gd name="T8" fmla="*/ 2 w 13"/>
                  <a:gd name="T9" fmla="*/ 1 h 15"/>
                  <a:gd name="T10" fmla="*/ 3 w 13"/>
                  <a:gd name="T11" fmla="*/ 6 h 15"/>
                  <a:gd name="T12" fmla="*/ 0 w 13"/>
                  <a:gd name="T13" fmla="*/ 3 h 15"/>
                  <a:gd name="T14" fmla="*/ 4 w 13"/>
                  <a:gd name="T15" fmla="*/ 9 h 15"/>
                  <a:gd name="T16" fmla="*/ 5 w 13"/>
                  <a:gd name="T17" fmla="*/ 8 h 15"/>
                  <a:gd name="T18" fmla="*/ 7 w 13"/>
                  <a:gd name="T19" fmla="*/ 11 h 15"/>
                  <a:gd name="T20" fmla="*/ 12 w 13"/>
                  <a:gd name="T21" fmla="*/ 13 h 15"/>
                  <a:gd name="T22" fmla="*/ 5 w 13"/>
                  <a:gd name="T2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5">
                    <a:moveTo>
                      <a:pt x="5" y="0"/>
                    </a:moveTo>
                    <a:cubicBezTo>
                      <a:pt x="7" y="7"/>
                      <a:pt x="7" y="7"/>
                      <a:pt x="7" y="7"/>
                    </a:cubicBezTo>
                    <a:cubicBezTo>
                      <a:pt x="6" y="5"/>
                      <a:pt x="5" y="4"/>
                      <a:pt x="5" y="3"/>
                    </a:cubicBezTo>
                    <a:cubicBezTo>
                      <a:pt x="3" y="3"/>
                      <a:pt x="6" y="6"/>
                      <a:pt x="4" y="6"/>
                    </a:cubicBezTo>
                    <a:cubicBezTo>
                      <a:pt x="1" y="1"/>
                      <a:pt x="6" y="5"/>
                      <a:pt x="2" y="1"/>
                    </a:cubicBezTo>
                    <a:cubicBezTo>
                      <a:pt x="2" y="1"/>
                      <a:pt x="1" y="2"/>
                      <a:pt x="3" y="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6" y="10"/>
                      <a:pt x="2" y="4"/>
                      <a:pt x="5" y="8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6" y="10"/>
                      <a:pt x="12" y="15"/>
                      <a:pt x="12" y="13"/>
                    </a:cubicBezTo>
                    <a:cubicBezTo>
                      <a:pt x="13" y="11"/>
                      <a:pt x="6" y="3"/>
                      <a:pt x="5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1" name="Freeform 290">
                <a:extLst>
                  <a:ext uri="{FF2B5EF4-FFF2-40B4-BE49-F238E27FC236}">
                    <a16:creationId xmlns:a16="http://schemas.microsoft.com/office/drawing/2014/main" id="{9FCD4D99-600D-AB43-A872-3D66F2AB2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3113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3 h 3"/>
                  <a:gd name="T4" fmla="*/ 0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2" name="Freeform 291">
                <a:extLst>
                  <a:ext uri="{FF2B5EF4-FFF2-40B4-BE49-F238E27FC236}">
                    <a16:creationId xmlns:a16="http://schemas.microsoft.com/office/drawing/2014/main" id="{364B3A45-C203-3248-8CD5-A43174ECA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8" y="3106"/>
                <a:ext cx="11" cy="11"/>
              </a:xfrm>
              <a:custGeom>
                <a:avLst/>
                <a:gdLst>
                  <a:gd name="T0" fmla="*/ 1 w 13"/>
                  <a:gd name="T1" fmla="*/ 1 h 13"/>
                  <a:gd name="T2" fmla="*/ 3 w 13"/>
                  <a:gd name="T3" fmla="*/ 5 h 13"/>
                  <a:gd name="T4" fmla="*/ 0 w 13"/>
                  <a:gd name="T5" fmla="*/ 3 h 13"/>
                  <a:gd name="T6" fmla="*/ 4 w 13"/>
                  <a:gd name="T7" fmla="*/ 7 h 13"/>
                  <a:gd name="T8" fmla="*/ 3 w 13"/>
                  <a:gd name="T9" fmla="*/ 4 h 13"/>
                  <a:gd name="T10" fmla="*/ 10 w 13"/>
                  <a:gd name="T11" fmla="*/ 10 h 13"/>
                  <a:gd name="T12" fmla="*/ 8 w 13"/>
                  <a:gd name="T13" fmla="*/ 9 h 13"/>
                  <a:gd name="T14" fmla="*/ 9 w 13"/>
                  <a:gd name="T15" fmla="*/ 6 h 13"/>
                  <a:gd name="T16" fmla="*/ 8 w 13"/>
                  <a:gd name="T17" fmla="*/ 5 h 13"/>
                  <a:gd name="T18" fmla="*/ 7 w 13"/>
                  <a:gd name="T19" fmla="*/ 3 h 13"/>
                  <a:gd name="T20" fmla="*/ 1 w 13"/>
                  <a:gd name="T2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3">
                    <a:moveTo>
                      <a:pt x="1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1" y="4"/>
                      <a:pt x="0" y="3"/>
                    </a:cubicBezTo>
                    <a:cubicBezTo>
                      <a:pt x="1" y="4"/>
                      <a:pt x="3" y="7"/>
                      <a:pt x="4" y="7"/>
                    </a:cubicBezTo>
                    <a:cubicBezTo>
                      <a:pt x="8" y="12"/>
                      <a:pt x="4" y="5"/>
                      <a:pt x="3" y="4"/>
                    </a:cubicBezTo>
                    <a:cubicBezTo>
                      <a:pt x="7" y="4"/>
                      <a:pt x="6" y="6"/>
                      <a:pt x="10" y="10"/>
                    </a:cubicBezTo>
                    <a:cubicBezTo>
                      <a:pt x="9" y="10"/>
                      <a:pt x="8" y="9"/>
                      <a:pt x="8" y="9"/>
                    </a:cubicBezTo>
                    <a:cubicBezTo>
                      <a:pt x="13" y="13"/>
                      <a:pt x="10" y="8"/>
                      <a:pt x="9" y="6"/>
                    </a:cubicBezTo>
                    <a:cubicBezTo>
                      <a:pt x="9" y="6"/>
                      <a:pt x="7" y="4"/>
                      <a:pt x="8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3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3" name="Freeform 292">
                <a:extLst>
                  <a:ext uri="{FF2B5EF4-FFF2-40B4-BE49-F238E27FC236}">
                    <a16:creationId xmlns:a16="http://schemas.microsoft.com/office/drawing/2014/main" id="{84D1FAD0-A29F-A142-8196-447C2D946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7" y="3107"/>
                <a:ext cx="1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4" name="Freeform 293">
                <a:extLst>
                  <a:ext uri="{FF2B5EF4-FFF2-40B4-BE49-F238E27FC236}">
                    <a16:creationId xmlns:a16="http://schemas.microsoft.com/office/drawing/2014/main" id="{BC8E5FD3-444E-3F49-B503-2684238180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6" y="311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5" name="Freeform 294">
                <a:extLst>
                  <a:ext uri="{FF2B5EF4-FFF2-40B4-BE49-F238E27FC236}">
                    <a16:creationId xmlns:a16="http://schemas.microsoft.com/office/drawing/2014/main" id="{C71CB4BF-F4EC-144B-A6AD-A991B0AD1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1" y="3105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6" name="Freeform 295">
                <a:extLst>
                  <a:ext uri="{FF2B5EF4-FFF2-40B4-BE49-F238E27FC236}">
                    <a16:creationId xmlns:a16="http://schemas.microsoft.com/office/drawing/2014/main" id="{338BF017-0313-A448-9966-23BE77275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082"/>
                <a:ext cx="24" cy="30"/>
              </a:xfrm>
              <a:custGeom>
                <a:avLst/>
                <a:gdLst>
                  <a:gd name="T0" fmla="*/ 28 w 29"/>
                  <a:gd name="T1" fmla="*/ 4 h 36"/>
                  <a:gd name="T2" fmla="*/ 24 w 29"/>
                  <a:gd name="T3" fmla="*/ 4 h 36"/>
                  <a:gd name="T4" fmla="*/ 20 w 29"/>
                  <a:gd name="T5" fmla="*/ 2 h 36"/>
                  <a:gd name="T6" fmla="*/ 13 w 29"/>
                  <a:gd name="T7" fmla="*/ 0 h 36"/>
                  <a:gd name="T8" fmla="*/ 16 w 29"/>
                  <a:gd name="T9" fmla="*/ 3 h 36"/>
                  <a:gd name="T10" fmla="*/ 12 w 29"/>
                  <a:gd name="T11" fmla="*/ 2 h 36"/>
                  <a:gd name="T12" fmla="*/ 13 w 29"/>
                  <a:gd name="T13" fmla="*/ 7 h 36"/>
                  <a:gd name="T14" fmla="*/ 14 w 29"/>
                  <a:gd name="T15" fmla="*/ 11 h 36"/>
                  <a:gd name="T16" fmla="*/ 6 w 29"/>
                  <a:gd name="T17" fmla="*/ 21 h 36"/>
                  <a:gd name="T18" fmla="*/ 10 w 29"/>
                  <a:gd name="T19" fmla="*/ 26 h 36"/>
                  <a:gd name="T20" fmla="*/ 7 w 29"/>
                  <a:gd name="T21" fmla="*/ 24 h 36"/>
                  <a:gd name="T22" fmla="*/ 7 w 29"/>
                  <a:gd name="T23" fmla="*/ 23 h 36"/>
                  <a:gd name="T24" fmla="*/ 3 w 29"/>
                  <a:gd name="T25" fmla="*/ 25 h 36"/>
                  <a:gd name="T26" fmla="*/ 9 w 29"/>
                  <a:gd name="T27" fmla="*/ 30 h 36"/>
                  <a:gd name="T28" fmla="*/ 2 w 29"/>
                  <a:gd name="T29" fmla="*/ 26 h 36"/>
                  <a:gd name="T30" fmla="*/ 5 w 29"/>
                  <a:gd name="T31" fmla="*/ 31 h 36"/>
                  <a:gd name="T32" fmla="*/ 9 w 29"/>
                  <a:gd name="T33" fmla="*/ 33 h 36"/>
                  <a:gd name="T34" fmla="*/ 11 w 29"/>
                  <a:gd name="T35" fmla="*/ 36 h 36"/>
                  <a:gd name="T36" fmla="*/ 10 w 29"/>
                  <a:gd name="T37" fmla="*/ 23 h 36"/>
                  <a:gd name="T38" fmla="*/ 13 w 29"/>
                  <a:gd name="T39" fmla="*/ 26 h 36"/>
                  <a:gd name="T40" fmla="*/ 19 w 29"/>
                  <a:gd name="T41" fmla="*/ 22 h 36"/>
                  <a:gd name="T42" fmla="*/ 15 w 29"/>
                  <a:gd name="T43" fmla="*/ 17 h 36"/>
                  <a:gd name="T44" fmla="*/ 17 w 29"/>
                  <a:gd name="T45" fmla="*/ 17 h 36"/>
                  <a:gd name="T46" fmla="*/ 15 w 29"/>
                  <a:gd name="T47" fmla="*/ 16 h 36"/>
                  <a:gd name="T48" fmla="*/ 19 w 29"/>
                  <a:gd name="T49" fmla="*/ 16 h 36"/>
                  <a:gd name="T50" fmla="*/ 13 w 29"/>
                  <a:gd name="T51" fmla="*/ 13 h 36"/>
                  <a:gd name="T52" fmla="*/ 24 w 29"/>
                  <a:gd name="T53" fmla="*/ 14 h 36"/>
                  <a:gd name="T54" fmla="*/ 20 w 29"/>
                  <a:gd name="T55" fmla="*/ 13 h 36"/>
                  <a:gd name="T56" fmla="*/ 17 w 29"/>
                  <a:gd name="T57" fmla="*/ 11 h 36"/>
                  <a:gd name="T58" fmla="*/ 24 w 29"/>
                  <a:gd name="T59" fmla="*/ 13 h 36"/>
                  <a:gd name="T60" fmla="*/ 21 w 29"/>
                  <a:gd name="T61" fmla="*/ 9 h 36"/>
                  <a:gd name="T62" fmla="*/ 17 w 29"/>
                  <a:gd name="T63" fmla="*/ 8 h 36"/>
                  <a:gd name="T64" fmla="*/ 20 w 29"/>
                  <a:gd name="T65" fmla="*/ 5 h 36"/>
                  <a:gd name="T66" fmla="*/ 26 w 29"/>
                  <a:gd name="T67" fmla="*/ 9 h 36"/>
                  <a:gd name="T68" fmla="*/ 29 w 29"/>
                  <a:gd name="T69" fmla="*/ 9 h 36"/>
                  <a:gd name="T70" fmla="*/ 21 w 29"/>
                  <a:gd name="T71" fmla="*/ 4 h 36"/>
                  <a:gd name="T72" fmla="*/ 28 w 29"/>
                  <a:gd name="T73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" h="36">
                    <a:moveTo>
                      <a:pt x="28" y="4"/>
                    </a:moveTo>
                    <a:cubicBezTo>
                      <a:pt x="25" y="3"/>
                      <a:pt x="24" y="3"/>
                      <a:pt x="24" y="4"/>
                    </a:cubicBezTo>
                    <a:cubicBezTo>
                      <a:pt x="21" y="3"/>
                      <a:pt x="22" y="2"/>
                      <a:pt x="20" y="2"/>
                    </a:cubicBezTo>
                    <a:cubicBezTo>
                      <a:pt x="18" y="2"/>
                      <a:pt x="17" y="1"/>
                      <a:pt x="13" y="0"/>
                    </a:cubicBezTo>
                    <a:cubicBezTo>
                      <a:pt x="13" y="1"/>
                      <a:pt x="17" y="2"/>
                      <a:pt x="16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4" y="4"/>
                      <a:pt x="16" y="7"/>
                      <a:pt x="13" y="7"/>
                    </a:cubicBezTo>
                    <a:cubicBezTo>
                      <a:pt x="12" y="8"/>
                      <a:pt x="13" y="9"/>
                      <a:pt x="14" y="11"/>
                    </a:cubicBezTo>
                    <a:cubicBezTo>
                      <a:pt x="10" y="14"/>
                      <a:pt x="11" y="19"/>
                      <a:pt x="6" y="21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8" y="24"/>
                      <a:pt x="10" y="27"/>
                      <a:pt x="7" y="24"/>
                    </a:cubicBezTo>
                    <a:cubicBezTo>
                      <a:pt x="7" y="24"/>
                      <a:pt x="7" y="24"/>
                      <a:pt x="7" y="23"/>
                    </a:cubicBezTo>
                    <a:cubicBezTo>
                      <a:pt x="2" y="21"/>
                      <a:pt x="6" y="26"/>
                      <a:pt x="3" y="25"/>
                    </a:cubicBezTo>
                    <a:cubicBezTo>
                      <a:pt x="4" y="26"/>
                      <a:pt x="9" y="29"/>
                      <a:pt x="9" y="30"/>
                    </a:cubicBezTo>
                    <a:cubicBezTo>
                      <a:pt x="4" y="25"/>
                      <a:pt x="8" y="31"/>
                      <a:pt x="2" y="26"/>
                    </a:cubicBezTo>
                    <a:cubicBezTo>
                      <a:pt x="0" y="26"/>
                      <a:pt x="6" y="30"/>
                      <a:pt x="5" y="31"/>
                    </a:cubicBezTo>
                    <a:cubicBezTo>
                      <a:pt x="7" y="34"/>
                      <a:pt x="7" y="31"/>
                      <a:pt x="9" y="33"/>
                    </a:cubicBezTo>
                    <a:cubicBezTo>
                      <a:pt x="12" y="36"/>
                      <a:pt x="7" y="33"/>
                      <a:pt x="11" y="36"/>
                    </a:cubicBezTo>
                    <a:cubicBezTo>
                      <a:pt x="14" y="36"/>
                      <a:pt x="11" y="27"/>
                      <a:pt x="10" y="23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2" y="22"/>
                      <a:pt x="13" y="20"/>
                      <a:pt x="19" y="22"/>
                    </a:cubicBezTo>
                    <a:cubicBezTo>
                      <a:pt x="16" y="21"/>
                      <a:pt x="22" y="21"/>
                      <a:pt x="15" y="17"/>
                    </a:cubicBezTo>
                    <a:cubicBezTo>
                      <a:pt x="17" y="18"/>
                      <a:pt x="16" y="18"/>
                      <a:pt x="17" y="17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5"/>
                      <a:pt x="19" y="17"/>
                      <a:pt x="19" y="16"/>
                    </a:cubicBezTo>
                    <a:cubicBezTo>
                      <a:pt x="16" y="15"/>
                      <a:pt x="15" y="14"/>
                      <a:pt x="13" y="13"/>
                    </a:cubicBezTo>
                    <a:cubicBezTo>
                      <a:pt x="17" y="13"/>
                      <a:pt x="21" y="14"/>
                      <a:pt x="24" y="14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2" y="13"/>
                      <a:pt x="19" y="12"/>
                      <a:pt x="17" y="11"/>
                    </a:cubicBezTo>
                    <a:cubicBezTo>
                      <a:pt x="18" y="10"/>
                      <a:pt x="22" y="12"/>
                      <a:pt x="24" y="13"/>
                    </a:cubicBezTo>
                    <a:cubicBezTo>
                      <a:pt x="26" y="12"/>
                      <a:pt x="18" y="9"/>
                      <a:pt x="21" y="9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6"/>
                      <a:pt x="21" y="7"/>
                      <a:pt x="20" y="5"/>
                    </a:cubicBezTo>
                    <a:cubicBezTo>
                      <a:pt x="25" y="6"/>
                      <a:pt x="24" y="7"/>
                      <a:pt x="26" y="9"/>
                    </a:cubicBezTo>
                    <a:cubicBezTo>
                      <a:pt x="27" y="9"/>
                      <a:pt x="27" y="8"/>
                      <a:pt x="29" y="9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7" y="6"/>
                      <a:pt x="27" y="4"/>
                      <a:pt x="28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7" name="Freeform 296">
                <a:extLst>
                  <a:ext uri="{FF2B5EF4-FFF2-40B4-BE49-F238E27FC236}">
                    <a16:creationId xmlns:a16="http://schemas.microsoft.com/office/drawing/2014/main" id="{C9221714-2315-614F-BEF7-EB9CA06F93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309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8" name="Freeform 297">
                <a:extLst>
                  <a:ext uri="{FF2B5EF4-FFF2-40B4-BE49-F238E27FC236}">
                    <a16:creationId xmlns:a16="http://schemas.microsoft.com/office/drawing/2014/main" id="{65A9B706-4DB0-D640-AD47-63D4BFF0A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3" y="30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9" name="Rectangle 298">
                <a:extLst>
                  <a:ext uri="{FF2B5EF4-FFF2-40B4-BE49-F238E27FC236}">
                    <a16:creationId xmlns:a16="http://schemas.microsoft.com/office/drawing/2014/main" id="{F4D6BDC4-3908-AD4E-9DD7-2F6D4EB0CE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1" y="308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0" name="Freeform 299">
                <a:extLst>
                  <a:ext uri="{FF2B5EF4-FFF2-40B4-BE49-F238E27FC236}">
                    <a16:creationId xmlns:a16="http://schemas.microsoft.com/office/drawing/2014/main" id="{39232065-7B14-FE4F-B311-A8C1CD255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0" y="3094"/>
                <a:ext cx="3" cy="1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0 h 1"/>
                  <a:gd name="T4" fmla="*/ 4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1" name="Freeform 300">
                <a:extLst>
                  <a:ext uri="{FF2B5EF4-FFF2-40B4-BE49-F238E27FC236}">
                    <a16:creationId xmlns:a16="http://schemas.microsoft.com/office/drawing/2014/main" id="{C31FEE9C-A96B-C64A-9E11-8B0880DF5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3100"/>
                <a:ext cx="3" cy="1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2" name="Freeform 301">
                <a:extLst>
                  <a:ext uri="{FF2B5EF4-FFF2-40B4-BE49-F238E27FC236}">
                    <a16:creationId xmlns:a16="http://schemas.microsoft.com/office/drawing/2014/main" id="{67D54E8F-4DDD-B242-9797-280196E7D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308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3" name="Freeform 302">
                <a:extLst>
                  <a:ext uri="{FF2B5EF4-FFF2-40B4-BE49-F238E27FC236}">
                    <a16:creationId xmlns:a16="http://schemas.microsoft.com/office/drawing/2014/main" id="{070EFD7D-51D8-9843-A9F7-3DBBDF742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3069"/>
                <a:ext cx="20" cy="15"/>
              </a:xfrm>
              <a:custGeom>
                <a:avLst/>
                <a:gdLst>
                  <a:gd name="T0" fmla="*/ 4 w 24"/>
                  <a:gd name="T1" fmla="*/ 2 h 19"/>
                  <a:gd name="T2" fmla="*/ 2 w 24"/>
                  <a:gd name="T3" fmla="*/ 5 h 19"/>
                  <a:gd name="T4" fmla="*/ 12 w 24"/>
                  <a:gd name="T5" fmla="*/ 6 h 19"/>
                  <a:gd name="T6" fmla="*/ 3 w 24"/>
                  <a:gd name="T7" fmla="*/ 6 h 19"/>
                  <a:gd name="T8" fmla="*/ 10 w 24"/>
                  <a:gd name="T9" fmla="*/ 12 h 19"/>
                  <a:gd name="T10" fmla="*/ 6 w 24"/>
                  <a:gd name="T11" fmla="*/ 11 h 19"/>
                  <a:gd name="T12" fmla="*/ 16 w 24"/>
                  <a:gd name="T13" fmla="*/ 15 h 19"/>
                  <a:gd name="T14" fmla="*/ 5 w 24"/>
                  <a:gd name="T15" fmla="*/ 13 h 19"/>
                  <a:gd name="T16" fmla="*/ 4 w 24"/>
                  <a:gd name="T17" fmla="*/ 13 h 19"/>
                  <a:gd name="T18" fmla="*/ 6 w 24"/>
                  <a:gd name="T19" fmla="*/ 16 h 19"/>
                  <a:gd name="T20" fmla="*/ 12 w 24"/>
                  <a:gd name="T21" fmla="*/ 18 h 19"/>
                  <a:gd name="T22" fmla="*/ 18 w 24"/>
                  <a:gd name="T23" fmla="*/ 19 h 19"/>
                  <a:gd name="T24" fmla="*/ 15 w 24"/>
                  <a:gd name="T25" fmla="*/ 16 h 19"/>
                  <a:gd name="T26" fmla="*/ 19 w 24"/>
                  <a:gd name="T27" fmla="*/ 16 h 19"/>
                  <a:gd name="T28" fmla="*/ 16 w 24"/>
                  <a:gd name="T29" fmla="*/ 15 h 19"/>
                  <a:gd name="T30" fmla="*/ 20 w 24"/>
                  <a:gd name="T31" fmla="*/ 15 h 19"/>
                  <a:gd name="T32" fmla="*/ 16 w 24"/>
                  <a:gd name="T33" fmla="*/ 13 h 19"/>
                  <a:gd name="T34" fmla="*/ 18 w 24"/>
                  <a:gd name="T35" fmla="*/ 13 h 19"/>
                  <a:gd name="T36" fmla="*/ 13 w 24"/>
                  <a:gd name="T37" fmla="*/ 12 h 19"/>
                  <a:gd name="T38" fmla="*/ 18 w 24"/>
                  <a:gd name="T39" fmla="*/ 11 h 19"/>
                  <a:gd name="T40" fmla="*/ 14 w 24"/>
                  <a:gd name="T41" fmla="*/ 11 h 19"/>
                  <a:gd name="T42" fmla="*/ 20 w 24"/>
                  <a:gd name="T43" fmla="*/ 6 h 19"/>
                  <a:gd name="T44" fmla="*/ 16 w 24"/>
                  <a:gd name="T45" fmla="*/ 6 h 19"/>
                  <a:gd name="T46" fmla="*/ 19 w 24"/>
                  <a:gd name="T47" fmla="*/ 8 h 19"/>
                  <a:gd name="T48" fmla="*/ 9 w 24"/>
                  <a:gd name="T49" fmla="*/ 8 h 19"/>
                  <a:gd name="T50" fmla="*/ 17 w 24"/>
                  <a:gd name="T51" fmla="*/ 5 h 19"/>
                  <a:gd name="T52" fmla="*/ 16 w 24"/>
                  <a:gd name="T53" fmla="*/ 2 h 19"/>
                  <a:gd name="T54" fmla="*/ 17 w 24"/>
                  <a:gd name="T55" fmla="*/ 2 h 19"/>
                  <a:gd name="T56" fmla="*/ 13 w 24"/>
                  <a:gd name="T57" fmla="*/ 0 h 19"/>
                  <a:gd name="T58" fmla="*/ 12 w 24"/>
                  <a:gd name="T59" fmla="*/ 1 h 19"/>
                  <a:gd name="T60" fmla="*/ 9 w 24"/>
                  <a:gd name="T61" fmla="*/ 1 h 19"/>
                  <a:gd name="T62" fmla="*/ 11 w 24"/>
                  <a:gd name="T63" fmla="*/ 0 h 19"/>
                  <a:gd name="T64" fmla="*/ 5 w 24"/>
                  <a:gd name="T65" fmla="*/ 0 h 19"/>
                  <a:gd name="T66" fmla="*/ 9 w 24"/>
                  <a:gd name="T67" fmla="*/ 1 h 19"/>
                  <a:gd name="T68" fmla="*/ 4 w 24"/>
                  <a:gd name="T6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19">
                    <a:moveTo>
                      <a:pt x="4" y="2"/>
                    </a:moveTo>
                    <a:cubicBezTo>
                      <a:pt x="0" y="4"/>
                      <a:pt x="2" y="4"/>
                      <a:pt x="2" y="5"/>
                    </a:cubicBezTo>
                    <a:cubicBezTo>
                      <a:pt x="4" y="6"/>
                      <a:pt x="11" y="4"/>
                      <a:pt x="1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8"/>
                      <a:pt x="1" y="10"/>
                      <a:pt x="10" y="12"/>
                    </a:cubicBezTo>
                    <a:cubicBezTo>
                      <a:pt x="8" y="12"/>
                      <a:pt x="7" y="12"/>
                      <a:pt x="6" y="11"/>
                    </a:cubicBezTo>
                    <a:cubicBezTo>
                      <a:pt x="6" y="13"/>
                      <a:pt x="19" y="13"/>
                      <a:pt x="16" y="15"/>
                    </a:cubicBezTo>
                    <a:cubicBezTo>
                      <a:pt x="10" y="12"/>
                      <a:pt x="10" y="15"/>
                      <a:pt x="5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7" y="16"/>
                      <a:pt x="6" y="16"/>
                    </a:cubicBezTo>
                    <a:cubicBezTo>
                      <a:pt x="9" y="17"/>
                      <a:pt x="12" y="17"/>
                      <a:pt x="12" y="18"/>
                    </a:cubicBezTo>
                    <a:cubicBezTo>
                      <a:pt x="13" y="18"/>
                      <a:pt x="16" y="18"/>
                      <a:pt x="18" y="19"/>
                    </a:cubicBezTo>
                    <a:cubicBezTo>
                      <a:pt x="16" y="17"/>
                      <a:pt x="17" y="17"/>
                      <a:pt x="15" y="16"/>
                    </a:cubicBezTo>
                    <a:cubicBezTo>
                      <a:pt x="18" y="16"/>
                      <a:pt x="15" y="16"/>
                      <a:pt x="19" y="16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7" y="15"/>
                      <a:pt x="19" y="16"/>
                      <a:pt x="20" y="15"/>
                    </a:cubicBezTo>
                    <a:cubicBezTo>
                      <a:pt x="18" y="15"/>
                      <a:pt x="16" y="14"/>
                      <a:pt x="16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6" y="13"/>
                      <a:pt x="18" y="12"/>
                      <a:pt x="13" y="12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6" y="10"/>
                      <a:pt x="24" y="9"/>
                      <a:pt x="20" y="6"/>
                    </a:cubicBezTo>
                    <a:cubicBezTo>
                      <a:pt x="18" y="7"/>
                      <a:pt x="17" y="7"/>
                      <a:pt x="16" y="6"/>
                    </a:cubicBezTo>
                    <a:cubicBezTo>
                      <a:pt x="14" y="7"/>
                      <a:pt x="19" y="7"/>
                      <a:pt x="19" y="8"/>
                    </a:cubicBezTo>
                    <a:cubicBezTo>
                      <a:pt x="16" y="9"/>
                      <a:pt x="11" y="7"/>
                      <a:pt x="9" y="8"/>
                    </a:cubicBezTo>
                    <a:cubicBezTo>
                      <a:pt x="13" y="7"/>
                      <a:pt x="9" y="6"/>
                      <a:pt x="17" y="5"/>
                    </a:cubicBezTo>
                    <a:cubicBezTo>
                      <a:pt x="18" y="4"/>
                      <a:pt x="14" y="4"/>
                      <a:pt x="16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1" y="3"/>
                      <a:pt x="19" y="0"/>
                      <a:pt x="13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2"/>
                      <a:pt x="10" y="1"/>
                      <a:pt x="9" y="1"/>
                    </a:cubicBezTo>
                    <a:cubicBezTo>
                      <a:pt x="10" y="1"/>
                      <a:pt x="10" y="1"/>
                      <a:pt x="11" y="0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4" y="1"/>
                      <a:pt x="8" y="1"/>
                      <a:pt x="9" y="1"/>
                    </a:cubicBezTo>
                    <a:cubicBezTo>
                      <a:pt x="7" y="1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4" name="Freeform 303">
                <a:extLst>
                  <a:ext uri="{FF2B5EF4-FFF2-40B4-BE49-F238E27FC236}">
                    <a16:creationId xmlns:a16="http://schemas.microsoft.com/office/drawing/2014/main" id="{83E9EE77-8BC3-B04B-AF7E-A1CFA9BD3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307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5" name="Freeform 304">
                <a:extLst>
                  <a:ext uri="{FF2B5EF4-FFF2-40B4-BE49-F238E27FC236}">
                    <a16:creationId xmlns:a16="http://schemas.microsoft.com/office/drawing/2014/main" id="{D9A1F92E-ABCB-CE44-940A-191974D91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3058"/>
                <a:ext cx="23" cy="11"/>
              </a:xfrm>
              <a:custGeom>
                <a:avLst/>
                <a:gdLst>
                  <a:gd name="T0" fmla="*/ 15 w 29"/>
                  <a:gd name="T1" fmla="*/ 7 h 13"/>
                  <a:gd name="T2" fmla="*/ 20 w 29"/>
                  <a:gd name="T3" fmla="*/ 4 h 13"/>
                  <a:gd name="T4" fmla="*/ 11 w 29"/>
                  <a:gd name="T5" fmla="*/ 9 h 13"/>
                  <a:gd name="T6" fmla="*/ 8 w 29"/>
                  <a:gd name="T7" fmla="*/ 9 h 13"/>
                  <a:gd name="T8" fmla="*/ 16 w 29"/>
                  <a:gd name="T9" fmla="*/ 4 h 13"/>
                  <a:gd name="T10" fmla="*/ 16 w 29"/>
                  <a:gd name="T11" fmla="*/ 2 h 13"/>
                  <a:gd name="T12" fmla="*/ 12 w 29"/>
                  <a:gd name="T13" fmla="*/ 5 h 13"/>
                  <a:gd name="T14" fmla="*/ 8 w 29"/>
                  <a:gd name="T15" fmla="*/ 6 h 13"/>
                  <a:gd name="T16" fmla="*/ 10 w 29"/>
                  <a:gd name="T17" fmla="*/ 5 h 13"/>
                  <a:gd name="T18" fmla="*/ 15 w 29"/>
                  <a:gd name="T19" fmla="*/ 0 h 13"/>
                  <a:gd name="T20" fmla="*/ 1 w 29"/>
                  <a:gd name="T21" fmla="*/ 9 h 13"/>
                  <a:gd name="T22" fmla="*/ 2 w 29"/>
                  <a:gd name="T23" fmla="*/ 9 h 13"/>
                  <a:gd name="T24" fmla="*/ 7 w 29"/>
                  <a:gd name="T25" fmla="*/ 3 h 13"/>
                  <a:gd name="T26" fmla="*/ 7 w 29"/>
                  <a:gd name="T27" fmla="*/ 5 h 13"/>
                  <a:gd name="T28" fmla="*/ 3 w 29"/>
                  <a:gd name="T29" fmla="*/ 8 h 13"/>
                  <a:gd name="T30" fmla="*/ 7 w 29"/>
                  <a:gd name="T31" fmla="*/ 13 h 13"/>
                  <a:gd name="T32" fmla="*/ 7 w 29"/>
                  <a:gd name="T33" fmla="*/ 12 h 13"/>
                  <a:gd name="T34" fmla="*/ 11 w 29"/>
                  <a:gd name="T35" fmla="*/ 11 h 13"/>
                  <a:gd name="T36" fmla="*/ 17 w 29"/>
                  <a:gd name="T37" fmla="*/ 8 h 13"/>
                  <a:gd name="T38" fmla="*/ 15 w 29"/>
                  <a:gd name="T39" fmla="*/ 10 h 13"/>
                  <a:gd name="T40" fmla="*/ 22 w 29"/>
                  <a:gd name="T41" fmla="*/ 7 h 13"/>
                  <a:gd name="T42" fmla="*/ 25 w 29"/>
                  <a:gd name="T43" fmla="*/ 8 h 13"/>
                  <a:gd name="T44" fmla="*/ 23 w 29"/>
                  <a:gd name="T45" fmla="*/ 4 h 13"/>
                  <a:gd name="T46" fmla="*/ 15 w 29"/>
                  <a:gd name="T47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13">
                    <a:moveTo>
                      <a:pt x="15" y="7"/>
                    </a:moveTo>
                    <a:cubicBezTo>
                      <a:pt x="16" y="6"/>
                      <a:pt x="18" y="6"/>
                      <a:pt x="20" y="4"/>
                    </a:cubicBezTo>
                    <a:cubicBezTo>
                      <a:pt x="17" y="5"/>
                      <a:pt x="15" y="8"/>
                      <a:pt x="11" y="9"/>
                    </a:cubicBezTo>
                    <a:cubicBezTo>
                      <a:pt x="13" y="8"/>
                      <a:pt x="9" y="9"/>
                      <a:pt x="8" y="9"/>
                    </a:cubicBezTo>
                    <a:cubicBezTo>
                      <a:pt x="11" y="8"/>
                      <a:pt x="15" y="5"/>
                      <a:pt x="16" y="4"/>
                    </a:cubicBezTo>
                    <a:cubicBezTo>
                      <a:pt x="15" y="5"/>
                      <a:pt x="17" y="2"/>
                      <a:pt x="16" y="2"/>
                    </a:cubicBezTo>
                    <a:cubicBezTo>
                      <a:pt x="14" y="5"/>
                      <a:pt x="14" y="2"/>
                      <a:pt x="12" y="5"/>
                    </a:cubicBezTo>
                    <a:cubicBezTo>
                      <a:pt x="9" y="7"/>
                      <a:pt x="7" y="8"/>
                      <a:pt x="8" y="6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4" y="3"/>
                      <a:pt x="12" y="3"/>
                      <a:pt x="15" y="0"/>
                    </a:cubicBezTo>
                    <a:cubicBezTo>
                      <a:pt x="10" y="2"/>
                      <a:pt x="6" y="1"/>
                      <a:pt x="1" y="9"/>
                    </a:cubicBezTo>
                    <a:cubicBezTo>
                      <a:pt x="0" y="10"/>
                      <a:pt x="2" y="9"/>
                      <a:pt x="2" y="9"/>
                    </a:cubicBezTo>
                    <a:cubicBezTo>
                      <a:pt x="3" y="7"/>
                      <a:pt x="6" y="5"/>
                      <a:pt x="7" y="3"/>
                    </a:cubicBezTo>
                    <a:cubicBezTo>
                      <a:pt x="6" y="5"/>
                      <a:pt x="9" y="3"/>
                      <a:pt x="7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0"/>
                      <a:pt x="4" y="12"/>
                      <a:pt x="7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1"/>
                      <a:pt x="10" y="12"/>
                      <a:pt x="11" y="11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9"/>
                      <a:pt x="18" y="9"/>
                      <a:pt x="15" y="10"/>
                    </a:cubicBezTo>
                    <a:cubicBezTo>
                      <a:pt x="18" y="9"/>
                      <a:pt x="20" y="8"/>
                      <a:pt x="22" y="7"/>
                    </a:cubicBezTo>
                    <a:cubicBezTo>
                      <a:pt x="23" y="8"/>
                      <a:pt x="21" y="9"/>
                      <a:pt x="25" y="8"/>
                    </a:cubicBezTo>
                    <a:cubicBezTo>
                      <a:pt x="29" y="4"/>
                      <a:pt x="20" y="8"/>
                      <a:pt x="23" y="4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6" name="Freeform 305">
                <a:extLst>
                  <a:ext uri="{FF2B5EF4-FFF2-40B4-BE49-F238E27FC236}">
                    <a16:creationId xmlns:a16="http://schemas.microsoft.com/office/drawing/2014/main" id="{BB9CCED9-20C3-7D4C-81B5-75D1F6B68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3066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7" name="Freeform 306">
                <a:extLst>
                  <a:ext uri="{FF2B5EF4-FFF2-40B4-BE49-F238E27FC236}">
                    <a16:creationId xmlns:a16="http://schemas.microsoft.com/office/drawing/2014/main" id="{881C41E0-1798-2547-AA71-7B50D0DD31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3068"/>
                <a:ext cx="4" cy="1"/>
              </a:xfrm>
              <a:custGeom>
                <a:avLst/>
                <a:gdLst>
                  <a:gd name="T0" fmla="*/ 0 w 4"/>
                  <a:gd name="T1" fmla="*/ 2 h 2"/>
                  <a:gd name="T2" fmla="*/ 3 w 4"/>
                  <a:gd name="T3" fmla="*/ 1 h 2"/>
                  <a:gd name="T4" fmla="*/ 0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8" name="Freeform 307">
                <a:extLst>
                  <a:ext uri="{FF2B5EF4-FFF2-40B4-BE49-F238E27FC236}">
                    <a16:creationId xmlns:a16="http://schemas.microsoft.com/office/drawing/2014/main" id="{484B1487-18EC-C546-821D-F7295C6C9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3057"/>
                <a:ext cx="1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9" name="Freeform 308">
                <a:extLst>
                  <a:ext uri="{FF2B5EF4-FFF2-40B4-BE49-F238E27FC236}">
                    <a16:creationId xmlns:a16="http://schemas.microsoft.com/office/drawing/2014/main" id="{AE180A44-97B5-ED48-A3D5-068CC8AD7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057"/>
                <a:ext cx="8" cy="8"/>
              </a:xfrm>
              <a:custGeom>
                <a:avLst/>
                <a:gdLst>
                  <a:gd name="T0" fmla="*/ 0 w 10"/>
                  <a:gd name="T1" fmla="*/ 10 h 10"/>
                  <a:gd name="T2" fmla="*/ 2 w 10"/>
                  <a:gd name="T3" fmla="*/ 10 h 10"/>
                  <a:gd name="T4" fmla="*/ 10 w 10"/>
                  <a:gd name="T5" fmla="*/ 1 h 10"/>
                  <a:gd name="T6" fmla="*/ 4 w 10"/>
                  <a:gd name="T7" fmla="*/ 6 h 10"/>
                  <a:gd name="T8" fmla="*/ 2 w 10"/>
                  <a:gd name="T9" fmla="*/ 6 h 10"/>
                  <a:gd name="T10" fmla="*/ 0 w 10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0" y="10"/>
                    </a:moveTo>
                    <a:cubicBezTo>
                      <a:pt x="1" y="9"/>
                      <a:pt x="3" y="7"/>
                      <a:pt x="2" y="10"/>
                    </a:cubicBezTo>
                    <a:cubicBezTo>
                      <a:pt x="5" y="7"/>
                      <a:pt x="7" y="4"/>
                      <a:pt x="10" y="1"/>
                    </a:cubicBezTo>
                    <a:cubicBezTo>
                      <a:pt x="10" y="0"/>
                      <a:pt x="5" y="6"/>
                      <a:pt x="4" y="6"/>
                    </a:cubicBezTo>
                    <a:cubicBezTo>
                      <a:pt x="6" y="3"/>
                      <a:pt x="2" y="7"/>
                      <a:pt x="2" y="6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0" name="Freeform 309">
                <a:extLst>
                  <a:ext uri="{FF2B5EF4-FFF2-40B4-BE49-F238E27FC236}">
                    <a16:creationId xmlns:a16="http://schemas.microsoft.com/office/drawing/2014/main" id="{7F0B13A2-5A7C-7C4D-B37F-B485D8BCE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" y="3047"/>
                <a:ext cx="27" cy="16"/>
              </a:xfrm>
              <a:custGeom>
                <a:avLst/>
                <a:gdLst>
                  <a:gd name="T0" fmla="*/ 27 w 33"/>
                  <a:gd name="T1" fmla="*/ 8 h 20"/>
                  <a:gd name="T2" fmla="*/ 25 w 33"/>
                  <a:gd name="T3" fmla="*/ 8 h 20"/>
                  <a:gd name="T4" fmla="*/ 26 w 33"/>
                  <a:gd name="T5" fmla="*/ 6 h 20"/>
                  <a:gd name="T6" fmla="*/ 26 w 33"/>
                  <a:gd name="T7" fmla="*/ 3 h 20"/>
                  <a:gd name="T8" fmla="*/ 25 w 33"/>
                  <a:gd name="T9" fmla="*/ 5 h 20"/>
                  <a:gd name="T10" fmla="*/ 21 w 33"/>
                  <a:gd name="T11" fmla="*/ 6 h 20"/>
                  <a:gd name="T12" fmla="*/ 20 w 33"/>
                  <a:gd name="T13" fmla="*/ 11 h 20"/>
                  <a:gd name="T14" fmla="*/ 19 w 33"/>
                  <a:gd name="T15" fmla="*/ 2 h 20"/>
                  <a:gd name="T16" fmla="*/ 18 w 33"/>
                  <a:gd name="T17" fmla="*/ 13 h 20"/>
                  <a:gd name="T18" fmla="*/ 15 w 33"/>
                  <a:gd name="T19" fmla="*/ 9 h 20"/>
                  <a:gd name="T20" fmla="*/ 16 w 33"/>
                  <a:gd name="T21" fmla="*/ 9 h 20"/>
                  <a:gd name="T22" fmla="*/ 14 w 33"/>
                  <a:gd name="T23" fmla="*/ 9 h 20"/>
                  <a:gd name="T24" fmla="*/ 15 w 33"/>
                  <a:gd name="T25" fmla="*/ 3 h 20"/>
                  <a:gd name="T26" fmla="*/ 12 w 33"/>
                  <a:gd name="T27" fmla="*/ 4 h 20"/>
                  <a:gd name="T28" fmla="*/ 12 w 33"/>
                  <a:gd name="T29" fmla="*/ 1 h 20"/>
                  <a:gd name="T30" fmla="*/ 6 w 33"/>
                  <a:gd name="T31" fmla="*/ 5 h 20"/>
                  <a:gd name="T32" fmla="*/ 5 w 33"/>
                  <a:gd name="T33" fmla="*/ 1 h 20"/>
                  <a:gd name="T34" fmla="*/ 6 w 33"/>
                  <a:gd name="T35" fmla="*/ 11 h 20"/>
                  <a:gd name="T36" fmla="*/ 7 w 33"/>
                  <a:gd name="T37" fmla="*/ 11 h 20"/>
                  <a:gd name="T38" fmla="*/ 11 w 33"/>
                  <a:gd name="T39" fmla="*/ 16 h 20"/>
                  <a:gd name="T40" fmla="*/ 10 w 33"/>
                  <a:gd name="T41" fmla="*/ 13 h 20"/>
                  <a:gd name="T42" fmla="*/ 14 w 33"/>
                  <a:gd name="T43" fmla="*/ 17 h 20"/>
                  <a:gd name="T44" fmla="*/ 10 w 33"/>
                  <a:gd name="T45" fmla="*/ 9 h 20"/>
                  <a:gd name="T46" fmla="*/ 12 w 33"/>
                  <a:gd name="T47" fmla="*/ 9 h 20"/>
                  <a:gd name="T48" fmla="*/ 5 w 33"/>
                  <a:gd name="T49" fmla="*/ 3 h 20"/>
                  <a:gd name="T50" fmla="*/ 4 w 33"/>
                  <a:gd name="T51" fmla="*/ 7 h 20"/>
                  <a:gd name="T52" fmla="*/ 6 w 33"/>
                  <a:gd name="T53" fmla="*/ 15 h 20"/>
                  <a:gd name="T54" fmla="*/ 8 w 33"/>
                  <a:gd name="T55" fmla="*/ 16 h 20"/>
                  <a:gd name="T56" fmla="*/ 9 w 33"/>
                  <a:gd name="T57" fmla="*/ 11 h 20"/>
                  <a:gd name="T58" fmla="*/ 10 w 33"/>
                  <a:gd name="T59" fmla="*/ 17 h 20"/>
                  <a:gd name="T60" fmla="*/ 10 w 33"/>
                  <a:gd name="T61" fmla="*/ 11 h 20"/>
                  <a:gd name="T62" fmla="*/ 10 w 33"/>
                  <a:gd name="T63" fmla="*/ 16 h 20"/>
                  <a:gd name="T64" fmla="*/ 11 w 33"/>
                  <a:gd name="T65" fmla="*/ 11 h 20"/>
                  <a:gd name="T66" fmla="*/ 12 w 33"/>
                  <a:gd name="T67" fmla="*/ 18 h 20"/>
                  <a:gd name="T68" fmla="*/ 22 w 33"/>
                  <a:gd name="T69" fmla="*/ 16 h 20"/>
                  <a:gd name="T70" fmla="*/ 23 w 33"/>
                  <a:gd name="T71" fmla="*/ 12 h 20"/>
                  <a:gd name="T72" fmla="*/ 27 w 33"/>
                  <a:gd name="T73" fmla="*/ 14 h 20"/>
                  <a:gd name="T74" fmla="*/ 29 w 33"/>
                  <a:gd name="T75" fmla="*/ 11 h 20"/>
                  <a:gd name="T76" fmla="*/ 24 w 33"/>
                  <a:gd name="T77" fmla="*/ 19 h 20"/>
                  <a:gd name="T78" fmla="*/ 26 w 33"/>
                  <a:gd name="T79" fmla="*/ 19 h 20"/>
                  <a:gd name="T80" fmla="*/ 26 w 33"/>
                  <a:gd name="T81" fmla="*/ 16 h 20"/>
                  <a:gd name="T82" fmla="*/ 27 w 33"/>
                  <a:gd name="T83" fmla="*/ 19 h 20"/>
                  <a:gd name="T84" fmla="*/ 31 w 33"/>
                  <a:gd name="T85" fmla="*/ 8 h 20"/>
                  <a:gd name="T86" fmla="*/ 29 w 33"/>
                  <a:gd name="T87" fmla="*/ 2 h 20"/>
                  <a:gd name="T88" fmla="*/ 27 w 33"/>
                  <a:gd name="T89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" h="20">
                    <a:moveTo>
                      <a:pt x="27" y="8"/>
                    </a:moveTo>
                    <a:cubicBezTo>
                      <a:pt x="26" y="8"/>
                      <a:pt x="25" y="10"/>
                      <a:pt x="25" y="8"/>
                    </a:cubicBezTo>
                    <a:cubicBezTo>
                      <a:pt x="25" y="6"/>
                      <a:pt x="26" y="5"/>
                      <a:pt x="26" y="6"/>
                    </a:cubicBezTo>
                    <a:cubicBezTo>
                      <a:pt x="28" y="1"/>
                      <a:pt x="25" y="6"/>
                      <a:pt x="26" y="3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3"/>
                      <a:pt x="23" y="9"/>
                      <a:pt x="21" y="6"/>
                    </a:cubicBezTo>
                    <a:cubicBezTo>
                      <a:pt x="21" y="7"/>
                      <a:pt x="21" y="7"/>
                      <a:pt x="20" y="11"/>
                    </a:cubicBezTo>
                    <a:cubicBezTo>
                      <a:pt x="20" y="6"/>
                      <a:pt x="20" y="6"/>
                      <a:pt x="19" y="2"/>
                    </a:cubicBezTo>
                    <a:cubicBezTo>
                      <a:pt x="19" y="4"/>
                      <a:pt x="19" y="9"/>
                      <a:pt x="18" y="13"/>
                    </a:cubicBezTo>
                    <a:cubicBezTo>
                      <a:pt x="17" y="7"/>
                      <a:pt x="16" y="14"/>
                      <a:pt x="15" y="9"/>
                    </a:cubicBezTo>
                    <a:cubicBezTo>
                      <a:pt x="15" y="9"/>
                      <a:pt x="16" y="8"/>
                      <a:pt x="16" y="9"/>
                    </a:cubicBezTo>
                    <a:cubicBezTo>
                      <a:pt x="17" y="3"/>
                      <a:pt x="15" y="10"/>
                      <a:pt x="14" y="9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4" y="4"/>
                      <a:pt x="12" y="7"/>
                      <a:pt x="12" y="4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5"/>
                      <a:pt x="8" y="3"/>
                      <a:pt x="6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" y="5"/>
                      <a:pt x="8" y="3"/>
                      <a:pt x="6" y="11"/>
                    </a:cubicBezTo>
                    <a:cubicBezTo>
                      <a:pt x="6" y="1"/>
                      <a:pt x="5" y="15"/>
                      <a:pt x="7" y="11"/>
                    </a:cubicBezTo>
                    <a:cubicBezTo>
                      <a:pt x="10" y="13"/>
                      <a:pt x="7" y="13"/>
                      <a:pt x="11" y="16"/>
                    </a:cubicBezTo>
                    <a:cubicBezTo>
                      <a:pt x="7" y="12"/>
                      <a:pt x="10" y="15"/>
                      <a:pt x="10" y="13"/>
                    </a:cubicBezTo>
                    <a:cubicBezTo>
                      <a:pt x="13" y="17"/>
                      <a:pt x="11" y="13"/>
                      <a:pt x="14" y="17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2" y="11"/>
                      <a:pt x="12" y="10"/>
                      <a:pt x="12" y="9"/>
                    </a:cubicBezTo>
                    <a:cubicBezTo>
                      <a:pt x="11" y="10"/>
                      <a:pt x="7" y="4"/>
                      <a:pt x="5" y="3"/>
                    </a:cubicBezTo>
                    <a:cubicBezTo>
                      <a:pt x="5" y="5"/>
                      <a:pt x="5" y="6"/>
                      <a:pt x="4" y="7"/>
                    </a:cubicBezTo>
                    <a:cubicBezTo>
                      <a:pt x="5" y="11"/>
                      <a:pt x="0" y="2"/>
                      <a:pt x="6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9"/>
                      <a:pt x="9" y="16"/>
                      <a:pt x="9" y="11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5"/>
                      <a:pt x="9" y="13"/>
                      <a:pt x="10" y="11"/>
                    </a:cubicBezTo>
                    <a:cubicBezTo>
                      <a:pt x="10" y="10"/>
                      <a:pt x="11" y="14"/>
                      <a:pt x="10" y="16"/>
                    </a:cubicBezTo>
                    <a:cubicBezTo>
                      <a:pt x="11" y="17"/>
                      <a:pt x="11" y="15"/>
                      <a:pt x="11" y="11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16"/>
                      <a:pt x="20" y="12"/>
                      <a:pt x="22" y="16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5"/>
                      <a:pt x="29" y="4"/>
                      <a:pt x="27" y="14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8" y="12"/>
                      <a:pt x="26" y="17"/>
                      <a:pt x="24" y="19"/>
                    </a:cubicBezTo>
                    <a:cubicBezTo>
                      <a:pt x="25" y="18"/>
                      <a:pt x="25" y="20"/>
                      <a:pt x="26" y="19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9" y="13"/>
                      <a:pt x="28" y="16"/>
                      <a:pt x="27" y="19"/>
                    </a:cubicBezTo>
                    <a:cubicBezTo>
                      <a:pt x="30" y="15"/>
                      <a:pt x="30" y="12"/>
                      <a:pt x="31" y="8"/>
                    </a:cubicBezTo>
                    <a:cubicBezTo>
                      <a:pt x="26" y="14"/>
                      <a:pt x="33" y="0"/>
                      <a:pt x="29" y="2"/>
                    </a:cubicBezTo>
                    <a:cubicBezTo>
                      <a:pt x="27" y="4"/>
                      <a:pt x="28" y="6"/>
                      <a:pt x="27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1" name="Freeform 310">
                <a:extLst>
                  <a:ext uri="{FF2B5EF4-FFF2-40B4-BE49-F238E27FC236}">
                    <a16:creationId xmlns:a16="http://schemas.microsoft.com/office/drawing/2014/main" id="{5DD01183-4E3F-054B-A113-4F801FA27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06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2" name="Freeform 311">
                <a:extLst>
                  <a:ext uri="{FF2B5EF4-FFF2-40B4-BE49-F238E27FC236}">
                    <a16:creationId xmlns:a16="http://schemas.microsoft.com/office/drawing/2014/main" id="{51988CCE-DCA9-644F-B0FA-2CCB253EE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05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3" name="Freeform 312">
                <a:extLst>
                  <a:ext uri="{FF2B5EF4-FFF2-40B4-BE49-F238E27FC236}">
                    <a16:creationId xmlns:a16="http://schemas.microsoft.com/office/drawing/2014/main" id="{D433FCF9-3299-9E49-BEA0-89CEE4E95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3062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4" name="Freeform 313">
                <a:extLst>
                  <a:ext uri="{FF2B5EF4-FFF2-40B4-BE49-F238E27FC236}">
                    <a16:creationId xmlns:a16="http://schemas.microsoft.com/office/drawing/2014/main" id="{430AF26E-9F9C-F24A-BFBA-8F232FECB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3055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5" name="Freeform 314">
                <a:extLst>
                  <a:ext uri="{FF2B5EF4-FFF2-40B4-BE49-F238E27FC236}">
                    <a16:creationId xmlns:a16="http://schemas.microsoft.com/office/drawing/2014/main" id="{8A895ABA-D812-274B-9D86-97EDB96E1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5" y="305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6" name="Freeform 315">
                <a:extLst>
                  <a:ext uri="{FF2B5EF4-FFF2-40B4-BE49-F238E27FC236}">
                    <a16:creationId xmlns:a16="http://schemas.microsoft.com/office/drawing/2014/main" id="{34110E59-9783-B046-A4B0-D05F509FA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4" y="30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7" name="Freeform 316">
                <a:extLst>
                  <a:ext uri="{FF2B5EF4-FFF2-40B4-BE49-F238E27FC236}">
                    <a16:creationId xmlns:a16="http://schemas.microsoft.com/office/drawing/2014/main" id="{D60C2E53-5A50-324D-B1CD-C78FA55D5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3015"/>
                <a:ext cx="35" cy="42"/>
              </a:xfrm>
              <a:custGeom>
                <a:avLst/>
                <a:gdLst>
                  <a:gd name="T0" fmla="*/ 31 w 42"/>
                  <a:gd name="T1" fmla="*/ 3 h 52"/>
                  <a:gd name="T2" fmla="*/ 25 w 42"/>
                  <a:gd name="T3" fmla="*/ 0 h 52"/>
                  <a:gd name="T4" fmla="*/ 21 w 42"/>
                  <a:gd name="T5" fmla="*/ 0 h 52"/>
                  <a:gd name="T6" fmla="*/ 24 w 42"/>
                  <a:gd name="T7" fmla="*/ 4 h 52"/>
                  <a:gd name="T8" fmla="*/ 23 w 42"/>
                  <a:gd name="T9" fmla="*/ 9 h 52"/>
                  <a:gd name="T10" fmla="*/ 19 w 42"/>
                  <a:gd name="T11" fmla="*/ 11 h 52"/>
                  <a:gd name="T12" fmla="*/ 22 w 42"/>
                  <a:gd name="T13" fmla="*/ 18 h 52"/>
                  <a:gd name="T14" fmla="*/ 20 w 42"/>
                  <a:gd name="T15" fmla="*/ 18 h 52"/>
                  <a:gd name="T16" fmla="*/ 17 w 42"/>
                  <a:gd name="T17" fmla="*/ 20 h 52"/>
                  <a:gd name="T18" fmla="*/ 25 w 42"/>
                  <a:gd name="T19" fmla="*/ 26 h 52"/>
                  <a:gd name="T20" fmla="*/ 23 w 42"/>
                  <a:gd name="T21" fmla="*/ 29 h 52"/>
                  <a:gd name="T22" fmla="*/ 18 w 42"/>
                  <a:gd name="T23" fmla="*/ 28 h 52"/>
                  <a:gd name="T24" fmla="*/ 16 w 42"/>
                  <a:gd name="T25" fmla="*/ 31 h 52"/>
                  <a:gd name="T26" fmla="*/ 13 w 42"/>
                  <a:gd name="T27" fmla="*/ 32 h 52"/>
                  <a:gd name="T28" fmla="*/ 13 w 42"/>
                  <a:gd name="T29" fmla="*/ 36 h 52"/>
                  <a:gd name="T30" fmla="*/ 14 w 42"/>
                  <a:gd name="T31" fmla="*/ 40 h 52"/>
                  <a:gd name="T32" fmla="*/ 10 w 42"/>
                  <a:gd name="T33" fmla="*/ 38 h 52"/>
                  <a:gd name="T34" fmla="*/ 10 w 42"/>
                  <a:gd name="T35" fmla="*/ 40 h 52"/>
                  <a:gd name="T36" fmla="*/ 4 w 42"/>
                  <a:gd name="T37" fmla="*/ 45 h 52"/>
                  <a:gd name="T38" fmla="*/ 8 w 42"/>
                  <a:gd name="T39" fmla="*/ 43 h 52"/>
                  <a:gd name="T40" fmla="*/ 6 w 42"/>
                  <a:gd name="T41" fmla="*/ 41 h 52"/>
                  <a:gd name="T42" fmla="*/ 15 w 42"/>
                  <a:gd name="T43" fmla="*/ 48 h 52"/>
                  <a:gd name="T44" fmla="*/ 17 w 42"/>
                  <a:gd name="T45" fmla="*/ 48 h 52"/>
                  <a:gd name="T46" fmla="*/ 18 w 42"/>
                  <a:gd name="T47" fmla="*/ 45 h 52"/>
                  <a:gd name="T48" fmla="*/ 21 w 42"/>
                  <a:gd name="T49" fmla="*/ 44 h 52"/>
                  <a:gd name="T50" fmla="*/ 23 w 42"/>
                  <a:gd name="T51" fmla="*/ 42 h 52"/>
                  <a:gd name="T52" fmla="*/ 23 w 42"/>
                  <a:gd name="T53" fmla="*/ 38 h 52"/>
                  <a:gd name="T54" fmla="*/ 24 w 42"/>
                  <a:gd name="T55" fmla="*/ 38 h 52"/>
                  <a:gd name="T56" fmla="*/ 24 w 42"/>
                  <a:gd name="T57" fmla="*/ 38 h 52"/>
                  <a:gd name="T58" fmla="*/ 25 w 42"/>
                  <a:gd name="T59" fmla="*/ 35 h 52"/>
                  <a:gd name="T60" fmla="*/ 24 w 42"/>
                  <a:gd name="T61" fmla="*/ 31 h 52"/>
                  <a:gd name="T62" fmla="*/ 29 w 42"/>
                  <a:gd name="T63" fmla="*/ 34 h 52"/>
                  <a:gd name="T64" fmla="*/ 30 w 42"/>
                  <a:gd name="T65" fmla="*/ 31 h 52"/>
                  <a:gd name="T66" fmla="*/ 27 w 42"/>
                  <a:gd name="T67" fmla="*/ 27 h 52"/>
                  <a:gd name="T68" fmla="*/ 27 w 42"/>
                  <a:gd name="T69" fmla="*/ 23 h 52"/>
                  <a:gd name="T70" fmla="*/ 28 w 42"/>
                  <a:gd name="T71" fmla="*/ 17 h 52"/>
                  <a:gd name="T72" fmla="*/ 29 w 42"/>
                  <a:gd name="T73" fmla="*/ 17 h 52"/>
                  <a:gd name="T74" fmla="*/ 31 w 42"/>
                  <a:gd name="T75" fmla="*/ 11 h 52"/>
                  <a:gd name="T76" fmla="*/ 24 w 42"/>
                  <a:gd name="T77" fmla="*/ 10 h 52"/>
                  <a:gd name="T78" fmla="*/ 34 w 42"/>
                  <a:gd name="T79" fmla="*/ 1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2" h="52">
                    <a:moveTo>
                      <a:pt x="37" y="7"/>
                    </a:moveTo>
                    <a:cubicBezTo>
                      <a:pt x="36" y="6"/>
                      <a:pt x="35" y="4"/>
                      <a:pt x="31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29" y="0"/>
                      <a:pt x="25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30" y="3"/>
                      <a:pt x="23" y="0"/>
                      <a:pt x="21" y="0"/>
                    </a:cubicBezTo>
                    <a:cubicBezTo>
                      <a:pt x="22" y="1"/>
                      <a:pt x="30" y="5"/>
                      <a:pt x="28" y="5"/>
                    </a:cubicBezTo>
                    <a:cubicBezTo>
                      <a:pt x="28" y="5"/>
                      <a:pt x="26" y="4"/>
                      <a:pt x="24" y="4"/>
                    </a:cubicBezTo>
                    <a:cubicBezTo>
                      <a:pt x="24" y="4"/>
                      <a:pt x="30" y="7"/>
                      <a:pt x="30" y="8"/>
                    </a:cubicBezTo>
                    <a:cubicBezTo>
                      <a:pt x="14" y="1"/>
                      <a:pt x="33" y="13"/>
                      <a:pt x="23" y="9"/>
                    </a:cubicBezTo>
                    <a:cubicBezTo>
                      <a:pt x="24" y="10"/>
                      <a:pt x="22" y="10"/>
                      <a:pt x="24" y="13"/>
                    </a:cubicBezTo>
                    <a:cubicBezTo>
                      <a:pt x="21" y="10"/>
                      <a:pt x="23" y="14"/>
                      <a:pt x="19" y="11"/>
                    </a:cubicBezTo>
                    <a:cubicBezTo>
                      <a:pt x="28" y="16"/>
                      <a:pt x="14" y="11"/>
                      <a:pt x="25" y="18"/>
                    </a:cubicBezTo>
                    <a:cubicBezTo>
                      <a:pt x="21" y="17"/>
                      <a:pt x="25" y="18"/>
                      <a:pt x="22" y="18"/>
                    </a:cubicBezTo>
                    <a:cubicBezTo>
                      <a:pt x="21" y="18"/>
                      <a:pt x="21" y="17"/>
                      <a:pt x="21" y="17"/>
                    </a:cubicBezTo>
                    <a:cubicBezTo>
                      <a:pt x="18" y="16"/>
                      <a:pt x="25" y="21"/>
                      <a:pt x="20" y="18"/>
                    </a:cubicBezTo>
                    <a:cubicBezTo>
                      <a:pt x="18" y="19"/>
                      <a:pt x="22" y="20"/>
                      <a:pt x="25" y="23"/>
                    </a:cubicBezTo>
                    <a:cubicBezTo>
                      <a:pt x="23" y="23"/>
                      <a:pt x="22" y="22"/>
                      <a:pt x="17" y="20"/>
                    </a:cubicBezTo>
                    <a:cubicBezTo>
                      <a:pt x="22" y="23"/>
                      <a:pt x="19" y="22"/>
                      <a:pt x="21" y="24"/>
                    </a:cubicBezTo>
                    <a:cubicBezTo>
                      <a:pt x="21" y="25"/>
                      <a:pt x="23" y="24"/>
                      <a:pt x="25" y="26"/>
                    </a:cubicBezTo>
                    <a:cubicBezTo>
                      <a:pt x="23" y="27"/>
                      <a:pt x="27" y="30"/>
                      <a:pt x="28" y="32"/>
                    </a:cubicBezTo>
                    <a:cubicBezTo>
                      <a:pt x="22" y="29"/>
                      <a:pt x="28" y="31"/>
                      <a:pt x="23" y="29"/>
                    </a:cubicBezTo>
                    <a:cubicBezTo>
                      <a:pt x="21" y="26"/>
                      <a:pt x="22" y="25"/>
                      <a:pt x="18" y="22"/>
                    </a:cubicBezTo>
                    <a:cubicBezTo>
                      <a:pt x="17" y="23"/>
                      <a:pt x="17" y="25"/>
                      <a:pt x="18" y="28"/>
                    </a:cubicBezTo>
                    <a:cubicBezTo>
                      <a:pt x="17" y="28"/>
                      <a:pt x="16" y="26"/>
                      <a:pt x="15" y="26"/>
                    </a:cubicBezTo>
                    <a:cubicBezTo>
                      <a:pt x="12" y="25"/>
                      <a:pt x="20" y="32"/>
                      <a:pt x="16" y="31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7" y="32"/>
                      <a:pt x="12" y="30"/>
                      <a:pt x="13" y="32"/>
                    </a:cubicBezTo>
                    <a:cubicBezTo>
                      <a:pt x="14" y="33"/>
                      <a:pt x="15" y="34"/>
                      <a:pt x="16" y="35"/>
                    </a:cubicBezTo>
                    <a:cubicBezTo>
                      <a:pt x="9" y="29"/>
                      <a:pt x="18" y="39"/>
                      <a:pt x="13" y="36"/>
                    </a:cubicBezTo>
                    <a:cubicBezTo>
                      <a:pt x="17" y="40"/>
                      <a:pt x="19" y="43"/>
                      <a:pt x="19" y="44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8" y="42"/>
                      <a:pt x="11" y="36"/>
                      <a:pt x="9" y="33"/>
                    </a:cubicBezTo>
                    <a:cubicBezTo>
                      <a:pt x="11" y="36"/>
                      <a:pt x="8" y="35"/>
                      <a:pt x="10" y="38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6" y="35"/>
                      <a:pt x="14" y="42"/>
                      <a:pt x="10" y="40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6" y="40"/>
                      <a:pt x="0" y="39"/>
                      <a:pt x="4" y="45"/>
                    </a:cubicBezTo>
                    <a:cubicBezTo>
                      <a:pt x="6" y="47"/>
                      <a:pt x="11" y="50"/>
                      <a:pt x="13" y="52"/>
                    </a:cubicBezTo>
                    <a:cubicBezTo>
                      <a:pt x="12" y="49"/>
                      <a:pt x="9" y="46"/>
                      <a:pt x="8" y="43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9" y="44"/>
                      <a:pt x="8" y="42"/>
                      <a:pt x="6" y="41"/>
                    </a:cubicBezTo>
                    <a:cubicBezTo>
                      <a:pt x="5" y="38"/>
                      <a:pt x="10" y="43"/>
                      <a:pt x="8" y="41"/>
                    </a:cubicBezTo>
                    <a:cubicBezTo>
                      <a:pt x="12" y="44"/>
                      <a:pt x="12" y="45"/>
                      <a:pt x="15" y="48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5" y="47"/>
                      <a:pt x="16" y="46"/>
                      <a:pt x="17" y="48"/>
                    </a:cubicBezTo>
                    <a:cubicBezTo>
                      <a:pt x="13" y="43"/>
                      <a:pt x="20" y="48"/>
                      <a:pt x="19" y="45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5" y="43"/>
                      <a:pt x="16" y="43"/>
                      <a:pt x="16" y="42"/>
                    </a:cubicBezTo>
                    <a:cubicBezTo>
                      <a:pt x="19" y="45"/>
                      <a:pt x="19" y="44"/>
                      <a:pt x="21" y="44"/>
                    </a:cubicBezTo>
                    <a:cubicBezTo>
                      <a:pt x="19" y="42"/>
                      <a:pt x="15" y="39"/>
                      <a:pt x="16" y="38"/>
                    </a:cubicBezTo>
                    <a:cubicBezTo>
                      <a:pt x="20" y="42"/>
                      <a:pt x="19" y="39"/>
                      <a:pt x="23" y="42"/>
                    </a:cubicBezTo>
                    <a:cubicBezTo>
                      <a:pt x="19" y="38"/>
                      <a:pt x="23" y="39"/>
                      <a:pt x="20" y="37"/>
                    </a:cubicBezTo>
                    <a:cubicBezTo>
                      <a:pt x="20" y="36"/>
                      <a:pt x="20" y="36"/>
                      <a:pt x="23" y="38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5" y="39"/>
                      <a:pt x="22" y="36"/>
                      <a:pt x="24" y="38"/>
                    </a:cubicBezTo>
                    <a:cubicBezTo>
                      <a:pt x="26" y="39"/>
                      <a:pt x="25" y="39"/>
                      <a:pt x="26" y="39"/>
                    </a:cubicBezTo>
                    <a:cubicBezTo>
                      <a:pt x="27" y="39"/>
                      <a:pt x="20" y="33"/>
                      <a:pt x="25" y="35"/>
                    </a:cubicBezTo>
                    <a:cubicBezTo>
                      <a:pt x="23" y="33"/>
                      <a:pt x="23" y="32"/>
                      <a:pt x="18" y="29"/>
                    </a:cubicBezTo>
                    <a:cubicBezTo>
                      <a:pt x="20" y="30"/>
                      <a:pt x="24" y="33"/>
                      <a:pt x="24" y="31"/>
                    </a:cubicBezTo>
                    <a:cubicBezTo>
                      <a:pt x="20" y="28"/>
                      <a:pt x="26" y="32"/>
                      <a:pt x="24" y="29"/>
                    </a:cubicBezTo>
                    <a:cubicBezTo>
                      <a:pt x="27" y="33"/>
                      <a:pt x="25" y="30"/>
                      <a:pt x="29" y="34"/>
                    </a:cubicBezTo>
                    <a:cubicBezTo>
                      <a:pt x="31" y="34"/>
                      <a:pt x="26" y="30"/>
                      <a:pt x="27" y="29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9" y="30"/>
                      <a:pt x="26" y="27"/>
                      <a:pt x="30" y="29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9" y="27"/>
                      <a:pt x="28" y="26"/>
                      <a:pt x="32" y="27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34" y="26"/>
                      <a:pt x="29" y="21"/>
                      <a:pt x="24" y="17"/>
                    </a:cubicBezTo>
                    <a:cubicBezTo>
                      <a:pt x="25" y="17"/>
                      <a:pt x="26" y="17"/>
                      <a:pt x="28" y="17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4" y="20"/>
                      <a:pt x="29" y="17"/>
                    </a:cubicBezTo>
                    <a:cubicBezTo>
                      <a:pt x="28" y="15"/>
                      <a:pt x="33" y="18"/>
                      <a:pt x="34" y="18"/>
                    </a:cubicBezTo>
                    <a:cubicBezTo>
                      <a:pt x="28" y="13"/>
                      <a:pt x="41" y="17"/>
                      <a:pt x="31" y="11"/>
                    </a:cubicBezTo>
                    <a:cubicBezTo>
                      <a:pt x="30" y="11"/>
                      <a:pt x="28" y="11"/>
                      <a:pt x="28" y="12"/>
                    </a:cubicBezTo>
                    <a:cubicBezTo>
                      <a:pt x="26" y="12"/>
                      <a:pt x="24" y="11"/>
                      <a:pt x="24" y="10"/>
                    </a:cubicBezTo>
                    <a:cubicBezTo>
                      <a:pt x="24" y="9"/>
                      <a:pt x="28" y="11"/>
                      <a:pt x="27" y="9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42" y="13"/>
                      <a:pt x="26" y="5"/>
                      <a:pt x="37" y="7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8" name="Freeform 317">
                <a:extLst>
                  <a:ext uri="{FF2B5EF4-FFF2-40B4-BE49-F238E27FC236}">
                    <a16:creationId xmlns:a16="http://schemas.microsoft.com/office/drawing/2014/main" id="{CDD98092-1818-7649-95AD-206B1286B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3031"/>
                <a:ext cx="2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1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9" name="Freeform 318">
                <a:extLst>
                  <a:ext uri="{FF2B5EF4-FFF2-40B4-BE49-F238E27FC236}">
                    <a16:creationId xmlns:a16="http://schemas.microsoft.com/office/drawing/2014/main" id="{621CD8CA-E05C-514C-8ACD-4C830BA62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303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0" name="Freeform 319">
                <a:extLst>
                  <a:ext uri="{FF2B5EF4-FFF2-40B4-BE49-F238E27FC236}">
                    <a16:creationId xmlns:a16="http://schemas.microsoft.com/office/drawing/2014/main" id="{818203D2-B914-724E-A5F9-9BF7E9FEF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4" y="3017"/>
                <a:ext cx="2" cy="1"/>
              </a:xfrm>
              <a:custGeom>
                <a:avLst/>
                <a:gdLst>
                  <a:gd name="T0" fmla="*/ 1 w 3"/>
                  <a:gd name="T1" fmla="*/ 1 h 1"/>
                  <a:gd name="T2" fmla="*/ 2 w 3"/>
                  <a:gd name="T3" fmla="*/ 0 h 1"/>
                  <a:gd name="T4" fmla="*/ 1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cubicBezTo>
                      <a:pt x="2" y="1"/>
                      <a:pt x="3" y="1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1" name="Freeform 320">
                <a:extLst>
                  <a:ext uri="{FF2B5EF4-FFF2-40B4-BE49-F238E27FC236}">
                    <a16:creationId xmlns:a16="http://schemas.microsoft.com/office/drawing/2014/main" id="{0B4A3E56-C144-EE45-A1E0-75A300883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3016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2" name="Freeform 321">
                <a:extLst>
                  <a:ext uri="{FF2B5EF4-FFF2-40B4-BE49-F238E27FC236}">
                    <a16:creationId xmlns:a16="http://schemas.microsoft.com/office/drawing/2014/main" id="{139BED0F-D941-0342-B07D-75FA8C4A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8" y="3002"/>
                <a:ext cx="21" cy="14"/>
              </a:xfrm>
              <a:custGeom>
                <a:avLst/>
                <a:gdLst>
                  <a:gd name="T0" fmla="*/ 9 w 25"/>
                  <a:gd name="T1" fmla="*/ 1 h 16"/>
                  <a:gd name="T2" fmla="*/ 6 w 25"/>
                  <a:gd name="T3" fmla="*/ 5 h 16"/>
                  <a:gd name="T4" fmla="*/ 7 w 25"/>
                  <a:gd name="T5" fmla="*/ 1 h 16"/>
                  <a:gd name="T6" fmla="*/ 3 w 25"/>
                  <a:gd name="T7" fmla="*/ 8 h 16"/>
                  <a:gd name="T8" fmla="*/ 9 w 25"/>
                  <a:gd name="T9" fmla="*/ 6 h 16"/>
                  <a:gd name="T10" fmla="*/ 6 w 25"/>
                  <a:gd name="T11" fmla="*/ 7 h 16"/>
                  <a:gd name="T12" fmla="*/ 12 w 25"/>
                  <a:gd name="T13" fmla="*/ 8 h 16"/>
                  <a:gd name="T14" fmla="*/ 5 w 25"/>
                  <a:gd name="T15" fmla="*/ 8 h 16"/>
                  <a:gd name="T16" fmla="*/ 8 w 25"/>
                  <a:gd name="T17" fmla="*/ 9 h 16"/>
                  <a:gd name="T18" fmla="*/ 10 w 25"/>
                  <a:gd name="T19" fmla="*/ 9 h 16"/>
                  <a:gd name="T20" fmla="*/ 9 w 25"/>
                  <a:gd name="T21" fmla="*/ 10 h 16"/>
                  <a:gd name="T22" fmla="*/ 10 w 25"/>
                  <a:gd name="T23" fmla="*/ 10 h 16"/>
                  <a:gd name="T24" fmla="*/ 11 w 25"/>
                  <a:gd name="T25" fmla="*/ 11 h 16"/>
                  <a:gd name="T26" fmla="*/ 9 w 25"/>
                  <a:gd name="T27" fmla="*/ 10 h 16"/>
                  <a:gd name="T28" fmla="*/ 11 w 25"/>
                  <a:gd name="T29" fmla="*/ 12 h 16"/>
                  <a:gd name="T30" fmla="*/ 8 w 25"/>
                  <a:gd name="T31" fmla="*/ 11 h 16"/>
                  <a:gd name="T32" fmla="*/ 13 w 25"/>
                  <a:gd name="T33" fmla="*/ 15 h 16"/>
                  <a:gd name="T34" fmla="*/ 16 w 25"/>
                  <a:gd name="T35" fmla="*/ 16 h 16"/>
                  <a:gd name="T36" fmla="*/ 14 w 25"/>
                  <a:gd name="T37" fmla="*/ 13 h 16"/>
                  <a:gd name="T38" fmla="*/ 14 w 25"/>
                  <a:gd name="T39" fmla="*/ 13 h 16"/>
                  <a:gd name="T40" fmla="*/ 12 w 25"/>
                  <a:gd name="T41" fmla="*/ 11 h 16"/>
                  <a:gd name="T42" fmla="*/ 18 w 25"/>
                  <a:gd name="T43" fmla="*/ 13 h 16"/>
                  <a:gd name="T44" fmla="*/ 22 w 25"/>
                  <a:gd name="T45" fmla="*/ 10 h 16"/>
                  <a:gd name="T46" fmla="*/ 22 w 25"/>
                  <a:gd name="T47" fmla="*/ 10 h 16"/>
                  <a:gd name="T48" fmla="*/ 20 w 25"/>
                  <a:gd name="T49" fmla="*/ 9 h 16"/>
                  <a:gd name="T50" fmla="*/ 18 w 25"/>
                  <a:gd name="T51" fmla="*/ 10 h 16"/>
                  <a:gd name="T52" fmla="*/ 11 w 25"/>
                  <a:gd name="T53" fmla="*/ 9 h 16"/>
                  <a:gd name="T54" fmla="*/ 11 w 25"/>
                  <a:gd name="T55" fmla="*/ 8 h 16"/>
                  <a:gd name="T56" fmla="*/ 16 w 25"/>
                  <a:gd name="T57" fmla="*/ 9 h 16"/>
                  <a:gd name="T58" fmla="*/ 14 w 25"/>
                  <a:gd name="T59" fmla="*/ 8 h 16"/>
                  <a:gd name="T60" fmla="*/ 20 w 25"/>
                  <a:gd name="T61" fmla="*/ 7 h 16"/>
                  <a:gd name="T62" fmla="*/ 14 w 25"/>
                  <a:gd name="T63" fmla="*/ 7 h 16"/>
                  <a:gd name="T64" fmla="*/ 13 w 25"/>
                  <a:gd name="T65" fmla="*/ 4 h 16"/>
                  <a:gd name="T66" fmla="*/ 16 w 25"/>
                  <a:gd name="T67" fmla="*/ 3 h 16"/>
                  <a:gd name="T68" fmla="*/ 12 w 25"/>
                  <a:gd name="T69" fmla="*/ 4 h 16"/>
                  <a:gd name="T70" fmla="*/ 12 w 25"/>
                  <a:gd name="T71" fmla="*/ 1 h 16"/>
                  <a:gd name="T72" fmla="*/ 10 w 25"/>
                  <a:gd name="T73" fmla="*/ 3 h 16"/>
                  <a:gd name="T74" fmla="*/ 9 w 25"/>
                  <a:gd name="T75" fmla="*/ 1 h 16"/>
                  <a:gd name="T76" fmla="*/ 9 w 25"/>
                  <a:gd name="T77" fmla="*/ 1 h 16"/>
                  <a:gd name="T78" fmla="*/ 5 w 25"/>
                  <a:gd name="T79" fmla="*/ 7 h 16"/>
                  <a:gd name="T80" fmla="*/ 9 w 25"/>
                  <a:gd name="T81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" h="16">
                    <a:moveTo>
                      <a:pt x="9" y="1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7" y="2"/>
                      <a:pt x="5" y="5"/>
                      <a:pt x="7" y="1"/>
                    </a:cubicBezTo>
                    <a:cubicBezTo>
                      <a:pt x="5" y="6"/>
                      <a:pt x="5" y="1"/>
                      <a:pt x="3" y="8"/>
                    </a:cubicBezTo>
                    <a:cubicBezTo>
                      <a:pt x="7" y="7"/>
                      <a:pt x="3" y="9"/>
                      <a:pt x="9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12" y="6"/>
                      <a:pt x="0" y="8"/>
                      <a:pt x="12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3" y="8"/>
                      <a:pt x="14" y="9"/>
                      <a:pt x="8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9" y="9"/>
                      <a:pt x="9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3" y="10"/>
                      <a:pt x="13" y="11"/>
                      <a:pt x="11" y="11"/>
                    </a:cubicBezTo>
                    <a:cubicBezTo>
                      <a:pt x="9" y="11"/>
                      <a:pt x="10" y="11"/>
                      <a:pt x="9" y="10"/>
                    </a:cubicBezTo>
                    <a:cubicBezTo>
                      <a:pt x="7" y="10"/>
                      <a:pt x="11" y="11"/>
                      <a:pt x="11" y="12"/>
                    </a:cubicBezTo>
                    <a:cubicBezTo>
                      <a:pt x="9" y="12"/>
                      <a:pt x="8" y="11"/>
                      <a:pt x="8" y="11"/>
                    </a:cubicBezTo>
                    <a:cubicBezTo>
                      <a:pt x="10" y="13"/>
                      <a:pt x="3" y="12"/>
                      <a:pt x="13" y="15"/>
                    </a:cubicBezTo>
                    <a:cubicBezTo>
                      <a:pt x="14" y="16"/>
                      <a:pt x="16" y="16"/>
                      <a:pt x="16" y="16"/>
                    </a:cubicBezTo>
                    <a:cubicBezTo>
                      <a:pt x="20" y="16"/>
                      <a:pt x="16" y="14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5" y="11"/>
                      <a:pt x="16" y="13"/>
                      <a:pt x="12" y="11"/>
                    </a:cubicBezTo>
                    <a:cubicBezTo>
                      <a:pt x="16" y="12"/>
                      <a:pt x="16" y="13"/>
                      <a:pt x="18" y="13"/>
                    </a:cubicBezTo>
                    <a:cubicBezTo>
                      <a:pt x="25" y="13"/>
                      <a:pt x="13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3" y="10"/>
                      <a:pt x="21" y="10"/>
                      <a:pt x="20" y="9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9"/>
                      <a:pt x="13" y="9"/>
                      <a:pt x="11" y="9"/>
                    </a:cubicBezTo>
                    <a:cubicBezTo>
                      <a:pt x="15" y="9"/>
                      <a:pt x="9" y="9"/>
                      <a:pt x="11" y="8"/>
                    </a:cubicBezTo>
                    <a:cubicBezTo>
                      <a:pt x="15" y="8"/>
                      <a:pt x="14" y="9"/>
                      <a:pt x="16" y="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8" y="7"/>
                      <a:pt x="20" y="7"/>
                    </a:cubicBezTo>
                    <a:cubicBezTo>
                      <a:pt x="17" y="7"/>
                      <a:pt x="18" y="7"/>
                      <a:pt x="14" y="7"/>
                    </a:cubicBezTo>
                    <a:cubicBezTo>
                      <a:pt x="19" y="6"/>
                      <a:pt x="16" y="3"/>
                      <a:pt x="13" y="4"/>
                    </a:cubicBezTo>
                    <a:cubicBezTo>
                      <a:pt x="13" y="4"/>
                      <a:pt x="17" y="2"/>
                      <a:pt x="16" y="3"/>
                    </a:cubicBezTo>
                    <a:cubicBezTo>
                      <a:pt x="17" y="2"/>
                      <a:pt x="15" y="3"/>
                      <a:pt x="12" y="4"/>
                    </a:cubicBezTo>
                    <a:cubicBezTo>
                      <a:pt x="10" y="5"/>
                      <a:pt x="11" y="4"/>
                      <a:pt x="12" y="1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7" y="7"/>
                      <a:pt x="12" y="0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5" y="8"/>
                      <a:pt x="5" y="7"/>
                    </a:cubicBezTo>
                    <a:cubicBezTo>
                      <a:pt x="7" y="3"/>
                      <a:pt x="7" y="4"/>
                      <a:pt x="9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3" name="Freeform 322">
                <a:extLst>
                  <a:ext uri="{FF2B5EF4-FFF2-40B4-BE49-F238E27FC236}">
                    <a16:creationId xmlns:a16="http://schemas.microsoft.com/office/drawing/2014/main" id="{EA95BF23-4B18-D449-8323-A7D26776E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003"/>
                <a:ext cx="3" cy="8"/>
              </a:xfrm>
              <a:custGeom>
                <a:avLst/>
                <a:gdLst>
                  <a:gd name="T0" fmla="*/ 2 w 3"/>
                  <a:gd name="T1" fmla="*/ 5 h 9"/>
                  <a:gd name="T2" fmla="*/ 3 w 3"/>
                  <a:gd name="T3" fmla="*/ 1 h 9"/>
                  <a:gd name="T4" fmla="*/ 0 w 3"/>
                  <a:gd name="T5" fmla="*/ 8 h 9"/>
                  <a:gd name="T6" fmla="*/ 1 w 3"/>
                  <a:gd name="T7" fmla="*/ 6 h 9"/>
                  <a:gd name="T8" fmla="*/ 2 w 3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1" y="5"/>
                      <a:pt x="0" y="8"/>
                    </a:cubicBezTo>
                    <a:cubicBezTo>
                      <a:pt x="1" y="7"/>
                      <a:pt x="1" y="9"/>
                      <a:pt x="1" y="6"/>
                    </a:cubicBezTo>
                    <a:cubicBezTo>
                      <a:pt x="1" y="6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4" name="Freeform 323">
                <a:extLst>
                  <a:ext uri="{FF2B5EF4-FFF2-40B4-BE49-F238E27FC236}">
                    <a16:creationId xmlns:a16="http://schemas.microsoft.com/office/drawing/2014/main" id="{C4D96ADF-A033-0341-83AA-CA2FD13D4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3" y="3000"/>
                <a:ext cx="8" cy="16"/>
              </a:xfrm>
              <a:custGeom>
                <a:avLst/>
                <a:gdLst>
                  <a:gd name="T0" fmla="*/ 4 w 10"/>
                  <a:gd name="T1" fmla="*/ 9 h 19"/>
                  <a:gd name="T2" fmla="*/ 4 w 10"/>
                  <a:gd name="T3" fmla="*/ 12 h 19"/>
                  <a:gd name="T4" fmla="*/ 7 w 10"/>
                  <a:gd name="T5" fmla="*/ 14 h 19"/>
                  <a:gd name="T6" fmla="*/ 9 w 10"/>
                  <a:gd name="T7" fmla="*/ 8 h 19"/>
                  <a:gd name="T8" fmla="*/ 8 w 10"/>
                  <a:gd name="T9" fmla="*/ 12 h 19"/>
                  <a:gd name="T10" fmla="*/ 10 w 10"/>
                  <a:gd name="T11" fmla="*/ 7 h 19"/>
                  <a:gd name="T12" fmla="*/ 9 w 10"/>
                  <a:gd name="T13" fmla="*/ 9 h 19"/>
                  <a:gd name="T14" fmla="*/ 10 w 10"/>
                  <a:gd name="T15" fmla="*/ 7 h 19"/>
                  <a:gd name="T16" fmla="*/ 9 w 10"/>
                  <a:gd name="T17" fmla="*/ 7 h 19"/>
                  <a:gd name="T18" fmla="*/ 10 w 10"/>
                  <a:gd name="T19" fmla="*/ 4 h 19"/>
                  <a:gd name="T20" fmla="*/ 7 w 10"/>
                  <a:gd name="T21" fmla="*/ 10 h 19"/>
                  <a:gd name="T22" fmla="*/ 8 w 10"/>
                  <a:gd name="T23" fmla="*/ 4 h 19"/>
                  <a:gd name="T24" fmla="*/ 6 w 10"/>
                  <a:gd name="T25" fmla="*/ 2 h 19"/>
                  <a:gd name="T26" fmla="*/ 6 w 10"/>
                  <a:gd name="T27" fmla="*/ 4 h 19"/>
                  <a:gd name="T28" fmla="*/ 6 w 10"/>
                  <a:gd name="T29" fmla="*/ 8 h 19"/>
                  <a:gd name="T30" fmla="*/ 6 w 10"/>
                  <a:gd name="T31" fmla="*/ 2 h 19"/>
                  <a:gd name="T32" fmla="*/ 2 w 10"/>
                  <a:gd name="T33" fmla="*/ 5 h 19"/>
                  <a:gd name="T34" fmla="*/ 1 w 10"/>
                  <a:gd name="T35" fmla="*/ 12 h 19"/>
                  <a:gd name="T36" fmla="*/ 1 w 10"/>
                  <a:gd name="T37" fmla="*/ 7 h 19"/>
                  <a:gd name="T38" fmla="*/ 0 w 10"/>
                  <a:gd name="T39" fmla="*/ 5 h 19"/>
                  <a:gd name="T40" fmla="*/ 0 w 10"/>
                  <a:gd name="T41" fmla="*/ 15 h 19"/>
                  <a:gd name="T42" fmla="*/ 4 w 10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" h="19">
                    <a:moveTo>
                      <a:pt x="4" y="9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7" y="10"/>
                      <a:pt x="7" y="14"/>
                    </a:cubicBezTo>
                    <a:cubicBezTo>
                      <a:pt x="7" y="15"/>
                      <a:pt x="8" y="9"/>
                      <a:pt x="9" y="8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9"/>
                      <a:pt x="9" y="14"/>
                      <a:pt x="10" y="7"/>
                    </a:cubicBezTo>
                    <a:cubicBezTo>
                      <a:pt x="10" y="6"/>
                      <a:pt x="9" y="10"/>
                      <a:pt x="9" y="9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0"/>
                      <a:pt x="8" y="13"/>
                      <a:pt x="7" y="1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6"/>
                      <a:pt x="6" y="2"/>
                    </a:cubicBezTo>
                    <a:cubicBezTo>
                      <a:pt x="6" y="2"/>
                      <a:pt x="6" y="5"/>
                      <a:pt x="6" y="4"/>
                    </a:cubicBezTo>
                    <a:cubicBezTo>
                      <a:pt x="6" y="4"/>
                      <a:pt x="6" y="7"/>
                      <a:pt x="6" y="8"/>
                    </a:cubicBezTo>
                    <a:cubicBezTo>
                      <a:pt x="5" y="13"/>
                      <a:pt x="7" y="5"/>
                      <a:pt x="6" y="2"/>
                    </a:cubicBezTo>
                    <a:cubicBezTo>
                      <a:pt x="4" y="6"/>
                      <a:pt x="2" y="10"/>
                      <a:pt x="2" y="5"/>
                    </a:cubicBezTo>
                    <a:cubicBezTo>
                      <a:pt x="2" y="9"/>
                      <a:pt x="2" y="12"/>
                      <a:pt x="1" y="1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5"/>
                      <a:pt x="0" y="5"/>
                    </a:cubicBezTo>
                    <a:cubicBezTo>
                      <a:pt x="1" y="9"/>
                      <a:pt x="1" y="13"/>
                      <a:pt x="0" y="15"/>
                    </a:cubicBezTo>
                    <a:cubicBezTo>
                      <a:pt x="2" y="19"/>
                      <a:pt x="2" y="8"/>
                      <a:pt x="4" y="9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5" name="Freeform 324">
                <a:extLst>
                  <a:ext uri="{FF2B5EF4-FFF2-40B4-BE49-F238E27FC236}">
                    <a16:creationId xmlns:a16="http://schemas.microsoft.com/office/drawing/2014/main" id="{6DB2327A-5D6F-AC42-A5A3-E096B94B4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5" y="301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6" name="Freeform 325">
                <a:extLst>
                  <a:ext uri="{FF2B5EF4-FFF2-40B4-BE49-F238E27FC236}">
                    <a16:creationId xmlns:a16="http://schemas.microsoft.com/office/drawing/2014/main" id="{DF028FB6-C787-E442-B3F9-9C86BBEB5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8" y="3178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7" name="Freeform 326">
                <a:extLst>
                  <a:ext uri="{FF2B5EF4-FFF2-40B4-BE49-F238E27FC236}">
                    <a16:creationId xmlns:a16="http://schemas.microsoft.com/office/drawing/2014/main" id="{AFC6DB90-7D40-514D-A09E-AD3443E6F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9" y="3176"/>
                <a:ext cx="6" cy="13"/>
              </a:xfrm>
              <a:custGeom>
                <a:avLst/>
                <a:gdLst>
                  <a:gd name="T0" fmla="*/ 7 w 7"/>
                  <a:gd name="T1" fmla="*/ 15 h 15"/>
                  <a:gd name="T2" fmla="*/ 7 w 7"/>
                  <a:gd name="T3" fmla="*/ 13 h 15"/>
                  <a:gd name="T4" fmla="*/ 0 w 7"/>
                  <a:gd name="T5" fmla="*/ 0 h 15"/>
                  <a:gd name="T6" fmla="*/ 3 w 7"/>
                  <a:gd name="T7" fmla="*/ 9 h 15"/>
                  <a:gd name="T8" fmla="*/ 2 w 7"/>
                  <a:gd name="T9" fmla="*/ 6 h 15"/>
                  <a:gd name="T10" fmla="*/ 5 w 7"/>
                  <a:gd name="T11" fmla="*/ 12 h 15"/>
                  <a:gd name="T12" fmla="*/ 5 w 7"/>
                  <a:gd name="T13" fmla="*/ 11 h 15"/>
                  <a:gd name="T14" fmla="*/ 7 w 7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5">
                    <a:moveTo>
                      <a:pt x="7" y="15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2" y="4"/>
                      <a:pt x="4" y="7"/>
                      <a:pt x="0" y="0"/>
                    </a:cubicBezTo>
                    <a:cubicBezTo>
                      <a:pt x="0" y="2"/>
                      <a:pt x="1" y="5"/>
                      <a:pt x="3" y="9"/>
                    </a:cubicBezTo>
                    <a:cubicBezTo>
                      <a:pt x="3" y="9"/>
                      <a:pt x="1" y="5"/>
                      <a:pt x="2" y="6"/>
                    </a:cubicBezTo>
                    <a:cubicBezTo>
                      <a:pt x="4" y="9"/>
                      <a:pt x="3" y="8"/>
                      <a:pt x="5" y="12"/>
                    </a:cubicBezTo>
                    <a:cubicBezTo>
                      <a:pt x="7" y="15"/>
                      <a:pt x="4" y="10"/>
                      <a:pt x="5" y="11"/>
                    </a:cubicBez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8" name="Freeform 327">
                <a:extLst>
                  <a:ext uri="{FF2B5EF4-FFF2-40B4-BE49-F238E27FC236}">
                    <a16:creationId xmlns:a16="http://schemas.microsoft.com/office/drawing/2014/main" id="{51B206FF-3E06-474B-AAE4-FB5368D30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80"/>
                <a:ext cx="1" cy="4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5 h 5"/>
                  <a:gd name="T4" fmla="*/ 0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9" name="Freeform 328">
                <a:extLst>
                  <a:ext uri="{FF2B5EF4-FFF2-40B4-BE49-F238E27FC236}">
                    <a16:creationId xmlns:a16="http://schemas.microsoft.com/office/drawing/2014/main" id="{8DDB59AD-2972-C846-AC41-155ADB6CD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1" y="3178"/>
                <a:ext cx="2" cy="5"/>
              </a:xfrm>
              <a:custGeom>
                <a:avLst/>
                <a:gdLst>
                  <a:gd name="T0" fmla="*/ 1 w 3"/>
                  <a:gd name="T1" fmla="*/ 2 h 6"/>
                  <a:gd name="T2" fmla="*/ 3 w 3"/>
                  <a:gd name="T3" fmla="*/ 6 h 6"/>
                  <a:gd name="T4" fmla="*/ 0 w 3"/>
                  <a:gd name="T5" fmla="*/ 0 h 6"/>
                  <a:gd name="T6" fmla="*/ 1 w 3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2"/>
                    </a:moveTo>
                    <a:cubicBezTo>
                      <a:pt x="1" y="2"/>
                      <a:pt x="2" y="6"/>
                      <a:pt x="3" y="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0" name="Freeform 329">
                <a:extLst>
                  <a:ext uri="{FF2B5EF4-FFF2-40B4-BE49-F238E27FC236}">
                    <a16:creationId xmlns:a16="http://schemas.microsoft.com/office/drawing/2014/main" id="{8F32EC53-CDD5-D440-8310-F1C55A17F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78"/>
                <a:ext cx="0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1" name="Freeform 330">
                <a:extLst>
                  <a:ext uri="{FF2B5EF4-FFF2-40B4-BE49-F238E27FC236}">
                    <a16:creationId xmlns:a16="http://schemas.microsoft.com/office/drawing/2014/main" id="{CF400482-5A07-864A-ADA2-94E34002E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77"/>
                <a:ext cx="4" cy="9"/>
              </a:xfrm>
              <a:custGeom>
                <a:avLst/>
                <a:gdLst>
                  <a:gd name="T0" fmla="*/ 1 w 5"/>
                  <a:gd name="T1" fmla="*/ 2 h 11"/>
                  <a:gd name="T2" fmla="*/ 1 w 5"/>
                  <a:gd name="T3" fmla="*/ 2 h 11"/>
                  <a:gd name="T4" fmla="*/ 1 w 5"/>
                  <a:gd name="T5" fmla="*/ 3 h 11"/>
                  <a:gd name="T6" fmla="*/ 3 w 5"/>
                  <a:gd name="T7" fmla="*/ 8 h 11"/>
                  <a:gd name="T8" fmla="*/ 3 w 5"/>
                  <a:gd name="T9" fmla="*/ 7 h 11"/>
                  <a:gd name="T10" fmla="*/ 5 w 5"/>
                  <a:gd name="T11" fmla="*/ 11 h 11"/>
                  <a:gd name="T12" fmla="*/ 1 w 5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1">
                    <a:moveTo>
                      <a:pt x="1" y="2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4" y="9"/>
                      <a:pt x="3" y="8"/>
                    </a:cubicBezTo>
                    <a:cubicBezTo>
                      <a:pt x="4" y="9"/>
                      <a:pt x="1" y="5"/>
                      <a:pt x="3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2" y="4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2" name="Freeform 331">
                <a:extLst>
                  <a:ext uri="{FF2B5EF4-FFF2-40B4-BE49-F238E27FC236}">
                    <a16:creationId xmlns:a16="http://schemas.microsoft.com/office/drawing/2014/main" id="{481EDB75-296A-BF4C-BBD7-A540367A5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80"/>
                <a:ext cx="1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3" name="Freeform 332">
                <a:extLst>
                  <a:ext uri="{FF2B5EF4-FFF2-40B4-BE49-F238E27FC236}">
                    <a16:creationId xmlns:a16="http://schemas.microsoft.com/office/drawing/2014/main" id="{7AE4654F-342B-8445-891A-80591F650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8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4" name="Freeform 333">
                <a:extLst>
                  <a:ext uri="{FF2B5EF4-FFF2-40B4-BE49-F238E27FC236}">
                    <a16:creationId xmlns:a16="http://schemas.microsoft.com/office/drawing/2014/main" id="{C30195B5-37AF-8145-A4FE-FDAFCA2C1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78"/>
                <a:ext cx="6" cy="9"/>
              </a:xfrm>
              <a:custGeom>
                <a:avLst/>
                <a:gdLst>
                  <a:gd name="T0" fmla="*/ 1 w 7"/>
                  <a:gd name="T1" fmla="*/ 0 h 11"/>
                  <a:gd name="T2" fmla="*/ 2 w 7"/>
                  <a:gd name="T3" fmla="*/ 4 h 11"/>
                  <a:gd name="T4" fmla="*/ 7 w 7"/>
                  <a:gd name="T5" fmla="*/ 11 h 11"/>
                  <a:gd name="T6" fmla="*/ 6 w 7"/>
                  <a:gd name="T7" fmla="*/ 9 h 11"/>
                  <a:gd name="T8" fmla="*/ 1 w 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1" y="0"/>
                    </a:moveTo>
                    <a:cubicBezTo>
                      <a:pt x="4" y="6"/>
                      <a:pt x="0" y="0"/>
                      <a:pt x="2" y="4"/>
                    </a:cubicBezTo>
                    <a:cubicBezTo>
                      <a:pt x="3" y="4"/>
                      <a:pt x="5" y="8"/>
                      <a:pt x="7" y="11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7"/>
                      <a:pt x="3" y="3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5" name="Freeform 334">
                <a:extLst>
                  <a:ext uri="{FF2B5EF4-FFF2-40B4-BE49-F238E27FC236}">
                    <a16:creationId xmlns:a16="http://schemas.microsoft.com/office/drawing/2014/main" id="{03826A2A-725D-6D47-B905-617AA0D05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1" y="31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6" name="Freeform 335">
                <a:extLst>
                  <a:ext uri="{FF2B5EF4-FFF2-40B4-BE49-F238E27FC236}">
                    <a16:creationId xmlns:a16="http://schemas.microsoft.com/office/drawing/2014/main" id="{E102A79D-FC74-F846-94E6-AD4B3CAA7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6" y="3180"/>
                <a:ext cx="7" cy="12"/>
              </a:xfrm>
              <a:custGeom>
                <a:avLst/>
                <a:gdLst>
                  <a:gd name="T0" fmla="*/ 3 w 9"/>
                  <a:gd name="T1" fmla="*/ 1 h 15"/>
                  <a:gd name="T2" fmla="*/ 5 w 9"/>
                  <a:gd name="T3" fmla="*/ 7 h 15"/>
                  <a:gd name="T4" fmla="*/ 3 w 9"/>
                  <a:gd name="T5" fmla="*/ 3 h 15"/>
                  <a:gd name="T6" fmla="*/ 3 w 9"/>
                  <a:gd name="T7" fmla="*/ 6 h 15"/>
                  <a:gd name="T8" fmla="*/ 1 w 9"/>
                  <a:gd name="T9" fmla="*/ 0 h 15"/>
                  <a:gd name="T10" fmla="*/ 3 w 9"/>
                  <a:gd name="T11" fmla="*/ 6 h 15"/>
                  <a:gd name="T12" fmla="*/ 0 w 9"/>
                  <a:gd name="T13" fmla="*/ 2 h 15"/>
                  <a:gd name="T14" fmla="*/ 4 w 9"/>
                  <a:gd name="T15" fmla="*/ 8 h 15"/>
                  <a:gd name="T16" fmla="*/ 4 w 9"/>
                  <a:gd name="T17" fmla="*/ 7 h 15"/>
                  <a:gd name="T18" fmla="*/ 5 w 9"/>
                  <a:gd name="T19" fmla="*/ 11 h 15"/>
                  <a:gd name="T20" fmla="*/ 9 w 9"/>
                  <a:gd name="T21" fmla="*/ 14 h 15"/>
                  <a:gd name="T22" fmla="*/ 3 w 9"/>
                  <a:gd name="T2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15">
                    <a:moveTo>
                      <a:pt x="3" y="1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2" y="2"/>
                      <a:pt x="4" y="6"/>
                      <a:pt x="3" y="6"/>
                    </a:cubicBezTo>
                    <a:cubicBezTo>
                      <a:pt x="0" y="0"/>
                      <a:pt x="4" y="5"/>
                      <a:pt x="1" y="0"/>
                    </a:cubicBezTo>
                    <a:cubicBezTo>
                      <a:pt x="1" y="1"/>
                      <a:pt x="0" y="1"/>
                      <a:pt x="3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10"/>
                      <a:pt x="1" y="3"/>
                      <a:pt x="4" y="7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9"/>
                      <a:pt x="9" y="15"/>
                      <a:pt x="9" y="14"/>
                    </a:cubicBezTo>
                    <a:cubicBezTo>
                      <a:pt x="9" y="13"/>
                      <a:pt x="4" y="4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7" name="Freeform 336">
                <a:extLst>
                  <a:ext uri="{FF2B5EF4-FFF2-40B4-BE49-F238E27FC236}">
                    <a16:creationId xmlns:a16="http://schemas.microsoft.com/office/drawing/2014/main" id="{7DB902A1-3B85-1545-BD7B-A97184765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1" y="3184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1 w 1"/>
                  <a:gd name="T3" fmla="*/ 3 h 3"/>
                  <a:gd name="T4" fmla="*/ 0 w 1"/>
                  <a:gd name="T5" fmla="*/ 0 h 3"/>
                  <a:gd name="T6" fmla="*/ 0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8" name="Freeform 337">
                <a:extLst>
                  <a:ext uri="{FF2B5EF4-FFF2-40B4-BE49-F238E27FC236}">
                    <a16:creationId xmlns:a16="http://schemas.microsoft.com/office/drawing/2014/main" id="{30AD812B-0BAE-F948-B3B8-1637616AD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8" y="3178"/>
                <a:ext cx="8" cy="12"/>
              </a:xfrm>
              <a:custGeom>
                <a:avLst/>
                <a:gdLst>
                  <a:gd name="T0" fmla="*/ 0 w 9"/>
                  <a:gd name="T1" fmla="*/ 1 h 15"/>
                  <a:gd name="T2" fmla="*/ 2 w 9"/>
                  <a:gd name="T3" fmla="*/ 5 h 15"/>
                  <a:gd name="T4" fmla="*/ 0 w 9"/>
                  <a:gd name="T5" fmla="*/ 2 h 15"/>
                  <a:gd name="T6" fmla="*/ 3 w 9"/>
                  <a:gd name="T7" fmla="*/ 7 h 15"/>
                  <a:gd name="T8" fmla="*/ 2 w 9"/>
                  <a:gd name="T9" fmla="*/ 4 h 15"/>
                  <a:gd name="T10" fmla="*/ 7 w 9"/>
                  <a:gd name="T11" fmla="*/ 11 h 15"/>
                  <a:gd name="T12" fmla="*/ 5 w 9"/>
                  <a:gd name="T13" fmla="*/ 10 h 15"/>
                  <a:gd name="T14" fmla="*/ 6 w 9"/>
                  <a:gd name="T15" fmla="*/ 8 h 15"/>
                  <a:gd name="T16" fmla="*/ 5 w 9"/>
                  <a:gd name="T17" fmla="*/ 7 h 15"/>
                  <a:gd name="T18" fmla="*/ 4 w 9"/>
                  <a:gd name="T19" fmla="*/ 5 h 15"/>
                  <a:gd name="T20" fmla="*/ 0 w 9"/>
                  <a:gd name="T21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15">
                    <a:moveTo>
                      <a:pt x="0" y="1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3"/>
                      <a:pt x="0" y="2"/>
                    </a:cubicBezTo>
                    <a:cubicBezTo>
                      <a:pt x="1" y="4"/>
                      <a:pt x="2" y="6"/>
                      <a:pt x="3" y="7"/>
                    </a:cubicBezTo>
                    <a:cubicBezTo>
                      <a:pt x="6" y="12"/>
                      <a:pt x="2" y="5"/>
                      <a:pt x="2" y="4"/>
                    </a:cubicBezTo>
                    <a:cubicBezTo>
                      <a:pt x="4" y="6"/>
                      <a:pt x="4" y="7"/>
                      <a:pt x="7" y="11"/>
                    </a:cubicBezTo>
                    <a:cubicBezTo>
                      <a:pt x="7" y="11"/>
                      <a:pt x="6" y="10"/>
                      <a:pt x="5" y="10"/>
                    </a:cubicBezTo>
                    <a:cubicBezTo>
                      <a:pt x="9" y="15"/>
                      <a:pt x="7" y="10"/>
                      <a:pt x="6" y="8"/>
                    </a:cubicBezTo>
                    <a:cubicBezTo>
                      <a:pt x="6" y="8"/>
                      <a:pt x="5" y="6"/>
                      <a:pt x="5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9" name="Freeform 338">
                <a:extLst>
                  <a:ext uri="{FF2B5EF4-FFF2-40B4-BE49-F238E27FC236}">
                    <a16:creationId xmlns:a16="http://schemas.microsoft.com/office/drawing/2014/main" id="{C02BDCC3-DB96-684D-AD27-1973D5B89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7" y="3178"/>
                <a:ext cx="1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0" name="Freeform 339">
                <a:extLst>
                  <a:ext uri="{FF2B5EF4-FFF2-40B4-BE49-F238E27FC236}">
                    <a16:creationId xmlns:a16="http://schemas.microsoft.com/office/drawing/2014/main" id="{6B07D251-6A01-4149-B3AB-45524DA0DD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3" y="31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1" name="Freeform 340">
                <a:extLst>
                  <a:ext uri="{FF2B5EF4-FFF2-40B4-BE49-F238E27FC236}">
                    <a16:creationId xmlns:a16="http://schemas.microsoft.com/office/drawing/2014/main" id="{ADDBA3F6-412F-7542-B2EE-72D86C615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9" y="3178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2" name="Freeform 341">
                <a:extLst>
                  <a:ext uri="{FF2B5EF4-FFF2-40B4-BE49-F238E27FC236}">
                    <a16:creationId xmlns:a16="http://schemas.microsoft.com/office/drawing/2014/main" id="{8CF28A20-F8A9-A047-91D0-A877F1E13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8" y="3168"/>
                <a:ext cx="18" cy="19"/>
              </a:xfrm>
              <a:custGeom>
                <a:avLst/>
                <a:gdLst>
                  <a:gd name="T0" fmla="*/ 22 w 22"/>
                  <a:gd name="T1" fmla="*/ 11 h 23"/>
                  <a:gd name="T2" fmla="*/ 19 w 22"/>
                  <a:gd name="T3" fmla="*/ 9 h 23"/>
                  <a:gd name="T4" fmla="*/ 17 w 22"/>
                  <a:gd name="T5" fmla="*/ 5 h 23"/>
                  <a:gd name="T6" fmla="*/ 12 w 22"/>
                  <a:gd name="T7" fmla="*/ 0 h 23"/>
                  <a:gd name="T8" fmla="*/ 13 w 22"/>
                  <a:gd name="T9" fmla="*/ 3 h 23"/>
                  <a:gd name="T10" fmla="*/ 10 w 22"/>
                  <a:gd name="T11" fmla="*/ 0 h 23"/>
                  <a:gd name="T12" fmla="*/ 10 w 22"/>
                  <a:gd name="T13" fmla="*/ 4 h 23"/>
                  <a:gd name="T14" fmla="*/ 10 w 22"/>
                  <a:gd name="T15" fmla="*/ 6 h 23"/>
                  <a:gd name="T16" fmla="*/ 4 w 22"/>
                  <a:gd name="T17" fmla="*/ 9 h 23"/>
                  <a:gd name="T18" fmla="*/ 8 w 22"/>
                  <a:gd name="T19" fmla="*/ 14 h 23"/>
                  <a:gd name="T20" fmla="*/ 5 w 22"/>
                  <a:gd name="T21" fmla="*/ 11 h 23"/>
                  <a:gd name="T22" fmla="*/ 5 w 22"/>
                  <a:gd name="T23" fmla="*/ 11 h 23"/>
                  <a:gd name="T24" fmla="*/ 3 w 22"/>
                  <a:gd name="T25" fmla="*/ 11 h 23"/>
                  <a:gd name="T26" fmla="*/ 7 w 22"/>
                  <a:gd name="T27" fmla="*/ 17 h 23"/>
                  <a:gd name="T28" fmla="*/ 2 w 22"/>
                  <a:gd name="T29" fmla="*/ 11 h 23"/>
                  <a:gd name="T30" fmla="*/ 4 w 22"/>
                  <a:gd name="T31" fmla="*/ 16 h 23"/>
                  <a:gd name="T32" fmla="*/ 7 w 22"/>
                  <a:gd name="T33" fmla="*/ 20 h 23"/>
                  <a:gd name="T34" fmla="*/ 9 w 22"/>
                  <a:gd name="T35" fmla="*/ 22 h 23"/>
                  <a:gd name="T36" fmla="*/ 7 w 22"/>
                  <a:gd name="T37" fmla="*/ 12 h 23"/>
                  <a:gd name="T38" fmla="*/ 10 w 22"/>
                  <a:gd name="T39" fmla="*/ 16 h 23"/>
                  <a:gd name="T40" fmla="*/ 14 w 22"/>
                  <a:gd name="T41" fmla="*/ 17 h 23"/>
                  <a:gd name="T42" fmla="*/ 11 w 22"/>
                  <a:gd name="T43" fmla="*/ 11 h 23"/>
                  <a:gd name="T44" fmla="*/ 13 w 22"/>
                  <a:gd name="T45" fmla="*/ 12 h 23"/>
                  <a:gd name="T46" fmla="*/ 11 w 22"/>
                  <a:gd name="T47" fmla="*/ 10 h 23"/>
                  <a:gd name="T48" fmla="*/ 14 w 22"/>
                  <a:gd name="T49" fmla="*/ 13 h 23"/>
                  <a:gd name="T50" fmla="*/ 9 w 22"/>
                  <a:gd name="T51" fmla="*/ 7 h 23"/>
                  <a:gd name="T52" fmla="*/ 18 w 22"/>
                  <a:gd name="T53" fmla="*/ 14 h 23"/>
                  <a:gd name="T54" fmla="*/ 15 w 22"/>
                  <a:gd name="T55" fmla="*/ 11 h 23"/>
                  <a:gd name="T56" fmla="*/ 13 w 22"/>
                  <a:gd name="T57" fmla="*/ 8 h 23"/>
                  <a:gd name="T58" fmla="*/ 18 w 22"/>
                  <a:gd name="T59" fmla="*/ 13 h 23"/>
                  <a:gd name="T60" fmla="*/ 16 w 22"/>
                  <a:gd name="T61" fmla="*/ 9 h 23"/>
                  <a:gd name="T62" fmla="*/ 13 w 22"/>
                  <a:gd name="T63" fmla="*/ 6 h 23"/>
                  <a:gd name="T64" fmla="*/ 16 w 22"/>
                  <a:gd name="T65" fmla="*/ 7 h 23"/>
                  <a:gd name="T66" fmla="*/ 19 w 22"/>
                  <a:gd name="T67" fmla="*/ 12 h 23"/>
                  <a:gd name="T68" fmla="*/ 22 w 22"/>
                  <a:gd name="T69" fmla="*/ 14 h 23"/>
                  <a:gd name="T70" fmla="*/ 17 w 22"/>
                  <a:gd name="T71" fmla="*/ 7 h 23"/>
                  <a:gd name="T72" fmla="*/ 22 w 22"/>
                  <a:gd name="T7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cubicBezTo>
                      <a:pt x="20" y="9"/>
                      <a:pt x="19" y="8"/>
                      <a:pt x="19" y="9"/>
                    </a:cubicBezTo>
                    <a:cubicBezTo>
                      <a:pt x="17" y="6"/>
                      <a:pt x="18" y="7"/>
                      <a:pt x="17" y="5"/>
                    </a:cubicBezTo>
                    <a:cubicBezTo>
                      <a:pt x="15" y="4"/>
                      <a:pt x="14" y="2"/>
                      <a:pt x="12" y="0"/>
                    </a:cubicBezTo>
                    <a:cubicBezTo>
                      <a:pt x="11" y="0"/>
                      <a:pt x="14" y="3"/>
                      <a:pt x="13" y="3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2"/>
                      <a:pt x="13" y="5"/>
                      <a:pt x="10" y="4"/>
                    </a:cubicBezTo>
                    <a:cubicBezTo>
                      <a:pt x="9" y="3"/>
                      <a:pt x="10" y="4"/>
                      <a:pt x="10" y="6"/>
                    </a:cubicBezTo>
                    <a:cubicBezTo>
                      <a:pt x="7" y="6"/>
                      <a:pt x="8" y="10"/>
                      <a:pt x="4" y="9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6" y="12"/>
                      <a:pt x="7" y="15"/>
                      <a:pt x="5" y="11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2" y="7"/>
                      <a:pt x="4" y="12"/>
                      <a:pt x="3" y="11"/>
                    </a:cubicBezTo>
                    <a:cubicBezTo>
                      <a:pt x="3" y="12"/>
                      <a:pt x="7" y="16"/>
                      <a:pt x="7" y="17"/>
                    </a:cubicBezTo>
                    <a:cubicBezTo>
                      <a:pt x="3" y="11"/>
                      <a:pt x="6" y="18"/>
                      <a:pt x="2" y="11"/>
                    </a:cubicBezTo>
                    <a:cubicBezTo>
                      <a:pt x="0" y="10"/>
                      <a:pt x="5" y="16"/>
                      <a:pt x="4" y="16"/>
                    </a:cubicBezTo>
                    <a:cubicBezTo>
                      <a:pt x="6" y="19"/>
                      <a:pt x="6" y="17"/>
                      <a:pt x="7" y="20"/>
                    </a:cubicBezTo>
                    <a:cubicBezTo>
                      <a:pt x="9" y="22"/>
                      <a:pt x="6" y="19"/>
                      <a:pt x="9" y="22"/>
                    </a:cubicBezTo>
                    <a:cubicBezTo>
                      <a:pt x="11" y="23"/>
                      <a:pt x="8" y="15"/>
                      <a:pt x="7" y="12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3"/>
                      <a:pt x="9" y="12"/>
                      <a:pt x="14" y="17"/>
                    </a:cubicBezTo>
                    <a:cubicBezTo>
                      <a:pt x="11" y="14"/>
                      <a:pt x="16" y="17"/>
                      <a:pt x="11" y="11"/>
                    </a:cubicBezTo>
                    <a:cubicBezTo>
                      <a:pt x="12" y="12"/>
                      <a:pt x="12" y="12"/>
                      <a:pt x="13" y="1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4" y="13"/>
                      <a:pt x="14" y="13"/>
                    </a:cubicBezTo>
                    <a:cubicBezTo>
                      <a:pt x="12" y="10"/>
                      <a:pt x="11" y="9"/>
                      <a:pt x="9" y="7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12"/>
                      <a:pt x="14" y="9"/>
                      <a:pt x="13" y="8"/>
                    </a:cubicBezTo>
                    <a:cubicBezTo>
                      <a:pt x="13" y="8"/>
                      <a:pt x="16" y="11"/>
                      <a:pt x="18" y="13"/>
                    </a:cubicBezTo>
                    <a:cubicBezTo>
                      <a:pt x="19" y="14"/>
                      <a:pt x="13" y="7"/>
                      <a:pt x="16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6" y="8"/>
                      <a:pt x="16" y="7"/>
                    </a:cubicBezTo>
                    <a:cubicBezTo>
                      <a:pt x="19" y="10"/>
                      <a:pt x="18" y="10"/>
                      <a:pt x="19" y="12"/>
                    </a:cubicBezTo>
                    <a:cubicBezTo>
                      <a:pt x="20" y="13"/>
                      <a:pt x="21" y="13"/>
                      <a:pt x="22" y="14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21" y="11"/>
                      <a:pt x="21" y="11"/>
                      <a:pt x="22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3" name="Freeform 342">
                <a:extLst>
                  <a:ext uri="{FF2B5EF4-FFF2-40B4-BE49-F238E27FC236}">
                    <a16:creationId xmlns:a16="http://schemas.microsoft.com/office/drawing/2014/main" id="{69F9D4D2-41AE-8F44-BA9A-240D23C45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318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4" name="Freeform 343">
                <a:extLst>
                  <a:ext uri="{FF2B5EF4-FFF2-40B4-BE49-F238E27FC236}">
                    <a16:creationId xmlns:a16="http://schemas.microsoft.com/office/drawing/2014/main" id="{7BF6BCE4-BE94-B649-ADEF-FED02D6E1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31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5" name="Rectangle 344">
                <a:extLst>
                  <a:ext uri="{FF2B5EF4-FFF2-40B4-BE49-F238E27FC236}">
                    <a16:creationId xmlns:a16="http://schemas.microsoft.com/office/drawing/2014/main" id="{88F9B795-508F-B143-8ECC-F9CD360EB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317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6" name="Freeform 345">
                <a:extLst>
                  <a:ext uri="{FF2B5EF4-FFF2-40B4-BE49-F238E27FC236}">
                    <a16:creationId xmlns:a16="http://schemas.microsoft.com/office/drawing/2014/main" id="{6BB804FE-FCB3-114E-81F5-F2DC013E0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3" y="3180"/>
                <a:ext cx="2" cy="2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7" name="Freeform 346">
                <a:extLst>
                  <a:ext uri="{FF2B5EF4-FFF2-40B4-BE49-F238E27FC236}">
                    <a16:creationId xmlns:a16="http://schemas.microsoft.com/office/drawing/2014/main" id="{4BF529C2-C597-DE46-BAC7-A4F15916B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3181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1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8" name="Freeform 347">
                <a:extLst>
                  <a:ext uri="{FF2B5EF4-FFF2-40B4-BE49-F238E27FC236}">
                    <a16:creationId xmlns:a16="http://schemas.microsoft.com/office/drawing/2014/main" id="{CC1E9774-B1B8-9042-8A2B-EC7B0B7A0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3178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9" name="Freeform 348">
                <a:extLst>
                  <a:ext uri="{FF2B5EF4-FFF2-40B4-BE49-F238E27FC236}">
                    <a16:creationId xmlns:a16="http://schemas.microsoft.com/office/drawing/2014/main" id="{D0B68618-BB03-6A4E-885E-B63578544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7" y="3161"/>
                <a:ext cx="14" cy="15"/>
              </a:xfrm>
              <a:custGeom>
                <a:avLst/>
                <a:gdLst>
                  <a:gd name="T0" fmla="*/ 5 w 17"/>
                  <a:gd name="T1" fmla="*/ 2 h 19"/>
                  <a:gd name="T2" fmla="*/ 2 w 17"/>
                  <a:gd name="T3" fmla="*/ 2 h 19"/>
                  <a:gd name="T4" fmla="*/ 9 w 17"/>
                  <a:gd name="T5" fmla="*/ 9 h 19"/>
                  <a:gd name="T6" fmla="*/ 3 w 17"/>
                  <a:gd name="T7" fmla="*/ 3 h 19"/>
                  <a:gd name="T8" fmla="*/ 6 w 17"/>
                  <a:gd name="T9" fmla="*/ 10 h 19"/>
                  <a:gd name="T10" fmla="*/ 3 w 17"/>
                  <a:gd name="T11" fmla="*/ 7 h 19"/>
                  <a:gd name="T12" fmla="*/ 9 w 17"/>
                  <a:gd name="T13" fmla="*/ 15 h 19"/>
                  <a:gd name="T14" fmla="*/ 2 w 17"/>
                  <a:gd name="T15" fmla="*/ 7 h 19"/>
                  <a:gd name="T16" fmla="*/ 1 w 17"/>
                  <a:gd name="T17" fmla="*/ 7 h 19"/>
                  <a:gd name="T18" fmla="*/ 2 w 17"/>
                  <a:gd name="T19" fmla="*/ 10 h 19"/>
                  <a:gd name="T20" fmla="*/ 7 w 17"/>
                  <a:gd name="T21" fmla="*/ 15 h 19"/>
                  <a:gd name="T22" fmla="*/ 10 w 17"/>
                  <a:gd name="T23" fmla="*/ 18 h 19"/>
                  <a:gd name="T24" fmla="*/ 8 w 17"/>
                  <a:gd name="T25" fmla="*/ 15 h 19"/>
                  <a:gd name="T26" fmla="*/ 11 w 17"/>
                  <a:gd name="T27" fmla="*/ 18 h 19"/>
                  <a:gd name="T28" fmla="*/ 10 w 17"/>
                  <a:gd name="T29" fmla="*/ 15 h 19"/>
                  <a:gd name="T30" fmla="*/ 12 w 17"/>
                  <a:gd name="T31" fmla="*/ 18 h 19"/>
                  <a:gd name="T32" fmla="*/ 10 w 17"/>
                  <a:gd name="T33" fmla="*/ 15 h 19"/>
                  <a:gd name="T34" fmla="*/ 11 w 17"/>
                  <a:gd name="T35" fmla="*/ 16 h 19"/>
                  <a:gd name="T36" fmla="*/ 8 w 17"/>
                  <a:gd name="T37" fmla="*/ 12 h 19"/>
                  <a:gd name="T38" fmla="*/ 12 w 17"/>
                  <a:gd name="T39" fmla="*/ 15 h 19"/>
                  <a:gd name="T40" fmla="*/ 9 w 17"/>
                  <a:gd name="T41" fmla="*/ 13 h 19"/>
                  <a:gd name="T42" fmla="*/ 15 w 17"/>
                  <a:gd name="T43" fmla="*/ 15 h 19"/>
                  <a:gd name="T44" fmla="*/ 12 w 17"/>
                  <a:gd name="T45" fmla="*/ 12 h 19"/>
                  <a:gd name="T46" fmla="*/ 14 w 17"/>
                  <a:gd name="T47" fmla="*/ 15 h 19"/>
                  <a:gd name="T48" fmla="*/ 7 w 17"/>
                  <a:gd name="T49" fmla="*/ 8 h 19"/>
                  <a:gd name="T50" fmla="*/ 14 w 17"/>
                  <a:gd name="T51" fmla="*/ 13 h 19"/>
                  <a:gd name="T52" fmla="*/ 13 w 17"/>
                  <a:gd name="T53" fmla="*/ 11 h 19"/>
                  <a:gd name="T54" fmla="*/ 14 w 17"/>
                  <a:gd name="T55" fmla="*/ 12 h 19"/>
                  <a:gd name="T56" fmla="*/ 12 w 17"/>
                  <a:gd name="T57" fmla="*/ 9 h 19"/>
                  <a:gd name="T58" fmla="*/ 11 w 17"/>
                  <a:gd name="T59" fmla="*/ 8 h 19"/>
                  <a:gd name="T60" fmla="*/ 9 w 17"/>
                  <a:gd name="T61" fmla="*/ 6 h 19"/>
                  <a:gd name="T62" fmla="*/ 11 w 17"/>
                  <a:gd name="T63" fmla="*/ 7 h 19"/>
                  <a:gd name="T64" fmla="*/ 7 w 17"/>
                  <a:gd name="T65" fmla="*/ 3 h 19"/>
                  <a:gd name="T66" fmla="*/ 9 w 17"/>
                  <a:gd name="T67" fmla="*/ 6 h 19"/>
                  <a:gd name="T68" fmla="*/ 5 w 17"/>
                  <a:gd name="T6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" h="19">
                    <a:moveTo>
                      <a:pt x="5" y="2"/>
                    </a:moveTo>
                    <a:cubicBezTo>
                      <a:pt x="2" y="0"/>
                      <a:pt x="3" y="2"/>
                      <a:pt x="2" y="2"/>
                    </a:cubicBezTo>
                    <a:cubicBezTo>
                      <a:pt x="4" y="4"/>
                      <a:pt x="10" y="8"/>
                      <a:pt x="9" y="9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0" y="3"/>
                      <a:pt x="6" y="1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12" y="17"/>
                      <a:pt x="9" y="15"/>
                    </a:cubicBezTo>
                    <a:cubicBezTo>
                      <a:pt x="6" y="10"/>
                      <a:pt x="5" y="11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3" y="10"/>
                      <a:pt x="2" y="10"/>
                    </a:cubicBezTo>
                    <a:cubicBezTo>
                      <a:pt x="4" y="12"/>
                      <a:pt x="7" y="14"/>
                      <a:pt x="7" y="15"/>
                    </a:cubicBezTo>
                    <a:cubicBezTo>
                      <a:pt x="7" y="15"/>
                      <a:pt x="9" y="17"/>
                      <a:pt x="10" y="18"/>
                    </a:cubicBezTo>
                    <a:cubicBezTo>
                      <a:pt x="9" y="16"/>
                      <a:pt x="10" y="17"/>
                      <a:pt x="8" y="15"/>
                    </a:cubicBezTo>
                    <a:cubicBezTo>
                      <a:pt x="11" y="17"/>
                      <a:pt x="9" y="16"/>
                      <a:pt x="11" y="18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2" y="18"/>
                      <a:pt x="12" y="18"/>
                    </a:cubicBezTo>
                    <a:cubicBezTo>
                      <a:pt x="11" y="17"/>
                      <a:pt x="10" y="15"/>
                      <a:pt x="10" y="1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2" y="15"/>
                      <a:pt x="8" y="12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1" y="13"/>
                      <a:pt x="17" y="19"/>
                      <a:pt x="15" y="15"/>
                    </a:cubicBezTo>
                    <a:cubicBezTo>
                      <a:pt x="14" y="14"/>
                      <a:pt x="12" y="13"/>
                      <a:pt x="12" y="12"/>
                    </a:cubicBezTo>
                    <a:cubicBezTo>
                      <a:pt x="10" y="11"/>
                      <a:pt x="14" y="15"/>
                      <a:pt x="14" y="15"/>
                    </a:cubicBezTo>
                    <a:cubicBezTo>
                      <a:pt x="11" y="13"/>
                      <a:pt x="9" y="10"/>
                      <a:pt x="7" y="8"/>
                    </a:cubicBezTo>
                    <a:cubicBezTo>
                      <a:pt x="10" y="11"/>
                      <a:pt x="7" y="7"/>
                      <a:pt x="14" y="13"/>
                    </a:cubicBezTo>
                    <a:cubicBezTo>
                      <a:pt x="14" y="13"/>
                      <a:pt x="11" y="10"/>
                      <a:pt x="13" y="11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0" y="8"/>
                      <a:pt x="17" y="13"/>
                      <a:pt x="12" y="9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8" y="5"/>
                      <a:pt x="8" y="4"/>
                      <a:pt x="7" y="3"/>
                    </a:cubicBezTo>
                    <a:cubicBezTo>
                      <a:pt x="6" y="2"/>
                      <a:pt x="8" y="5"/>
                      <a:pt x="9" y="6"/>
                    </a:cubicBezTo>
                    <a:cubicBezTo>
                      <a:pt x="7" y="4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0" name="Freeform 349">
                <a:extLst>
                  <a:ext uri="{FF2B5EF4-FFF2-40B4-BE49-F238E27FC236}">
                    <a16:creationId xmlns:a16="http://schemas.microsoft.com/office/drawing/2014/main" id="{9E317A26-FC47-4E4E-8D46-FA4A1E521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3174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1" name="Freeform 350">
                <a:extLst>
                  <a:ext uri="{FF2B5EF4-FFF2-40B4-BE49-F238E27FC236}">
                    <a16:creationId xmlns:a16="http://schemas.microsoft.com/office/drawing/2014/main" id="{85F64694-4A79-2946-8968-16F0E9970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3155"/>
                <a:ext cx="16" cy="18"/>
              </a:xfrm>
              <a:custGeom>
                <a:avLst/>
                <a:gdLst>
                  <a:gd name="T0" fmla="*/ 9 w 19"/>
                  <a:gd name="T1" fmla="*/ 12 h 22"/>
                  <a:gd name="T2" fmla="*/ 13 w 19"/>
                  <a:gd name="T3" fmla="*/ 15 h 22"/>
                  <a:gd name="T4" fmla="*/ 5 w 19"/>
                  <a:gd name="T5" fmla="*/ 9 h 22"/>
                  <a:gd name="T6" fmla="*/ 4 w 19"/>
                  <a:gd name="T7" fmla="*/ 7 h 22"/>
                  <a:gd name="T8" fmla="*/ 11 w 19"/>
                  <a:gd name="T9" fmla="*/ 13 h 22"/>
                  <a:gd name="T10" fmla="*/ 13 w 19"/>
                  <a:gd name="T11" fmla="*/ 13 h 22"/>
                  <a:gd name="T12" fmla="*/ 8 w 19"/>
                  <a:gd name="T13" fmla="*/ 9 h 22"/>
                  <a:gd name="T14" fmla="*/ 6 w 19"/>
                  <a:gd name="T15" fmla="*/ 7 h 22"/>
                  <a:gd name="T16" fmla="*/ 7 w 19"/>
                  <a:gd name="T17" fmla="*/ 8 h 22"/>
                  <a:gd name="T18" fmla="*/ 13 w 19"/>
                  <a:gd name="T19" fmla="*/ 12 h 22"/>
                  <a:gd name="T20" fmla="*/ 1 w 19"/>
                  <a:gd name="T21" fmla="*/ 1 h 22"/>
                  <a:gd name="T22" fmla="*/ 2 w 19"/>
                  <a:gd name="T23" fmla="*/ 2 h 22"/>
                  <a:gd name="T24" fmla="*/ 7 w 19"/>
                  <a:gd name="T25" fmla="*/ 6 h 22"/>
                  <a:gd name="T26" fmla="*/ 5 w 19"/>
                  <a:gd name="T27" fmla="*/ 5 h 22"/>
                  <a:gd name="T28" fmla="*/ 3 w 19"/>
                  <a:gd name="T29" fmla="*/ 3 h 22"/>
                  <a:gd name="T30" fmla="*/ 0 w 19"/>
                  <a:gd name="T31" fmla="*/ 6 h 22"/>
                  <a:gd name="T32" fmla="*/ 1 w 19"/>
                  <a:gd name="T33" fmla="*/ 6 h 22"/>
                  <a:gd name="T34" fmla="*/ 4 w 19"/>
                  <a:gd name="T35" fmla="*/ 9 h 22"/>
                  <a:gd name="T36" fmla="*/ 9 w 19"/>
                  <a:gd name="T37" fmla="*/ 13 h 22"/>
                  <a:gd name="T38" fmla="*/ 7 w 19"/>
                  <a:gd name="T39" fmla="*/ 12 h 22"/>
                  <a:gd name="T40" fmla="*/ 13 w 19"/>
                  <a:gd name="T41" fmla="*/ 16 h 22"/>
                  <a:gd name="T42" fmla="*/ 14 w 19"/>
                  <a:gd name="T43" fmla="*/ 19 h 22"/>
                  <a:gd name="T44" fmla="*/ 15 w 19"/>
                  <a:gd name="T45" fmla="*/ 18 h 22"/>
                  <a:gd name="T46" fmla="*/ 9 w 19"/>
                  <a:gd name="T47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" h="22">
                    <a:moveTo>
                      <a:pt x="9" y="12"/>
                    </a:moveTo>
                    <a:cubicBezTo>
                      <a:pt x="10" y="12"/>
                      <a:pt x="11" y="14"/>
                      <a:pt x="13" y="15"/>
                    </a:cubicBezTo>
                    <a:cubicBezTo>
                      <a:pt x="11" y="13"/>
                      <a:pt x="8" y="12"/>
                      <a:pt x="5" y="9"/>
                    </a:cubicBezTo>
                    <a:cubicBezTo>
                      <a:pt x="7" y="10"/>
                      <a:pt x="4" y="7"/>
                      <a:pt x="4" y="7"/>
                    </a:cubicBezTo>
                    <a:cubicBezTo>
                      <a:pt x="6" y="9"/>
                      <a:pt x="10" y="12"/>
                      <a:pt x="11" y="13"/>
                    </a:cubicBezTo>
                    <a:cubicBezTo>
                      <a:pt x="10" y="12"/>
                      <a:pt x="12" y="13"/>
                      <a:pt x="13" y="13"/>
                    </a:cubicBezTo>
                    <a:cubicBezTo>
                      <a:pt x="10" y="11"/>
                      <a:pt x="11" y="11"/>
                      <a:pt x="8" y="9"/>
                    </a:cubicBezTo>
                    <a:cubicBezTo>
                      <a:pt x="5" y="7"/>
                      <a:pt x="4" y="6"/>
                      <a:pt x="6" y="7"/>
                    </a:cubicBezTo>
                    <a:cubicBezTo>
                      <a:pt x="8" y="8"/>
                      <a:pt x="7" y="8"/>
                      <a:pt x="7" y="8"/>
                    </a:cubicBezTo>
                    <a:cubicBezTo>
                      <a:pt x="11" y="11"/>
                      <a:pt x="10" y="9"/>
                      <a:pt x="13" y="12"/>
                    </a:cubicBezTo>
                    <a:cubicBezTo>
                      <a:pt x="8" y="8"/>
                      <a:pt x="10" y="7"/>
                      <a:pt x="1" y="1"/>
                    </a:cubicBezTo>
                    <a:cubicBezTo>
                      <a:pt x="0" y="0"/>
                      <a:pt x="1" y="2"/>
                      <a:pt x="2" y="2"/>
                    </a:cubicBezTo>
                    <a:cubicBezTo>
                      <a:pt x="4" y="3"/>
                      <a:pt x="6" y="5"/>
                      <a:pt x="7" y="6"/>
                    </a:cubicBezTo>
                    <a:cubicBezTo>
                      <a:pt x="6" y="5"/>
                      <a:pt x="8" y="8"/>
                      <a:pt x="5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8"/>
                      <a:pt x="3" y="8"/>
                      <a:pt x="4" y="9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3"/>
                      <a:pt x="9" y="13"/>
                      <a:pt x="7" y="12"/>
                    </a:cubicBezTo>
                    <a:cubicBezTo>
                      <a:pt x="9" y="14"/>
                      <a:pt x="11" y="15"/>
                      <a:pt x="13" y="16"/>
                    </a:cubicBezTo>
                    <a:cubicBezTo>
                      <a:pt x="13" y="17"/>
                      <a:pt x="11" y="16"/>
                      <a:pt x="14" y="19"/>
                    </a:cubicBezTo>
                    <a:cubicBezTo>
                      <a:pt x="19" y="22"/>
                      <a:pt x="11" y="15"/>
                      <a:pt x="15" y="18"/>
                    </a:cubicBez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2" name="Freeform 351">
                <a:extLst>
                  <a:ext uri="{FF2B5EF4-FFF2-40B4-BE49-F238E27FC236}">
                    <a16:creationId xmlns:a16="http://schemas.microsoft.com/office/drawing/2014/main" id="{A29F528A-C539-1040-98F4-97399226C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7" y="3166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3" name="Freeform 352">
                <a:extLst>
                  <a:ext uri="{FF2B5EF4-FFF2-40B4-BE49-F238E27FC236}">
                    <a16:creationId xmlns:a16="http://schemas.microsoft.com/office/drawing/2014/main" id="{6FD2D6E8-D443-3346-946B-9243D7F66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3160"/>
                <a:ext cx="3" cy="2"/>
              </a:xfrm>
              <a:custGeom>
                <a:avLst/>
                <a:gdLst>
                  <a:gd name="T0" fmla="*/ 0 w 4"/>
                  <a:gd name="T1" fmla="*/ 0 h 3"/>
                  <a:gd name="T2" fmla="*/ 3 w 4"/>
                  <a:gd name="T3" fmla="*/ 2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4" name="Freeform 353">
                <a:extLst>
                  <a:ext uri="{FF2B5EF4-FFF2-40B4-BE49-F238E27FC236}">
                    <a16:creationId xmlns:a16="http://schemas.microsoft.com/office/drawing/2014/main" id="{FDEC48D1-7AB7-EC48-81A5-4A9555B2F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3163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5" name="Freeform 354">
                <a:extLst>
                  <a:ext uri="{FF2B5EF4-FFF2-40B4-BE49-F238E27FC236}">
                    <a16:creationId xmlns:a16="http://schemas.microsoft.com/office/drawing/2014/main" id="{42AEB75D-8D1F-B040-BE43-16B3107D5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1" y="3154"/>
                <a:ext cx="9" cy="8"/>
              </a:xfrm>
              <a:custGeom>
                <a:avLst/>
                <a:gdLst>
                  <a:gd name="T0" fmla="*/ 0 w 11"/>
                  <a:gd name="T1" fmla="*/ 0 h 9"/>
                  <a:gd name="T2" fmla="*/ 0 w 11"/>
                  <a:gd name="T3" fmla="*/ 2 h 9"/>
                  <a:gd name="T4" fmla="*/ 10 w 11"/>
                  <a:gd name="T5" fmla="*/ 8 h 9"/>
                  <a:gd name="T6" fmla="*/ 4 w 11"/>
                  <a:gd name="T7" fmla="*/ 3 h 9"/>
                  <a:gd name="T8" fmla="*/ 4 w 11"/>
                  <a:gd name="T9" fmla="*/ 3 h 9"/>
                  <a:gd name="T10" fmla="*/ 0 w 11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9">
                    <a:moveTo>
                      <a:pt x="0" y="0"/>
                    </a:moveTo>
                    <a:cubicBezTo>
                      <a:pt x="0" y="1"/>
                      <a:pt x="3" y="3"/>
                      <a:pt x="0" y="2"/>
                    </a:cubicBezTo>
                    <a:cubicBezTo>
                      <a:pt x="3" y="4"/>
                      <a:pt x="6" y="6"/>
                      <a:pt x="10" y="8"/>
                    </a:cubicBezTo>
                    <a:cubicBezTo>
                      <a:pt x="11" y="9"/>
                      <a:pt x="5" y="5"/>
                      <a:pt x="4" y="3"/>
                    </a:cubicBezTo>
                    <a:cubicBezTo>
                      <a:pt x="7" y="5"/>
                      <a:pt x="3" y="3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6" name="Freeform 355">
                <a:extLst>
                  <a:ext uri="{FF2B5EF4-FFF2-40B4-BE49-F238E27FC236}">
                    <a16:creationId xmlns:a16="http://schemas.microsoft.com/office/drawing/2014/main" id="{2C383F38-457B-0F49-A806-6F23FBA71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3146"/>
                <a:ext cx="15" cy="18"/>
              </a:xfrm>
              <a:custGeom>
                <a:avLst/>
                <a:gdLst>
                  <a:gd name="T0" fmla="*/ 10 w 19"/>
                  <a:gd name="T1" fmla="*/ 16 h 22"/>
                  <a:gd name="T2" fmla="*/ 10 w 19"/>
                  <a:gd name="T3" fmla="*/ 14 h 22"/>
                  <a:gd name="T4" fmla="*/ 12 w 19"/>
                  <a:gd name="T5" fmla="*/ 16 h 22"/>
                  <a:gd name="T6" fmla="*/ 14 w 19"/>
                  <a:gd name="T7" fmla="*/ 17 h 22"/>
                  <a:gd name="T8" fmla="*/ 12 w 19"/>
                  <a:gd name="T9" fmla="*/ 16 h 22"/>
                  <a:gd name="T10" fmla="*/ 12 w 19"/>
                  <a:gd name="T11" fmla="*/ 14 h 22"/>
                  <a:gd name="T12" fmla="*/ 8 w 19"/>
                  <a:gd name="T13" fmla="*/ 11 h 22"/>
                  <a:gd name="T14" fmla="*/ 15 w 19"/>
                  <a:gd name="T15" fmla="*/ 14 h 22"/>
                  <a:gd name="T16" fmla="*/ 5 w 19"/>
                  <a:gd name="T17" fmla="*/ 9 h 22"/>
                  <a:gd name="T18" fmla="*/ 10 w 19"/>
                  <a:gd name="T19" fmla="*/ 9 h 22"/>
                  <a:gd name="T20" fmla="*/ 10 w 19"/>
                  <a:gd name="T21" fmla="*/ 10 h 22"/>
                  <a:gd name="T22" fmla="*/ 11 w 19"/>
                  <a:gd name="T23" fmla="*/ 9 h 22"/>
                  <a:gd name="T24" fmla="*/ 15 w 19"/>
                  <a:gd name="T25" fmla="*/ 11 h 22"/>
                  <a:gd name="T26" fmla="*/ 16 w 19"/>
                  <a:gd name="T27" fmla="*/ 10 h 22"/>
                  <a:gd name="T28" fmla="*/ 18 w 19"/>
                  <a:gd name="T29" fmla="*/ 11 h 22"/>
                  <a:gd name="T30" fmla="*/ 15 w 19"/>
                  <a:gd name="T31" fmla="*/ 7 h 22"/>
                  <a:gd name="T32" fmla="*/ 18 w 19"/>
                  <a:gd name="T33" fmla="*/ 8 h 22"/>
                  <a:gd name="T34" fmla="*/ 9 w 19"/>
                  <a:gd name="T35" fmla="*/ 4 h 22"/>
                  <a:gd name="T36" fmla="*/ 10 w 19"/>
                  <a:gd name="T37" fmla="*/ 4 h 22"/>
                  <a:gd name="T38" fmla="*/ 16 w 19"/>
                  <a:gd name="T39" fmla="*/ 6 h 22"/>
                  <a:gd name="T40" fmla="*/ 14 w 19"/>
                  <a:gd name="T41" fmla="*/ 5 h 22"/>
                  <a:gd name="T42" fmla="*/ 19 w 19"/>
                  <a:gd name="T43" fmla="*/ 6 h 22"/>
                  <a:gd name="T44" fmla="*/ 12 w 19"/>
                  <a:gd name="T45" fmla="*/ 2 h 22"/>
                  <a:gd name="T46" fmla="*/ 13 w 19"/>
                  <a:gd name="T47" fmla="*/ 2 h 22"/>
                  <a:gd name="T48" fmla="*/ 4 w 19"/>
                  <a:gd name="T49" fmla="*/ 0 h 22"/>
                  <a:gd name="T50" fmla="*/ 5 w 19"/>
                  <a:gd name="T51" fmla="*/ 3 h 22"/>
                  <a:gd name="T52" fmla="*/ 9 w 19"/>
                  <a:gd name="T53" fmla="*/ 6 h 22"/>
                  <a:gd name="T54" fmla="*/ 4 w 19"/>
                  <a:gd name="T55" fmla="*/ 4 h 22"/>
                  <a:gd name="T56" fmla="*/ 9 w 19"/>
                  <a:gd name="T57" fmla="*/ 6 h 22"/>
                  <a:gd name="T58" fmla="*/ 4 w 19"/>
                  <a:gd name="T59" fmla="*/ 4 h 22"/>
                  <a:gd name="T60" fmla="*/ 9 w 19"/>
                  <a:gd name="T61" fmla="*/ 7 h 22"/>
                  <a:gd name="T62" fmla="*/ 2 w 19"/>
                  <a:gd name="T63" fmla="*/ 4 h 22"/>
                  <a:gd name="T64" fmla="*/ 2 w 19"/>
                  <a:gd name="T65" fmla="*/ 10 h 22"/>
                  <a:gd name="T66" fmla="*/ 6 w 19"/>
                  <a:gd name="T67" fmla="*/ 12 h 22"/>
                  <a:gd name="T68" fmla="*/ 5 w 19"/>
                  <a:gd name="T69" fmla="*/ 14 h 22"/>
                  <a:gd name="T70" fmla="*/ 8 w 19"/>
                  <a:gd name="T71" fmla="*/ 16 h 22"/>
                  <a:gd name="T72" fmla="*/ 0 w 19"/>
                  <a:gd name="T73" fmla="*/ 11 h 22"/>
                  <a:gd name="T74" fmla="*/ 1 w 19"/>
                  <a:gd name="T75" fmla="*/ 12 h 22"/>
                  <a:gd name="T76" fmla="*/ 3 w 19"/>
                  <a:gd name="T77" fmla="*/ 13 h 22"/>
                  <a:gd name="T78" fmla="*/ 1 w 19"/>
                  <a:gd name="T79" fmla="*/ 13 h 22"/>
                  <a:gd name="T80" fmla="*/ 11 w 19"/>
                  <a:gd name="T81" fmla="*/ 18 h 22"/>
                  <a:gd name="T82" fmla="*/ 16 w 19"/>
                  <a:gd name="T83" fmla="*/ 19 h 22"/>
                  <a:gd name="T84" fmla="*/ 10 w 19"/>
                  <a:gd name="T8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" h="22">
                    <a:moveTo>
                      <a:pt x="10" y="16"/>
                    </a:moveTo>
                    <a:cubicBezTo>
                      <a:pt x="10" y="16"/>
                      <a:pt x="8" y="14"/>
                      <a:pt x="10" y="14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6" y="19"/>
                      <a:pt x="11" y="15"/>
                      <a:pt x="14" y="1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4" y="15"/>
                      <a:pt x="9" y="13"/>
                      <a:pt x="12" y="14"/>
                    </a:cubicBezTo>
                    <a:cubicBezTo>
                      <a:pt x="11" y="13"/>
                      <a:pt x="11" y="13"/>
                      <a:pt x="8" y="11"/>
                    </a:cubicBezTo>
                    <a:cubicBezTo>
                      <a:pt x="12" y="12"/>
                      <a:pt x="12" y="13"/>
                      <a:pt x="15" y="14"/>
                    </a:cubicBezTo>
                    <a:cubicBezTo>
                      <a:pt x="14" y="13"/>
                      <a:pt x="9" y="11"/>
                      <a:pt x="5" y="9"/>
                    </a:cubicBezTo>
                    <a:cubicBezTo>
                      <a:pt x="11" y="11"/>
                      <a:pt x="5" y="8"/>
                      <a:pt x="10" y="9"/>
                    </a:cubicBezTo>
                    <a:cubicBezTo>
                      <a:pt x="10" y="9"/>
                      <a:pt x="11" y="10"/>
                      <a:pt x="10" y="10"/>
                    </a:cubicBezTo>
                    <a:cubicBezTo>
                      <a:pt x="16" y="12"/>
                      <a:pt x="9" y="9"/>
                      <a:pt x="11" y="9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2" y="9"/>
                      <a:pt x="16" y="1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5" y="9"/>
                      <a:pt x="17" y="8"/>
                      <a:pt x="15" y="7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5" y="5"/>
                      <a:pt x="16" y="8"/>
                      <a:pt x="9" y="4"/>
                    </a:cubicBezTo>
                    <a:cubicBezTo>
                      <a:pt x="18" y="8"/>
                      <a:pt x="7" y="3"/>
                      <a:pt x="10" y="4"/>
                    </a:cubicBezTo>
                    <a:cubicBezTo>
                      <a:pt x="14" y="5"/>
                      <a:pt x="12" y="5"/>
                      <a:pt x="16" y="6"/>
                    </a:cubicBezTo>
                    <a:cubicBezTo>
                      <a:pt x="12" y="4"/>
                      <a:pt x="15" y="5"/>
                      <a:pt x="14" y="5"/>
                    </a:cubicBezTo>
                    <a:cubicBezTo>
                      <a:pt x="18" y="6"/>
                      <a:pt x="15" y="4"/>
                      <a:pt x="19" y="6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4" y="3"/>
                      <a:pt x="14" y="2"/>
                      <a:pt x="13" y="2"/>
                    </a:cubicBezTo>
                    <a:cubicBezTo>
                      <a:pt x="13" y="2"/>
                      <a:pt x="7" y="0"/>
                      <a:pt x="4" y="0"/>
                    </a:cubicBezTo>
                    <a:cubicBezTo>
                      <a:pt x="6" y="1"/>
                      <a:pt x="7" y="3"/>
                      <a:pt x="5" y="3"/>
                    </a:cubicBezTo>
                    <a:cubicBezTo>
                      <a:pt x="11" y="6"/>
                      <a:pt x="5" y="4"/>
                      <a:pt x="9" y="6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5"/>
                      <a:pt x="7" y="5"/>
                      <a:pt x="9" y="6"/>
                    </a:cubicBezTo>
                    <a:cubicBezTo>
                      <a:pt x="10" y="7"/>
                      <a:pt x="6" y="5"/>
                      <a:pt x="4" y="4"/>
                    </a:cubicBezTo>
                    <a:cubicBezTo>
                      <a:pt x="3" y="5"/>
                      <a:pt x="6" y="5"/>
                      <a:pt x="9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6"/>
                      <a:pt x="7" y="10"/>
                      <a:pt x="2" y="10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4" y="11"/>
                      <a:pt x="14" y="18"/>
                      <a:pt x="5" y="14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5"/>
                      <a:pt x="3" y="13"/>
                      <a:pt x="0" y="11"/>
                    </a:cubicBezTo>
                    <a:cubicBezTo>
                      <a:pt x="1" y="12"/>
                      <a:pt x="0" y="11"/>
                      <a:pt x="1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6" y="15"/>
                      <a:pt x="4" y="14"/>
                      <a:pt x="1" y="13"/>
                    </a:cubicBezTo>
                    <a:cubicBezTo>
                      <a:pt x="4" y="16"/>
                      <a:pt x="8" y="17"/>
                      <a:pt x="11" y="18"/>
                    </a:cubicBezTo>
                    <a:cubicBezTo>
                      <a:pt x="4" y="13"/>
                      <a:pt x="18" y="22"/>
                      <a:pt x="16" y="19"/>
                    </a:cubicBezTo>
                    <a:cubicBezTo>
                      <a:pt x="14" y="17"/>
                      <a:pt x="12" y="17"/>
                      <a:pt x="10" y="1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7" name="Freeform 356">
                <a:extLst>
                  <a:ext uri="{FF2B5EF4-FFF2-40B4-BE49-F238E27FC236}">
                    <a16:creationId xmlns:a16="http://schemas.microsoft.com/office/drawing/2014/main" id="{4B1CDDC2-2C01-6546-A6CD-A81F4DC08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3" y="315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8" name="Freeform 357">
                <a:extLst>
                  <a:ext uri="{FF2B5EF4-FFF2-40B4-BE49-F238E27FC236}">
                    <a16:creationId xmlns:a16="http://schemas.microsoft.com/office/drawing/2014/main" id="{92AFC960-F749-5240-9AFF-48FF6901B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3147"/>
                <a:ext cx="0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9" name="Rectangle 358">
                <a:extLst>
                  <a:ext uri="{FF2B5EF4-FFF2-40B4-BE49-F238E27FC236}">
                    <a16:creationId xmlns:a16="http://schemas.microsoft.com/office/drawing/2014/main" id="{16751746-7657-2042-BAC6-D795138B8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5" y="3157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0" name="Freeform 359">
                <a:extLst>
                  <a:ext uri="{FF2B5EF4-FFF2-40B4-BE49-F238E27FC236}">
                    <a16:creationId xmlns:a16="http://schemas.microsoft.com/office/drawing/2014/main" id="{BB4FB135-805F-2844-928A-88066DC3F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316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1" name="Freeform 360">
                <a:extLst>
                  <a:ext uri="{FF2B5EF4-FFF2-40B4-BE49-F238E27FC236}">
                    <a16:creationId xmlns:a16="http://schemas.microsoft.com/office/drawing/2014/main" id="{0E377579-5585-FE40-8AB3-4549F3735E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314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2" name="Freeform 361">
                <a:extLst>
                  <a:ext uri="{FF2B5EF4-FFF2-40B4-BE49-F238E27FC236}">
                    <a16:creationId xmlns:a16="http://schemas.microsoft.com/office/drawing/2014/main" id="{72240CD6-8478-FA49-8357-BE22DBBA7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31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3" name="Freeform 362">
                <a:extLst>
                  <a:ext uri="{FF2B5EF4-FFF2-40B4-BE49-F238E27FC236}">
                    <a16:creationId xmlns:a16="http://schemas.microsoft.com/office/drawing/2014/main" id="{CB66C806-F078-C145-9124-34D3A862D0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3126"/>
                <a:ext cx="25" cy="23"/>
              </a:xfrm>
              <a:custGeom>
                <a:avLst/>
                <a:gdLst>
                  <a:gd name="T0" fmla="*/ 16 w 31"/>
                  <a:gd name="T1" fmla="*/ 0 h 28"/>
                  <a:gd name="T2" fmla="*/ 9 w 31"/>
                  <a:gd name="T3" fmla="*/ 1 h 28"/>
                  <a:gd name="T4" fmla="*/ 6 w 31"/>
                  <a:gd name="T5" fmla="*/ 2 h 28"/>
                  <a:gd name="T6" fmla="*/ 10 w 31"/>
                  <a:gd name="T7" fmla="*/ 3 h 28"/>
                  <a:gd name="T8" fmla="*/ 11 w 31"/>
                  <a:gd name="T9" fmla="*/ 5 h 28"/>
                  <a:gd name="T10" fmla="*/ 9 w 31"/>
                  <a:gd name="T11" fmla="*/ 7 h 28"/>
                  <a:gd name="T12" fmla="*/ 15 w 31"/>
                  <a:gd name="T13" fmla="*/ 9 h 28"/>
                  <a:gd name="T14" fmla="*/ 13 w 31"/>
                  <a:gd name="T15" fmla="*/ 10 h 28"/>
                  <a:gd name="T16" fmla="*/ 11 w 31"/>
                  <a:gd name="T17" fmla="*/ 11 h 28"/>
                  <a:gd name="T18" fmla="*/ 22 w 31"/>
                  <a:gd name="T19" fmla="*/ 12 h 28"/>
                  <a:gd name="T20" fmla="*/ 22 w 31"/>
                  <a:gd name="T21" fmla="*/ 14 h 28"/>
                  <a:gd name="T22" fmla="*/ 17 w 31"/>
                  <a:gd name="T23" fmla="*/ 14 h 28"/>
                  <a:gd name="T24" fmla="*/ 17 w 31"/>
                  <a:gd name="T25" fmla="*/ 16 h 28"/>
                  <a:gd name="T26" fmla="*/ 15 w 31"/>
                  <a:gd name="T27" fmla="*/ 18 h 28"/>
                  <a:gd name="T28" fmla="*/ 17 w 31"/>
                  <a:gd name="T29" fmla="*/ 19 h 28"/>
                  <a:gd name="T30" fmla="*/ 21 w 31"/>
                  <a:gd name="T31" fmla="*/ 21 h 28"/>
                  <a:gd name="T32" fmla="*/ 16 w 31"/>
                  <a:gd name="T33" fmla="*/ 21 h 28"/>
                  <a:gd name="T34" fmla="*/ 17 w 31"/>
                  <a:gd name="T35" fmla="*/ 22 h 28"/>
                  <a:gd name="T36" fmla="*/ 15 w 31"/>
                  <a:gd name="T37" fmla="*/ 25 h 28"/>
                  <a:gd name="T38" fmla="*/ 17 w 31"/>
                  <a:gd name="T39" fmla="*/ 24 h 28"/>
                  <a:gd name="T40" fmla="*/ 14 w 31"/>
                  <a:gd name="T41" fmla="*/ 23 h 28"/>
                  <a:gd name="T42" fmla="*/ 26 w 31"/>
                  <a:gd name="T43" fmla="*/ 25 h 28"/>
                  <a:gd name="T44" fmla="*/ 27 w 31"/>
                  <a:gd name="T45" fmla="*/ 25 h 28"/>
                  <a:gd name="T46" fmla="*/ 26 w 31"/>
                  <a:gd name="T47" fmla="*/ 23 h 28"/>
                  <a:gd name="T48" fmla="*/ 28 w 31"/>
                  <a:gd name="T49" fmla="*/ 22 h 28"/>
                  <a:gd name="T50" fmla="*/ 29 w 31"/>
                  <a:gd name="T51" fmla="*/ 20 h 28"/>
                  <a:gd name="T52" fmla="*/ 27 w 31"/>
                  <a:gd name="T53" fmla="*/ 18 h 28"/>
                  <a:gd name="T54" fmla="*/ 28 w 31"/>
                  <a:gd name="T55" fmla="*/ 18 h 28"/>
                  <a:gd name="T56" fmla="*/ 28 w 31"/>
                  <a:gd name="T57" fmla="*/ 18 h 28"/>
                  <a:gd name="T58" fmla="*/ 27 w 31"/>
                  <a:gd name="T59" fmla="*/ 16 h 28"/>
                  <a:gd name="T60" fmla="*/ 24 w 31"/>
                  <a:gd name="T61" fmla="*/ 15 h 28"/>
                  <a:gd name="T62" fmla="*/ 29 w 31"/>
                  <a:gd name="T63" fmla="*/ 15 h 28"/>
                  <a:gd name="T64" fmla="*/ 29 w 31"/>
                  <a:gd name="T65" fmla="*/ 13 h 28"/>
                  <a:gd name="T66" fmla="*/ 24 w 31"/>
                  <a:gd name="T67" fmla="*/ 12 h 28"/>
                  <a:gd name="T68" fmla="*/ 22 w 31"/>
                  <a:gd name="T69" fmla="*/ 10 h 28"/>
                  <a:gd name="T70" fmla="*/ 20 w 31"/>
                  <a:gd name="T71" fmla="*/ 7 h 28"/>
                  <a:gd name="T72" fmla="*/ 21 w 31"/>
                  <a:gd name="T73" fmla="*/ 6 h 28"/>
                  <a:gd name="T74" fmla="*/ 19 w 31"/>
                  <a:gd name="T75" fmla="*/ 4 h 28"/>
                  <a:gd name="T76" fmla="*/ 13 w 31"/>
                  <a:gd name="T77" fmla="*/ 5 h 28"/>
                  <a:gd name="T78" fmla="*/ 22 w 31"/>
                  <a:gd name="T7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28">
                    <a:moveTo>
                      <a:pt x="22" y="0"/>
                    </a:moveTo>
                    <a:cubicBezTo>
                      <a:pt x="21" y="0"/>
                      <a:pt x="19" y="0"/>
                      <a:pt x="16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3" y="0"/>
                      <a:pt x="9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5" y="0"/>
                      <a:pt x="7" y="2"/>
                      <a:pt x="6" y="2"/>
                    </a:cubicBezTo>
                    <a:cubicBezTo>
                      <a:pt x="7" y="2"/>
                      <a:pt x="16" y="1"/>
                      <a:pt x="14" y="2"/>
                    </a:cubicBezTo>
                    <a:cubicBezTo>
                      <a:pt x="14" y="2"/>
                      <a:pt x="12" y="3"/>
                      <a:pt x="10" y="3"/>
                    </a:cubicBezTo>
                    <a:cubicBezTo>
                      <a:pt x="9" y="3"/>
                      <a:pt x="16" y="2"/>
                      <a:pt x="17" y="3"/>
                    </a:cubicBezTo>
                    <a:cubicBezTo>
                      <a:pt x="0" y="5"/>
                      <a:pt x="22" y="4"/>
                      <a:pt x="11" y="5"/>
                    </a:cubicBezTo>
                    <a:cubicBezTo>
                      <a:pt x="13" y="6"/>
                      <a:pt x="11" y="6"/>
                      <a:pt x="15" y="6"/>
                    </a:cubicBezTo>
                    <a:cubicBezTo>
                      <a:pt x="10" y="6"/>
                      <a:pt x="14" y="7"/>
                      <a:pt x="9" y="7"/>
                    </a:cubicBezTo>
                    <a:cubicBezTo>
                      <a:pt x="19" y="7"/>
                      <a:pt x="5" y="9"/>
                      <a:pt x="17" y="8"/>
                    </a:cubicBezTo>
                    <a:cubicBezTo>
                      <a:pt x="14" y="9"/>
                      <a:pt x="18" y="8"/>
                      <a:pt x="15" y="9"/>
                    </a:cubicBezTo>
                    <a:cubicBezTo>
                      <a:pt x="14" y="9"/>
                      <a:pt x="14" y="9"/>
                      <a:pt x="13" y="9"/>
                    </a:cubicBezTo>
                    <a:cubicBezTo>
                      <a:pt x="11" y="9"/>
                      <a:pt x="19" y="10"/>
                      <a:pt x="13" y="10"/>
                    </a:cubicBezTo>
                    <a:cubicBezTo>
                      <a:pt x="12" y="10"/>
                      <a:pt x="17" y="10"/>
                      <a:pt x="20" y="10"/>
                    </a:cubicBezTo>
                    <a:cubicBezTo>
                      <a:pt x="18" y="11"/>
                      <a:pt x="17" y="11"/>
                      <a:pt x="11" y="11"/>
                    </a:cubicBezTo>
                    <a:cubicBezTo>
                      <a:pt x="18" y="11"/>
                      <a:pt x="15" y="12"/>
                      <a:pt x="18" y="12"/>
                    </a:cubicBezTo>
                    <a:cubicBezTo>
                      <a:pt x="18" y="12"/>
                      <a:pt x="19" y="12"/>
                      <a:pt x="22" y="12"/>
                    </a:cubicBezTo>
                    <a:cubicBezTo>
                      <a:pt x="21" y="13"/>
                      <a:pt x="26" y="13"/>
                      <a:pt x="27" y="14"/>
                    </a:cubicBezTo>
                    <a:cubicBezTo>
                      <a:pt x="20" y="14"/>
                      <a:pt x="27" y="13"/>
                      <a:pt x="22" y="14"/>
                    </a:cubicBezTo>
                    <a:cubicBezTo>
                      <a:pt x="19" y="13"/>
                      <a:pt x="19" y="12"/>
                      <a:pt x="14" y="12"/>
                    </a:cubicBezTo>
                    <a:cubicBezTo>
                      <a:pt x="14" y="13"/>
                      <a:pt x="15" y="13"/>
                      <a:pt x="17" y="14"/>
                    </a:cubicBezTo>
                    <a:cubicBezTo>
                      <a:pt x="16" y="15"/>
                      <a:pt x="14" y="14"/>
                      <a:pt x="14" y="14"/>
                    </a:cubicBezTo>
                    <a:cubicBezTo>
                      <a:pt x="11" y="14"/>
                      <a:pt x="20" y="16"/>
                      <a:pt x="17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9" y="16"/>
                      <a:pt x="13" y="17"/>
                      <a:pt x="15" y="18"/>
                    </a:cubicBezTo>
                    <a:cubicBezTo>
                      <a:pt x="17" y="18"/>
                      <a:pt x="18" y="18"/>
                      <a:pt x="19" y="18"/>
                    </a:cubicBezTo>
                    <a:cubicBezTo>
                      <a:pt x="11" y="17"/>
                      <a:pt x="24" y="20"/>
                      <a:pt x="17" y="19"/>
                    </a:cubicBezTo>
                    <a:cubicBezTo>
                      <a:pt x="23" y="20"/>
                      <a:pt x="26" y="22"/>
                      <a:pt x="26" y="22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4" y="21"/>
                      <a:pt x="15" y="19"/>
                      <a:pt x="13" y="19"/>
                    </a:cubicBezTo>
                    <a:cubicBezTo>
                      <a:pt x="16" y="20"/>
                      <a:pt x="12" y="20"/>
                      <a:pt x="16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1" y="20"/>
                      <a:pt x="22" y="22"/>
                      <a:pt x="17" y="22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3"/>
                      <a:pt x="8" y="22"/>
                      <a:pt x="15" y="25"/>
                    </a:cubicBezTo>
                    <a:cubicBezTo>
                      <a:pt x="18" y="26"/>
                      <a:pt x="24" y="27"/>
                      <a:pt x="26" y="28"/>
                    </a:cubicBezTo>
                    <a:cubicBezTo>
                      <a:pt x="24" y="27"/>
                      <a:pt x="19" y="25"/>
                      <a:pt x="17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19" y="24"/>
                      <a:pt x="17" y="23"/>
                      <a:pt x="14" y="23"/>
                    </a:cubicBezTo>
                    <a:cubicBezTo>
                      <a:pt x="12" y="22"/>
                      <a:pt x="19" y="24"/>
                      <a:pt x="16" y="22"/>
                    </a:cubicBezTo>
                    <a:cubicBezTo>
                      <a:pt x="21" y="24"/>
                      <a:pt x="21" y="24"/>
                      <a:pt x="26" y="25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5" y="25"/>
                      <a:pt x="25" y="24"/>
                      <a:pt x="27" y="25"/>
                    </a:cubicBezTo>
                    <a:cubicBezTo>
                      <a:pt x="21" y="23"/>
                      <a:pt x="30" y="25"/>
                      <a:pt x="27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3" y="23"/>
                      <a:pt x="24" y="22"/>
                      <a:pt x="23" y="22"/>
                    </a:cubicBezTo>
                    <a:cubicBezTo>
                      <a:pt x="27" y="23"/>
                      <a:pt x="27" y="22"/>
                      <a:pt x="28" y="22"/>
                    </a:cubicBezTo>
                    <a:cubicBezTo>
                      <a:pt x="26" y="22"/>
                      <a:pt x="21" y="20"/>
                      <a:pt x="21" y="20"/>
                    </a:cubicBezTo>
                    <a:cubicBezTo>
                      <a:pt x="27" y="21"/>
                      <a:pt x="24" y="20"/>
                      <a:pt x="29" y="20"/>
                    </a:cubicBezTo>
                    <a:cubicBezTo>
                      <a:pt x="24" y="19"/>
                      <a:pt x="27" y="19"/>
                      <a:pt x="24" y="19"/>
                    </a:cubicBezTo>
                    <a:cubicBezTo>
                      <a:pt x="23" y="18"/>
                      <a:pt x="24" y="18"/>
                      <a:pt x="27" y="18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8"/>
                      <a:pt x="25" y="18"/>
                      <a:pt x="28" y="18"/>
                    </a:cubicBezTo>
                    <a:cubicBezTo>
                      <a:pt x="29" y="18"/>
                      <a:pt x="29" y="18"/>
                      <a:pt x="30" y="18"/>
                    </a:cubicBezTo>
                    <a:cubicBezTo>
                      <a:pt x="31" y="18"/>
                      <a:pt x="22" y="16"/>
                      <a:pt x="27" y="16"/>
                    </a:cubicBezTo>
                    <a:cubicBezTo>
                      <a:pt x="24" y="16"/>
                      <a:pt x="24" y="15"/>
                      <a:pt x="18" y="15"/>
                    </a:cubicBezTo>
                    <a:cubicBezTo>
                      <a:pt x="20" y="15"/>
                      <a:pt x="25" y="15"/>
                      <a:pt x="24" y="15"/>
                    </a:cubicBezTo>
                    <a:cubicBezTo>
                      <a:pt x="19" y="14"/>
                      <a:pt x="26" y="14"/>
                      <a:pt x="22" y="14"/>
                    </a:cubicBezTo>
                    <a:cubicBezTo>
                      <a:pt x="28" y="15"/>
                      <a:pt x="24" y="14"/>
                      <a:pt x="29" y="15"/>
                    </a:cubicBezTo>
                    <a:cubicBezTo>
                      <a:pt x="31" y="14"/>
                      <a:pt x="24" y="13"/>
                      <a:pt x="25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7" y="12"/>
                      <a:pt x="23" y="12"/>
                      <a:pt x="27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6" y="12"/>
                      <a:pt x="25" y="11"/>
                      <a:pt x="29" y="11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9" y="9"/>
                      <a:pt x="23" y="8"/>
                      <a:pt x="17" y="8"/>
                    </a:cubicBezTo>
                    <a:cubicBezTo>
                      <a:pt x="17" y="8"/>
                      <a:pt x="18" y="7"/>
                      <a:pt x="20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7"/>
                      <a:pt x="26" y="6"/>
                      <a:pt x="21" y="6"/>
                    </a:cubicBezTo>
                    <a:cubicBezTo>
                      <a:pt x="19" y="6"/>
                      <a:pt x="24" y="6"/>
                      <a:pt x="25" y="6"/>
                    </a:cubicBezTo>
                    <a:cubicBezTo>
                      <a:pt x="18" y="5"/>
                      <a:pt x="31" y="3"/>
                      <a:pt x="19" y="4"/>
                    </a:cubicBezTo>
                    <a:cubicBezTo>
                      <a:pt x="19" y="4"/>
                      <a:pt x="17" y="5"/>
                      <a:pt x="17" y="5"/>
                    </a:cubicBezTo>
                    <a:cubicBezTo>
                      <a:pt x="16" y="5"/>
                      <a:pt x="13" y="6"/>
                      <a:pt x="13" y="5"/>
                    </a:cubicBezTo>
                    <a:cubicBezTo>
                      <a:pt x="13" y="5"/>
                      <a:pt x="17" y="4"/>
                      <a:pt x="15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30" y="1"/>
                      <a:pt x="12" y="3"/>
                      <a:pt x="2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4" name="Freeform 363">
                <a:extLst>
                  <a:ext uri="{FF2B5EF4-FFF2-40B4-BE49-F238E27FC236}">
                    <a16:creationId xmlns:a16="http://schemas.microsoft.com/office/drawing/2014/main" id="{00C74BB8-D668-1A4D-8D7D-5BDB6867F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3132"/>
                <a:ext cx="4" cy="0"/>
              </a:xfrm>
              <a:custGeom>
                <a:avLst/>
                <a:gdLst>
                  <a:gd name="T0" fmla="*/ 0 w 4"/>
                  <a:gd name="T1" fmla="*/ 4 w 4"/>
                  <a:gd name="T2" fmla="*/ 1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5" name="Freeform 364">
                <a:extLst>
                  <a:ext uri="{FF2B5EF4-FFF2-40B4-BE49-F238E27FC236}">
                    <a16:creationId xmlns:a16="http://schemas.microsoft.com/office/drawing/2014/main" id="{BA0BD171-765D-544E-8709-0D08F11D7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3131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6" name="Freeform 365">
                <a:extLst>
                  <a:ext uri="{FF2B5EF4-FFF2-40B4-BE49-F238E27FC236}">
                    <a16:creationId xmlns:a16="http://schemas.microsoft.com/office/drawing/2014/main" id="{792306D9-BE9C-E64B-ABEB-012568D00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6" y="3124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7" name="Rectangle 366">
                <a:extLst>
                  <a:ext uri="{FF2B5EF4-FFF2-40B4-BE49-F238E27FC236}">
                    <a16:creationId xmlns:a16="http://schemas.microsoft.com/office/drawing/2014/main" id="{257B87DC-A2AD-CE45-A505-BD0AA94FB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4" y="312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8" name="Freeform 367">
                <a:extLst>
                  <a:ext uri="{FF2B5EF4-FFF2-40B4-BE49-F238E27FC236}">
                    <a16:creationId xmlns:a16="http://schemas.microsoft.com/office/drawing/2014/main" id="{2E90D25F-C0ED-6C43-8AA0-F3CEE2A5A6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7" y="3116"/>
                <a:ext cx="21" cy="11"/>
              </a:xfrm>
              <a:custGeom>
                <a:avLst/>
                <a:gdLst>
                  <a:gd name="T0" fmla="*/ 12 w 26"/>
                  <a:gd name="T1" fmla="*/ 2 h 13"/>
                  <a:gd name="T2" fmla="*/ 8 w 26"/>
                  <a:gd name="T3" fmla="*/ 3 h 13"/>
                  <a:gd name="T4" fmla="*/ 11 w 26"/>
                  <a:gd name="T5" fmla="*/ 1 h 13"/>
                  <a:gd name="T6" fmla="*/ 3 w 26"/>
                  <a:gd name="T7" fmla="*/ 3 h 13"/>
                  <a:gd name="T8" fmla="*/ 10 w 26"/>
                  <a:gd name="T9" fmla="*/ 7 h 13"/>
                  <a:gd name="T10" fmla="*/ 7 w 26"/>
                  <a:gd name="T11" fmla="*/ 7 h 13"/>
                  <a:gd name="T12" fmla="*/ 13 w 26"/>
                  <a:gd name="T13" fmla="*/ 8 h 13"/>
                  <a:gd name="T14" fmla="*/ 6 w 26"/>
                  <a:gd name="T15" fmla="*/ 9 h 13"/>
                  <a:gd name="T16" fmla="*/ 9 w 26"/>
                  <a:gd name="T17" fmla="*/ 10 h 13"/>
                  <a:gd name="T18" fmla="*/ 12 w 26"/>
                  <a:gd name="T19" fmla="*/ 9 h 13"/>
                  <a:gd name="T20" fmla="*/ 10 w 26"/>
                  <a:gd name="T21" fmla="*/ 10 h 13"/>
                  <a:gd name="T22" fmla="*/ 12 w 26"/>
                  <a:gd name="T23" fmla="*/ 10 h 13"/>
                  <a:gd name="T24" fmla="*/ 12 w 26"/>
                  <a:gd name="T25" fmla="*/ 10 h 13"/>
                  <a:gd name="T26" fmla="*/ 11 w 26"/>
                  <a:gd name="T27" fmla="*/ 10 h 13"/>
                  <a:gd name="T28" fmla="*/ 13 w 26"/>
                  <a:gd name="T29" fmla="*/ 11 h 13"/>
                  <a:gd name="T30" fmla="*/ 9 w 26"/>
                  <a:gd name="T31" fmla="*/ 11 h 13"/>
                  <a:gd name="T32" fmla="*/ 15 w 26"/>
                  <a:gd name="T33" fmla="*/ 12 h 13"/>
                  <a:gd name="T34" fmla="*/ 19 w 26"/>
                  <a:gd name="T35" fmla="*/ 11 h 13"/>
                  <a:gd name="T36" fmla="*/ 16 w 26"/>
                  <a:gd name="T37" fmla="*/ 10 h 13"/>
                  <a:gd name="T38" fmla="*/ 16 w 26"/>
                  <a:gd name="T39" fmla="*/ 11 h 13"/>
                  <a:gd name="T40" fmla="*/ 14 w 26"/>
                  <a:gd name="T41" fmla="*/ 10 h 13"/>
                  <a:gd name="T42" fmla="*/ 19 w 26"/>
                  <a:gd name="T43" fmla="*/ 9 h 13"/>
                  <a:gd name="T44" fmla="*/ 23 w 26"/>
                  <a:gd name="T45" fmla="*/ 7 h 13"/>
                  <a:gd name="T46" fmla="*/ 23 w 26"/>
                  <a:gd name="T47" fmla="*/ 7 h 13"/>
                  <a:gd name="T48" fmla="*/ 21 w 26"/>
                  <a:gd name="T49" fmla="*/ 7 h 13"/>
                  <a:gd name="T50" fmla="*/ 19 w 26"/>
                  <a:gd name="T51" fmla="*/ 8 h 13"/>
                  <a:gd name="T52" fmla="*/ 12 w 26"/>
                  <a:gd name="T53" fmla="*/ 9 h 13"/>
                  <a:gd name="T54" fmla="*/ 12 w 26"/>
                  <a:gd name="T55" fmla="*/ 9 h 13"/>
                  <a:gd name="T56" fmla="*/ 17 w 26"/>
                  <a:gd name="T57" fmla="*/ 8 h 13"/>
                  <a:gd name="T58" fmla="*/ 15 w 26"/>
                  <a:gd name="T59" fmla="*/ 8 h 13"/>
                  <a:gd name="T60" fmla="*/ 21 w 26"/>
                  <a:gd name="T61" fmla="*/ 6 h 13"/>
                  <a:gd name="T62" fmla="*/ 15 w 26"/>
                  <a:gd name="T63" fmla="*/ 7 h 13"/>
                  <a:gd name="T64" fmla="*/ 14 w 26"/>
                  <a:gd name="T65" fmla="*/ 5 h 13"/>
                  <a:gd name="T66" fmla="*/ 17 w 26"/>
                  <a:gd name="T67" fmla="*/ 4 h 13"/>
                  <a:gd name="T68" fmla="*/ 13 w 26"/>
                  <a:gd name="T69" fmla="*/ 5 h 13"/>
                  <a:gd name="T70" fmla="*/ 15 w 26"/>
                  <a:gd name="T71" fmla="*/ 3 h 13"/>
                  <a:gd name="T72" fmla="*/ 12 w 26"/>
                  <a:gd name="T73" fmla="*/ 4 h 13"/>
                  <a:gd name="T74" fmla="*/ 12 w 26"/>
                  <a:gd name="T75" fmla="*/ 2 h 13"/>
                  <a:gd name="T76" fmla="*/ 12 w 26"/>
                  <a:gd name="T77" fmla="*/ 2 h 13"/>
                  <a:gd name="T78" fmla="*/ 6 w 26"/>
                  <a:gd name="T79" fmla="*/ 4 h 13"/>
                  <a:gd name="T80" fmla="*/ 12 w 26"/>
                  <a:gd name="T81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3">
                    <a:moveTo>
                      <a:pt x="12" y="2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10" y="2"/>
                      <a:pt x="7" y="2"/>
                      <a:pt x="11" y="1"/>
                    </a:cubicBezTo>
                    <a:cubicBezTo>
                      <a:pt x="5" y="3"/>
                      <a:pt x="10" y="0"/>
                      <a:pt x="3" y="3"/>
                    </a:cubicBezTo>
                    <a:cubicBezTo>
                      <a:pt x="6" y="4"/>
                      <a:pt x="2" y="7"/>
                      <a:pt x="10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13" y="6"/>
                      <a:pt x="0" y="10"/>
                      <a:pt x="13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15" y="8"/>
                      <a:pt x="9" y="10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4" y="9"/>
                      <a:pt x="14" y="10"/>
                      <a:pt x="12" y="10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9" y="11"/>
                      <a:pt x="13" y="10"/>
                      <a:pt x="13" y="11"/>
                    </a:cubicBezTo>
                    <a:cubicBezTo>
                      <a:pt x="11" y="11"/>
                      <a:pt x="10" y="11"/>
                      <a:pt x="9" y="11"/>
                    </a:cubicBezTo>
                    <a:cubicBezTo>
                      <a:pt x="12" y="12"/>
                      <a:pt x="6" y="13"/>
                      <a:pt x="15" y="12"/>
                    </a:cubicBezTo>
                    <a:cubicBezTo>
                      <a:pt x="17" y="12"/>
                      <a:pt x="18" y="11"/>
                      <a:pt x="19" y="11"/>
                    </a:cubicBezTo>
                    <a:cubicBezTo>
                      <a:pt x="22" y="10"/>
                      <a:pt x="18" y="10"/>
                      <a:pt x="16" y="10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6" y="12"/>
                      <a:pt x="18" y="10"/>
                      <a:pt x="14" y="10"/>
                    </a:cubicBezTo>
                    <a:cubicBezTo>
                      <a:pt x="17" y="9"/>
                      <a:pt x="17" y="10"/>
                      <a:pt x="19" y="9"/>
                    </a:cubicBezTo>
                    <a:cubicBezTo>
                      <a:pt x="26" y="7"/>
                      <a:pt x="14" y="9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4" y="7"/>
                      <a:pt x="22" y="7"/>
                      <a:pt x="21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8"/>
                      <a:pt x="14" y="9"/>
                      <a:pt x="12" y="9"/>
                    </a:cubicBezTo>
                    <a:cubicBezTo>
                      <a:pt x="16" y="8"/>
                      <a:pt x="10" y="9"/>
                      <a:pt x="12" y="9"/>
                    </a:cubicBezTo>
                    <a:cubicBezTo>
                      <a:pt x="16" y="7"/>
                      <a:pt x="15" y="8"/>
                      <a:pt x="17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9" y="6"/>
                      <a:pt x="21" y="6"/>
                    </a:cubicBezTo>
                    <a:cubicBezTo>
                      <a:pt x="18" y="6"/>
                      <a:pt x="19" y="6"/>
                      <a:pt x="15" y="7"/>
                    </a:cubicBezTo>
                    <a:cubicBezTo>
                      <a:pt x="19" y="6"/>
                      <a:pt x="18" y="4"/>
                      <a:pt x="14" y="5"/>
                    </a:cubicBezTo>
                    <a:cubicBezTo>
                      <a:pt x="15" y="5"/>
                      <a:pt x="18" y="4"/>
                      <a:pt x="17" y="4"/>
                    </a:cubicBezTo>
                    <a:cubicBezTo>
                      <a:pt x="18" y="4"/>
                      <a:pt x="16" y="4"/>
                      <a:pt x="13" y="5"/>
                    </a:cubicBezTo>
                    <a:cubicBezTo>
                      <a:pt x="11" y="5"/>
                      <a:pt x="12" y="4"/>
                      <a:pt x="15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7" y="5"/>
                      <a:pt x="15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4" y="5"/>
                      <a:pt x="6" y="4"/>
                    </a:cubicBezTo>
                    <a:cubicBezTo>
                      <a:pt x="9" y="3"/>
                      <a:pt x="9" y="3"/>
                      <a:pt x="1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9" name="Freeform 368">
                <a:extLst>
                  <a:ext uri="{FF2B5EF4-FFF2-40B4-BE49-F238E27FC236}">
                    <a16:creationId xmlns:a16="http://schemas.microsoft.com/office/drawing/2014/main" id="{67DACA76-18D0-A247-8D13-D70C21AAC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3116"/>
                <a:ext cx="7" cy="3"/>
              </a:xfrm>
              <a:custGeom>
                <a:avLst/>
                <a:gdLst>
                  <a:gd name="T0" fmla="*/ 4 w 8"/>
                  <a:gd name="T1" fmla="*/ 2 h 4"/>
                  <a:gd name="T2" fmla="*/ 8 w 8"/>
                  <a:gd name="T3" fmla="*/ 1 h 4"/>
                  <a:gd name="T4" fmla="*/ 1 w 8"/>
                  <a:gd name="T5" fmla="*/ 3 h 4"/>
                  <a:gd name="T6" fmla="*/ 3 w 8"/>
                  <a:gd name="T7" fmla="*/ 3 h 4"/>
                  <a:gd name="T8" fmla="*/ 4 w 8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4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4" y="2"/>
                      <a:pt x="1" y="3"/>
                    </a:cubicBezTo>
                    <a:cubicBezTo>
                      <a:pt x="2" y="3"/>
                      <a:pt x="0" y="4"/>
                      <a:pt x="3" y="3"/>
                    </a:cubicBezTo>
                    <a:cubicBezTo>
                      <a:pt x="3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0" name="Freeform 369">
                <a:extLst>
                  <a:ext uri="{FF2B5EF4-FFF2-40B4-BE49-F238E27FC236}">
                    <a16:creationId xmlns:a16="http://schemas.microsoft.com/office/drawing/2014/main" id="{772E64A6-0E5C-7644-87FD-27DE1990A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1" y="3112"/>
                <a:ext cx="16" cy="7"/>
              </a:xfrm>
              <a:custGeom>
                <a:avLst/>
                <a:gdLst>
                  <a:gd name="T0" fmla="*/ 10 w 19"/>
                  <a:gd name="T1" fmla="*/ 4 h 9"/>
                  <a:gd name="T2" fmla="*/ 6 w 19"/>
                  <a:gd name="T3" fmla="*/ 5 h 9"/>
                  <a:gd name="T4" fmla="*/ 6 w 19"/>
                  <a:gd name="T5" fmla="*/ 7 h 9"/>
                  <a:gd name="T6" fmla="*/ 12 w 19"/>
                  <a:gd name="T7" fmla="*/ 6 h 9"/>
                  <a:gd name="T8" fmla="*/ 9 w 19"/>
                  <a:gd name="T9" fmla="*/ 7 h 9"/>
                  <a:gd name="T10" fmla="*/ 13 w 19"/>
                  <a:gd name="T11" fmla="*/ 6 h 9"/>
                  <a:gd name="T12" fmla="*/ 11 w 19"/>
                  <a:gd name="T13" fmla="*/ 6 h 9"/>
                  <a:gd name="T14" fmla="*/ 14 w 19"/>
                  <a:gd name="T15" fmla="*/ 6 h 9"/>
                  <a:gd name="T16" fmla="*/ 13 w 19"/>
                  <a:gd name="T17" fmla="*/ 5 h 9"/>
                  <a:gd name="T18" fmla="*/ 15 w 19"/>
                  <a:gd name="T19" fmla="*/ 4 h 9"/>
                  <a:gd name="T20" fmla="*/ 9 w 19"/>
                  <a:gd name="T21" fmla="*/ 6 h 9"/>
                  <a:gd name="T22" fmla="*/ 15 w 19"/>
                  <a:gd name="T23" fmla="*/ 3 h 9"/>
                  <a:gd name="T24" fmla="*/ 16 w 19"/>
                  <a:gd name="T25" fmla="*/ 2 h 9"/>
                  <a:gd name="T26" fmla="*/ 15 w 19"/>
                  <a:gd name="T27" fmla="*/ 2 h 9"/>
                  <a:gd name="T28" fmla="*/ 11 w 19"/>
                  <a:gd name="T29" fmla="*/ 4 h 9"/>
                  <a:gd name="T30" fmla="*/ 16 w 19"/>
                  <a:gd name="T31" fmla="*/ 2 h 9"/>
                  <a:gd name="T32" fmla="*/ 13 w 19"/>
                  <a:gd name="T33" fmla="*/ 1 h 9"/>
                  <a:gd name="T34" fmla="*/ 6 w 19"/>
                  <a:gd name="T35" fmla="*/ 4 h 9"/>
                  <a:gd name="T36" fmla="*/ 11 w 19"/>
                  <a:gd name="T37" fmla="*/ 1 h 9"/>
                  <a:gd name="T38" fmla="*/ 12 w 19"/>
                  <a:gd name="T39" fmla="*/ 0 h 9"/>
                  <a:gd name="T40" fmla="*/ 3 w 19"/>
                  <a:gd name="T41" fmla="*/ 5 h 9"/>
                  <a:gd name="T42" fmla="*/ 10 w 19"/>
                  <a:gd name="T4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9">
                    <a:moveTo>
                      <a:pt x="10" y="4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7" y="6"/>
                      <a:pt x="9" y="6"/>
                      <a:pt x="6" y="7"/>
                    </a:cubicBezTo>
                    <a:cubicBezTo>
                      <a:pt x="5" y="8"/>
                      <a:pt x="11" y="6"/>
                      <a:pt x="12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1" y="6"/>
                      <a:pt x="7" y="9"/>
                      <a:pt x="13" y="6"/>
                    </a:cubicBezTo>
                    <a:cubicBezTo>
                      <a:pt x="14" y="6"/>
                      <a:pt x="10" y="7"/>
                      <a:pt x="11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9" y="2"/>
                      <a:pt x="7" y="8"/>
                      <a:pt x="9" y="6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3" y="4"/>
                      <a:pt x="16" y="2"/>
                    </a:cubicBezTo>
                    <a:cubicBezTo>
                      <a:pt x="16" y="2"/>
                      <a:pt x="13" y="3"/>
                      <a:pt x="15" y="2"/>
                    </a:cubicBezTo>
                    <a:cubicBezTo>
                      <a:pt x="14" y="3"/>
                      <a:pt x="12" y="4"/>
                      <a:pt x="11" y="4"/>
                    </a:cubicBezTo>
                    <a:cubicBezTo>
                      <a:pt x="6" y="6"/>
                      <a:pt x="14" y="3"/>
                      <a:pt x="16" y="2"/>
                    </a:cubicBezTo>
                    <a:cubicBezTo>
                      <a:pt x="12" y="3"/>
                      <a:pt x="9" y="3"/>
                      <a:pt x="13" y="1"/>
                    </a:cubicBezTo>
                    <a:cubicBezTo>
                      <a:pt x="10" y="3"/>
                      <a:pt x="6" y="4"/>
                      <a:pt x="6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3" y="0"/>
                      <a:pt x="12" y="0"/>
                    </a:cubicBezTo>
                    <a:cubicBezTo>
                      <a:pt x="9" y="2"/>
                      <a:pt x="5" y="4"/>
                      <a:pt x="3" y="5"/>
                    </a:cubicBezTo>
                    <a:cubicBezTo>
                      <a:pt x="0" y="7"/>
                      <a:pt x="10" y="3"/>
                      <a:pt x="10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1" name="Rectangle 370">
                <a:extLst>
                  <a:ext uri="{FF2B5EF4-FFF2-40B4-BE49-F238E27FC236}">
                    <a16:creationId xmlns:a16="http://schemas.microsoft.com/office/drawing/2014/main" id="{A7FA0447-696E-7D4C-B1B9-CFEAC00C85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311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2" name="Freeform 371">
                <a:extLst>
                  <a:ext uri="{FF2B5EF4-FFF2-40B4-BE49-F238E27FC236}">
                    <a16:creationId xmlns:a16="http://schemas.microsoft.com/office/drawing/2014/main" id="{7BFF3666-69DC-1947-9C15-4E1767C25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821"/>
                <a:ext cx="2" cy="2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3" name="Freeform 372">
                <a:extLst>
                  <a:ext uri="{FF2B5EF4-FFF2-40B4-BE49-F238E27FC236}">
                    <a16:creationId xmlns:a16="http://schemas.microsoft.com/office/drawing/2014/main" id="{1908E6E8-A299-8A49-9379-C5DA7160F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5" y="2816"/>
                <a:ext cx="11" cy="8"/>
              </a:xfrm>
              <a:custGeom>
                <a:avLst/>
                <a:gdLst>
                  <a:gd name="T0" fmla="*/ 13 w 13"/>
                  <a:gd name="T1" fmla="*/ 0 h 10"/>
                  <a:gd name="T2" fmla="*/ 11 w 13"/>
                  <a:gd name="T3" fmla="*/ 0 h 10"/>
                  <a:gd name="T4" fmla="*/ 0 w 13"/>
                  <a:gd name="T5" fmla="*/ 10 h 10"/>
                  <a:gd name="T6" fmla="*/ 7 w 13"/>
                  <a:gd name="T7" fmla="*/ 4 h 10"/>
                  <a:gd name="T8" fmla="*/ 5 w 13"/>
                  <a:gd name="T9" fmla="*/ 6 h 10"/>
                  <a:gd name="T10" fmla="*/ 10 w 13"/>
                  <a:gd name="T11" fmla="*/ 2 h 10"/>
                  <a:gd name="T12" fmla="*/ 9 w 13"/>
                  <a:gd name="T13" fmla="*/ 2 h 10"/>
                  <a:gd name="T14" fmla="*/ 13 w 13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0">
                    <a:moveTo>
                      <a:pt x="13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7"/>
                      <a:pt x="5" y="4"/>
                      <a:pt x="0" y="10"/>
                    </a:cubicBezTo>
                    <a:cubicBezTo>
                      <a:pt x="1" y="9"/>
                      <a:pt x="4" y="7"/>
                      <a:pt x="7" y="4"/>
                    </a:cubicBezTo>
                    <a:cubicBezTo>
                      <a:pt x="7" y="5"/>
                      <a:pt x="4" y="7"/>
                      <a:pt x="5" y="6"/>
                    </a:cubicBezTo>
                    <a:cubicBezTo>
                      <a:pt x="7" y="4"/>
                      <a:pt x="7" y="4"/>
                      <a:pt x="10" y="2"/>
                    </a:cubicBezTo>
                    <a:cubicBezTo>
                      <a:pt x="12" y="0"/>
                      <a:pt x="8" y="4"/>
                      <a:pt x="9" y="2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4" name="Freeform 373">
                <a:extLst>
                  <a:ext uri="{FF2B5EF4-FFF2-40B4-BE49-F238E27FC236}">
                    <a16:creationId xmlns:a16="http://schemas.microsoft.com/office/drawing/2014/main" id="{9874E0CB-C4A1-644E-93B8-A42D6BE24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817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0 w 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5" name="Freeform 374">
                <a:extLst>
                  <a:ext uri="{FF2B5EF4-FFF2-40B4-BE49-F238E27FC236}">
                    <a16:creationId xmlns:a16="http://schemas.microsoft.com/office/drawing/2014/main" id="{6F2865D7-C9E0-A04C-A36E-8BEE028FA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818"/>
                <a:ext cx="5" cy="3"/>
              </a:xfrm>
              <a:custGeom>
                <a:avLst/>
                <a:gdLst>
                  <a:gd name="T0" fmla="*/ 2 w 6"/>
                  <a:gd name="T1" fmla="*/ 3 h 4"/>
                  <a:gd name="T2" fmla="*/ 6 w 6"/>
                  <a:gd name="T3" fmla="*/ 0 h 4"/>
                  <a:gd name="T4" fmla="*/ 0 w 6"/>
                  <a:gd name="T5" fmla="*/ 4 h 4"/>
                  <a:gd name="T6" fmla="*/ 2 w 6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2" y="3"/>
                    </a:moveTo>
                    <a:cubicBezTo>
                      <a:pt x="2" y="2"/>
                      <a:pt x="5" y="1"/>
                      <a:pt x="6" y="0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6" name="Freeform 375">
                <a:extLst>
                  <a:ext uri="{FF2B5EF4-FFF2-40B4-BE49-F238E27FC236}">
                    <a16:creationId xmlns:a16="http://schemas.microsoft.com/office/drawing/2014/main" id="{51419C33-EEA6-D84B-91FF-B872266B0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20"/>
                <a:ext cx="0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7" name="Freeform 376">
                <a:extLst>
                  <a:ext uri="{FF2B5EF4-FFF2-40B4-BE49-F238E27FC236}">
                    <a16:creationId xmlns:a16="http://schemas.microsoft.com/office/drawing/2014/main" id="{28A143F0-2E12-F540-9A1E-DFFF0440E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5" y="2816"/>
                <a:ext cx="8" cy="5"/>
              </a:xfrm>
              <a:custGeom>
                <a:avLst/>
                <a:gdLst>
                  <a:gd name="T0" fmla="*/ 2 w 10"/>
                  <a:gd name="T1" fmla="*/ 5 h 6"/>
                  <a:gd name="T2" fmla="*/ 3 w 10"/>
                  <a:gd name="T3" fmla="*/ 5 h 6"/>
                  <a:gd name="T4" fmla="*/ 3 w 10"/>
                  <a:gd name="T5" fmla="*/ 5 h 6"/>
                  <a:gd name="T6" fmla="*/ 7 w 10"/>
                  <a:gd name="T7" fmla="*/ 2 h 6"/>
                  <a:gd name="T8" fmla="*/ 7 w 10"/>
                  <a:gd name="T9" fmla="*/ 2 h 6"/>
                  <a:gd name="T10" fmla="*/ 10 w 10"/>
                  <a:gd name="T11" fmla="*/ 0 h 6"/>
                  <a:gd name="T12" fmla="*/ 2 w 10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2" y="5"/>
                    </a:moveTo>
                    <a:cubicBezTo>
                      <a:pt x="0" y="6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4"/>
                      <a:pt x="8" y="1"/>
                      <a:pt x="7" y="2"/>
                    </a:cubicBezTo>
                    <a:cubicBezTo>
                      <a:pt x="8" y="1"/>
                      <a:pt x="5" y="4"/>
                      <a:pt x="7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4" y="4"/>
                      <a:pt x="2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8" name="Freeform 377">
                <a:extLst>
                  <a:ext uri="{FF2B5EF4-FFF2-40B4-BE49-F238E27FC236}">
                    <a16:creationId xmlns:a16="http://schemas.microsoft.com/office/drawing/2014/main" id="{9087D916-33B6-0C4A-88A1-9A9CD0B52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1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9" name="Freeform 378">
                <a:extLst>
                  <a:ext uri="{FF2B5EF4-FFF2-40B4-BE49-F238E27FC236}">
                    <a16:creationId xmlns:a16="http://schemas.microsoft.com/office/drawing/2014/main" id="{DDA342FF-132F-084E-B12C-20E7766AD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19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0" name="Freeform 379">
                <a:extLst>
                  <a:ext uri="{FF2B5EF4-FFF2-40B4-BE49-F238E27FC236}">
                    <a16:creationId xmlns:a16="http://schemas.microsoft.com/office/drawing/2014/main" id="{4EBAE65A-E6F5-9C4E-A17C-1094DCB78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814"/>
                <a:ext cx="9" cy="6"/>
              </a:xfrm>
              <a:custGeom>
                <a:avLst/>
                <a:gdLst>
                  <a:gd name="T0" fmla="*/ 0 w 11"/>
                  <a:gd name="T1" fmla="*/ 6 h 7"/>
                  <a:gd name="T2" fmla="*/ 4 w 11"/>
                  <a:gd name="T3" fmla="*/ 4 h 7"/>
                  <a:gd name="T4" fmla="*/ 11 w 11"/>
                  <a:gd name="T5" fmla="*/ 0 h 7"/>
                  <a:gd name="T6" fmla="*/ 9 w 11"/>
                  <a:gd name="T7" fmla="*/ 0 h 7"/>
                  <a:gd name="T8" fmla="*/ 0 w 11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0" y="6"/>
                    </a:moveTo>
                    <a:cubicBezTo>
                      <a:pt x="6" y="3"/>
                      <a:pt x="0" y="7"/>
                      <a:pt x="4" y="4"/>
                    </a:cubicBezTo>
                    <a:cubicBezTo>
                      <a:pt x="4" y="4"/>
                      <a:pt x="8" y="1"/>
                      <a:pt x="1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2"/>
                      <a:pt x="3" y="4"/>
                      <a:pt x="0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1" name="Freeform 380">
                <a:extLst>
                  <a:ext uri="{FF2B5EF4-FFF2-40B4-BE49-F238E27FC236}">
                    <a16:creationId xmlns:a16="http://schemas.microsoft.com/office/drawing/2014/main" id="{9DFB94C2-AEE9-634B-A541-5F3F87F45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" y="2812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2" name="Freeform 381">
                <a:extLst>
                  <a:ext uri="{FF2B5EF4-FFF2-40B4-BE49-F238E27FC236}">
                    <a16:creationId xmlns:a16="http://schemas.microsoft.com/office/drawing/2014/main" id="{C294E76E-ECD5-D74B-B354-677D00A3D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809"/>
                <a:ext cx="12" cy="7"/>
              </a:xfrm>
              <a:custGeom>
                <a:avLst/>
                <a:gdLst>
                  <a:gd name="T0" fmla="*/ 1 w 14"/>
                  <a:gd name="T1" fmla="*/ 7 h 9"/>
                  <a:gd name="T2" fmla="*/ 7 w 14"/>
                  <a:gd name="T3" fmla="*/ 5 h 9"/>
                  <a:gd name="T4" fmla="*/ 2 w 14"/>
                  <a:gd name="T5" fmla="*/ 7 h 9"/>
                  <a:gd name="T6" fmla="*/ 5 w 14"/>
                  <a:gd name="T7" fmla="*/ 6 h 9"/>
                  <a:gd name="T8" fmla="*/ 0 w 14"/>
                  <a:gd name="T9" fmla="*/ 9 h 9"/>
                  <a:gd name="T10" fmla="*/ 5 w 14"/>
                  <a:gd name="T11" fmla="*/ 7 h 9"/>
                  <a:gd name="T12" fmla="*/ 2 w 14"/>
                  <a:gd name="T13" fmla="*/ 9 h 9"/>
                  <a:gd name="T14" fmla="*/ 7 w 14"/>
                  <a:gd name="T15" fmla="*/ 5 h 9"/>
                  <a:gd name="T16" fmla="*/ 6 w 14"/>
                  <a:gd name="T17" fmla="*/ 5 h 9"/>
                  <a:gd name="T18" fmla="*/ 10 w 14"/>
                  <a:gd name="T19" fmla="*/ 3 h 9"/>
                  <a:gd name="T20" fmla="*/ 13 w 14"/>
                  <a:gd name="T21" fmla="*/ 1 h 9"/>
                  <a:gd name="T22" fmla="*/ 1 w 14"/>
                  <a:gd name="T23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9">
                    <a:moveTo>
                      <a:pt x="1" y="7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5" y="6"/>
                      <a:pt x="3" y="7"/>
                      <a:pt x="2" y="7"/>
                    </a:cubicBezTo>
                    <a:cubicBezTo>
                      <a:pt x="2" y="8"/>
                      <a:pt x="5" y="6"/>
                      <a:pt x="5" y="6"/>
                    </a:cubicBezTo>
                    <a:cubicBezTo>
                      <a:pt x="0" y="9"/>
                      <a:pt x="4" y="6"/>
                      <a:pt x="0" y="9"/>
                    </a:cubicBezTo>
                    <a:cubicBezTo>
                      <a:pt x="0" y="9"/>
                      <a:pt x="0" y="9"/>
                      <a:pt x="5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9" y="4"/>
                      <a:pt x="3" y="8"/>
                      <a:pt x="6" y="5"/>
                    </a:cubicBezTo>
                    <a:cubicBezTo>
                      <a:pt x="9" y="4"/>
                      <a:pt x="9" y="4"/>
                      <a:pt x="10" y="3"/>
                    </a:cubicBezTo>
                    <a:cubicBezTo>
                      <a:pt x="9" y="4"/>
                      <a:pt x="14" y="0"/>
                      <a:pt x="13" y="1"/>
                    </a:cubicBezTo>
                    <a:cubicBezTo>
                      <a:pt x="13" y="1"/>
                      <a:pt x="4" y="6"/>
                      <a:pt x="1" y="7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3" name="Freeform 382">
                <a:extLst>
                  <a:ext uri="{FF2B5EF4-FFF2-40B4-BE49-F238E27FC236}">
                    <a16:creationId xmlns:a16="http://schemas.microsoft.com/office/drawing/2014/main" id="{53F63BCE-B2E3-A04E-B7E8-8758D8A5E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812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4" name="Freeform 383">
                <a:extLst>
                  <a:ext uri="{FF2B5EF4-FFF2-40B4-BE49-F238E27FC236}">
                    <a16:creationId xmlns:a16="http://schemas.microsoft.com/office/drawing/2014/main" id="{B79C4E2D-E5C4-2542-982A-CBDBE5FB3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08"/>
                <a:ext cx="13" cy="7"/>
              </a:xfrm>
              <a:custGeom>
                <a:avLst/>
                <a:gdLst>
                  <a:gd name="T0" fmla="*/ 1 w 16"/>
                  <a:gd name="T1" fmla="*/ 8 h 8"/>
                  <a:gd name="T2" fmla="*/ 5 w 16"/>
                  <a:gd name="T3" fmla="*/ 7 h 8"/>
                  <a:gd name="T4" fmla="*/ 2 w 16"/>
                  <a:gd name="T5" fmla="*/ 8 h 8"/>
                  <a:gd name="T6" fmla="*/ 7 w 16"/>
                  <a:gd name="T7" fmla="*/ 6 h 8"/>
                  <a:gd name="T8" fmla="*/ 4 w 16"/>
                  <a:gd name="T9" fmla="*/ 7 h 8"/>
                  <a:gd name="T10" fmla="*/ 12 w 16"/>
                  <a:gd name="T11" fmla="*/ 2 h 8"/>
                  <a:gd name="T12" fmla="*/ 10 w 16"/>
                  <a:gd name="T13" fmla="*/ 4 h 8"/>
                  <a:gd name="T14" fmla="*/ 9 w 16"/>
                  <a:gd name="T15" fmla="*/ 3 h 8"/>
                  <a:gd name="T16" fmla="*/ 7 w 16"/>
                  <a:gd name="T17" fmla="*/ 4 h 8"/>
                  <a:gd name="T18" fmla="*/ 5 w 16"/>
                  <a:gd name="T19" fmla="*/ 5 h 8"/>
                  <a:gd name="T20" fmla="*/ 1 w 16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8">
                    <a:moveTo>
                      <a:pt x="1" y="8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3" y="8"/>
                      <a:pt x="2" y="8"/>
                    </a:cubicBezTo>
                    <a:cubicBezTo>
                      <a:pt x="3" y="8"/>
                      <a:pt x="6" y="6"/>
                      <a:pt x="7" y="6"/>
                    </a:cubicBezTo>
                    <a:cubicBezTo>
                      <a:pt x="12" y="3"/>
                      <a:pt x="5" y="6"/>
                      <a:pt x="4" y="7"/>
                    </a:cubicBezTo>
                    <a:cubicBezTo>
                      <a:pt x="6" y="5"/>
                      <a:pt x="7" y="5"/>
                      <a:pt x="12" y="2"/>
                    </a:cubicBezTo>
                    <a:cubicBezTo>
                      <a:pt x="12" y="3"/>
                      <a:pt x="10" y="3"/>
                      <a:pt x="10" y="4"/>
                    </a:cubicBezTo>
                    <a:cubicBezTo>
                      <a:pt x="16" y="0"/>
                      <a:pt x="10" y="3"/>
                      <a:pt x="9" y="3"/>
                    </a:cubicBezTo>
                    <a:cubicBezTo>
                      <a:pt x="8" y="4"/>
                      <a:pt x="7" y="5"/>
                      <a:pt x="7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1" y="7"/>
                      <a:pt x="0" y="8"/>
                      <a:pt x="1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5" name="Freeform 384">
                <a:extLst>
                  <a:ext uri="{FF2B5EF4-FFF2-40B4-BE49-F238E27FC236}">
                    <a16:creationId xmlns:a16="http://schemas.microsoft.com/office/drawing/2014/main" id="{1803A6FE-3EC7-D141-B336-CF86CDBDB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15"/>
                <a:ext cx="1" cy="1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1" y="1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6" name="Freeform 385">
                <a:extLst>
                  <a:ext uri="{FF2B5EF4-FFF2-40B4-BE49-F238E27FC236}">
                    <a16:creationId xmlns:a16="http://schemas.microsoft.com/office/drawing/2014/main" id="{BB9E16A5-CB22-A247-AC2C-58FD94C95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81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7" name="Freeform 386">
                <a:extLst>
                  <a:ext uri="{FF2B5EF4-FFF2-40B4-BE49-F238E27FC236}">
                    <a16:creationId xmlns:a16="http://schemas.microsoft.com/office/drawing/2014/main" id="{6A589C84-F9EC-6149-BFAA-B3CFDFBC0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13"/>
                <a:ext cx="2" cy="2"/>
              </a:xfrm>
              <a:custGeom>
                <a:avLst/>
                <a:gdLst>
                  <a:gd name="T0" fmla="*/ 2 w 3"/>
                  <a:gd name="T1" fmla="*/ 1 h 2"/>
                  <a:gd name="T2" fmla="*/ 3 w 3"/>
                  <a:gd name="T3" fmla="*/ 0 h 2"/>
                  <a:gd name="T4" fmla="*/ 0 w 3"/>
                  <a:gd name="T5" fmla="*/ 2 h 2"/>
                  <a:gd name="T6" fmla="*/ 2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8" name="Freeform 387">
                <a:extLst>
                  <a:ext uri="{FF2B5EF4-FFF2-40B4-BE49-F238E27FC236}">
                    <a16:creationId xmlns:a16="http://schemas.microsoft.com/office/drawing/2014/main" id="{D5D3FCA6-6C58-5446-B868-A4C8D89A5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804"/>
                <a:ext cx="16" cy="11"/>
              </a:xfrm>
              <a:custGeom>
                <a:avLst/>
                <a:gdLst>
                  <a:gd name="T0" fmla="*/ 15 w 20"/>
                  <a:gd name="T1" fmla="*/ 0 h 13"/>
                  <a:gd name="T2" fmla="*/ 12 w 20"/>
                  <a:gd name="T3" fmla="*/ 1 h 13"/>
                  <a:gd name="T4" fmla="*/ 7 w 20"/>
                  <a:gd name="T5" fmla="*/ 2 h 13"/>
                  <a:gd name="T6" fmla="*/ 0 w 20"/>
                  <a:gd name="T7" fmla="*/ 3 h 13"/>
                  <a:gd name="T8" fmla="*/ 4 w 20"/>
                  <a:gd name="T9" fmla="*/ 3 h 13"/>
                  <a:gd name="T10" fmla="*/ 0 w 20"/>
                  <a:gd name="T11" fmla="*/ 4 h 13"/>
                  <a:gd name="T12" fmla="*/ 3 w 20"/>
                  <a:gd name="T13" fmla="*/ 5 h 13"/>
                  <a:gd name="T14" fmla="*/ 5 w 20"/>
                  <a:gd name="T15" fmla="*/ 6 h 13"/>
                  <a:gd name="T16" fmla="*/ 5 w 20"/>
                  <a:gd name="T17" fmla="*/ 10 h 13"/>
                  <a:gd name="T18" fmla="*/ 11 w 20"/>
                  <a:gd name="T19" fmla="*/ 8 h 13"/>
                  <a:gd name="T20" fmla="*/ 7 w 20"/>
                  <a:gd name="T21" fmla="*/ 10 h 13"/>
                  <a:gd name="T22" fmla="*/ 7 w 20"/>
                  <a:gd name="T23" fmla="*/ 10 h 13"/>
                  <a:gd name="T24" fmla="*/ 6 w 20"/>
                  <a:gd name="T25" fmla="*/ 12 h 13"/>
                  <a:gd name="T26" fmla="*/ 13 w 20"/>
                  <a:gd name="T27" fmla="*/ 8 h 13"/>
                  <a:gd name="T28" fmla="*/ 6 w 20"/>
                  <a:gd name="T29" fmla="*/ 12 h 13"/>
                  <a:gd name="T30" fmla="*/ 11 w 20"/>
                  <a:gd name="T31" fmla="*/ 10 h 13"/>
                  <a:gd name="T32" fmla="*/ 16 w 20"/>
                  <a:gd name="T33" fmla="*/ 8 h 13"/>
                  <a:gd name="T34" fmla="*/ 18 w 20"/>
                  <a:gd name="T35" fmla="*/ 7 h 13"/>
                  <a:gd name="T36" fmla="*/ 9 w 20"/>
                  <a:gd name="T37" fmla="*/ 8 h 13"/>
                  <a:gd name="T38" fmla="*/ 13 w 20"/>
                  <a:gd name="T39" fmla="*/ 7 h 13"/>
                  <a:gd name="T40" fmla="*/ 16 w 20"/>
                  <a:gd name="T41" fmla="*/ 4 h 13"/>
                  <a:gd name="T42" fmla="*/ 9 w 20"/>
                  <a:gd name="T43" fmla="*/ 6 h 13"/>
                  <a:gd name="T44" fmla="*/ 12 w 20"/>
                  <a:gd name="T45" fmla="*/ 5 h 13"/>
                  <a:gd name="T46" fmla="*/ 9 w 20"/>
                  <a:gd name="T47" fmla="*/ 6 h 13"/>
                  <a:gd name="T48" fmla="*/ 13 w 20"/>
                  <a:gd name="T49" fmla="*/ 4 h 13"/>
                  <a:gd name="T50" fmla="*/ 5 w 20"/>
                  <a:gd name="T51" fmla="*/ 6 h 13"/>
                  <a:gd name="T52" fmla="*/ 16 w 20"/>
                  <a:gd name="T53" fmla="*/ 2 h 13"/>
                  <a:gd name="T54" fmla="*/ 12 w 20"/>
                  <a:gd name="T55" fmla="*/ 4 h 13"/>
                  <a:gd name="T56" fmla="*/ 8 w 20"/>
                  <a:gd name="T57" fmla="*/ 4 h 13"/>
                  <a:gd name="T58" fmla="*/ 15 w 20"/>
                  <a:gd name="T59" fmla="*/ 2 h 13"/>
                  <a:gd name="T60" fmla="*/ 10 w 20"/>
                  <a:gd name="T61" fmla="*/ 3 h 13"/>
                  <a:gd name="T62" fmla="*/ 7 w 20"/>
                  <a:gd name="T63" fmla="*/ 4 h 13"/>
                  <a:gd name="T64" fmla="*/ 8 w 20"/>
                  <a:gd name="T65" fmla="*/ 2 h 13"/>
                  <a:gd name="T66" fmla="*/ 15 w 20"/>
                  <a:gd name="T67" fmla="*/ 1 h 13"/>
                  <a:gd name="T68" fmla="*/ 18 w 20"/>
                  <a:gd name="T69" fmla="*/ 0 h 13"/>
                  <a:gd name="T70" fmla="*/ 9 w 20"/>
                  <a:gd name="T71" fmla="*/ 2 h 13"/>
                  <a:gd name="T72" fmla="*/ 15 w 20"/>
                  <a:gd name="T7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13">
                    <a:moveTo>
                      <a:pt x="15" y="0"/>
                    </a:moveTo>
                    <a:cubicBezTo>
                      <a:pt x="12" y="1"/>
                      <a:pt x="11" y="1"/>
                      <a:pt x="12" y="1"/>
                    </a:cubicBezTo>
                    <a:cubicBezTo>
                      <a:pt x="9" y="2"/>
                      <a:pt x="9" y="1"/>
                      <a:pt x="7" y="2"/>
                    </a:cubicBezTo>
                    <a:cubicBezTo>
                      <a:pt x="5" y="2"/>
                      <a:pt x="4" y="2"/>
                      <a:pt x="0" y="3"/>
                    </a:cubicBezTo>
                    <a:cubicBezTo>
                      <a:pt x="0" y="3"/>
                      <a:pt x="4" y="3"/>
                      <a:pt x="4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4"/>
                      <a:pt x="6" y="4"/>
                      <a:pt x="3" y="5"/>
                    </a:cubicBezTo>
                    <a:cubicBezTo>
                      <a:pt x="2" y="6"/>
                      <a:pt x="4" y="6"/>
                      <a:pt x="5" y="6"/>
                    </a:cubicBezTo>
                    <a:cubicBezTo>
                      <a:pt x="4" y="7"/>
                      <a:pt x="8" y="8"/>
                      <a:pt x="5" y="10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8" y="9"/>
                      <a:pt x="11" y="8"/>
                      <a:pt x="7" y="10"/>
                    </a:cubicBezTo>
                    <a:cubicBezTo>
                      <a:pt x="8" y="10"/>
                      <a:pt x="7" y="10"/>
                      <a:pt x="7" y="10"/>
                    </a:cubicBezTo>
                    <a:cubicBezTo>
                      <a:pt x="2" y="12"/>
                      <a:pt x="8" y="10"/>
                      <a:pt x="6" y="12"/>
                    </a:cubicBezTo>
                    <a:cubicBezTo>
                      <a:pt x="7" y="11"/>
                      <a:pt x="12" y="9"/>
                      <a:pt x="13" y="8"/>
                    </a:cubicBezTo>
                    <a:cubicBezTo>
                      <a:pt x="7" y="11"/>
                      <a:pt x="14" y="9"/>
                      <a:pt x="6" y="12"/>
                    </a:cubicBezTo>
                    <a:cubicBezTo>
                      <a:pt x="5" y="13"/>
                      <a:pt x="12" y="10"/>
                      <a:pt x="11" y="10"/>
                    </a:cubicBezTo>
                    <a:cubicBezTo>
                      <a:pt x="15" y="9"/>
                      <a:pt x="13" y="9"/>
                      <a:pt x="16" y="8"/>
                    </a:cubicBezTo>
                    <a:cubicBezTo>
                      <a:pt x="19" y="7"/>
                      <a:pt x="14" y="9"/>
                      <a:pt x="18" y="7"/>
                    </a:cubicBezTo>
                    <a:cubicBezTo>
                      <a:pt x="20" y="6"/>
                      <a:pt x="12" y="8"/>
                      <a:pt x="9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0" y="8"/>
                      <a:pt x="10" y="7"/>
                      <a:pt x="16" y="4"/>
                    </a:cubicBezTo>
                    <a:cubicBezTo>
                      <a:pt x="12" y="6"/>
                      <a:pt x="18" y="3"/>
                      <a:pt x="9" y="6"/>
                    </a:cubicBezTo>
                    <a:cubicBezTo>
                      <a:pt x="11" y="5"/>
                      <a:pt x="11" y="5"/>
                      <a:pt x="12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5"/>
                      <a:pt x="13" y="4"/>
                      <a:pt x="13" y="4"/>
                    </a:cubicBezTo>
                    <a:cubicBezTo>
                      <a:pt x="9" y="5"/>
                      <a:pt x="8" y="5"/>
                      <a:pt x="5" y="6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3"/>
                      <a:pt x="9" y="4"/>
                      <a:pt x="8" y="4"/>
                    </a:cubicBezTo>
                    <a:cubicBezTo>
                      <a:pt x="8" y="4"/>
                      <a:pt x="13" y="3"/>
                      <a:pt x="15" y="2"/>
                    </a:cubicBezTo>
                    <a:cubicBezTo>
                      <a:pt x="16" y="2"/>
                      <a:pt x="7" y="4"/>
                      <a:pt x="10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10" y="2"/>
                      <a:pt x="8" y="2"/>
                    </a:cubicBezTo>
                    <a:cubicBezTo>
                      <a:pt x="13" y="1"/>
                      <a:pt x="13" y="2"/>
                      <a:pt x="15" y="1"/>
                    </a:cubicBezTo>
                    <a:cubicBezTo>
                      <a:pt x="16" y="1"/>
                      <a:pt x="16" y="1"/>
                      <a:pt x="18" y="0"/>
                    </a:cubicBezTo>
                    <a:cubicBezTo>
                      <a:pt x="15" y="1"/>
                      <a:pt x="12" y="1"/>
                      <a:pt x="9" y="2"/>
                    </a:cubicBezTo>
                    <a:cubicBezTo>
                      <a:pt x="15" y="1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9" name="Freeform 388">
                <a:extLst>
                  <a:ext uri="{FF2B5EF4-FFF2-40B4-BE49-F238E27FC236}">
                    <a16:creationId xmlns:a16="http://schemas.microsoft.com/office/drawing/2014/main" id="{DCA92C17-857B-7642-B539-D6DD0E1DE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" y="280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0" name="Freeform 389">
                <a:extLst>
                  <a:ext uri="{FF2B5EF4-FFF2-40B4-BE49-F238E27FC236}">
                    <a16:creationId xmlns:a16="http://schemas.microsoft.com/office/drawing/2014/main" id="{1A61D28C-6139-5849-8A19-9D37AAD44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8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1" name="Rectangle 390">
                <a:extLst>
                  <a:ext uri="{FF2B5EF4-FFF2-40B4-BE49-F238E27FC236}">
                    <a16:creationId xmlns:a16="http://schemas.microsoft.com/office/drawing/2014/main" id="{3465111C-6282-8E43-A063-5B9F1B7ED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3" y="280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2" name="Freeform 391">
                <a:extLst>
                  <a:ext uri="{FF2B5EF4-FFF2-40B4-BE49-F238E27FC236}">
                    <a16:creationId xmlns:a16="http://schemas.microsoft.com/office/drawing/2014/main" id="{644E648F-EA7F-4842-A125-CF9E751D6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" y="2805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3" name="Freeform 392">
                <a:extLst>
                  <a:ext uri="{FF2B5EF4-FFF2-40B4-BE49-F238E27FC236}">
                    <a16:creationId xmlns:a16="http://schemas.microsoft.com/office/drawing/2014/main" id="{6D283486-024C-294B-B543-76AC6B727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" y="2807"/>
                <a:ext cx="2" cy="0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4" name="Freeform 393">
                <a:extLst>
                  <a:ext uri="{FF2B5EF4-FFF2-40B4-BE49-F238E27FC236}">
                    <a16:creationId xmlns:a16="http://schemas.microsoft.com/office/drawing/2014/main" id="{F7335E06-2A2E-3A47-94B1-B23C6C4B7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" y="2804"/>
                <a:ext cx="2" cy="0"/>
              </a:xfrm>
              <a:custGeom>
                <a:avLst/>
                <a:gdLst>
                  <a:gd name="T0" fmla="*/ 2 w 2"/>
                  <a:gd name="T1" fmla="*/ 1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5" name="Freeform 394">
                <a:extLst>
                  <a:ext uri="{FF2B5EF4-FFF2-40B4-BE49-F238E27FC236}">
                    <a16:creationId xmlns:a16="http://schemas.microsoft.com/office/drawing/2014/main" id="{AC14946D-D03B-4F49-83FB-7766948EB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801"/>
                <a:ext cx="20" cy="5"/>
              </a:xfrm>
              <a:custGeom>
                <a:avLst/>
                <a:gdLst>
                  <a:gd name="T0" fmla="*/ 5 w 25"/>
                  <a:gd name="T1" fmla="*/ 1 h 6"/>
                  <a:gd name="T2" fmla="*/ 2 w 25"/>
                  <a:gd name="T3" fmla="*/ 2 h 6"/>
                  <a:gd name="T4" fmla="*/ 13 w 25"/>
                  <a:gd name="T5" fmla="*/ 2 h 6"/>
                  <a:gd name="T6" fmla="*/ 3 w 25"/>
                  <a:gd name="T7" fmla="*/ 3 h 6"/>
                  <a:gd name="T8" fmla="*/ 10 w 25"/>
                  <a:gd name="T9" fmla="*/ 4 h 6"/>
                  <a:gd name="T10" fmla="*/ 6 w 25"/>
                  <a:gd name="T11" fmla="*/ 4 h 6"/>
                  <a:gd name="T12" fmla="*/ 16 w 25"/>
                  <a:gd name="T13" fmla="*/ 4 h 6"/>
                  <a:gd name="T14" fmla="*/ 5 w 25"/>
                  <a:gd name="T15" fmla="*/ 5 h 6"/>
                  <a:gd name="T16" fmla="*/ 5 w 25"/>
                  <a:gd name="T17" fmla="*/ 5 h 6"/>
                  <a:gd name="T18" fmla="*/ 8 w 25"/>
                  <a:gd name="T19" fmla="*/ 6 h 6"/>
                  <a:gd name="T20" fmla="*/ 14 w 25"/>
                  <a:gd name="T21" fmla="*/ 5 h 6"/>
                  <a:gd name="T22" fmla="*/ 20 w 25"/>
                  <a:gd name="T23" fmla="*/ 4 h 6"/>
                  <a:gd name="T24" fmla="*/ 16 w 25"/>
                  <a:gd name="T25" fmla="*/ 4 h 6"/>
                  <a:gd name="T26" fmla="*/ 20 w 25"/>
                  <a:gd name="T27" fmla="*/ 4 h 6"/>
                  <a:gd name="T28" fmla="*/ 17 w 25"/>
                  <a:gd name="T29" fmla="*/ 4 h 6"/>
                  <a:gd name="T30" fmla="*/ 20 w 25"/>
                  <a:gd name="T31" fmla="*/ 3 h 6"/>
                  <a:gd name="T32" fmla="*/ 17 w 25"/>
                  <a:gd name="T33" fmla="*/ 3 h 6"/>
                  <a:gd name="T34" fmla="*/ 18 w 25"/>
                  <a:gd name="T35" fmla="*/ 3 h 6"/>
                  <a:gd name="T36" fmla="*/ 13 w 25"/>
                  <a:gd name="T37" fmla="*/ 3 h 6"/>
                  <a:gd name="T38" fmla="*/ 18 w 25"/>
                  <a:gd name="T39" fmla="*/ 3 h 6"/>
                  <a:gd name="T40" fmla="*/ 15 w 25"/>
                  <a:gd name="T41" fmla="*/ 3 h 6"/>
                  <a:gd name="T42" fmla="*/ 20 w 25"/>
                  <a:gd name="T43" fmla="*/ 1 h 6"/>
                  <a:gd name="T44" fmla="*/ 17 w 25"/>
                  <a:gd name="T45" fmla="*/ 2 h 6"/>
                  <a:gd name="T46" fmla="*/ 20 w 25"/>
                  <a:gd name="T47" fmla="*/ 2 h 6"/>
                  <a:gd name="T48" fmla="*/ 10 w 25"/>
                  <a:gd name="T49" fmla="*/ 3 h 6"/>
                  <a:gd name="T50" fmla="*/ 18 w 25"/>
                  <a:gd name="T51" fmla="*/ 1 h 6"/>
                  <a:gd name="T52" fmla="*/ 16 w 25"/>
                  <a:gd name="T53" fmla="*/ 1 h 6"/>
                  <a:gd name="T54" fmla="*/ 18 w 25"/>
                  <a:gd name="T55" fmla="*/ 1 h 6"/>
                  <a:gd name="T56" fmla="*/ 14 w 25"/>
                  <a:gd name="T57" fmla="*/ 0 h 6"/>
                  <a:gd name="T58" fmla="*/ 13 w 25"/>
                  <a:gd name="T59" fmla="*/ 1 h 6"/>
                  <a:gd name="T60" fmla="*/ 10 w 25"/>
                  <a:gd name="T61" fmla="*/ 1 h 6"/>
                  <a:gd name="T62" fmla="*/ 12 w 25"/>
                  <a:gd name="T63" fmla="*/ 0 h 6"/>
                  <a:gd name="T64" fmla="*/ 6 w 25"/>
                  <a:gd name="T65" fmla="*/ 0 h 6"/>
                  <a:gd name="T66" fmla="*/ 10 w 25"/>
                  <a:gd name="T67" fmla="*/ 1 h 6"/>
                  <a:gd name="T68" fmla="*/ 5 w 25"/>
                  <a:gd name="T6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6">
                    <a:moveTo>
                      <a:pt x="5" y="1"/>
                    </a:moveTo>
                    <a:cubicBezTo>
                      <a:pt x="0" y="1"/>
                      <a:pt x="3" y="2"/>
                      <a:pt x="2" y="2"/>
                    </a:cubicBezTo>
                    <a:cubicBezTo>
                      <a:pt x="5" y="3"/>
                      <a:pt x="12" y="1"/>
                      <a:pt x="1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2" y="4"/>
                      <a:pt x="10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5"/>
                      <a:pt x="19" y="3"/>
                      <a:pt x="16" y="4"/>
                    </a:cubicBezTo>
                    <a:cubicBezTo>
                      <a:pt x="11" y="4"/>
                      <a:pt x="11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8" y="6"/>
                      <a:pt x="8" y="6"/>
                    </a:cubicBezTo>
                    <a:cubicBezTo>
                      <a:pt x="10" y="6"/>
                      <a:pt x="14" y="5"/>
                      <a:pt x="14" y="5"/>
                    </a:cubicBezTo>
                    <a:cubicBezTo>
                      <a:pt x="15" y="5"/>
                      <a:pt x="17" y="5"/>
                      <a:pt x="20" y="4"/>
                    </a:cubicBezTo>
                    <a:cubicBezTo>
                      <a:pt x="17" y="4"/>
                      <a:pt x="19" y="4"/>
                      <a:pt x="16" y="4"/>
                    </a:cubicBezTo>
                    <a:cubicBezTo>
                      <a:pt x="19" y="4"/>
                      <a:pt x="17" y="4"/>
                      <a:pt x="20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20" y="3"/>
                      <a:pt x="20" y="3"/>
                    </a:cubicBezTo>
                    <a:cubicBezTo>
                      <a:pt x="19" y="3"/>
                      <a:pt x="17" y="3"/>
                      <a:pt x="17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7" y="3"/>
                      <a:pt x="18" y="3"/>
                      <a:pt x="13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2"/>
                      <a:pt x="25" y="1"/>
                      <a:pt x="20" y="1"/>
                    </a:cubicBezTo>
                    <a:cubicBezTo>
                      <a:pt x="19" y="2"/>
                      <a:pt x="17" y="2"/>
                      <a:pt x="17" y="2"/>
                    </a:cubicBezTo>
                    <a:cubicBezTo>
                      <a:pt x="14" y="2"/>
                      <a:pt x="19" y="2"/>
                      <a:pt x="20" y="2"/>
                    </a:cubicBezTo>
                    <a:cubicBezTo>
                      <a:pt x="16" y="2"/>
                      <a:pt x="12" y="2"/>
                      <a:pt x="10" y="3"/>
                    </a:cubicBezTo>
                    <a:cubicBezTo>
                      <a:pt x="14" y="2"/>
                      <a:pt x="10" y="2"/>
                      <a:pt x="18" y="1"/>
                    </a:cubicBezTo>
                    <a:cubicBezTo>
                      <a:pt x="19" y="1"/>
                      <a:pt x="14" y="1"/>
                      <a:pt x="16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2" y="1"/>
                      <a:pt x="20" y="0"/>
                      <a:pt x="14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1" y="1"/>
                      <a:pt x="11" y="1"/>
                      <a:pt x="12" y="0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5" y="0"/>
                      <a:pt x="9" y="0"/>
                      <a:pt x="10" y="1"/>
                    </a:cubicBezTo>
                    <a:cubicBezTo>
                      <a:pt x="8" y="1"/>
                      <a:pt x="4" y="1"/>
                      <a:pt x="5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6" name="Freeform 395">
                <a:extLst>
                  <a:ext uri="{FF2B5EF4-FFF2-40B4-BE49-F238E27FC236}">
                    <a16:creationId xmlns:a16="http://schemas.microsoft.com/office/drawing/2014/main" id="{06F1EC25-F9F1-964C-B237-271C9A45B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803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7" name="Freeform 396">
                <a:extLst>
                  <a:ext uri="{FF2B5EF4-FFF2-40B4-BE49-F238E27FC236}">
                    <a16:creationId xmlns:a16="http://schemas.microsoft.com/office/drawing/2014/main" id="{211BC956-5430-A04E-8023-432E3311A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2797"/>
                <a:ext cx="23" cy="3"/>
              </a:xfrm>
              <a:custGeom>
                <a:avLst/>
                <a:gdLst>
                  <a:gd name="T0" fmla="*/ 15 w 29"/>
                  <a:gd name="T1" fmla="*/ 4 h 4"/>
                  <a:gd name="T2" fmla="*/ 20 w 29"/>
                  <a:gd name="T3" fmla="*/ 3 h 4"/>
                  <a:gd name="T4" fmla="*/ 10 w 29"/>
                  <a:gd name="T5" fmla="*/ 3 h 4"/>
                  <a:gd name="T6" fmla="*/ 8 w 29"/>
                  <a:gd name="T7" fmla="*/ 3 h 4"/>
                  <a:gd name="T8" fmla="*/ 17 w 29"/>
                  <a:gd name="T9" fmla="*/ 3 h 4"/>
                  <a:gd name="T10" fmla="*/ 19 w 29"/>
                  <a:gd name="T11" fmla="*/ 3 h 4"/>
                  <a:gd name="T12" fmla="*/ 13 w 29"/>
                  <a:gd name="T13" fmla="*/ 3 h 4"/>
                  <a:gd name="T14" fmla="*/ 10 w 29"/>
                  <a:gd name="T15" fmla="*/ 2 h 4"/>
                  <a:gd name="T16" fmla="*/ 12 w 29"/>
                  <a:gd name="T17" fmla="*/ 2 h 4"/>
                  <a:gd name="T18" fmla="*/ 18 w 29"/>
                  <a:gd name="T19" fmla="*/ 2 h 4"/>
                  <a:gd name="T20" fmla="*/ 2 w 29"/>
                  <a:gd name="T21" fmla="*/ 0 h 4"/>
                  <a:gd name="T22" fmla="*/ 3 w 29"/>
                  <a:gd name="T23" fmla="*/ 1 h 4"/>
                  <a:gd name="T24" fmla="*/ 10 w 29"/>
                  <a:gd name="T25" fmla="*/ 1 h 4"/>
                  <a:gd name="T26" fmla="*/ 8 w 29"/>
                  <a:gd name="T27" fmla="*/ 1 h 4"/>
                  <a:gd name="T28" fmla="*/ 5 w 29"/>
                  <a:gd name="T29" fmla="*/ 1 h 4"/>
                  <a:gd name="T30" fmla="*/ 5 w 29"/>
                  <a:gd name="T31" fmla="*/ 4 h 4"/>
                  <a:gd name="T32" fmla="*/ 5 w 29"/>
                  <a:gd name="T33" fmla="*/ 4 h 4"/>
                  <a:gd name="T34" fmla="*/ 9 w 29"/>
                  <a:gd name="T35" fmla="*/ 4 h 4"/>
                  <a:gd name="T36" fmla="*/ 16 w 29"/>
                  <a:gd name="T37" fmla="*/ 4 h 4"/>
                  <a:gd name="T38" fmla="*/ 14 w 29"/>
                  <a:gd name="T39" fmla="*/ 4 h 4"/>
                  <a:gd name="T40" fmla="*/ 21 w 29"/>
                  <a:gd name="T41" fmla="*/ 4 h 4"/>
                  <a:gd name="T42" fmla="*/ 24 w 29"/>
                  <a:gd name="T43" fmla="*/ 4 h 4"/>
                  <a:gd name="T44" fmla="*/ 24 w 29"/>
                  <a:gd name="T45" fmla="*/ 4 h 4"/>
                  <a:gd name="T46" fmla="*/ 15 w 29"/>
                  <a:gd name="T4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4">
                    <a:moveTo>
                      <a:pt x="15" y="4"/>
                    </a:moveTo>
                    <a:cubicBezTo>
                      <a:pt x="16" y="3"/>
                      <a:pt x="19" y="4"/>
                      <a:pt x="20" y="3"/>
                    </a:cubicBezTo>
                    <a:cubicBezTo>
                      <a:pt x="17" y="3"/>
                      <a:pt x="14" y="4"/>
                      <a:pt x="10" y="3"/>
                    </a:cubicBezTo>
                    <a:cubicBezTo>
                      <a:pt x="13" y="3"/>
                      <a:pt x="8" y="3"/>
                      <a:pt x="8" y="3"/>
                    </a:cubicBezTo>
                    <a:cubicBezTo>
                      <a:pt x="11" y="3"/>
                      <a:pt x="16" y="3"/>
                      <a:pt x="17" y="3"/>
                    </a:cubicBezTo>
                    <a:cubicBezTo>
                      <a:pt x="16" y="3"/>
                      <a:pt x="18" y="3"/>
                      <a:pt x="19" y="3"/>
                    </a:cubicBezTo>
                    <a:cubicBezTo>
                      <a:pt x="15" y="3"/>
                      <a:pt x="16" y="2"/>
                      <a:pt x="13" y="3"/>
                    </a:cubicBezTo>
                    <a:cubicBezTo>
                      <a:pt x="9" y="2"/>
                      <a:pt x="7" y="2"/>
                      <a:pt x="10" y="2"/>
                    </a:cubicBezTo>
                    <a:cubicBezTo>
                      <a:pt x="12" y="2"/>
                      <a:pt x="11" y="2"/>
                      <a:pt x="12" y="2"/>
                    </a:cubicBezTo>
                    <a:cubicBezTo>
                      <a:pt x="16" y="2"/>
                      <a:pt x="14" y="2"/>
                      <a:pt x="18" y="2"/>
                    </a:cubicBezTo>
                    <a:cubicBezTo>
                      <a:pt x="12" y="2"/>
                      <a:pt x="12" y="0"/>
                      <a:pt x="2" y="0"/>
                    </a:cubicBezTo>
                    <a:cubicBezTo>
                      <a:pt x="0" y="0"/>
                      <a:pt x="3" y="0"/>
                      <a:pt x="3" y="1"/>
                    </a:cubicBezTo>
                    <a:cubicBezTo>
                      <a:pt x="5" y="0"/>
                      <a:pt x="9" y="1"/>
                      <a:pt x="10" y="1"/>
                    </a:cubicBezTo>
                    <a:cubicBezTo>
                      <a:pt x="9" y="1"/>
                      <a:pt x="12" y="1"/>
                      <a:pt x="8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2" y="2"/>
                      <a:pt x="3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6" y="4"/>
                      <a:pt x="14" y="4"/>
                    </a:cubicBezTo>
                    <a:cubicBezTo>
                      <a:pt x="17" y="4"/>
                      <a:pt x="19" y="4"/>
                      <a:pt x="21" y="4"/>
                    </a:cubicBezTo>
                    <a:cubicBezTo>
                      <a:pt x="22" y="4"/>
                      <a:pt x="19" y="4"/>
                      <a:pt x="24" y="4"/>
                    </a:cubicBezTo>
                    <a:cubicBezTo>
                      <a:pt x="29" y="4"/>
                      <a:pt x="19" y="4"/>
                      <a:pt x="24" y="4"/>
                    </a:cubicBez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8" name="Freeform 397">
                <a:extLst>
                  <a:ext uri="{FF2B5EF4-FFF2-40B4-BE49-F238E27FC236}">
                    <a16:creationId xmlns:a16="http://schemas.microsoft.com/office/drawing/2014/main" id="{38165940-87CA-464F-9C01-48C5234B2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801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1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9" name="Freeform 398">
                <a:extLst>
                  <a:ext uri="{FF2B5EF4-FFF2-40B4-BE49-F238E27FC236}">
                    <a16:creationId xmlns:a16="http://schemas.microsoft.com/office/drawing/2014/main" id="{0D069749-F00C-F343-B403-213D9CC24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7" y="2800"/>
                <a:ext cx="4" cy="1"/>
              </a:xfrm>
              <a:custGeom>
                <a:avLst/>
                <a:gdLst>
                  <a:gd name="T0" fmla="*/ 0 w 5"/>
                  <a:gd name="T1" fmla="*/ 1 h 1"/>
                  <a:gd name="T2" fmla="*/ 4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0" name="Freeform 399">
                <a:extLst>
                  <a:ext uri="{FF2B5EF4-FFF2-40B4-BE49-F238E27FC236}">
                    <a16:creationId xmlns:a16="http://schemas.microsoft.com/office/drawing/2014/main" id="{DBF81247-B1D4-9D4E-BB76-6BA89130A7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798"/>
                <a:ext cx="1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1" name="Freeform 400">
                <a:extLst>
                  <a:ext uri="{FF2B5EF4-FFF2-40B4-BE49-F238E27FC236}">
                    <a16:creationId xmlns:a16="http://schemas.microsoft.com/office/drawing/2014/main" id="{2F9EF239-238F-FD44-AC03-748F2058F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2795"/>
                <a:ext cx="12" cy="2"/>
              </a:xfrm>
              <a:custGeom>
                <a:avLst/>
                <a:gdLst>
                  <a:gd name="T0" fmla="*/ 0 w 14"/>
                  <a:gd name="T1" fmla="*/ 0 h 2"/>
                  <a:gd name="T2" fmla="*/ 1 w 14"/>
                  <a:gd name="T3" fmla="*/ 2 h 2"/>
                  <a:gd name="T4" fmla="*/ 13 w 14"/>
                  <a:gd name="T5" fmla="*/ 2 h 2"/>
                  <a:gd name="T6" fmla="*/ 5 w 14"/>
                  <a:gd name="T7" fmla="*/ 1 h 2"/>
                  <a:gd name="T8" fmla="*/ 5 w 14"/>
                  <a:gd name="T9" fmla="*/ 1 h 2"/>
                  <a:gd name="T10" fmla="*/ 0 w 1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2">
                    <a:moveTo>
                      <a:pt x="0" y="0"/>
                    </a:moveTo>
                    <a:cubicBezTo>
                      <a:pt x="1" y="1"/>
                      <a:pt x="4" y="1"/>
                      <a:pt x="1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2"/>
                      <a:pt x="6" y="2"/>
                      <a:pt x="5" y="1"/>
                    </a:cubicBezTo>
                    <a:cubicBezTo>
                      <a:pt x="9" y="2"/>
                      <a:pt x="4" y="1"/>
                      <a:pt x="5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2" name="Freeform 401">
                <a:extLst>
                  <a:ext uri="{FF2B5EF4-FFF2-40B4-BE49-F238E27FC236}">
                    <a16:creationId xmlns:a16="http://schemas.microsoft.com/office/drawing/2014/main" id="{8620B07B-FE31-B241-9992-C2188627D5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7" y="2785"/>
                <a:ext cx="18" cy="12"/>
              </a:xfrm>
              <a:custGeom>
                <a:avLst/>
                <a:gdLst>
                  <a:gd name="T0" fmla="*/ 12 w 22"/>
                  <a:gd name="T1" fmla="*/ 12 h 14"/>
                  <a:gd name="T2" fmla="*/ 11 w 22"/>
                  <a:gd name="T3" fmla="*/ 11 h 14"/>
                  <a:gd name="T4" fmla="*/ 13 w 22"/>
                  <a:gd name="T5" fmla="*/ 12 h 14"/>
                  <a:gd name="T6" fmla="*/ 16 w 22"/>
                  <a:gd name="T7" fmla="*/ 12 h 14"/>
                  <a:gd name="T8" fmla="*/ 14 w 22"/>
                  <a:gd name="T9" fmla="*/ 12 h 14"/>
                  <a:gd name="T10" fmla="*/ 12 w 22"/>
                  <a:gd name="T11" fmla="*/ 11 h 14"/>
                  <a:gd name="T12" fmla="*/ 8 w 22"/>
                  <a:gd name="T13" fmla="*/ 10 h 14"/>
                  <a:gd name="T14" fmla="*/ 16 w 22"/>
                  <a:gd name="T15" fmla="*/ 10 h 14"/>
                  <a:gd name="T16" fmla="*/ 5 w 22"/>
                  <a:gd name="T17" fmla="*/ 9 h 14"/>
                  <a:gd name="T18" fmla="*/ 9 w 22"/>
                  <a:gd name="T19" fmla="*/ 8 h 14"/>
                  <a:gd name="T20" fmla="*/ 9 w 22"/>
                  <a:gd name="T21" fmla="*/ 8 h 14"/>
                  <a:gd name="T22" fmla="*/ 10 w 22"/>
                  <a:gd name="T23" fmla="*/ 8 h 14"/>
                  <a:gd name="T24" fmla="*/ 15 w 22"/>
                  <a:gd name="T25" fmla="*/ 9 h 14"/>
                  <a:gd name="T26" fmla="*/ 14 w 22"/>
                  <a:gd name="T27" fmla="*/ 8 h 14"/>
                  <a:gd name="T28" fmla="*/ 17 w 22"/>
                  <a:gd name="T29" fmla="*/ 9 h 14"/>
                  <a:gd name="T30" fmla="*/ 13 w 22"/>
                  <a:gd name="T31" fmla="*/ 6 h 14"/>
                  <a:gd name="T32" fmla="*/ 16 w 22"/>
                  <a:gd name="T33" fmla="*/ 7 h 14"/>
                  <a:gd name="T34" fmla="*/ 7 w 22"/>
                  <a:gd name="T35" fmla="*/ 4 h 14"/>
                  <a:gd name="T36" fmla="*/ 8 w 22"/>
                  <a:gd name="T37" fmla="*/ 4 h 14"/>
                  <a:gd name="T38" fmla="*/ 14 w 22"/>
                  <a:gd name="T39" fmla="*/ 6 h 14"/>
                  <a:gd name="T40" fmla="*/ 12 w 22"/>
                  <a:gd name="T41" fmla="*/ 5 h 14"/>
                  <a:gd name="T42" fmla="*/ 17 w 22"/>
                  <a:gd name="T43" fmla="*/ 6 h 14"/>
                  <a:gd name="T44" fmla="*/ 9 w 22"/>
                  <a:gd name="T45" fmla="*/ 3 h 14"/>
                  <a:gd name="T46" fmla="*/ 11 w 22"/>
                  <a:gd name="T47" fmla="*/ 3 h 14"/>
                  <a:gd name="T48" fmla="*/ 2 w 22"/>
                  <a:gd name="T49" fmla="*/ 0 h 14"/>
                  <a:gd name="T50" fmla="*/ 2 w 22"/>
                  <a:gd name="T51" fmla="*/ 4 h 14"/>
                  <a:gd name="T52" fmla="*/ 7 w 22"/>
                  <a:gd name="T53" fmla="*/ 6 h 14"/>
                  <a:gd name="T54" fmla="*/ 1 w 22"/>
                  <a:gd name="T55" fmla="*/ 4 h 14"/>
                  <a:gd name="T56" fmla="*/ 7 w 22"/>
                  <a:gd name="T57" fmla="*/ 6 h 14"/>
                  <a:gd name="T58" fmla="*/ 2 w 22"/>
                  <a:gd name="T59" fmla="*/ 5 h 14"/>
                  <a:gd name="T60" fmla="*/ 7 w 22"/>
                  <a:gd name="T61" fmla="*/ 6 h 14"/>
                  <a:gd name="T62" fmla="*/ 0 w 22"/>
                  <a:gd name="T63" fmla="*/ 5 h 14"/>
                  <a:gd name="T64" fmla="*/ 2 w 22"/>
                  <a:gd name="T65" fmla="*/ 10 h 14"/>
                  <a:gd name="T66" fmla="*/ 7 w 22"/>
                  <a:gd name="T67" fmla="*/ 11 h 14"/>
                  <a:gd name="T68" fmla="*/ 7 w 22"/>
                  <a:gd name="T69" fmla="*/ 12 h 14"/>
                  <a:gd name="T70" fmla="*/ 10 w 22"/>
                  <a:gd name="T71" fmla="*/ 13 h 14"/>
                  <a:gd name="T72" fmla="*/ 1 w 22"/>
                  <a:gd name="T73" fmla="*/ 12 h 14"/>
                  <a:gd name="T74" fmla="*/ 2 w 22"/>
                  <a:gd name="T75" fmla="*/ 13 h 14"/>
                  <a:gd name="T76" fmla="*/ 4 w 22"/>
                  <a:gd name="T77" fmla="*/ 12 h 14"/>
                  <a:gd name="T78" fmla="*/ 2 w 22"/>
                  <a:gd name="T79" fmla="*/ 13 h 14"/>
                  <a:gd name="T80" fmla="*/ 14 w 22"/>
                  <a:gd name="T81" fmla="*/ 13 h 14"/>
                  <a:gd name="T82" fmla="*/ 18 w 22"/>
                  <a:gd name="T83" fmla="*/ 13 h 14"/>
                  <a:gd name="T84" fmla="*/ 12 w 22"/>
                  <a:gd name="T8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4">
                    <a:moveTo>
                      <a:pt x="12" y="12"/>
                    </a:moveTo>
                    <a:cubicBezTo>
                      <a:pt x="12" y="12"/>
                      <a:pt x="9" y="11"/>
                      <a:pt x="11" y="11"/>
                    </a:cubicBezTo>
                    <a:cubicBezTo>
                      <a:pt x="13" y="12"/>
                      <a:pt x="14" y="12"/>
                      <a:pt x="13" y="12"/>
                    </a:cubicBezTo>
                    <a:cubicBezTo>
                      <a:pt x="19" y="13"/>
                      <a:pt x="13" y="12"/>
                      <a:pt x="16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1"/>
                      <a:pt x="9" y="11"/>
                      <a:pt x="12" y="11"/>
                    </a:cubicBezTo>
                    <a:cubicBezTo>
                      <a:pt x="11" y="10"/>
                      <a:pt x="11" y="10"/>
                      <a:pt x="8" y="10"/>
                    </a:cubicBezTo>
                    <a:cubicBezTo>
                      <a:pt x="12" y="10"/>
                      <a:pt x="12" y="10"/>
                      <a:pt x="16" y="10"/>
                    </a:cubicBezTo>
                    <a:cubicBezTo>
                      <a:pt x="14" y="10"/>
                      <a:pt x="9" y="9"/>
                      <a:pt x="5" y="9"/>
                    </a:cubicBezTo>
                    <a:cubicBezTo>
                      <a:pt x="11" y="9"/>
                      <a:pt x="4" y="8"/>
                      <a:pt x="9" y="8"/>
                    </a:cubicBezTo>
                    <a:cubicBezTo>
                      <a:pt x="9" y="8"/>
                      <a:pt x="10" y="8"/>
                      <a:pt x="9" y="8"/>
                    </a:cubicBezTo>
                    <a:cubicBezTo>
                      <a:pt x="15" y="10"/>
                      <a:pt x="8" y="8"/>
                      <a:pt x="10" y="8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9"/>
                      <a:pt x="11" y="7"/>
                      <a:pt x="14" y="8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3" y="7"/>
                      <a:pt x="15" y="7"/>
                      <a:pt x="13" y="6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3" y="5"/>
                      <a:pt x="14" y="7"/>
                      <a:pt x="7" y="4"/>
                    </a:cubicBezTo>
                    <a:cubicBezTo>
                      <a:pt x="16" y="7"/>
                      <a:pt x="4" y="3"/>
                      <a:pt x="8" y="4"/>
                    </a:cubicBezTo>
                    <a:cubicBezTo>
                      <a:pt x="12" y="5"/>
                      <a:pt x="10" y="5"/>
                      <a:pt x="14" y="6"/>
                    </a:cubicBezTo>
                    <a:cubicBezTo>
                      <a:pt x="9" y="4"/>
                      <a:pt x="13" y="5"/>
                      <a:pt x="12" y="5"/>
                    </a:cubicBezTo>
                    <a:cubicBezTo>
                      <a:pt x="16" y="6"/>
                      <a:pt x="12" y="4"/>
                      <a:pt x="17" y="6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2" y="4"/>
                      <a:pt x="11" y="3"/>
                      <a:pt x="11" y="3"/>
                    </a:cubicBezTo>
                    <a:cubicBezTo>
                      <a:pt x="11" y="3"/>
                      <a:pt x="4" y="1"/>
                      <a:pt x="2" y="0"/>
                    </a:cubicBezTo>
                    <a:cubicBezTo>
                      <a:pt x="4" y="2"/>
                      <a:pt x="5" y="3"/>
                      <a:pt x="2" y="4"/>
                    </a:cubicBezTo>
                    <a:cubicBezTo>
                      <a:pt x="9" y="5"/>
                      <a:pt x="2" y="4"/>
                      <a:pt x="7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5"/>
                      <a:pt x="5" y="5"/>
                      <a:pt x="7" y="6"/>
                    </a:cubicBezTo>
                    <a:cubicBezTo>
                      <a:pt x="8" y="6"/>
                      <a:pt x="4" y="5"/>
                      <a:pt x="2" y="5"/>
                    </a:cubicBezTo>
                    <a:cubicBezTo>
                      <a:pt x="1" y="5"/>
                      <a:pt x="4" y="5"/>
                      <a:pt x="7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7"/>
                      <a:pt x="6" y="9"/>
                      <a:pt x="2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4" y="11"/>
                      <a:pt x="16" y="13"/>
                      <a:pt x="7" y="12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8" y="13"/>
                      <a:pt x="4" y="12"/>
                      <a:pt x="1" y="12"/>
                    </a:cubicBezTo>
                    <a:cubicBezTo>
                      <a:pt x="2" y="12"/>
                      <a:pt x="1" y="12"/>
                      <a:pt x="2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8" y="13"/>
                      <a:pt x="5" y="13"/>
                      <a:pt x="2" y="13"/>
                    </a:cubicBezTo>
                    <a:cubicBezTo>
                      <a:pt x="7" y="14"/>
                      <a:pt x="10" y="13"/>
                      <a:pt x="14" y="13"/>
                    </a:cubicBezTo>
                    <a:cubicBezTo>
                      <a:pt x="6" y="12"/>
                      <a:pt x="22" y="14"/>
                      <a:pt x="18" y="13"/>
                    </a:cubicBez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3" name="Freeform 402">
                <a:extLst>
                  <a:ext uri="{FF2B5EF4-FFF2-40B4-BE49-F238E27FC236}">
                    <a16:creationId xmlns:a16="http://schemas.microsoft.com/office/drawing/2014/main" id="{B6515C41-B10A-D047-9D4F-15F1BC284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7" y="279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4" name="Freeform 403">
                <a:extLst>
                  <a:ext uri="{FF2B5EF4-FFF2-40B4-BE49-F238E27FC236}">
                    <a16:creationId xmlns:a16="http://schemas.microsoft.com/office/drawing/2014/main" id="{48CB6C34-CE61-D04A-A578-20442FECA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5" y="278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5" name="Rectangle 404">
                <a:extLst>
                  <a:ext uri="{FF2B5EF4-FFF2-40B4-BE49-F238E27FC236}">
                    <a16:creationId xmlns:a16="http://schemas.microsoft.com/office/drawing/2014/main" id="{267D18E4-2C20-BC4C-914F-D09DF6C27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79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6" name="Freeform 405">
                <a:extLst>
                  <a:ext uri="{FF2B5EF4-FFF2-40B4-BE49-F238E27FC236}">
                    <a16:creationId xmlns:a16="http://schemas.microsoft.com/office/drawing/2014/main" id="{E9C741B6-6FAD-7346-8782-2477CB276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797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sp>
          <p:nvSpPr>
            <p:cNvPr id="62" name="Freeform 407">
              <a:extLst>
                <a:ext uri="{FF2B5EF4-FFF2-40B4-BE49-F238E27FC236}">
                  <a16:creationId xmlns:a16="http://schemas.microsoft.com/office/drawing/2014/main" id="{0232B742-F0F7-924B-9911-EC632301E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787"/>
              <a:ext cx="3" cy="1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3" name="Freeform 408">
              <a:extLst>
                <a:ext uri="{FF2B5EF4-FFF2-40B4-BE49-F238E27FC236}">
                  <a16:creationId xmlns:a16="http://schemas.microsoft.com/office/drawing/2014/main" id="{794A2606-DDC5-4247-9EF6-D2C78A32D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7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4" name="Freeform 409">
              <a:extLst>
                <a:ext uri="{FF2B5EF4-FFF2-40B4-BE49-F238E27FC236}">
                  <a16:creationId xmlns:a16="http://schemas.microsoft.com/office/drawing/2014/main" id="{F273F2E3-61DB-E949-8002-89B89CFD5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764"/>
              <a:ext cx="20" cy="25"/>
            </a:xfrm>
            <a:custGeom>
              <a:avLst/>
              <a:gdLst>
                <a:gd name="T0" fmla="*/ 16 w 25"/>
                <a:gd name="T1" fmla="*/ 10 h 31"/>
                <a:gd name="T2" fmla="*/ 12 w 25"/>
                <a:gd name="T3" fmla="*/ 5 h 31"/>
                <a:gd name="T4" fmla="*/ 9 w 25"/>
                <a:gd name="T5" fmla="*/ 3 h 31"/>
                <a:gd name="T6" fmla="*/ 11 w 25"/>
                <a:gd name="T7" fmla="*/ 7 h 31"/>
                <a:gd name="T8" fmla="*/ 9 w 25"/>
                <a:gd name="T9" fmla="*/ 9 h 31"/>
                <a:gd name="T10" fmla="*/ 7 w 25"/>
                <a:gd name="T11" fmla="*/ 9 h 31"/>
                <a:gd name="T12" fmla="*/ 11 w 25"/>
                <a:gd name="T13" fmla="*/ 15 h 31"/>
                <a:gd name="T14" fmla="*/ 8 w 25"/>
                <a:gd name="T15" fmla="*/ 14 h 31"/>
                <a:gd name="T16" fmla="*/ 6 w 25"/>
                <a:gd name="T17" fmla="*/ 14 h 31"/>
                <a:gd name="T18" fmla="*/ 15 w 25"/>
                <a:gd name="T19" fmla="*/ 20 h 31"/>
                <a:gd name="T20" fmla="*/ 14 w 25"/>
                <a:gd name="T21" fmla="*/ 21 h 31"/>
                <a:gd name="T22" fmla="*/ 10 w 25"/>
                <a:gd name="T23" fmla="*/ 20 h 31"/>
                <a:gd name="T24" fmla="*/ 10 w 25"/>
                <a:gd name="T25" fmla="*/ 21 h 31"/>
                <a:gd name="T26" fmla="*/ 7 w 25"/>
                <a:gd name="T27" fmla="*/ 21 h 31"/>
                <a:gd name="T28" fmla="*/ 9 w 25"/>
                <a:gd name="T29" fmla="*/ 23 h 31"/>
                <a:gd name="T30" fmla="*/ 12 w 25"/>
                <a:gd name="T31" fmla="*/ 26 h 31"/>
                <a:gd name="T32" fmla="*/ 8 w 25"/>
                <a:gd name="T33" fmla="*/ 24 h 31"/>
                <a:gd name="T34" fmla="*/ 9 w 25"/>
                <a:gd name="T35" fmla="*/ 25 h 31"/>
                <a:gd name="T36" fmla="*/ 7 w 25"/>
                <a:gd name="T37" fmla="*/ 27 h 31"/>
                <a:gd name="T38" fmla="*/ 9 w 25"/>
                <a:gd name="T39" fmla="*/ 27 h 31"/>
                <a:gd name="T40" fmla="*/ 6 w 25"/>
                <a:gd name="T41" fmla="*/ 25 h 31"/>
                <a:gd name="T42" fmla="*/ 17 w 25"/>
                <a:gd name="T43" fmla="*/ 29 h 31"/>
                <a:gd name="T44" fmla="*/ 18 w 25"/>
                <a:gd name="T45" fmla="*/ 29 h 31"/>
                <a:gd name="T46" fmla="*/ 17 w 25"/>
                <a:gd name="T47" fmla="*/ 28 h 31"/>
                <a:gd name="T48" fmla="*/ 19 w 25"/>
                <a:gd name="T49" fmla="*/ 28 h 31"/>
                <a:gd name="T50" fmla="*/ 20 w 25"/>
                <a:gd name="T51" fmla="*/ 27 h 31"/>
                <a:gd name="T52" fmla="*/ 18 w 25"/>
                <a:gd name="T53" fmla="*/ 26 h 31"/>
                <a:gd name="T54" fmla="*/ 19 w 25"/>
                <a:gd name="T55" fmla="*/ 26 h 31"/>
                <a:gd name="T56" fmla="*/ 19 w 25"/>
                <a:gd name="T57" fmla="*/ 26 h 31"/>
                <a:gd name="T58" fmla="*/ 18 w 25"/>
                <a:gd name="T59" fmla="*/ 25 h 31"/>
                <a:gd name="T60" fmla="*/ 16 w 25"/>
                <a:gd name="T61" fmla="*/ 23 h 31"/>
                <a:gd name="T62" fmla="*/ 20 w 25"/>
                <a:gd name="T63" fmla="*/ 25 h 31"/>
                <a:gd name="T64" fmla="*/ 21 w 25"/>
                <a:gd name="T65" fmla="*/ 24 h 31"/>
                <a:gd name="T66" fmla="*/ 17 w 25"/>
                <a:gd name="T67" fmla="*/ 21 h 31"/>
                <a:gd name="T68" fmla="*/ 16 w 25"/>
                <a:gd name="T69" fmla="*/ 19 h 31"/>
                <a:gd name="T70" fmla="*/ 15 w 25"/>
                <a:gd name="T71" fmla="*/ 16 h 31"/>
                <a:gd name="T72" fmla="*/ 16 w 25"/>
                <a:gd name="T73" fmla="*/ 16 h 31"/>
                <a:gd name="T74" fmla="*/ 16 w 25"/>
                <a:gd name="T75" fmla="*/ 14 h 31"/>
                <a:gd name="T76" fmla="*/ 11 w 25"/>
                <a:gd name="T77" fmla="*/ 11 h 31"/>
                <a:gd name="T78" fmla="*/ 19 w 25"/>
                <a:gd name="T7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" h="31">
                  <a:moveTo>
                    <a:pt x="20" y="15"/>
                  </a:moveTo>
                  <a:cubicBezTo>
                    <a:pt x="20" y="14"/>
                    <a:pt x="19" y="13"/>
                    <a:pt x="16" y="1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1"/>
                    <a:pt x="15" y="8"/>
                    <a:pt x="12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9"/>
                    <a:pt x="10" y="4"/>
                    <a:pt x="9" y="3"/>
                  </a:cubicBezTo>
                  <a:cubicBezTo>
                    <a:pt x="9" y="4"/>
                    <a:pt x="16" y="11"/>
                    <a:pt x="14" y="9"/>
                  </a:cubicBezTo>
                  <a:cubicBezTo>
                    <a:pt x="14" y="10"/>
                    <a:pt x="12" y="8"/>
                    <a:pt x="11" y="7"/>
                  </a:cubicBezTo>
                  <a:cubicBezTo>
                    <a:pt x="10" y="7"/>
                    <a:pt x="15" y="11"/>
                    <a:pt x="15" y="12"/>
                  </a:cubicBezTo>
                  <a:cubicBezTo>
                    <a:pt x="2" y="0"/>
                    <a:pt x="18" y="16"/>
                    <a:pt x="9" y="9"/>
                  </a:cubicBezTo>
                  <a:cubicBezTo>
                    <a:pt x="10" y="10"/>
                    <a:pt x="9" y="10"/>
                    <a:pt x="11" y="12"/>
                  </a:cubicBezTo>
                  <a:cubicBezTo>
                    <a:pt x="8" y="9"/>
                    <a:pt x="11" y="13"/>
                    <a:pt x="7" y="9"/>
                  </a:cubicBezTo>
                  <a:cubicBezTo>
                    <a:pt x="15" y="16"/>
                    <a:pt x="2" y="8"/>
                    <a:pt x="13" y="16"/>
                  </a:cubicBezTo>
                  <a:cubicBezTo>
                    <a:pt x="9" y="14"/>
                    <a:pt x="13" y="16"/>
                    <a:pt x="11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2"/>
                    <a:pt x="13" y="17"/>
                    <a:pt x="8" y="14"/>
                  </a:cubicBezTo>
                  <a:cubicBezTo>
                    <a:pt x="7" y="14"/>
                    <a:pt x="11" y="16"/>
                    <a:pt x="14" y="18"/>
                  </a:cubicBezTo>
                  <a:cubicBezTo>
                    <a:pt x="12" y="18"/>
                    <a:pt x="11" y="17"/>
                    <a:pt x="6" y="14"/>
                  </a:cubicBezTo>
                  <a:cubicBezTo>
                    <a:pt x="12" y="18"/>
                    <a:pt x="9" y="16"/>
                    <a:pt x="11" y="18"/>
                  </a:cubicBezTo>
                  <a:cubicBezTo>
                    <a:pt x="12" y="18"/>
                    <a:pt x="13" y="19"/>
                    <a:pt x="15" y="20"/>
                  </a:cubicBezTo>
                  <a:cubicBezTo>
                    <a:pt x="14" y="20"/>
                    <a:pt x="18" y="23"/>
                    <a:pt x="19" y="24"/>
                  </a:cubicBezTo>
                  <a:cubicBezTo>
                    <a:pt x="13" y="21"/>
                    <a:pt x="19" y="23"/>
                    <a:pt x="14" y="21"/>
                  </a:cubicBezTo>
                  <a:cubicBezTo>
                    <a:pt x="12" y="19"/>
                    <a:pt x="12" y="19"/>
                    <a:pt x="8" y="16"/>
                  </a:cubicBezTo>
                  <a:cubicBezTo>
                    <a:pt x="8" y="16"/>
                    <a:pt x="8" y="18"/>
                    <a:pt x="10" y="20"/>
                  </a:cubicBezTo>
                  <a:cubicBezTo>
                    <a:pt x="9" y="19"/>
                    <a:pt x="8" y="18"/>
                    <a:pt x="7" y="18"/>
                  </a:cubicBezTo>
                  <a:cubicBezTo>
                    <a:pt x="4" y="17"/>
                    <a:pt x="13" y="22"/>
                    <a:pt x="10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1" y="21"/>
                    <a:pt x="5" y="19"/>
                    <a:pt x="7" y="2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3" y="19"/>
                    <a:pt x="15" y="25"/>
                    <a:pt x="9" y="23"/>
                  </a:cubicBezTo>
                  <a:cubicBezTo>
                    <a:pt x="14" y="26"/>
                    <a:pt x="17" y="27"/>
                    <a:pt x="17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6" y="27"/>
                    <a:pt x="7" y="23"/>
                    <a:pt x="5" y="21"/>
                  </a:cubicBezTo>
                  <a:cubicBezTo>
                    <a:pt x="7" y="23"/>
                    <a:pt x="4" y="22"/>
                    <a:pt x="8" y="2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13" y="26"/>
                    <a:pt x="9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0" y="24"/>
                    <a:pt x="7" y="27"/>
                  </a:cubicBezTo>
                  <a:cubicBezTo>
                    <a:pt x="9" y="28"/>
                    <a:pt x="15" y="30"/>
                    <a:pt x="17" y="31"/>
                  </a:cubicBezTo>
                  <a:cubicBezTo>
                    <a:pt x="15" y="30"/>
                    <a:pt x="11" y="28"/>
                    <a:pt x="9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0" y="27"/>
                    <a:pt x="9" y="26"/>
                    <a:pt x="6" y="25"/>
                  </a:cubicBezTo>
                  <a:cubicBezTo>
                    <a:pt x="4" y="24"/>
                    <a:pt x="10" y="27"/>
                    <a:pt x="8" y="25"/>
                  </a:cubicBezTo>
                  <a:cubicBezTo>
                    <a:pt x="12" y="27"/>
                    <a:pt x="13" y="28"/>
                    <a:pt x="17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7" y="29"/>
                    <a:pt x="16" y="29"/>
                    <a:pt x="18" y="29"/>
                  </a:cubicBezTo>
                  <a:cubicBezTo>
                    <a:pt x="12" y="27"/>
                    <a:pt x="21" y="30"/>
                    <a:pt x="1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7"/>
                    <a:pt x="15" y="27"/>
                    <a:pt x="14" y="27"/>
                  </a:cubicBezTo>
                  <a:cubicBezTo>
                    <a:pt x="18" y="28"/>
                    <a:pt x="17" y="28"/>
                    <a:pt x="19" y="28"/>
                  </a:cubicBezTo>
                  <a:cubicBezTo>
                    <a:pt x="17" y="27"/>
                    <a:pt x="12" y="25"/>
                    <a:pt x="13" y="25"/>
                  </a:cubicBezTo>
                  <a:cubicBezTo>
                    <a:pt x="18" y="27"/>
                    <a:pt x="15" y="25"/>
                    <a:pt x="20" y="27"/>
                  </a:cubicBezTo>
                  <a:cubicBezTo>
                    <a:pt x="15" y="25"/>
                    <a:pt x="18" y="26"/>
                    <a:pt x="15" y="25"/>
                  </a:cubicBezTo>
                  <a:cubicBezTo>
                    <a:pt x="14" y="24"/>
                    <a:pt x="15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16" y="25"/>
                    <a:pt x="19" y="26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2" y="27"/>
                    <a:pt x="13" y="22"/>
                    <a:pt x="18" y="25"/>
                  </a:cubicBezTo>
                  <a:cubicBezTo>
                    <a:pt x="16" y="23"/>
                    <a:pt x="16" y="23"/>
                    <a:pt x="11" y="20"/>
                  </a:cubicBezTo>
                  <a:cubicBezTo>
                    <a:pt x="13" y="21"/>
                    <a:pt x="17" y="23"/>
                    <a:pt x="16" y="23"/>
                  </a:cubicBezTo>
                  <a:cubicBezTo>
                    <a:pt x="12" y="20"/>
                    <a:pt x="18" y="23"/>
                    <a:pt x="15" y="21"/>
                  </a:cubicBezTo>
                  <a:cubicBezTo>
                    <a:pt x="19" y="24"/>
                    <a:pt x="16" y="22"/>
                    <a:pt x="20" y="25"/>
                  </a:cubicBezTo>
                  <a:cubicBezTo>
                    <a:pt x="22" y="26"/>
                    <a:pt x="17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3"/>
                    <a:pt x="16" y="21"/>
                    <a:pt x="20" y="23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9" y="22"/>
                    <a:pt x="18" y="21"/>
                    <a:pt x="21" y="23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22" y="23"/>
                    <a:pt x="17" y="19"/>
                    <a:pt x="12" y="15"/>
                  </a:cubicBezTo>
                  <a:cubicBezTo>
                    <a:pt x="13" y="15"/>
                    <a:pt x="14" y="15"/>
                    <a:pt x="15" y="1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20" y="20"/>
                    <a:pt x="16" y="16"/>
                  </a:cubicBezTo>
                  <a:cubicBezTo>
                    <a:pt x="15" y="15"/>
                    <a:pt x="19" y="19"/>
                    <a:pt x="20" y="19"/>
                  </a:cubicBezTo>
                  <a:cubicBezTo>
                    <a:pt x="14" y="14"/>
                    <a:pt x="25" y="22"/>
                    <a:pt x="16" y="14"/>
                  </a:cubicBezTo>
                  <a:cubicBezTo>
                    <a:pt x="16" y="14"/>
                    <a:pt x="14" y="13"/>
                    <a:pt x="14" y="13"/>
                  </a:cubicBezTo>
                  <a:cubicBezTo>
                    <a:pt x="13" y="12"/>
                    <a:pt x="11" y="11"/>
                    <a:pt x="11" y="11"/>
                  </a:cubicBezTo>
                  <a:cubicBezTo>
                    <a:pt x="11" y="10"/>
                    <a:pt x="14" y="13"/>
                    <a:pt x="13" y="11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5" y="21"/>
                    <a:pt x="12" y="8"/>
                    <a:pt x="20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5" name="Freeform 410">
              <a:extLst>
                <a:ext uri="{FF2B5EF4-FFF2-40B4-BE49-F238E27FC236}">
                  <a16:creationId xmlns:a16="http://schemas.microsoft.com/office/drawing/2014/main" id="{8081A95C-5963-C24B-AFFE-9B2AC4509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780"/>
              <a:ext cx="2" cy="1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1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" name="Rectangle 411">
              <a:extLst>
                <a:ext uri="{FF2B5EF4-FFF2-40B4-BE49-F238E27FC236}">
                  <a16:creationId xmlns:a16="http://schemas.microsoft.com/office/drawing/2014/main" id="{57D1AFD6-86FC-9D4F-8C2B-0CF2D5B2C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" y="2779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" name="Freeform 412">
              <a:extLst>
                <a:ext uri="{FF2B5EF4-FFF2-40B4-BE49-F238E27FC236}">
                  <a16:creationId xmlns:a16="http://schemas.microsoft.com/office/drawing/2014/main" id="{2D9DEE9C-4D5C-6B43-9B44-D400340ED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2775"/>
              <a:ext cx="2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1" y="1"/>
                  </a:cubicBezTo>
                  <a:cubicBezTo>
                    <a:pt x="1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" name="Freeform 413">
              <a:extLst>
                <a:ext uri="{FF2B5EF4-FFF2-40B4-BE49-F238E27FC236}">
                  <a16:creationId xmlns:a16="http://schemas.microsoft.com/office/drawing/2014/main" id="{8555FC4C-2981-6C4D-9275-4FCC012FE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773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" name="Freeform 414">
              <a:extLst>
                <a:ext uri="{FF2B5EF4-FFF2-40B4-BE49-F238E27FC236}">
                  <a16:creationId xmlns:a16="http://schemas.microsoft.com/office/drawing/2014/main" id="{2278D0DC-C8B3-574B-9411-CDECA731E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" y="2758"/>
              <a:ext cx="13" cy="18"/>
            </a:xfrm>
            <a:custGeom>
              <a:avLst/>
              <a:gdLst>
                <a:gd name="T0" fmla="*/ 14 w 16"/>
                <a:gd name="T1" fmla="*/ 9 h 23"/>
                <a:gd name="T2" fmla="*/ 13 w 16"/>
                <a:gd name="T3" fmla="*/ 5 h 23"/>
                <a:gd name="T4" fmla="*/ 15 w 16"/>
                <a:gd name="T5" fmla="*/ 8 h 23"/>
                <a:gd name="T6" fmla="*/ 12 w 16"/>
                <a:gd name="T7" fmla="*/ 0 h 23"/>
                <a:gd name="T8" fmla="*/ 9 w 16"/>
                <a:gd name="T9" fmla="*/ 8 h 23"/>
                <a:gd name="T10" fmla="*/ 7 w 16"/>
                <a:gd name="T11" fmla="*/ 5 h 23"/>
                <a:gd name="T12" fmla="*/ 9 w 16"/>
                <a:gd name="T13" fmla="*/ 11 h 23"/>
                <a:gd name="T14" fmla="*/ 5 w 16"/>
                <a:gd name="T15" fmla="*/ 6 h 23"/>
                <a:gd name="T16" fmla="*/ 5 w 16"/>
                <a:gd name="T17" fmla="*/ 9 h 23"/>
                <a:gd name="T18" fmla="*/ 7 w 16"/>
                <a:gd name="T19" fmla="*/ 11 h 23"/>
                <a:gd name="T20" fmla="*/ 6 w 16"/>
                <a:gd name="T21" fmla="*/ 10 h 23"/>
                <a:gd name="T22" fmla="*/ 7 w 16"/>
                <a:gd name="T23" fmla="*/ 11 h 23"/>
                <a:gd name="T24" fmla="*/ 6 w 16"/>
                <a:gd name="T25" fmla="*/ 12 h 23"/>
                <a:gd name="T26" fmla="*/ 6 w 16"/>
                <a:gd name="T27" fmla="*/ 11 h 23"/>
                <a:gd name="T28" fmla="*/ 6 w 16"/>
                <a:gd name="T29" fmla="*/ 13 h 23"/>
                <a:gd name="T30" fmla="*/ 4 w 16"/>
                <a:gd name="T31" fmla="*/ 10 h 23"/>
                <a:gd name="T32" fmla="*/ 7 w 16"/>
                <a:gd name="T33" fmla="*/ 15 h 23"/>
                <a:gd name="T34" fmla="*/ 9 w 16"/>
                <a:gd name="T35" fmla="*/ 18 h 23"/>
                <a:gd name="T36" fmla="*/ 8 w 16"/>
                <a:gd name="T37" fmla="*/ 15 h 23"/>
                <a:gd name="T38" fmla="*/ 8 w 16"/>
                <a:gd name="T39" fmla="*/ 15 h 23"/>
                <a:gd name="T40" fmla="*/ 7 w 16"/>
                <a:gd name="T41" fmla="*/ 13 h 23"/>
                <a:gd name="T42" fmla="*/ 11 w 16"/>
                <a:gd name="T43" fmla="*/ 18 h 23"/>
                <a:gd name="T44" fmla="*/ 14 w 16"/>
                <a:gd name="T45" fmla="*/ 20 h 23"/>
                <a:gd name="T46" fmla="*/ 14 w 16"/>
                <a:gd name="T47" fmla="*/ 20 h 23"/>
                <a:gd name="T48" fmla="*/ 13 w 16"/>
                <a:gd name="T49" fmla="*/ 18 h 23"/>
                <a:gd name="T50" fmla="*/ 11 w 16"/>
                <a:gd name="T51" fmla="*/ 16 h 23"/>
                <a:gd name="T52" fmla="*/ 7 w 16"/>
                <a:gd name="T53" fmla="*/ 11 h 23"/>
                <a:gd name="T54" fmla="*/ 8 w 16"/>
                <a:gd name="T55" fmla="*/ 11 h 23"/>
                <a:gd name="T56" fmla="*/ 11 w 16"/>
                <a:gd name="T57" fmla="*/ 15 h 23"/>
                <a:gd name="T58" fmla="*/ 10 w 16"/>
                <a:gd name="T59" fmla="*/ 13 h 23"/>
                <a:gd name="T60" fmla="*/ 14 w 16"/>
                <a:gd name="T61" fmla="*/ 18 h 23"/>
                <a:gd name="T62" fmla="*/ 10 w 16"/>
                <a:gd name="T63" fmla="*/ 13 h 23"/>
                <a:gd name="T64" fmla="*/ 12 w 16"/>
                <a:gd name="T65" fmla="*/ 11 h 23"/>
                <a:gd name="T66" fmla="*/ 13 w 16"/>
                <a:gd name="T67" fmla="*/ 14 h 23"/>
                <a:gd name="T68" fmla="*/ 11 w 16"/>
                <a:gd name="T69" fmla="*/ 10 h 23"/>
                <a:gd name="T70" fmla="*/ 14 w 16"/>
                <a:gd name="T71" fmla="*/ 11 h 23"/>
                <a:gd name="T72" fmla="*/ 12 w 16"/>
                <a:gd name="T73" fmla="*/ 9 h 23"/>
                <a:gd name="T74" fmla="*/ 14 w 16"/>
                <a:gd name="T75" fmla="*/ 9 h 23"/>
                <a:gd name="T76" fmla="*/ 14 w 16"/>
                <a:gd name="T77" fmla="*/ 9 h 23"/>
                <a:gd name="T78" fmla="*/ 11 w 16"/>
                <a:gd name="T79" fmla="*/ 3 h 23"/>
                <a:gd name="T80" fmla="*/ 14 w 16"/>
                <a:gd name="T8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" h="23">
                  <a:moveTo>
                    <a:pt x="14" y="9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14" y="7"/>
                    <a:pt x="13" y="4"/>
                    <a:pt x="15" y="8"/>
                  </a:cubicBezTo>
                  <a:cubicBezTo>
                    <a:pt x="12" y="3"/>
                    <a:pt x="16" y="7"/>
                    <a:pt x="12" y="0"/>
                  </a:cubicBezTo>
                  <a:cubicBezTo>
                    <a:pt x="11" y="3"/>
                    <a:pt x="6" y="1"/>
                    <a:pt x="9" y="8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0" y="11"/>
                    <a:pt x="2" y="0"/>
                    <a:pt x="9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5"/>
                    <a:pt x="10" y="14"/>
                    <a:pt x="5" y="9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3"/>
                    <a:pt x="8" y="13"/>
                    <a:pt x="6" y="12"/>
                  </a:cubicBezTo>
                  <a:cubicBezTo>
                    <a:pt x="5" y="10"/>
                    <a:pt x="6" y="11"/>
                    <a:pt x="6" y="11"/>
                  </a:cubicBezTo>
                  <a:cubicBezTo>
                    <a:pt x="4" y="9"/>
                    <a:pt x="7" y="13"/>
                    <a:pt x="6" y="13"/>
                  </a:cubicBezTo>
                  <a:cubicBezTo>
                    <a:pt x="5" y="11"/>
                    <a:pt x="5" y="10"/>
                    <a:pt x="4" y="10"/>
                  </a:cubicBezTo>
                  <a:cubicBezTo>
                    <a:pt x="5" y="12"/>
                    <a:pt x="0" y="8"/>
                    <a:pt x="7" y="15"/>
                  </a:cubicBezTo>
                  <a:cubicBezTo>
                    <a:pt x="8" y="16"/>
                    <a:pt x="9" y="17"/>
                    <a:pt x="9" y="18"/>
                  </a:cubicBezTo>
                  <a:cubicBezTo>
                    <a:pt x="12" y="20"/>
                    <a:pt x="9" y="17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2" y="8"/>
                    <a:pt x="9" y="16"/>
                    <a:pt x="7" y="13"/>
                  </a:cubicBezTo>
                  <a:cubicBezTo>
                    <a:pt x="10" y="16"/>
                    <a:pt x="9" y="16"/>
                    <a:pt x="11" y="18"/>
                  </a:cubicBezTo>
                  <a:cubicBezTo>
                    <a:pt x="16" y="23"/>
                    <a:pt x="8" y="13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4" y="19"/>
                    <a:pt x="13" y="18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8" y="12"/>
                    <a:pt x="7" y="11"/>
                  </a:cubicBezTo>
                  <a:cubicBezTo>
                    <a:pt x="10" y="14"/>
                    <a:pt x="6" y="9"/>
                    <a:pt x="8" y="11"/>
                  </a:cubicBezTo>
                  <a:cubicBezTo>
                    <a:pt x="10" y="14"/>
                    <a:pt x="10" y="14"/>
                    <a:pt x="11" y="15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2" y="16"/>
                    <a:pt x="14" y="18"/>
                  </a:cubicBezTo>
                  <a:cubicBezTo>
                    <a:pt x="12" y="15"/>
                    <a:pt x="12" y="16"/>
                    <a:pt x="10" y="13"/>
                  </a:cubicBezTo>
                  <a:cubicBezTo>
                    <a:pt x="13" y="16"/>
                    <a:pt x="13" y="14"/>
                    <a:pt x="12" y="11"/>
                  </a:cubicBezTo>
                  <a:cubicBezTo>
                    <a:pt x="12" y="12"/>
                    <a:pt x="14" y="14"/>
                    <a:pt x="13" y="14"/>
                  </a:cubicBezTo>
                  <a:cubicBezTo>
                    <a:pt x="14" y="15"/>
                    <a:pt x="13" y="13"/>
                    <a:pt x="11" y="10"/>
                  </a:cubicBezTo>
                  <a:cubicBezTo>
                    <a:pt x="10" y="8"/>
                    <a:pt x="12" y="9"/>
                    <a:pt x="14" y="1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0" y="5"/>
                    <a:pt x="15" y="12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0" y="2"/>
                    <a:pt x="11" y="3"/>
                  </a:cubicBezTo>
                  <a:cubicBezTo>
                    <a:pt x="13" y="6"/>
                    <a:pt x="13" y="6"/>
                    <a:pt x="14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" name="Freeform 415">
              <a:extLst>
                <a:ext uri="{FF2B5EF4-FFF2-40B4-BE49-F238E27FC236}">
                  <a16:creationId xmlns:a16="http://schemas.microsoft.com/office/drawing/2014/main" id="{EE3D4DE2-13B3-C247-94EA-7E9AB250A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2757"/>
              <a:ext cx="3" cy="6"/>
            </a:xfrm>
            <a:custGeom>
              <a:avLst/>
              <a:gdLst>
                <a:gd name="T0" fmla="*/ 2 w 4"/>
                <a:gd name="T1" fmla="*/ 3 h 7"/>
                <a:gd name="T2" fmla="*/ 4 w 4"/>
                <a:gd name="T3" fmla="*/ 7 h 7"/>
                <a:gd name="T4" fmla="*/ 1 w 4"/>
                <a:gd name="T5" fmla="*/ 0 h 7"/>
                <a:gd name="T6" fmla="*/ 1 w 4"/>
                <a:gd name="T7" fmla="*/ 2 h 7"/>
                <a:gd name="T8" fmla="*/ 2 w 4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3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2" y="3"/>
                    <a:pt x="1" y="0"/>
                  </a:cubicBezTo>
                  <a:cubicBezTo>
                    <a:pt x="1" y="1"/>
                    <a:pt x="0" y="0"/>
                    <a:pt x="1" y="2"/>
                  </a:cubicBezTo>
                  <a:cubicBezTo>
                    <a:pt x="2" y="2"/>
                    <a:pt x="2" y="4"/>
                    <a:pt x="2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" name="Freeform 416">
              <a:extLst>
                <a:ext uri="{FF2B5EF4-FFF2-40B4-BE49-F238E27FC236}">
                  <a16:creationId xmlns:a16="http://schemas.microsoft.com/office/drawing/2014/main" id="{1840CE56-22C6-6C47-81C8-D446F58E8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2749"/>
              <a:ext cx="8" cy="16"/>
            </a:xfrm>
            <a:custGeom>
              <a:avLst/>
              <a:gdLst>
                <a:gd name="T0" fmla="*/ 6 w 10"/>
                <a:gd name="T1" fmla="*/ 10 h 20"/>
                <a:gd name="T2" fmla="*/ 5 w 10"/>
                <a:gd name="T3" fmla="*/ 7 h 20"/>
                <a:gd name="T4" fmla="*/ 2 w 10"/>
                <a:gd name="T5" fmla="*/ 7 h 20"/>
                <a:gd name="T6" fmla="*/ 4 w 10"/>
                <a:gd name="T7" fmla="*/ 13 h 20"/>
                <a:gd name="T8" fmla="*/ 2 w 10"/>
                <a:gd name="T9" fmla="*/ 10 h 20"/>
                <a:gd name="T10" fmla="*/ 4 w 10"/>
                <a:gd name="T11" fmla="*/ 14 h 20"/>
                <a:gd name="T12" fmla="*/ 3 w 10"/>
                <a:gd name="T13" fmla="*/ 12 h 20"/>
                <a:gd name="T14" fmla="*/ 4 w 10"/>
                <a:gd name="T15" fmla="*/ 15 h 20"/>
                <a:gd name="T16" fmla="*/ 4 w 10"/>
                <a:gd name="T17" fmla="*/ 14 h 20"/>
                <a:gd name="T18" fmla="*/ 5 w 10"/>
                <a:gd name="T19" fmla="*/ 16 h 20"/>
                <a:gd name="T20" fmla="*/ 4 w 10"/>
                <a:gd name="T21" fmla="*/ 10 h 20"/>
                <a:gd name="T22" fmla="*/ 6 w 10"/>
                <a:gd name="T23" fmla="*/ 16 h 20"/>
                <a:gd name="T24" fmla="*/ 8 w 10"/>
                <a:gd name="T25" fmla="*/ 17 h 20"/>
                <a:gd name="T26" fmla="*/ 7 w 10"/>
                <a:gd name="T27" fmla="*/ 15 h 20"/>
                <a:gd name="T28" fmla="*/ 5 w 10"/>
                <a:gd name="T29" fmla="*/ 11 h 20"/>
                <a:gd name="T30" fmla="*/ 8 w 10"/>
                <a:gd name="T31" fmla="*/ 17 h 20"/>
                <a:gd name="T32" fmla="*/ 9 w 10"/>
                <a:gd name="T33" fmla="*/ 13 h 20"/>
                <a:gd name="T34" fmla="*/ 7 w 10"/>
                <a:gd name="T35" fmla="*/ 6 h 20"/>
                <a:gd name="T36" fmla="*/ 9 w 10"/>
                <a:gd name="T37" fmla="*/ 11 h 20"/>
                <a:gd name="T38" fmla="*/ 9 w 10"/>
                <a:gd name="T39" fmla="*/ 12 h 20"/>
                <a:gd name="T40" fmla="*/ 7 w 10"/>
                <a:gd name="T41" fmla="*/ 3 h 20"/>
                <a:gd name="T42" fmla="*/ 6 w 10"/>
                <a:gd name="T4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20">
                  <a:moveTo>
                    <a:pt x="6" y="10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4" y="10"/>
                    <a:pt x="2" y="7"/>
                  </a:cubicBezTo>
                  <a:cubicBezTo>
                    <a:pt x="1" y="6"/>
                    <a:pt x="4" y="12"/>
                    <a:pt x="4" y="1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2"/>
                    <a:pt x="0" y="8"/>
                    <a:pt x="4" y="14"/>
                  </a:cubicBezTo>
                  <a:cubicBezTo>
                    <a:pt x="4" y="15"/>
                    <a:pt x="2" y="11"/>
                    <a:pt x="3" y="12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7" y="20"/>
                    <a:pt x="2" y="8"/>
                    <a:pt x="4" y="1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6" y="14"/>
                    <a:pt x="8" y="17"/>
                  </a:cubicBezTo>
                  <a:cubicBezTo>
                    <a:pt x="8" y="17"/>
                    <a:pt x="7" y="14"/>
                    <a:pt x="7" y="15"/>
                  </a:cubicBezTo>
                  <a:cubicBezTo>
                    <a:pt x="7" y="15"/>
                    <a:pt x="6" y="13"/>
                    <a:pt x="5" y="11"/>
                  </a:cubicBezTo>
                  <a:cubicBezTo>
                    <a:pt x="4" y="7"/>
                    <a:pt x="7" y="15"/>
                    <a:pt x="8" y="17"/>
                  </a:cubicBezTo>
                  <a:cubicBezTo>
                    <a:pt x="7" y="13"/>
                    <a:pt x="7" y="9"/>
                    <a:pt x="9" y="13"/>
                  </a:cubicBezTo>
                  <a:cubicBezTo>
                    <a:pt x="7" y="10"/>
                    <a:pt x="7" y="6"/>
                    <a:pt x="7" y="6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2"/>
                    <a:pt x="10" y="13"/>
                    <a:pt x="9" y="12"/>
                  </a:cubicBezTo>
                  <a:cubicBezTo>
                    <a:pt x="8" y="9"/>
                    <a:pt x="7" y="5"/>
                    <a:pt x="7" y="3"/>
                  </a:cubicBezTo>
                  <a:cubicBezTo>
                    <a:pt x="5" y="0"/>
                    <a:pt x="7" y="11"/>
                    <a:pt x="6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2" name="Freeform 417">
              <a:extLst>
                <a:ext uri="{FF2B5EF4-FFF2-40B4-BE49-F238E27FC236}">
                  <a16:creationId xmlns:a16="http://schemas.microsoft.com/office/drawing/2014/main" id="{EC1FABA8-C0CB-2842-9C47-CC39B0593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" y="2754"/>
              <a:ext cx="1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3" name="Freeform 418">
              <a:extLst>
                <a:ext uri="{FF2B5EF4-FFF2-40B4-BE49-F238E27FC236}">
                  <a16:creationId xmlns:a16="http://schemas.microsoft.com/office/drawing/2014/main" id="{CDF2F084-8D8B-A245-B68C-89E8D4535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3131"/>
              <a:ext cx="2" cy="2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2 h 2"/>
                <a:gd name="T4" fmla="*/ 0 w 2"/>
                <a:gd name="T5" fmla="*/ 0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4" name="Freeform 419">
              <a:extLst>
                <a:ext uri="{FF2B5EF4-FFF2-40B4-BE49-F238E27FC236}">
                  <a16:creationId xmlns:a16="http://schemas.microsoft.com/office/drawing/2014/main" id="{8C5CB2F3-9D85-D244-97EB-B67FEB547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3130"/>
              <a:ext cx="8" cy="11"/>
            </a:xfrm>
            <a:custGeom>
              <a:avLst/>
              <a:gdLst>
                <a:gd name="T0" fmla="*/ 9 w 9"/>
                <a:gd name="T1" fmla="*/ 14 h 14"/>
                <a:gd name="T2" fmla="*/ 8 w 9"/>
                <a:gd name="T3" fmla="*/ 12 h 14"/>
                <a:gd name="T4" fmla="*/ 0 w 9"/>
                <a:gd name="T5" fmla="*/ 0 h 14"/>
                <a:gd name="T6" fmla="*/ 4 w 9"/>
                <a:gd name="T7" fmla="*/ 8 h 14"/>
                <a:gd name="T8" fmla="*/ 3 w 9"/>
                <a:gd name="T9" fmla="*/ 5 h 14"/>
                <a:gd name="T10" fmla="*/ 6 w 9"/>
                <a:gd name="T11" fmla="*/ 11 h 14"/>
                <a:gd name="T12" fmla="*/ 6 w 9"/>
                <a:gd name="T13" fmla="*/ 10 h 14"/>
                <a:gd name="T14" fmla="*/ 9 w 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4">
                  <a:moveTo>
                    <a:pt x="9" y="14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3" y="3"/>
                    <a:pt x="4" y="6"/>
                    <a:pt x="0" y="0"/>
                  </a:cubicBezTo>
                  <a:cubicBezTo>
                    <a:pt x="1" y="1"/>
                    <a:pt x="2" y="5"/>
                    <a:pt x="4" y="8"/>
                  </a:cubicBezTo>
                  <a:cubicBezTo>
                    <a:pt x="4" y="8"/>
                    <a:pt x="2" y="4"/>
                    <a:pt x="3" y="5"/>
                  </a:cubicBezTo>
                  <a:cubicBezTo>
                    <a:pt x="5" y="8"/>
                    <a:pt x="4" y="7"/>
                    <a:pt x="6" y="11"/>
                  </a:cubicBezTo>
                  <a:cubicBezTo>
                    <a:pt x="8" y="13"/>
                    <a:pt x="5" y="9"/>
                    <a:pt x="6" y="10"/>
                  </a:cubicBezTo>
                  <a:lnTo>
                    <a:pt x="9" y="1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5" name="Freeform 420">
              <a:extLst>
                <a:ext uri="{FF2B5EF4-FFF2-40B4-BE49-F238E27FC236}">
                  <a16:creationId xmlns:a16="http://schemas.microsoft.com/office/drawing/2014/main" id="{4E64AC76-A60A-DE46-AF84-324DE2A3B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134"/>
              <a:ext cx="1" cy="3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4 h 4"/>
                <a:gd name="T4" fmla="*/ 0 w 2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6" name="Freeform 421">
              <a:extLst>
                <a:ext uri="{FF2B5EF4-FFF2-40B4-BE49-F238E27FC236}">
                  <a16:creationId xmlns:a16="http://schemas.microsoft.com/office/drawing/2014/main" id="{6630BF9B-D9F4-584F-B954-808E53B84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" y="3131"/>
              <a:ext cx="3" cy="5"/>
            </a:xfrm>
            <a:custGeom>
              <a:avLst/>
              <a:gdLst>
                <a:gd name="T0" fmla="*/ 1 w 4"/>
                <a:gd name="T1" fmla="*/ 3 h 6"/>
                <a:gd name="T2" fmla="*/ 4 w 4"/>
                <a:gd name="T3" fmla="*/ 6 h 6"/>
                <a:gd name="T4" fmla="*/ 0 w 4"/>
                <a:gd name="T5" fmla="*/ 0 h 6"/>
                <a:gd name="T6" fmla="*/ 1 w 4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1" y="3"/>
                  </a:moveTo>
                  <a:cubicBezTo>
                    <a:pt x="2" y="3"/>
                    <a:pt x="3" y="6"/>
                    <a:pt x="4" y="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7" name="Freeform 422">
              <a:extLst>
                <a:ext uri="{FF2B5EF4-FFF2-40B4-BE49-F238E27FC236}">
                  <a16:creationId xmlns:a16="http://schemas.microsoft.com/office/drawing/2014/main" id="{907EEF0D-321E-B54A-BAF0-59C587577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" y="3131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8" name="Freeform 423">
              <a:extLst>
                <a:ext uri="{FF2B5EF4-FFF2-40B4-BE49-F238E27FC236}">
                  <a16:creationId xmlns:a16="http://schemas.microsoft.com/office/drawing/2014/main" id="{84120014-5D24-FD48-BF6C-D27B072B1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" y="3131"/>
              <a:ext cx="5" cy="8"/>
            </a:xfrm>
            <a:custGeom>
              <a:avLst/>
              <a:gdLst>
                <a:gd name="T0" fmla="*/ 1 w 6"/>
                <a:gd name="T1" fmla="*/ 1 h 10"/>
                <a:gd name="T2" fmla="*/ 1 w 6"/>
                <a:gd name="T3" fmla="*/ 2 h 10"/>
                <a:gd name="T4" fmla="*/ 1 w 6"/>
                <a:gd name="T5" fmla="*/ 2 h 10"/>
                <a:gd name="T6" fmla="*/ 4 w 6"/>
                <a:gd name="T7" fmla="*/ 7 h 10"/>
                <a:gd name="T8" fmla="*/ 3 w 6"/>
                <a:gd name="T9" fmla="*/ 7 h 10"/>
                <a:gd name="T10" fmla="*/ 6 w 6"/>
                <a:gd name="T11" fmla="*/ 10 h 10"/>
                <a:gd name="T12" fmla="*/ 1 w 6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1" y="1"/>
                  </a:moveTo>
                  <a:cubicBezTo>
                    <a:pt x="0" y="0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4"/>
                    <a:pt x="5" y="8"/>
                    <a:pt x="4" y="7"/>
                  </a:cubicBezTo>
                  <a:cubicBezTo>
                    <a:pt x="4" y="8"/>
                    <a:pt x="2" y="4"/>
                    <a:pt x="3" y="7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2" y="3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9" name="Freeform 424">
              <a:extLst>
                <a:ext uri="{FF2B5EF4-FFF2-40B4-BE49-F238E27FC236}">
                  <a16:creationId xmlns:a16="http://schemas.microsoft.com/office/drawing/2014/main" id="{F9E9F985-8559-524F-B2D8-5C1DE94A7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132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0" name="Freeform 425">
              <a:extLst>
                <a:ext uri="{FF2B5EF4-FFF2-40B4-BE49-F238E27FC236}">
                  <a16:creationId xmlns:a16="http://schemas.microsoft.com/office/drawing/2014/main" id="{DE22BFFB-EBD5-C847-9A53-9FEA1BADA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132"/>
              <a:ext cx="1" cy="3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1 h 3"/>
                <a:gd name="T4" fmla="*/ 1 w 1"/>
                <a:gd name="T5" fmla="*/ 3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1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1" name="Freeform 426">
              <a:extLst>
                <a:ext uri="{FF2B5EF4-FFF2-40B4-BE49-F238E27FC236}">
                  <a16:creationId xmlns:a16="http://schemas.microsoft.com/office/drawing/2014/main" id="{97B4FB0F-82A5-FD40-B7B2-F1E4038B5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131"/>
              <a:ext cx="5" cy="9"/>
            </a:xfrm>
            <a:custGeom>
              <a:avLst/>
              <a:gdLst>
                <a:gd name="T0" fmla="*/ 1 w 7"/>
                <a:gd name="T1" fmla="*/ 1 h 11"/>
                <a:gd name="T2" fmla="*/ 2 w 7"/>
                <a:gd name="T3" fmla="*/ 5 h 11"/>
                <a:gd name="T4" fmla="*/ 7 w 7"/>
                <a:gd name="T5" fmla="*/ 11 h 11"/>
                <a:gd name="T6" fmla="*/ 6 w 7"/>
                <a:gd name="T7" fmla="*/ 9 h 11"/>
                <a:gd name="T8" fmla="*/ 1 w 7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1" y="1"/>
                  </a:moveTo>
                  <a:cubicBezTo>
                    <a:pt x="4" y="6"/>
                    <a:pt x="0" y="0"/>
                    <a:pt x="2" y="5"/>
                  </a:cubicBezTo>
                  <a:cubicBezTo>
                    <a:pt x="3" y="4"/>
                    <a:pt x="5" y="8"/>
                    <a:pt x="7" y="11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7"/>
                    <a:pt x="2" y="3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2" name="Freeform 427">
              <a:extLst>
                <a:ext uri="{FF2B5EF4-FFF2-40B4-BE49-F238E27FC236}">
                  <a16:creationId xmlns:a16="http://schemas.microsoft.com/office/drawing/2014/main" id="{CED93D44-E0EE-7349-B011-4784436EA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" y="3141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3" name="Freeform 428">
              <a:extLst>
                <a:ext uri="{FF2B5EF4-FFF2-40B4-BE49-F238E27FC236}">
                  <a16:creationId xmlns:a16="http://schemas.microsoft.com/office/drawing/2014/main" id="{D02433B9-22D7-C846-92B2-82B1728DD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3133"/>
              <a:ext cx="8" cy="12"/>
            </a:xfrm>
            <a:custGeom>
              <a:avLst/>
              <a:gdLst>
                <a:gd name="T0" fmla="*/ 2 w 10"/>
                <a:gd name="T1" fmla="*/ 1 h 14"/>
                <a:gd name="T2" fmla="*/ 5 w 10"/>
                <a:gd name="T3" fmla="*/ 7 h 14"/>
                <a:gd name="T4" fmla="*/ 3 w 10"/>
                <a:gd name="T5" fmla="*/ 3 h 14"/>
                <a:gd name="T6" fmla="*/ 4 w 10"/>
                <a:gd name="T7" fmla="*/ 5 h 14"/>
                <a:gd name="T8" fmla="*/ 1 w 10"/>
                <a:gd name="T9" fmla="*/ 0 h 14"/>
                <a:gd name="T10" fmla="*/ 3 w 10"/>
                <a:gd name="T11" fmla="*/ 5 h 14"/>
                <a:gd name="T12" fmla="*/ 1 w 10"/>
                <a:gd name="T13" fmla="*/ 2 h 14"/>
                <a:gd name="T14" fmla="*/ 4 w 10"/>
                <a:gd name="T15" fmla="*/ 7 h 14"/>
                <a:gd name="T16" fmla="*/ 4 w 10"/>
                <a:gd name="T17" fmla="*/ 7 h 14"/>
                <a:gd name="T18" fmla="*/ 6 w 10"/>
                <a:gd name="T19" fmla="*/ 10 h 14"/>
                <a:gd name="T20" fmla="*/ 10 w 10"/>
                <a:gd name="T21" fmla="*/ 13 h 14"/>
                <a:gd name="T22" fmla="*/ 2 w 10"/>
                <a:gd name="T2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14">
                  <a:moveTo>
                    <a:pt x="2" y="1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5"/>
                    <a:pt x="3" y="3"/>
                    <a:pt x="3" y="3"/>
                  </a:cubicBezTo>
                  <a:cubicBezTo>
                    <a:pt x="2" y="2"/>
                    <a:pt x="4" y="6"/>
                    <a:pt x="4" y="5"/>
                  </a:cubicBezTo>
                  <a:cubicBezTo>
                    <a:pt x="0" y="0"/>
                    <a:pt x="4" y="5"/>
                    <a:pt x="1" y="0"/>
                  </a:cubicBezTo>
                  <a:cubicBezTo>
                    <a:pt x="1" y="0"/>
                    <a:pt x="1" y="1"/>
                    <a:pt x="3" y="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9"/>
                    <a:pt x="2" y="3"/>
                    <a:pt x="4" y="7"/>
                  </a:cubicBezTo>
                  <a:cubicBezTo>
                    <a:pt x="6" y="9"/>
                    <a:pt x="6" y="10"/>
                    <a:pt x="6" y="10"/>
                  </a:cubicBezTo>
                  <a:cubicBezTo>
                    <a:pt x="6" y="9"/>
                    <a:pt x="10" y="14"/>
                    <a:pt x="10" y="13"/>
                  </a:cubicBezTo>
                  <a:cubicBezTo>
                    <a:pt x="10" y="13"/>
                    <a:pt x="4" y="4"/>
                    <a:pt x="2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4" name="Freeform 429">
              <a:extLst>
                <a:ext uri="{FF2B5EF4-FFF2-40B4-BE49-F238E27FC236}">
                  <a16:creationId xmlns:a16="http://schemas.microsoft.com/office/drawing/2014/main" id="{7CDD85F1-3316-8449-9588-813C1939F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" y="3138"/>
              <a:ext cx="2" cy="2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2 h 2"/>
                <a:gd name="T4" fmla="*/ 0 w 2"/>
                <a:gd name="T5" fmla="*/ 0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5" name="Freeform 430">
              <a:extLst>
                <a:ext uri="{FF2B5EF4-FFF2-40B4-BE49-F238E27FC236}">
                  <a16:creationId xmlns:a16="http://schemas.microsoft.com/office/drawing/2014/main" id="{7F1EDD90-1C17-C544-A056-B8A1FA6B5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" y="3131"/>
              <a:ext cx="8" cy="14"/>
            </a:xfrm>
            <a:custGeom>
              <a:avLst/>
              <a:gdLst>
                <a:gd name="T0" fmla="*/ 0 w 10"/>
                <a:gd name="T1" fmla="*/ 1 h 16"/>
                <a:gd name="T2" fmla="*/ 2 w 10"/>
                <a:gd name="T3" fmla="*/ 5 h 16"/>
                <a:gd name="T4" fmla="*/ 1 w 10"/>
                <a:gd name="T5" fmla="*/ 2 h 16"/>
                <a:gd name="T6" fmla="*/ 3 w 10"/>
                <a:gd name="T7" fmla="*/ 7 h 16"/>
                <a:gd name="T8" fmla="*/ 2 w 10"/>
                <a:gd name="T9" fmla="*/ 4 h 16"/>
                <a:gd name="T10" fmla="*/ 7 w 10"/>
                <a:gd name="T11" fmla="*/ 12 h 16"/>
                <a:gd name="T12" fmla="*/ 6 w 10"/>
                <a:gd name="T13" fmla="*/ 10 h 16"/>
                <a:gd name="T14" fmla="*/ 6 w 10"/>
                <a:gd name="T15" fmla="*/ 9 h 16"/>
                <a:gd name="T16" fmla="*/ 5 w 10"/>
                <a:gd name="T17" fmla="*/ 7 h 16"/>
                <a:gd name="T18" fmla="*/ 4 w 10"/>
                <a:gd name="T19" fmla="*/ 5 h 16"/>
                <a:gd name="T20" fmla="*/ 0 w 10"/>
                <a:gd name="T2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6">
                  <a:moveTo>
                    <a:pt x="0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1" y="3"/>
                    <a:pt x="1" y="2"/>
                  </a:cubicBezTo>
                  <a:cubicBezTo>
                    <a:pt x="1" y="4"/>
                    <a:pt x="3" y="6"/>
                    <a:pt x="3" y="7"/>
                  </a:cubicBezTo>
                  <a:cubicBezTo>
                    <a:pt x="7" y="12"/>
                    <a:pt x="3" y="5"/>
                    <a:pt x="2" y="4"/>
                  </a:cubicBezTo>
                  <a:cubicBezTo>
                    <a:pt x="4" y="6"/>
                    <a:pt x="4" y="7"/>
                    <a:pt x="7" y="12"/>
                  </a:cubicBezTo>
                  <a:cubicBezTo>
                    <a:pt x="7" y="11"/>
                    <a:pt x="6" y="10"/>
                    <a:pt x="6" y="10"/>
                  </a:cubicBezTo>
                  <a:cubicBezTo>
                    <a:pt x="10" y="16"/>
                    <a:pt x="7" y="10"/>
                    <a:pt x="6" y="9"/>
                  </a:cubicBezTo>
                  <a:cubicBezTo>
                    <a:pt x="6" y="8"/>
                    <a:pt x="5" y="7"/>
                    <a:pt x="5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6" name="Freeform 431">
              <a:extLst>
                <a:ext uri="{FF2B5EF4-FFF2-40B4-BE49-F238E27FC236}">
                  <a16:creationId xmlns:a16="http://schemas.microsoft.com/office/drawing/2014/main" id="{EB855DC8-2A35-8F45-B7C3-6E05FA799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3131"/>
              <a:ext cx="1" cy="2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1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7" name="Freeform 432">
              <a:extLst>
                <a:ext uri="{FF2B5EF4-FFF2-40B4-BE49-F238E27FC236}">
                  <a16:creationId xmlns:a16="http://schemas.microsoft.com/office/drawing/2014/main" id="{0ABC33D4-80B5-E349-8FCA-43AD71BE8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7" y="313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8" name="Freeform 433">
              <a:extLst>
                <a:ext uri="{FF2B5EF4-FFF2-40B4-BE49-F238E27FC236}">
                  <a16:creationId xmlns:a16="http://schemas.microsoft.com/office/drawing/2014/main" id="{7C4E1E69-319A-3F42-96BA-9359FAE32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" y="3132"/>
              <a:ext cx="1" cy="2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2 h 2"/>
                <a:gd name="T4" fmla="*/ 0 w 2"/>
                <a:gd name="T5" fmla="*/ 0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9" name="Freeform 434">
              <a:extLst>
                <a:ext uri="{FF2B5EF4-FFF2-40B4-BE49-F238E27FC236}">
                  <a16:creationId xmlns:a16="http://schemas.microsoft.com/office/drawing/2014/main" id="{AAF46AB1-C072-1A4D-9B41-68A2E3CE4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" y="3125"/>
              <a:ext cx="14" cy="16"/>
            </a:xfrm>
            <a:custGeom>
              <a:avLst/>
              <a:gdLst>
                <a:gd name="T0" fmla="*/ 17 w 18"/>
                <a:gd name="T1" fmla="*/ 11 h 20"/>
                <a:gd name="T2" fmla="*/ 15 w 18"/>
                <a:gd name="T3" fmla="*/ 9 h 20"/>
                <a:gd name="T4" fmla="*/ 12 w 18"/>
                <a:gd name="T5" fmla="*/ 5 h 20"/>
                <a:gd name="T6" fmla="*/ 8 w 18"/>
                <a:gd name="T7" fmla="*/ 0 h 20"/>
                <a:gd name="T8" fmla="*/ 9 w 18"/>
                <a:gd name="T9" fmla="*/ 3 h 20"/>
                <a:gd name="T10" fmla="*/ 7 w 18"/>
                <a:gd name="T11" fmla="*/ 0 h 20"/>
                <a:gd name="T12" fmla="*/ 7 w 18"/>
                <a:gd name="T13" fmla="*/ 3 h 20"/>
                <a:gd name="T14" fmla="*/ 7 w 18"/>
                <a:gd name="T15" fmla="*/ 5 h 20"/>
                <a:gd name="T16" fmla="*/ 3 w 18"/>
                <a:gd name="T17" fmla="*/ 6 h 20"/>
                <a:gd name="T18" fmla="*/ 6 w 18"/>
                <a:gd name="T19" fmla="*/ 12 h 20"/>
                <a:gd name="T20" fmla="*/ 4 w 18"/>
                <a:gd name="T21" fmla="*/ 8 h 20"/>
                <a:gd name="T22" fmla="*/ 4 w 18"/>
                <a:gd name="T23" fmla="*/ 8 h 20"/>
                <a:gd name="T24" fmla="*/ 2 w 18"/>
                <a:gd name="T25" fmla="*/ 8 h 20"/>
                <a:gd name="T26" fmla="*/ 6 w 18"/>
                <a:gd name="T27" fmla="*/ 14 h 20"/>
                <a:gd name="T28" fmla="*/ 1 w 18"/>
                <a:gd name="T29" fmla="*/ 8 h 20"/>
                <a:gd name="T30" fmla="*/ 4 w 18"/>
                <a:gd name="T31" fmla="*/ 12 h 20"/>
                <a:gd name="T32" fmla="*/ 7 w 18"/>
                <a:gd name="T33" fmla="*/ 16 h 20"/>
                <a:gd name="T34" fmla="*/ 8 w 18"/>
                <a:gd name="T35" fmla="*/ 19 h 20"/>
                <a:gd name="T36" fmla="*/ 6 w 18"/>
                <a:gd name="T37" fmla="*/ 10 h 20"/>
                <a:gd name="T38" fmla="*/ 8 w 18"/>
                <a:gd name="T39" fmla="*/ 13 h 20"/>
                <a:gd name="T40" fmla="*/ 12 w 18"/>
                <a:gd name="T41" fmla="*/ 15 h 20"/>
                <a:gd name="T42" fmla="*/ 8 w 18"/>
                <a:gd name="T43" fmla="*/ 9 h 20"/>
                <a:gd name="T44" fmla="*/ 10 w 18"/>
                <a:gd name="T45" fmla="*/ 11 h 20"/>
                <a:gd name="T46" fmla="*/ 8 w 18"/>
                <a:gd name="T47" fmla="*/ 9 h 20"/>
                <a:gd name="T48" fmla="*/ 11 w 18"/>
                <a:gd name="T49" fmla="*/ 11 h 20"/>
                <a:gd name="T50" fmla="*/ 7 w 18"/>
                <a:gd name="T51" fmla="*/ 5 h 20"/>
                <a:gd name="T52" fmla="*/ 14 w 18"/>
                <a:gd name="T53" fmla="*/ 13 h 20"/>
                <a:gd name="T54" fmla="*/ 12 w 18"/>
                <a:gd name="T55" fmla="*/ 10 h 20"/>
                <a:gd name="T56" fmla="*/ 10 w 18"/>
                <a:gd name="T57" fmla="*/ 7 h 20"/>
                <a:gd name="T58" fmla="*/ 14 w 18"/>
                <a:gd name="T59" fmla="*/ 13 h 20"/>
                <a:gd name="T60" fmla="*/ 12 w 18"/>
                <a:gd name="T61" fmla="*/ 8 h 20"/>
                <a:gd name="T62" fmla="*/ 10 w 18"/>
                <a:gd name="T63" fmla="*/ 5 h 20"/>
                <a:gd name="T64" fmla="*/ 12 w 18"/>
                <a:gd name="T65" fmla="*/ 6 h 20"/>
                <a:gd name="T66" fmla="*/ 15 w 18"/>
                <a:gd name="T67" fmla="*/ 12 h 20"/>
                <a:gd name="T68" fmla="*/ 18 w 18"/>
                <a:gd name="T69" fmla="*/ 14 h 20"/>
                <a:gd name="T70" fmla="*/ 13 w 18"/>
                <a:gd name="T71" fmla="*/ 7 h 20"/>
                <a:gd name="T72" fmla="*/ 17 w 18"/>
                <a:gd name="T73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" h="20">
                  <a:moveTo>
                    <a:pt x="17" y="11"/>
                  </a:moveTo>
                  <a:cubicBezTo>
                    <a:pt x="15" y="9"/>
                    <a:pt x="15" y="8"/>
                    <a:pt x="15" y="9"/>
                  </a:cubicBezTo>
                  <a:cubicBezTo>
                    <a:pt x="13" y="6"/>
                    <a:pt x="13" y="7"/>
                    <a:pt x="12" y="5"/>
                  </a:cubicBezTo>
                  <a:cubicBezTo>
                    <a:pt x="11" y="4"/>
                    <a:pt x="10" y="2"/>
                    <a:pt x="8" y="0"/>
                  </a:cubicBezTo>
                  <a:cubicBezTo>
                    <a:pt x="7" y="0"/>
                    <a:pt x="10" y="3"/>
                    <a:pt x="9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2"/>
                    <a:pt x="9" y="5"/>
                    <a:pt x="7" y="3"/>
                  </a:cubicBezTo>
                  <a:cubicBezTo>
                    <a:pt x="6" y="2"/>
                    <a:pt x="7" y="3"/>
                    <a:pt x="7" y="5"/>
                  </a:cubicBezTo>
                  <a:cubicBezTo>
                    <a:pt x="5" y="4"/>
                    <a:pt x="6" y="8"/>
                    <a:pt x="3" y="6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" y="9"/>
                    <a:pt x="6" y="12"/>
                    <a:pt x="4" y="8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1" y="4"/>
                    <a:pt x="4" y="9"/>
                    <a:pt x="2" y="8"/>
                  </a:cubicBezTo>
                  <a:cubicBezTo>
                    <a:pt x="3" y="9"/>
                    <a:pt x="6" y="13"/>
                    <a:pt x="6" y="14"/>
                  </a:cubicBezTo>
                  <a:cubicBezTo>
                    <a:pt x="2" y="8"/>
                    <a:pt x="6" y="14"/>
                    <a:pt x="1" y="8"/>
                  </a:cubicBezTo>
                  <a:cubicBezTo>
                    <a:pt x="0" y="6"/>
                    <a:pt x="5" y="13"/>
                    <a:pt x="4" y="12"/>
                  </a:cubicBezTo>
                  <a:cubicBezTo>
                    <a:pt x="6" y="16"/>
                    <a:pt x="5" y="14"/>
                    <a:pt x="7" y="16"/>
                  </a:cubicBezTo>
                  <a:cubicBezTo>
                    <a:pt x="9" y="19"/>
                    <a:pt x="6" y="15"/>
                    <a:pt x="8" y="19"/>
                  </a:cubicBezTo>
                  <a:cubicBezTo>
                    <a:pt x="10" y="20"/>
                    <a:pt x="6" y="12"/>
                    <a:pt x="6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0"/>
                    <a:pt x="7" y="10"/>
                    <a:pt x="12" y="15"/>
                  </a:cubicBezTo>
                  <a:cubicBezTo>
                    <a:pt x="9" y="12"/>
                    <a:pt x="13" y="16"/>
                    <a:pt x="8" y="9"/>
                  </a:cubicBezTo>
                  <a:cubicBezTo>
                    <a:pt x="10" y="11"/>
                    <a:pt x="9" y="10"/>
                    <a:pt x="10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11" y="12"/>
                    <a:pt x="11" y="11"/>
                  </a:cubicBezTo>
                  <a:cubicBezTo>
                    <a:pt x="9" y="9"/>
                    <a:pt x="8" y="8"/>
                    <a:pt x="7" y="5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1"/>
                    <a:pt x="10" y="8"/>
                    <a:pt x="10" y="7"/>
                  </a:cubicBezTo>
                  <a:cubicBezTo>
                    <a:pt x="10" y="7"/>
                    <a:pt x="13" y="11"/>
                    <a:pt x="14" y="13"/>
                  </a:cubicBezTo>
                  <a:cubicBezTo>
                    <a:pt x="15" y="13"/>
                    <a:pt x="10" y="6"/>
                    <a:pt x="12" y="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12" y="8"/>
                    <a:pt x="12" y="6"/>
                  </a:cubicBezTo>
                  <a:cubicBezTo>
                    <a:pt x="15" y="10"/>
                    <a:pt x="14" y="10"/>
                    <a:pt x="15" y="12"/>
                  </a:cubicBezTo>
                  <a:cubicBezTo>
                    <a:pt x="16" y="13"/>
                    <a:pt x="16" y="13"/>
                    <a:pt x="18" y="1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6" y="12"/>
                    <a:pt x="17" y="11"/>
                    <a:pt x="17" y="1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0" name="Freeform 435">
              <a:extLst>
                <a:ext uri="{FF2B5EF4-FFF2-40B4-BE49-F238E27FC236}">
                  <a16:creationId xmlns:a16="http://schemas.microsoft.com/office/drawing/2014/main" id="{9F6A0604-4BFA-494F-A7AA-6C9E8AC90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36"/>
              <a:ext cx="1" cy="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1" name="Freeform 436">
              <a:extLst>
                <a:ext uri="{FF2B5EF4-FFF2-40B4-BE49-F238E27FC236}">
                  <a16:creationId xmlns:a16="http://schemas.microsoft.com/office/drawing/2014/main" id="{AFE83ABD-F64D-1943-BAE5-8DC487F4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34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2" name="Rectangle 437">
              <a:extLst>
                <a:ext uri="{FF2B5EF4-FFF2-40B4-BE49-F238E27FC236}">
                  <a16:creationId xmlns:a16="http://schemas.microsoft.com/office/drawing/2014/main" id="{1EA1FAF7-A1BA-4C4D-BBA1-E987849AB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8" y="3127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3" name="Freeform 438">
              <a:extLst>
                <a:ext uri="{FF2B5EF4-FFF2-40B4-BE49-F238E27FC236}">
                  <a16:creationId xmlns:a16="http://schemas.microsoft.com/office/drawing/2014/main" id="{095E3747-C374-8749-AFF1-140A52DCD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" y="3136"/>
              <a:ext cx="3" cy="2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3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4" name="Freeform 439">
              <a:extLst>
                <a:ext uri="{FF2B5EF4-FFF2-40B4-BE49-F238E27FC236}">
                  <a16:creationId xmlns:a16="http://schemas.microsoft.com/office/drawing/2014/main" id="{59180993-A97A-C946-91B4-D4CF770F3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" y="3136"/>
              <a:ext cx="1" cy="3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3 h 3"/>
                <a:gd name="T4" fmla="*/ 0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5" name="Freeform 440">
              <a:extLst>
                <a:ext uri="{FF2B5EF4-FFF2-40B4-BE49-F238E27FC236}">
                  <a16:creationId xmlns:a16="http://schemas.microsoft.com/office/drawing/2014/main" id="{4EFFF1EB-C130-5845-A1D8-1B1098FBA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36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6" name="Freeform 441">
              <a:extLst>
                <a:ext uri="{FF2B5EF4-FFF2-40B4-BE49-F238E27FC236}">
                  <a16:creationId xmlns:a16="http://schemas.microsoft.com/office/drawing/2014/main" id="{E188B883-42AF-B949-9832-4792049C0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" y="3118"/>
              <a:ext cx="12" cy="17"/>
            </a:xfrm>
            <a:custGeom>
              <a:avLst/>
              <a:gdLst>
                <a:gd name="T0" fmla="*/ 4 w 15"/>
                <a:gd name="T1" fmla="*/ 3 h 20"/>
                <a:gd name="T2" fmla="*/ 2 w 15"/>
                <a:gd name="T3" fmla="*/ 2 h 20"/>
                <a:gd name="T4" fmla="*/ 8 w 15"/>
                <a:gd name="T5" fmla="*/ 10 h 20"/>
                <a:gd name="T6" fmla="*/ 2 w 15"/>
                <a:gd name="T7" fmla="*/ 3 h 20"/>
                <a:gd name="T8" fmla="*/ 5 w 15"/>
                <a:gd name="T9" fmla="*/ 10 h 20"/>
                <a:gd name="T10" fmla="*/ 3 w 15"/>
                <a:gd name="T11" fmla="*/ 7 h 20"/>
                <a:gd name="T12" fmla="*/ 8 w 15"/>
                <a:gd name="T13" fmla="*/ 15 h 20"/>
                <a:gd name="T14" fmla="*/ 1 w 15"/>
                <a:gd name="T15" fmla="*/ 6 h 20"/>
                <a:gd name="T16" fmla="*/ 1 w 15"/>
                <a:gd name="T17" fmla="*/ 6 h 20"/>
                <a:gd name="T18" fmla="*/ 2 w 15"/>
                <a:gd name="T19" fmla="*/ 9 h 20"/>
                <a:gd name="T20" fmla="*/ 6 w 15"/>
                <a:gd name="T21" fmla="*/ 14 h 20"/>
                <a:gd name="T22" fmla="*/ 10 w 15"/>
                <a:gd name="T23" fmla="*/ 18 h 20"/>
                <a:gd name="T24" fmla="*/ 8 w 15"/>
                <a:gd name="T25" fmla="*/ 14 h 20"/>
                <a:gd name="T26" fmla="*/ 10 w 15"/>
                <a:gd name="T27" fmla="*/ 18 h 20"/>
                <a:gd name="T28" fmla="*/ 9 w 15"/>
                <a:gd name="T29" fmla="*/ 15 h 20"/>
                <a:gd name="T30" fmla="*/ 11 w 15"/>
                <a:gd name="T31" fmla="*/ 18 h 20"/>
                <a:gd name="T32" fmla="*/ 9 w 15"/>
                <a:gd name="T33" fmla="*/ 15 h 20"/>
                <a:gd name="T34" fmla="*/ 10 w 15"/>
                <a:gd name="T35" fmla="*/ 16 h 20"/>
                <a:gd name="T36" fmla="*/ 7 w 15"/>
                <a:gd name="T37" fmla="*/ 12 h 20"/>
                <a:gd name="T38" fmla="*/ 11 w 15"/>
                <a:gd name="T39" fmla="*/ 16 h 20"/>
                <a:gd name="T40" fmla="*/ 8 w 15"/>
                <a:gd name="T41" fmla="*/ 13 h 20"/>
                <a:gd name="T42" fmla="*/ 13 w 15"/>
                <a:gd name="T43" fmla="*/ 16 h 20"/>
                <a:gd name="T44" fmla="*/ 11 w 15"/>
                <a:gd name="T45" fmla="*/ 13 h 20"/>
                <a:gd name="T46" fmla="*/ 12 w 15"/>
                <a:gd name="T47" fmla="*/ 16 h 20"/>
                <a:gd name="T48" fmla="*/ 6 w 15"/>
                <a:gd name="T49" fmla="*/ 9 h 20"/>
                <a:gd name="T50" fmla="*/ 12 w 15"/>
                <a:gd name="T51" fmla="*/ 14 h 20"/>
                <a:gd name="T52" fmla="*/ 11 w 15"/>
                <a:gd name="T53" fmla="*/ 12 h 20"/>
                <a:gd name="T54" fmla="*/ 12 w 15"/>
                <a:gd name="T55" fmla="*/ 13 h 20"/>
                <a:gd name="T56" fmla="*/ 11 w 15"/>
                <a:gd name="T57" fmla="*/ 10 h 20"/>
                <a:gd name="T58" fmla="*/ 10 w 15"/>
                <a:gd name="T59" fmla="*/ 10 h 20"/>
                <a:gd name="T60" fmla="*/ 8 w 15"/>
                <a:gd name="T61" fmla="*/ 7 h 20"/>
                <a:gd name="T62" fmla="*/ 9 w 15"/>
                <a:gd name="T63" fmla="*/ 9 h 20"/>
                <a:gd name="T64" fmla="*/ 5 w 15"/>
                <a:gd name="T65" fmla="*/ 4 h 20"/>
                <a:gd name="T66" fmla="*/ 8 w 15"/>
                <a:gd name="T67" fmla="*/ 7 h 20"/>
                <a:gd name="T68" fmla="*/ 4 w 15"/>
                <a:gd name="T69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" h="20">
                  <a:moveTo>
                    <a:pt x="4" y="3"/>
                  </a:moveTo>
                  <a:cubicBezTo>
                    <a:pt x="1" y="0"/>
                    <a:pt x="3" y="2"/>
                    <a:pt x="2" y="2"/>
                  </a:cubicBezTo>
                  <a:cubicBezTo>
                    <a:pt x="3" y="4"/>
                    <a:pt x="8" y="9"/>
                    <a:pt x="8" y="1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0" y="3"/>
                    <a:pt x="5" y="10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1" y="17"/>
                    <a:pt x="8" y="15"/>
                  </a:cubicBezTo>
                  <a:cubicBezTo>
                    <a:pt x="5" y="10"/>
                    <a:pt x="5" y="11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3" y="9"/>
                    <a:pt x="2" y="9"/>
                  </a:cubicBezTo>
                  <a:cubicBezTo>
                    <a:pt x="4" y="11"/>
                    <a:pt x="6" y="13"/>
                    <a:pt x="6" y="14"/>
                  </a:cubicBezTo>
                  <a:cubicBezTo>
                    <a:pt x="6" y="14"/>
                    <a:pt x="8" y="16"/>
                    <a:pt x="10" y="18"/>
                  </a:cubicBezTo>
                  <a:cubicBezTo>
                    <a:pt x="8" y="16"/>
                    <a:pt x="9" y="17"/>
                    <a:pt x="8" y="14"/>
                  </a:cubicBezTo>
                  <a:cubicBezTo>
                    <a:pt x="10" y="17"/>
                    <a:pt x="8" y="15"/>
                    <a:pt x="10" y="18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6"/>
                    <a:pt x="10" y="18"/>
                    <a:pt x="11" y="18"/>
                  </a:cubicBezTo>
                  <a:cubicBezTo>
                    <a:pt x="10" y="17"/>
                    <a:pt x="9" y="15"/>
                    <a:pt x="9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5"/>
                    <a:pt x="11" y="16"/>
                    <a:pt x="7" y="12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0" y="14"/>
                    <a:pt x="15" y="20"/>
                    <a:pt x="13" y="16"/>
                  </a:cubicBezTo>
                  <a:cubicBezTo>
                    <a:pt x="12" y="15"/>
                    <a:pt x="11" y="14"/>
                    <a:pt x="11" y="13"/>
                  </a:cubicBezTo>
                  <a:cubicBezTo>
                    <a:pt x="9" y="12"/>
                    <a:pt x="12" y="16"/>
                    <a:pt x="12" y="16"/>
                  </a:cubicBezTo>
                  <a:cubicBezTo>
                    <a:pt x="10" y="14"/>
                    <a:pt x="7" y="10"/>
                    <a:pt x="6" y="9"/>
                  </a:cubicBezTo>
                  <a:cubicBezTo>
                    <a:pt x="9" y="12"/>
                    <a:pt x="6" y="8"/>
                    <a:pt x="12" y="14"/>
                  </a:cubicBezTo>
                  <a:cubicBezTo>
                    <a:pt x="13" y="14"/>
                    <a:pt x="10" y="11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9" y="9"/>
                    <a:pt x="14" y="15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8" y="8"/>
                    <a:pt x="8" y="8"/>
                    <a:pt x="8" y="7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6"/>
                    <a:pt x="6" y="5"/>
                    <a:pt x="5" y="4"/>
                  </a:cubicBezTo>
                  <a:cubicBezTo>
                    <a:pt x="5" y="4"/>
                    <a:pt x="7" y="6"/>
                    <a:pt x="8" y="7"/>
                  </a:cubicBezTo>
                  <a:cubicBezTo>
                    <a:pt x="6" y="5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7" name="Freeform 442">
              <a:extLst>
                <a:ext uri="{FF2B5EF4-FFF2-40B4-BE49-F238E27FC236}">
                  <a16:creationId xmlns:a16="http://schemas.microsoft.com/office/drawing/2014/main" id="{54D53BD9-06B0-9141-8DE6-5FB0D40CB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31"/>
              <a:ext cx="0" cy="2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8" name="Freeform 443">
              <a:extLst>
                <a:ext uri="{FF2B5EF4-FFF2-40B4-BE49-F238E27FC236}">
                  <a16:creationId xmlns:a16="http://schemas.microsoft.com/office/drawing/2014/main" id="{849480DC-7DB7-5648-AE52-27EF32954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3114"/>
              <a:ext cx="15" cy="19"/>
            </a:xfrm>
            <a:custGeom>
              <a:avLst/>
              <a:gdLst>
                <a:gd name="T0" fmla="*/ 9 w 18"/>
                <a:gd name="T1" fmla="*/ 12 h 23"/>
                <a:gd name="T2" fmla="*/ 13 w 18"/>
                <a:gd name="T3" fmla="*/ 16 h 23"/>
                <a:gd name="T4" fmla="*/ 5 w 18"/>
                <a:gd name="T5" fmla="*/ 9 h 23"/>
                <a:gd name="T6" fmla="*/ 4 w 18"/>
                <a:gd name="T7" fmla="*/ 7 h 23"/>
                <a:gd name="T8" fmla="*/ 11 w 18"/>
                <a:gd name="T9" fmla="*/ 13 h 23"/>
                <a:gd name="T10" fmla="*/ 12 w 18"/>
                <a:gd name="T11" fmla="*/ 14 h 23"/>
                <a:gd name="T12" fmla="*/ 8 w 18"/>
                <a:gd name="T13" fmla="*/ 10 h 23"/>
                <a:gd name="T14" fmla="*/ 6 w 18"/>
                <a:gd name="T15" fmla="*/ 7 h 23"/>
                <a:gd name="T16" fmla="*/ 7 w 18"/>
                <a:gd name="T17" fmla="*/ 9 h 23"/>
                <a:gd name="T18" fmla="*/ 12 w 18"/>
                <a:gd name="T19" fmla="*/ 13 h 23"/>
                <a:gd name="T20" fmla="*/ 2 w 18"/>
                <a:gd name="T21" fmla="*/ 2 h 23"/>
                <a:gd name="T22" fmla="*/ 2 w 18"/>
                <a:gd name="T23" fmla="*/ 2 h 23"/>
                <a:gd name="T24" fmla="*/ 7 w 18"/>
                <a:gd name="T25" fmla="*/ 7 h 23"/>
                <a:gd name="T26" fmla="*/ 5 w 18"/>
                <a:gd name="T27" fmla="*/ 6 h 23"/>
                <a:gd name="T28" fmla="*/ 3 w 18"/>
                <a:gd name="T29" fmla="*/ 3 h 23"/>
                <a:gd name="T30" fmla="*/ 1 w 18"/>
                <a:gd name="T31" fmla="*/ 5 h 23"/>
                <a:gd name="T32" fmla="*/ 2 w 18"/>
                <a:gd name="T33" fmla="*/ 5 h 23"/>
                <a:gd name="T34" fmla="*/ 4 w 18"/>
                <a:gd name="T35" fmla="*/ 9 h 23"/>
                <a:gd name="T36" fmla="*/ 9 w 18"/>
                <a:gd name="T37" fmla="*/ 13 h 23"/>
                <a:gd name="T38" fmla="*/ 7 w 18"/>
                <a:gd name="T39" fmla="*/ 12 h 23"/>
                <a:gd name="T40" fmla="*/ 12 w 18"/>
                <a:gd name="T41" fmla="*/ 17 h 23"/>
                <a:gd name="T42" fmla="*/ 14 w 18"/>
                <a:gd name="T43" fmla="*/ 19 h 23"/>
                <a:gd name="T44" fmla="*/ 15 w 18"/>
                <a:gd name="T45" fmla="*/ 19 h 23"/>
                <a:gd name="T46" fmla="*/ 9 w 18"/>
                <a:gd name="T4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3">
                  <a:moveTo>
                    <a:pt x="9" y="12"/>
                  </a:moveTo>
                  <a:cubicBezTo>
                    <a:pt x="9" y="13"/>
                    <a:pt x="11" y="15"/>
                    <a:pt x="13" y="16"/>
                  </a:cubicBezTo>
                  <a:cubicBezTo>
                    <a:pt x="11" y="14"/>
                    <a:pt x="8" y="12"/>
                    <a:pt x="5" y="9"/>
                  </a:cubicBezTo>
                  <a:cubicBezTo>
                    <a:pt x="7" y="10"/>
                    <a:pt x="4" y="7"/>
                    <a:pt x="4" y="7"/>
                  </a:cubicBezTo>
                  <a:cubicBezTo>
                    <a:pt x="6" y="9"/>
                    <a:pt x="10" y="13"/>
                    <a:pt x="11" y="13"/>
                  </a:cubicBezTo>
                  <a:cubicBezTo>
                    <a:pt x="10" y="12"/>
                    <a:pt x="12" y="14"/>
                    <a:pt x="12" y="14"/>
                  </a:cubicBezTo>
                  <a:cubicBezTo>
                    <a:pt x="9" y="12"/>
                    <a:pt x="11" y="12"/>
                    <a:pt x="8" y="10"/>
                  </a:cubicBezTo>
                  <a:cubicBezTo>
                    <a:pt x="6" y="8"/>
                    <a:pt x="4" y="6"/>
                    <a:pt x="6" y="7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10" y="12"/>
                    <a:pt x="9" y="10"/>
                    <a:pt x="12" y="13"/>
                  </a:cubicBezTo>
                  <a:cubicBezTo>
                    <a:pt x="8" y="9"/>
                    <a:pt x="9" y="8"/>
                    <a:pt x="2" y="2"/>
                  </a:cubicBezTo>
                  <a:cubicBezTo>
                    <a:pt x="0" y="0"/>
                    <a:pt x="2" y="2"/>
                    <a:pt x="2" y="2"/>
                  </a:cubicBezTo>
                  <a:cubicBezTo>
                    <a:pt x="4" y="4"/>
                    <a:pt x="6" y="6"/>
                    <a:pt x="7" y="7"/>
                  </a:cubicBezTo>
                  <a:cubicBezTo>
                    <a:pt x="6" y="6"/>
                    <a:pt x="8" y="9"/>
                    <a:pt x="5" y="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7"/>
                    <a:pt x="3" y="8"/>
                    <a:pt x="4" y="9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3"/>
                    <a:pt x="9" y="14"/>
                    <a:pt x="7" y="12"/>
                  </a:cubicBezTo>
                  <a:cubicBezTo>
                    <a:pt x="9" y="14"/>
                    <a:pt x="10" y="15"/>
                    <a:pt x="12" y="17"/>
                  </a:cubicBezTo>
                  <a:cubicBezTo>
                    <a:pt x="13" y="18"/>
                    <a:pt x="11" y="16"/>
                    <a:pt x="14" y="19"/>
                  </a:cubicBezTo>
                  <a:cubicBezTo>
                    <a:pt x="18" y="23"/>
                    <a:pt x="11" y="16"/>
                    <a:pt x="15" y="19"/>
                  </a:cubicBezTo>
                  <a:lnTo>
                    <a:pt x="9" y="1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9" name="Freeform 444">
              <a:extLst>
                <a:ext uri="{FF2B5EF4-FFF2-40B4-BE49-F238E27FC236}">
                  <a16:creationId xmlns:a16="http://schemas.microsoft.com/office/drawing/2014/main" id="{DDB1C3A9-7C80-7045-BF7F-6A4E64162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25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0" name="Freeform 445">
              <a:extLst>
                <a:ext uri="{FF2B5EF4-FFF2-40B4-BE49-F238E27FC236}">
                  <a16:creationId xmlns:a16="http://schemas.microsoft.com/office/drawing/2014/main" id="{C27E557B-297B-034B-ABB8-5B103CDE0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3118"/>
              <a:ext cx="3" cy="3"/>
            </a:xfrm>
            <a:custGeom>
              <a:avLst/>
              <a:gdLst>
                <a:gd name="T0" fmla="*/ 0 w 4"/>
                <a:gd name="T1" fmla="*/ 0 h 3"/>
                <a:gd name="T2" fmla="*/ 3 w 4"/>
                <a:gd name="T3" fmla="*/ 3 h 3"/>
                <a:gd name="T4" fmla="*/ 0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1" name="Freeform 446">
              <a:extLst>
                <a:ext uri="{FF2B5EF4-FFF2-40B4-BE49-F238E27FC236}">
                  <a16:creationId xmlns:a16="http://schemas.microsoft.com/office/drawing/2014/main" id="{FA826C11-6792-DD40-B15A-3157DCF59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8" y="3123"/>
              <a:ext cx="2" cy="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1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2" name="Freeform 447">
              <a:extLst>
                <a:ext uri="{FF2B5EF4-FFF2-40B4-BE49-F238E27FC236}">
                  <a16:creationId xmlns:a16="http://schemas.microsoft.com/office/drawing/2014/main" id="{9F1C4C37-A2E7-2E4D-B4E2-456ACF69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" y="3114"/>
              <a:ext cx="8" cy="8"/>
            </a:xfrm>
            <a:custGeom>
              <a:avLst/>
              <a:gdLst>
                <a:gd name="T0" fmla="*/ 1 w 10"/>
                <a:gd name="T1" fmla="*/ 0 h 10"/>
                <a:gd name="T2" fmla="*/ 0 w 10"/>
                <a:gd name="T3" fmla="*/ 1 h 10"/>
                <a:gd name="T4" fmla="*/ 9 w 10"/>
                <a:gd name="T5" fmla="*/ 9 h 10"/>
                <a:gd name="T6" fmla="*/ 4 w 10"/>
                <a:gd name="T7" fmla="*/ 4 h 10"/>
                <a:gd name="T8" fmla="*/ 4 w 10"/>
                <a:gd name="T9" fmla="*/ 3 h 10"/>
                <a:gd name="T10" fmla="*/ 1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1" y="0"/>
                  </a:moveTo>
                  <a:cubicBezTo>
                    <a:pt x="1" y="1"/>
                    <a:pt x="3" y="3"/>
                    <a:pt x="0" y="1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10"/>
                    <a:pt x="5" y="5"/>
                    <a:pt x="4" y="4"/>
                  </a:cubicBezTo>
                  <a:cubicBezTo>
                    <a:pt x="6" y="6"/>
                    <a:pt x="3" y="3"/>
                    <a:pt x="4" y="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3" name="Freeform 448">
              <a:extLst>
                <a:ext uri="{FF2B5EF4-FFF2-40B4-BE49-F238E27FC236}">
                  <a16:creationId xmlns:a16="http://schemas.microsoft.com/office/drawing/2014/main" id="{21075443-1545-0E4B-957D-B47BDCDB7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" y="3110"/>
              <a:ext cx="15" cy="17"/>
            </a:xfrm>
            <a:custGeom>
              <a:avLst/>
              <a:gdLst>
                <a:gd name="T0" fmla="*/ 9 w 18"/>
                <a:gd name="T1" fmla="*/ 13 h 20"/>
                <a:gd name="T2" fmla="*/ 9 w 18"/>
                <a:gd name="T3" fmla="*/ 12 h 20"/>
                <a:gd name="T4" fmla="*/ 11 w 18"/>
                <a:gd name="T5" fmla="*/ 14 h 20"/>
                <a:gd name="T6" fmla="*/ 13 w 18"/>
                <a:gd name="T7" fmla="*/ 15 h 20"/>
                <a:gd name="T8" fmla="*/ 11 w 18"/>
                <a:gd name="T9" fmla="*/ 13 h 20"/>
                <a:gd name="T10" fmla="*/ 11 w 18"/>
                <a:gd name="T11" fmla="*/ 12 h 20"/>
                <a:gd name="T12" fmla="*/ 7 w 18"/>
                <a:gd name="T13" fmla="*/ 9 h 20"/>
                <a:gd name="T14" fmla="*/ 14 w 18"/>
                <a:gd name="T15" fmla="*/ 13 h 20"/>
                <a:gd name="T16" fmla="*/ 5 w 18"/>
                <a:gd name="T17" fmla="*/ 6 h 20"/>
                <a:gd name="T18" fmla="*/ 9 w 18"/>
                <a:gd name="T19" fmla="*/ 8 h 20"/>
                <a:gd name="T20" fmla="*/ 9 w 18"/>
                <a:gd name="T21" fmla="*/ 8 h 20"/>
                <a:gd name="T22" fmla="*/ 9 w 18"/>
                <a:gd name="T23" fmla="*/ 8 h 20"/>
                <a:gd name="T24" fmla="*/ 14 w 18"/>
                <a:gd name="T25" fmla="*/ 11 h 20"/>
                <a:gd name="T26" fmla="*/ 14 w 18"/>
                <a:gd name="T27" fmla="*/ 10 h 20"/>
                <a:gd name="T28" fmla="*/ 16 w 18"/>
                <a:gd name="T29" fmla="*/ 11 h 20"/>
                <a:gd name="T30" fmla="*/ 14 w 18"/>
                <a:gd name="T31" fmla="*/ 7 h 20"/>
                <a:gd name="T32" fmla="*/ 17 w 18"/>
                <a:gd name="T33" fmla="*/ 9 h 20"/>
                <a:gd name="T34" fmla="*/ 8 w 18"/>
                <a:gd name="T35" fmla="*/ 4 h 20"/>
                <a:gd name="T36" fmla="*/ 9 w 18"/>
                <a:gd name="T37" fmla="*/ 4 h 20"/>
                <a:gd name="T38" fmla="*/ 15 w 18"/>
                <a:gd name="T39" fmla="*/ 7 h 20"/>
                <a:gd name="T40" fmla="*/ 12 w 18"/>
                <a:gd name="T41" fmla="*/ 5 h 20"/>
                <a:gd name="T42" fmla="*/ 18 w 18"/>
                <a:gd name="T43" fmla="*/ 7 h 20"/>
                <a:gd name="T44" fmla="*/ 10 w 18"/>
                <a:gd name="T45" fmla="*/ 3 h 20"/>
                <a:gd name="T46" fmla="*/ 12 w 18"/>
                <a:gd name="T47" fmla="*/ 3 h 20"/>
                <a:gd name="T48" fmla="*/ 4 w 18"/>
                <a:gd name="T49" fmla="*/ 0 h 20"/>
                <a:gd name="T50" fmla="*/ 4 w 18"/>
                <a:gd name="T51" fmla="*/ 2 h 20"/>
                <a:gd name="T52" fmla="*/ 8 w 18"/>
                <a:gd name="T53" fmla="*/ 5 h 20"/>
                <a:gd name="T54" fmla="*/ 3 w 18"/>
                <a:gd name="T55" fmla="*/ 2 h 20"/>
                <a:gd name="T56" fmla="*/ 8 w 18"/>
                <a:gd name="T57" fmla="*/ 5 h 20"/>
                <a:gd name="T58" fmla="*/ 3 w 18"/>
                <a:gd name="T59" fmla="*/ 3 h 20"/>
                <a:gd name="T60" fmla="*/ 8 w 18"/>
                <a:gd name="T61" fmla="*/ 6 h 20"/>
                <a:gd name="T62" fmla="*/ 2 w 18"/>
                <a:gd name="T63" fmla="*/ 2 h 20"/>
                <a:gd name="T64" fmla="*/ 2 w 18"/>
                <a:gd name="T65" fmla="*/ 6 h 20"/>
                <a:gd name="T66" fmla="*/ 5 w 18"/>
                <a:gd name="T67" fmla="*/ 9 h 20"/>
                <a:gd name="T68" fmla="*/ 5 w 18"/>
                <a:gd name="T69" fmla="*/ 10 h 20"/>
                <a:gd name="T70" fmla="*/ 8 w 18"/>
                <a:gd name="T71" fmla="*/ 13 h 20"/>
                <a:gd name="T72" fmla="*/ 0 w 18"/>
                <a:gd name="T73" fmla="*/ 7 h 20"/>
                <a:gd name="T74" fmla="*/ 1 w 18"/>
                <a:gd name="T75" fmla="*/ 8 h 20"/>
                <a:gd name="T76" fmla="*/ 3 w 18"/>
                <a:gd name="T77" fmla="*/ 9 h 20"/>
                <a:gd name="T78" fmla="*/ 1 w 18"/>
                <a:gd name="T79" fmla="*/ 8 h 20"/>
                <a:gd name="T80" fmla="*/ 10 w 18"/>
                <a:gd name="T81" fmla="*/ 15 h 20"/>
                <a:gd name="T82" fmla="*/ 14 w 18"/>
                <a:gd name="T83" fmla="*/ 17 h 20"/>
                <a:gd name="T84" fmla="*/ 9 w 18"/>
                <a:gd name="T85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" h="20">
                  <a:moveTo>
                    <a:pt x="9" y="13"/>
                  </a:moveTo>
                  <a:cubicBezTo>
                    <a:pt x="9" y="13"/>
                    <a:pt x="7" y="11"/>
                    <a:pt x="9" y="12"/>
                  </a:cubicBezTo>
                  <a:cubicBezTo>
                    <a:pt x="11" y="13"/>
                    <a:pt x="11" y="14"/>
                    <a:pt x="11" y="14"/>
                  </a:cubicBezTo>
                  <a:cubicBezTo>
                    <a:pt x="15" y="17"/>
                    <a:pt x="10" y="13"/>
                    <a:pt x="13" y="1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4"/>
                    <a:pt x="8" y="10"/>
                    <a:pt x="11" y="12"/>
                  </a:cubicBezTo>
                  <a:cubicBezTo>
                    <a:pt x="10" y="11"/>
                    <a:pt x="10" y="11"/>
                    <a:pt x="7" y="9"/>
                  </a:cubicBezTo>
                  <a:cubicBezTo>
                    <a:pt x="11" y="11"/>
                    <a:pt x="10" y="11"/>
                    <a:pt x="14" y="13"/>
                  </a:cubicBezTo>
                  <a:cubicBezTo>
                    <a:pt x="12" y="12"/>
                    <a:pt x="8" y="9"/>
                    <a:pt x="5" y="6"/>
                  </a:cubicBezTo>
                  <a:cubicBezTo>
                    <a:pt x="10" y="9"/>
                    <a:pt x="4" y="5"/>
                    <a:pt x="9" y="8"/>
                  </a:cubicBezTo>
                  <a:cubicBezTo>
                    <a:pt x="9" y="8"/>
                    <a:pt x="10" y="9"/>
                    <a:pt x="9" y="8"/>
                  </a:cubicBezTo>
                  <a:cubicBezTo>
                    <a:pt x="14" y="12"/>
                    <a:pt x="8" y="7"/>
                    <a:pt x="9" y="8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0"/>
                    <a:pt x="11" y="8"/>
                    <a:pt x="14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3" y="8"/>
                    <a:pt x="15" y="9"/>
                    <a:pt x="14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4" y="6"/>
                    <a:pt x="15" y="8"/>
                    <a:pt x="8" y="4"/>
                  </a:cubicBezTo>
                  <a:cubicBezTo>
                    <a:pt x="17" y="9"/>
                    <a:pt x="6" y="2"/>
                    <a:pt x="9" y="4"/>
                  </a:cubicBezTo>
                  <a:cubicBezTo>
                    <a:pt x="13" y="5"/>
                    <a:pt x="11" y="5"/>
                    <a:pt x="15" y="7"/>
                  </a:cubicBezTo>
                  <a:cubicBezTo>
                    <a:pt x="10" y="4"/>
                    <a:pt x="14" y="6"/>
                    <a:pt x="12" y="5"/>
                  </a:cubicBezTo>
                  <a:cubicBezTo>
                    <a:pt x="17" y="7"/>
                    <a:pt x="13" y="5"/>
                    <a:pt x="18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3" y="4"/>
                    <a:pt x="12" y="3"/>
                    <a:pt x="12" y="3"/>
                  </a:cubicBezTo>
                  <a:cubicBezTo>
                    <a:pt x="12" y="3"/>
                    <a:pt x="6" y="0"/>
                    <a:pt x="4" y="0"/>
                  </a:cubicBezTo>
                  <a:cubicBezTo>
                    <a:pt x="5" y="1"/>
                    <a:pt x="7" y="3"/>
                    <a:pt x="4" y="2"/>
                  </a:cubicBezTo>
                  <a:cubicBezTo>
                    <a:pt x="10" y="5"/>
                    <a:pt x="4" y="2"/>
                    <a:pt x="8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3"/>
                    <a:pt x="6" y="4"/>
                    <a:pt x="8" y="5"/>
                  </a:cubicBezTo>
                  <a:cubicBezTo>
                    <a:pt x="9" y="6"/>
                    <a:pt x="5" y="4"/>
                    <a:pt x="3" y="3"/>
                  </a:cubicBezTo>
                  <a:cubicBezTo>
                    <a:pt x="3" y="3"/>
                    <a:pt x="5" y="4"/>
                    <a:pt x="8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4"/>
                    <a:pt x="6" y="8"/>
                    <a:pt x="2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8"/>
                    <a:pt x="12" y="16"/>
                    <a:pt x="5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12"/>
                    <a:pt x="3" y="9"/>
                    <a:pt x="0" y="7"/>
                  </a:cubicBezTo>
                  <a:cubicBezTo>
                    <a:pt x="1" y="8"/>
                    <a:pt x="0" y="7"/>
                    <a:pt x="1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5" y="12"/>
                    <a:pt x="4" y="10"/>
                    <a:pt x="1" y="8"/>
                  </a:cubicBezTo>
                  <a:cubicBezTo>
                    <a:pt x="4" y="11"/>
                    <a:pt x="7" y="13"/>
                    <a:pt x="10" y="15"/>
                  </a:cubicBezTo>
                  <a:cubicBezTo>
                    <a:pt x="4" y="9"/>
                    <a:pt x="16" y="20"/>
                    <a:pt x="14" y="17"/>
                  </a:cubicBezTo>
                  <a:cubicBezTo>
                    <a:pt x="13" y="15"/>
                    <a:pt x="11" y="15"/>
                    <a:pt x="9" y="1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4" name="Freeform 449">
              <a:extLst>
                <a:ext uri="{FF2B5EF4-FFF2-40B4-BE49-F238E27FC236}">
                  <a16:creationId xmlns:a16="http://schemas.microsoft.com/office/drawing/2014/main" id="{1ABEBCF2-8EB8-7344-A604-94BE5F3AC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" y="3115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5" name="Freeform 450">
              <a:extLst>
                <a:ext uri="{FF2B5EF4-FFF2-40B4-BE49-F238E27FC236}">
                  <a16:creationId xmlns:a16="http://schemas.microsoft.com/office/drawing/2014/main" id="{ACF6BC5D-475D-5745-B000-E6512125A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" y="3112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6" name="Rectangle 451">
              <a:extLst>
                <a:ext uri="{FF2B5EF4-FFF2-40B4-BE49-F238E27FC236}">
                  <a16:creationId xmlns:a16="http://schemas.microsoft.com/office/drawing/2014/main" id="{87559D01-E513-664C-84BA-A1B854C31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3" y="3117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7" name="Freeform 452">
              <a:extLst>
                <a:ext uri="{FF2B5EF4-FFF2-40B4-BE49-F238E27FC236}">
                  <a16:creationId xmlns:a16="http://schemas.microsoft.com/office/drawing/2014/main" id="{B7749A2C-D8D6-6C4C-91CA-19399FBD4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9" y="3122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8" name="Freeform 453">
              <a:extLst>
                <a:ext uri="{FF2B5EF4-FFF2-40B4-BE49-F238E27FC236}">
                  <a16:creationId xmlns:a16="http://schemas.microsoft.com/office/drawing/2014/main" id="{A9C39F76-1128-F94C-921E-AB571A855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" y="3112"/>
              <a:ext cx="2" cy="1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9" name="Freeform 454">
              <a:extLst>
                <a:ext uri="{FF2B5EF4-FFF2-40B4-BE49-F238E27FC236}">
                  <a16:creationId xmlns:a16="http://schemas.microsoft.com/office/drawing/2014/main" id="{001805D6-40B4-1747-884E-19A4D0D97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" y="310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0" name="Freeform 455">
              <a:extLst>
                <a:ext uri="{FF2B5EF4-FFF2-40B4-BE49-F238E27FC236}">
                  <a16:creationId xmlns:a16="http://schemas.microsoft.com/office/drawing/2014/main" id="{85273FA6-AB9A-3644-9A2C-0B16070B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7" y="3097"/>
              <a:ext cx="25" cy="17"/>
            </a:xfrm>
            <a:custGeom>
              <a:avLst/>
              <a:gdLst>
                <a:gd name="T0" fmla="*/ 16 w 31"/>
                <a:gd name="T1" fmla="*/ 1 h 21"/>
                <a:gd name="T2" fmla="*/ 9 w 31"/>
                <a:gd name="T3" fmla="*/ 2 h 21"/>
                <a:gd name="T4" fmla="*/ 6 w 31"/>
                <a:gd name="T5" fmla="*/ 3 h 21"/>
                <a:gd name="T6" fmla="*/ 10 w 31"/>
                <a:gd name="T7" fmla="*/ 3 h 21"/>
                <a:gd name="T8" fmla="*/ 11 w 31"/>
                <a:gd name="T9" fmla="*/ 4 h 21"/>
                <a:gd name="T10" fmla="*/ 10 w 31"/>
                <a:gd name="T11" fmla="*/ 6 h 21"/>
                <a:gd name="T12" fmla="*/ 16 w 31"/>
                <a:gd name="T13" fmla="*/ 7 h 21"/>
                <a:gd name="T14" fmla="*/ 14 w 31"/>
                <a:gd name="T15" fmla="*/ 7 h 21"/>
                <a:gd name="T16" fmla="*/ 12 w 31"/>
                <a:gd name="T17" fmla="*/ 8 h 21"/>
                <a:gd name="T18" fmla="*/ 22 w 31"/>
                <a:gd name="T19" fmla="*/ 8 h 21"/>
                <a:gd name="T20" fmla="*/ 22 w 31"/>
                <a:gd name="T21" fmla="*/ 10 h 21"/>
                <a:gd name="T22" fmla="*/ 18 w 31"/>
                <a:gd name="T23" fmla="*/ 10 h 21"/>
                <a:gd name="T24" fmla="*/ 18 w 31"/>
                <a:gd name="T25" fmla="*/ 11 h 21"/>
                <a:gd name="T26" fmla="*/ 16 w 31"/>
                <a:gd name="T27" fmla="*/ 12 h 21"/>
                <a:gd name="T28" fmla="*/ 18 w 31"/>
                <a:gd name="T29" fmla="*/ 14 h 21"/>
                <a:gd name="T30" fmla="*/ 22 w 31"/>
                <a:gd name="T31" fmla="*/ 15 h 21"/>
                <a:gd name="T32" fmla="*/ 17 w 31"/>
                <a:gd name="T33" fmla="*/ 14 h 21"/>
                <a:gd name="T34" fmla="*/ 18 w 31"/>
                <a:gd name="T35" fmla="*/ 15 h 21"/>
                <a:gd name="T36" fmla="*/ 16 w 31"/>
                <a:gd name="T37" fmla="*/ 17 h 21"/>
                <a:gd name="T38" fmla="*/ 18 w 31"/>
                <a:gd name="T39" fmla="*/ 17 h 21"/>
                <a:gd name="T40" fmla="*/ 15 w 31"/>
                <a:gd name="T41" fmla="*/ 15 h 21"/>
                <a:gd name="T42" fmla="*/ 26 w 31"/>
                <a:gd name="T43" fmla="*/ 19 h 21"/>
                <a:gd name="T44" fmla="*/ 28 w 31"/>
                <a:gd name="T45" fmla="*/ 19 h 21"/>
                <a:gd name="T46" fmla="*/ 27 w 31"/>
                <a:gd name="T47" fmla="*/ 17 h 21"/>
                <a:gd name="T48" fmla="*/ 29 w 31"/>
                <a:gd name="T49" fmla="*/ 17 h 21"/>
                <a:gd name="T50" fmla="*/ 30 w 31"/>
                <a:gd name="T51" fmla="*/ 15 h 21"/>
                <a:gd name="T52" fmla="*/ 27 w 31"/>
                <a:gd name="T53" fmla="*/ 13 h 21"/>
                <a:gd name="T54" fmla="*/ 28 w 31"/>
                <a:gd name="T55" fmla="*/ 14 h 21"/>
                <a:gd name="T56" fmla="*/ 28 w 31"/>
                <a:gd name="T57" fmla="*/ 13 h 21"/>
                <a:gd name="T58" fmla="*/ 27 w 31"/>
                <a:gd name="T59" fmla="*/ 12 h 21"/>
                <a:gd name="T60" fmla="*/ 24 w 31"/>
                <a:gd name="T61" fmla="*/ 10 h 21"/>
                <a:gd name="T62" fmla="*/ 29 w 31"/>
                <a:gd name="T63" fmla="*/ 10 h 21"/>
                <a:gd name="T64" fmla="*/ 30 w 31"/>
                <a:gd name="T65" fmla="*/ 9 h 21"/>
                <a:gd name="T66" fmla="*/ 24 w 31"/>
                <a:gd name="T67" fmla="*/ 8 h 21"/>
                <a:gd name="T68" fmla="*/ 22 w 31"/>
                <a:gd name="T69" fmla="*/ 7 h 21"/>
                <a:gd name="T70" fmla="*/ 20 w 31"/>
                <a:gd name="T71" fmla="*/ 5 h 21"/>
                <a:gd name="T72" fmla="*/ 21 w 31"/>
                <a:gd name="T73" fmla="*/ 4 h 21"/>
                <a:gd name="T74" fmla="*/ 19 w 31"/>
                <a:gd name="T75" fmla="*/ 3 h 21"/>
                <a:gd name="T76" fmla="*/ 13 w 31"/>
                <a:gd name="T77" fmla="*/ 4 h 21"/>
                <a:gd name="T78" fmla="*/ 23 w 31"/>
                <a:gd name="T7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" h="21">
                  <a:moveTo>
                    <a:pt x="23" y="0"/>
                  </a:moveTo>
                  <a:cubicBezTo>
                    <a:pt x="21" y="0"/>
                    <a:pt x="20" y="0"/>
                    <a:pt x="16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3" y="1"/>
                    <a:pt x="9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5" y="1"/>
                    <a:pt x="8" y="3"/>
                    <a:pt x="6" y="3"/>
                  </a:cubicBezTo>
                  <a:cubicBezTo>
                    <a:pt x="7" y="3"/>
                    <a:pt x="16" y="1"/>
                    <a:pt x="14" y="2"/>
                  </a:cubicBezTo>
                  <a:cubicBezTo>
                    <a:pt x="14" y="2"/>
                    <a:pt x="12" y="3"/>
                    <a:pt x="10" y="3"/>
                  </a:cubicBezTo>
                  <a:cubicBezTo>
                    <a:pt x="10" y="3"/>
                    <a:pt x="16" y="2"/>
                    <a:pt x="17" y="2"/>
                  </a:cubicBezTo>
                  <a:cubicBezTo>
                    <a:pt x="0" y="5"/>
                    <a:pt x="22" y="2"/>
                    <a:pt x="11" y="4"/>
                  </a:cubicBezTo>
                  <a:cubicBezTo>
                    <a:pt x="13" y="5"/>
                    <a:pt x="11" y="5"/>
                    <a:pt x="15" y="5"/>
                  </a:cubicBezTo>
                  <a:cubicBezTo>
                    <a:pt x="10" y="5"/>
                    <a:pt x="15" y="5"/>
                    <a:pt x="10" y="6"/>
                  </a:cubicBezTo>
                  <a:cubicBezTo>
                    <a:pt x="20" y="5"/>
                    <a:pt x="5" y="7"/>
                    <a:pt x="18" y="6"/>
                  </a:cubicBezTo>
                  <a:cubicBezTo>
                    <a:pt x="14" y="7"/>
                    <a:pt x="19" y="6"/>
                    <a:pt x="16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1" y="7"/>
                    <a:pt x="19" y="7"/>
                    <a:pt x="14" y="7"/>
                  </a:cubicBezTo>
                  <a:cubicBezTo>
                    <a:pt x="13" y="7"/>
                    <a:pt x="17" y="7"/>
                    <a:pt x="21" y="7"/>
                  </a:cubicBezTo>
                  <a:cubicBezTo>
                    <a:pt x="19" y="8"/>
                    <a:pt x="17" y="8"/>
                    <a:pt x="12" y="8"/>
                  </a:cubicBezTo>
                  <a:cubicBezTo>
                    <a:pt x="18" y="8"/>
                    <a:pt x="15" y="8"/>
                    <a:pt x="18" y="8"/>
                  </a:cubicBezTo>
                  <a:cubicBezTo>
                    <a:pt x="19" y="8"/>
                    <a:pt x="20" y="8"/>
                    <a:pt x="22" y="8"/>
                  </a:cubicBezTo>
                  <a:cubicBezTo>
                    <a:pt x="21" y="9"/>
                    <a:pt x="26" y="9"/>
                    <a:pt x="28" y="10"/>
                  </a:cubicBezTo>
                  <a:cubicBezTo>
                    <a:pt x="21" y="10"/>
                    <a:pt x="28" y="9"/>
                    <a:pt x="22" y="10"/>
                  </a:cubicBezTo>
                  <a:cubicBezTo>
                    <a:pt x="19" y="9"/>
                    <a:pt x="19" y="9"/>
                    <a:pt x="14" y="8"/>
                  </a:cubicBezTo>
                  <a:cubicBezTo>
                    <a:pt x="14" y="9"/>
                    <a:pt x="15" y="9"/>
                    <a:pt x="18" y="10"/>
                  </a:cubicBezTo>
                  <a:cubicBezTo>
                    <a:pt x="17" y="10"/>
                    <a:pt x="15" y="9"/>
                    <a:pt x="14" y="10"/>
                  </a:cubicBezTo>
                  <a:cubicBezTo>
                    <a:pt x="11" y="10"/>
                    <a:pt x="21" y="11"/>
                    <a:pt x="18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9" y="12"/>
                    <a:pt x="13" y="11"/>
                    <a:pt x="16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1" y="11"/>
                    <a:pt x="24" y="14"/>
                    <a:pt x="18" y="14"/>
                  </a:cubicBezTo>
                  <a:cubicBezTo>
                    <a:pt x="24" y="15"/>
                    <a:pt x="26" y="16"/>
                    <a:pt x="27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5" y="16"/>
                    <a:pt x="16" y="13"/>
                    <a:pt x="14" y="12"/>
                  </a:cubicBezTo>
                  <a:cubicBezTo>
                    <a:pt x="16" y="13"/>
                    <a:pt x="13" y="13"/>
                    <a:pt x="17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22" y="16"/>
                    <a:pt x="18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5"/>
                    <a:pt x="10" y="14"/>
                    <a:pt x="16" y="17"/>
                  </a:cubicBezTo>
                  <a:cubicBezTo>
                    <a:pt x="18" y="18"/>
                    <a:pt x="24" y="20"/>
                    <a:pt x="26" y="21"/>
                  </a:cubicBezTo>
                  <a:cubicBezTo>
                    <a:pt x="24" y="20"/>
                    <a:pt x="20" y="18"/>
                    <a:pt x="18" y="1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19" y="17"/>
                    <a:pt x="18" y="16"/>
                    <a:pt x="15" y="15"/>
                  </a:cubicBezTo>
                  <a:cubicBezTo>
                    <a:pt x="13" y="14"/>
                    <a:pt x="19" y="17"/>
                    <a:pt x="17" y="15"/>
                  </a:cubicBezTo>
                  <a:cubicBezTo>
                    <a:pt x="22" y="17"/>
                    <a:pt x="22" y="18"/>
                    <a:pt x="26" y="1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6" y="19"/>
                    <a:pt x="26" y="18"/>
                    <a:pt x="28" y="19"/>
                  </a:cubicBezTo>
                  <a:cubicBezTo>
                    <a:pt x="22" y="16"/>
                    <a:pt x="30" y="19"/>
                    <a:pt x="28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4" y="17"/>
                    <a:pt x="24" y="16"/>
                    <a:pt x="24" y="16"/>
                  </a:cubicBezTo>
                  <a:cubicBezTo>
                    <a:pt x="28" y="17"/>
                    <a:pt x="27" y="17"/>
                    <a:pt x="29" y="17"/>
                  </a:cubicBezTo>
                  <a:cubicBezTo>
                    <a:pt x="27" y="16"/>
                    <a:pt x="22" y="15"/>
                    <a:pt x="22" y="14"/>
                  </a:cubicBezTo>
                  <a:cubicBezTo>
                    <a:pt x="27" y="16"/>
                    <a:pt x="25" y="14"/>
                    <a:pt x="30" y="15"/>
                  </a:cubicBezTo>
                  <a:cubicBezTo>
                    <a:pt x="24" y="14"/>
                    <a:pt x="28" y="14"/>
                    <a:pt x="25" y="13"/>
                  </a:cubicBezTo>
                  <a:cubicBezTo>
                    <a:pt x="24" y="13"/>
                    <a:pt x="24" y="13"/>
                    <a:pt x="27" y="1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4"/>
                    <a:pt x="26" y="13"/>
                    <a:pt x="28" y="13"/>
                  </a:cubicBezTo>
                  <a:cubicBezTo>
                    <a:pt x="30" y="13"/>
                    <a:pt x="30" y="13"/>
                    <a:pt x="30" y="14"/>
                  </a:cubicBezTo>
                  <a:cubicBezTo>
                    <a:pt x="31" y="13"/>
                    <a:pt x="22" y="12"/>
                    <a:pt x="27" y="12"/>
                  </a:cubicBezTo>
                  <a:cubicBezTo>
                    <a:pt x="24" y="11"/>
                    <a:pt x="24" y="11"/>
                    <a:pt x="18" y="10"/>
                  </a:cubicBezTo>
                  <a:cubicBezTo>
                    <a:pt x="20" y="10"/>
                    <a:pt x="25" y="11"/>
                    <a:pt x="24" y="10"/>
                  </a:cubicBezTo>
                  <a:cubicBezTo>
                    <a:pt x="19" y="10"/>
                    <a:pt x="26" y="10"/>
                    <a:pt x="23" y="10"/>
                  </a:cubicBezTo>
                  <a:cubicBezTo>
                    <a:pt x="28" y="10"/>
                    <a:pt x="24" y="10"/>
                    <a:pt x="29" y="10"/>
                  </a:cubicBezTo>
                  <a:cubicBezTo>
                    <a:pt x="31" y="10"/>
                    <a:pt x="25" y="9"/>
                    <a:pt x="26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8" y="9"/>
                    <a:pt x="24" y="8"/>
                    <a:pt x="28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6" y="8"/>
                    <a:pt x="25" y="8"/>
                    <a:pt x="29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9" y="6"/>
                    <a:pt x="23" y="5"/>
                    <a:pt x="17" y="6"/>
                  </a:cubicBezTo>
                  <a:cubicBezTo>
                    <a:pt x="17" y="6"/>
                    <a:pt x="19" y="5"/>
                    <a:pt x="20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7" y="4"/>
                    <a:pt x="21" y="4"/>
                  </a:cubicBezTo>
                  <a:cubicBezTo>
                    <a:pt x="19" y="4"/>
                    <a:pt x="25" y="4"/>
                    <a:pt x="26" y="4"/>
                  </a:cubicBezTo>
                  <a:cubicBezTo>
                    <a:pt x="18" y="4"/>
                    <a:pt x="31" y="1"/>
                    <a:pt x="19" y="3"/>
                  </a:cubicBezTo>
                  <a:cubicBezTo>
                    <a:pt x="19" y="3"/>
                    <a:pt x="17" y="4"/>
                    <a:pt x="17" y="4"/>
                  </a:cubicBezTo>
                  <a:cubicBezTo>
                    <a:pt x="16" y="4"/>
                    <a:pt x="14" y="4"/>
                    <a:pt x="13" y="4"/>
                  </a:cubicBezTo>
                  <a:cubicBezTo>
                    <a:pt x="13" y="4"/>
                    <a:pt x="17" y="3"/>
                    <a:pt x="15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0" y="0"/>
                    <a:pt x="12" y="3"/>
                    <a:pt x="23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1" name="Freeform 456">
              <a:extLst>
                <a:ext uri="{FF2B5EF4-FFF2-40B4-BE49-F238E27FC236}">
                  <a16:creationId xmlns:a16="http://schemas.microsoft.com/office/drawing/2014/main" id="{60CC7711-0FAD-2345-9567-4679DCFB8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" y="3101"/>
              <a:ext cx="4" cy="0"/>
            </a:xfrm>
            <a:custGeom>
              <a:avLst/>
              <a:gdLst>
                <a:gd name="T0" fmla="*/ 0 w 4"/>
                <a:gd name="T1" fmla="*/ 4 w 4"/>
                <a:gd name="T2" fmla="*/ 1 w 4"/>
                <a:gd name="T3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2" name="Freeform 457">
              <a:extLst>
                <a:ext uri="{FF2B5EF4-FFF2-40B4-BE49-F238E27FC236}">
                  <a16:creationId xmlns:a16="http://schemas.microsoft.com/office/drawing/2014/main" id="{11C5D86A-CEE6-BC47-8A7C-6F052DE8A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" y="3101"/>
              <a:ext cx="1" cy="0"/>
            </a:xfrm>
            <a:custGeom>
              <a:avLst/>
              <a:gdLst>
                <a:gd name="T0" fmla="*/ 2 w 2"/>
                <a:gd name="T1" fmla="*/ 1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3" name="Freeform 458">
              <a:extLst>
                <a:ext uri="{FF2B5EF4-FFF2-40B4-BE49-F238E27FC236}">
                  <a16:creationId xmlns:a16="http://schemas.microsoft.com/office/drawing/2014/main" id="{EBFA5793-76E4-9148-85E2-413A75875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3" y="3096"/>
              <a:ext cx="2" cy="0"/>
            </a:xfrm>
            <a:custGeom>
              <a:avLst/>
              <a:gdLst>
                <a:gd name="T0" fmla="*/ 1 w 2"/>
                <a:gd name="T1" fmla="*/ 1 w 2"/>
                <a:gd name="T2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4" name="Freeform 459">
              <a:extLst>
                <a:ext uri="{FF2B5EF4-FFF2-40B4-BE49-F238E27FC236}">
                  <a16:creationId xmlns:a16="http://schemas.microsoft.com/office/drawing/2014/main" id="{91F51D7C-626B-8D4E-92CA-4FB579DA4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" y="3096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5" name="Freeform 460">
              <a:extLst>
                <a:ext uri="{FF2B5EF4-FFF2-40B4-BE49-F238E27FC236}">
                  <a16:creationId xmlns:a16="http://schemas.microsoft.com/office/drawing/2014/main" id="{26234929-5C1E-9141-8E3D-B3EC189F4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" y="3092"/>
              <a:ext cx="20" cy="8"/>
            </a:xfrm>
            <a:custGeom>
              <a:avLst/>
              <a:gdLst>
                <a:gd name="T0" fmla="*/ 12 w 25"/>
                <a:gd name="T1" fmla="*/ 1 h 9"/>
                <a:gd name="T2" fmla="*/ 7 w 25"/>
                <a:gd name="T3" fmla="*/ 2 h 9"/>
                <a:gd name="T4" fmla="*/ 10 w 25"/>
                <a:gd name="T5" fmla="*/ 0 h 9"/>
                <a:gd name="T6" fmla="*/ 3 w 25"/>
                <a:gd name="T7" fmla="*/ 4 h 9"/>
                <a:gd name="T8" fmla="*/ 9 w 25"/>
                <a:gd name="T9" fmla="*/ 5 h 9"/>
                <a:gd name="T10" fmla="*/ 6 w 25"/>
                <a:gd name="T11" fmla="*/ 6 h 9"/>
                <a:gd name="T12" fmla="*/ 12 w 25"/>
                <a:gd name="T13" fmla="*/ 5 h 9"/>
                <a:gd name="T14" fmla="*/ 6 w 25"/>
                <a:gd name="T15" fmla="*/ 7 h 9"/>
                <a:gd name="T16" fmla="*/ 9 w 25"/>
                <a:gd name="T17" fmla="*/ 7 h 9"/>
                <a:gd name="T18" fmla="*/ 11 w 25"/>
                <a:gd name="T19" fmla="*/ 6 h 9"/>
                <a:gd name="T20" fmla="*/ 10 w 25"/>
                <a:gd name="T21" fmla="*/ 7 h 9"/>
                <a:gd name="T22" fmla="*/ 11 w 25"/>
                <a:gd name="T23" fmla="*/ 6 h 9"/>
                <a:gd name="T24" fmla="*/ 12 w 25"/>
                <a:gd name="T25" fmla="*/ 6 h 9"/>
                <a:gd name="T26" fmla="*/ 10 w 25"/>
                <a:gd name="T27" fmla="*/ 7 h 9"/>
                <a:gd name="T28" fmla="*/ 12 w 25"/>
                <a:gd name="T29" fmla="*/ 6 h 9"/>
                <a:gd name="T30" fmla="*/ 9 w 25"/>
                <a:gd name="T31" fmla="*/ 8 h 9"/>
                <a:gd name="T32" fmla="*/ 15 w 25"/>
                <a:gd name="T33" fmla="*/ 7 h 9"/>
                <a:gd name="T34" fmla="*/ 18 w 25"/>
                <a:gd name="T35" fmla="*/ 6 h 9"/>
                <a:gd name="T36" fmla="*/ 15 w 25"/>
                <a:gd name="T37" fmla="*/ 6 h 9"/>
                <a:gd name="T38" fmla="*/ 15 w 25"/>
                <a:gd name="T39" fmla="*/ 6 h 9"/>
                <a:gd name="T40" fmla="*/ 13 w 25"/>
                <a:gd name="T41" fmla="*/ 6 h 9"/>
                <a:gd name="T42" fmla="*/ 19 w 25"/>
                <a:gd name="T43" fmla="*/ 5 h 9"/>
                <a:gd name="T44" fmla="*/ 22 w 25"/>
                <a:gd name="T45" fmla="*/ 2 h 9"/>
                <a:gd name="T46" fmla="*/ 22 w 25"/>
                <a:gd name="T47" fmla="*/ 2 h 9"/>
                <a:gd name="T48" fmla="*/ 20 w 25"/>
                <a:gd name="T49" fmla="*/ 2 h 9"/>
                <a:gd name="T50" fmla="*/ 18 w 25"/>
                <a:gd name="T51" fmla="*/ 4 h 9"/>
                <a:gd name="T52" fmla="*/ 12 w 25"/>
                <a:gd name="T53" fmla="*/ 6 h 9"/>
                <a:gd name="T54" fmla="*/ 12 w 25"/>
                <a:gd name="T55" fmla="*/ 5 h 9"/>
                <a:gd name="T56" fmla="*/ 17 w 25"/>
                <a:gd name="T57" fmla="*/ 4 h 9"/>
                <a:gd name="T58" fmla="*/ 14 w 25"/>
                <a:gd name="T59" fmla="*/ 4 h 9"/>
                <a:gd name="T60" fmla="*/ 20 w 25"/>
                <a:gd name="T61" fmla="*/ 2 h 9"/>
                <a:gd name="T62" fmla="*/ 14 w 25"/>
                <a:gd name="T63" fmla="*/ 4 h 9"/>
                <a:gd name="T64" fmla="*/ 13 w 25"/>
                <a:gd name="T65" fmla="*/ 3 h 9"/>
                <a:gd name="T66" fmla="*/ 17 w 25"/>
                <a:gd name="T67" fmla="*/ 1 h 9"/>
                <a:gd name="T68" fmla="*/ 13 w 25"/>
                <a:gd name="T69" fmla="*/ 3 h 9"/>
                <a:gd name="T70" fmla="*/ 14 w 25"/>
                <a:gd name="T71" fmla="*/ 1 h 9"/>
                <a:gd name="T72" fmla="*/ 11 w 25"/>
                <a:gd name="T73" fmla="*/ 2 h 9"/>
                <a:gd name="T74" fmla="*/ 12 w 25"/>
                <a:gd name="T75" fmla="*/ 1 h 9"/>
                <a:gd name="T76" fmla="*/ 11 w 25"/>
                <a:gd name="T77" fmla="*/ 1 h 9"/>
                <a:gd name="T78" fmla="*/ 6 w 25"/>
                <a:gd name="T79" fmla="*/ 4 h 9"/>
                <a:gd name="T80" fmla="*/ 12 w 25"/>
                <a:gd name="T8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" h="9">
                  <a:moveTo>
                    <a:pt x="12" y="1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1"/>
                    <a:pt x="7" y="2"/>
                    <a:pt x="10" y="0"/>
                  </a:cubicBezTo>
                  <a:cubicBezTo>
                    <a:pt x="5" y="3"/>
                    <a:pt x="10" y="0"/>
                    <a:pt x="3" y="4"/>
                  </a:cubicBezTo>
                  <a:cubicBezTo>
                    <a:pt x="6" y="3"/>
                    <a:pt x="2" y="7"/>
                    <a:pt x="9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4"/>
                    <a:pt x="0" y="9"/>
                    <a:pt x="12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8"/>
                    <a:pt x="15" y="4"/>
                    <a:pt x="9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4" y="5"/>
                    <a:pt x="13" y="6"/>
                    <a:pt x="12" y="6"/>
                  </a:cubicBezTo>
                  <a:cubicBezTo>
                    <a:pt x="10" y="7"/>
                    <a:pt x="11" y="7"/>
                    <a:pt x="10" y="7"/>
                  </a:cubicBezTo>
                  <a:cubicBezTo>
                    <a:pt x="8" y="8"/>
                    <a:pt x="12" y="6"/>
                    <a:pt x="12" y="6"/>
                  </a:cubicBezTo>
                  <a:cubicBezTo>
                    <a:pt x="11" y="7"/>
                    <a:pt x="10" y="7"/>
                    <a:pt x="9" y="8"/>
                  </a:cubicBezTo>
                  <a:cubicBezTo>
                    <a:pt x="12" y="7"/>
                    <a:pt x="5" y="9"/>
                    <a:pt x="15" y="7"/>
                  </a:cubicBezTo>
                  <a:cubicBezTo>
                    <a:pt x="16" y="6"/>
                    <a:pt x="18" y="6"/>
                    <a:pt x="18" y="6"/>
                  </a:cubicBezTo>
                  <a:cubicBezTo>
                    <a:pt x="21" y="5"/>
                    <a:pt x="18" y="5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6" y="9"/>
                    <a:pt x="17" y="5"/>
                    <a:pt x="13" y="6"/>
                  </a:cubicBezTo>
                  <a:cubicBezTo>
                    <a:pt x="17" y="5"/>
                    <a:pt x="17" y="5"/>
                    <a:pt x="19" y="5"/>
                  </a:cubicBezTo>
                  <a:cubicBezTo>
                    <a:pt x="25" y="2"/>
                    <a:pt x="13" y="6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2"/>
                    <a:pt x="21" y="2"/>
                    <a:pt x="20" y="2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3" y="5"/>
                    <a:pt x="12" y="6"/>
                  </a:cubicBezTo>
                  <a:cubicBezTo>
                    <a:pt x="15" y="4"/>
                    <a:pt x="10" y="6"/>
                    <a:pt x="12" y="5"/>
                  </a:cubicBezTo>
                  <a:cubicBezTo>
                    <a:pt x="15" y="4"/>
                    <a:pt x="15" y="4"/>
                    <a:pt x="17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8" y="3"/>
                    <a:pt x="20" y="2"/>
                  </a:cubicBezTo>
                  <a:cubicBezTo>
                    <a:pt x="17" y="3"/>
                    <a:pt x="18" y="3"/>
                    <a:pt x="14" y="4"/>
                  </a:cubicBezTo>
                  <a:cubicBezTo>
                    <a:pt x="19" y="2"/>
                    <a:pt x="17" y="1"/>
                    <a:pt x="13" y="3"/>
                  </a:cubicBezTo>
                  <a:cubicBezTo>
                    <a:pt x="14" y="2"/>
                    <a:pt x="17" y="1"/>
                    <a:pt x="17" y="1"/>
                  </a:cubicBezTo>
                  <a:cubicBezTo>
                    <a:pt x="17" y="1"/>
                    <a:pt x="15" y="2"/>
                    <a:pt x="13" y="3"/>
                  </a:cubicBezTo>
                  <a:cubicBezTo>
                    <a:pt x="10" y="4"/>
                    <a:pt x="12" y="2"/>
                    <a:pt x="14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7" y="4"/>
                    <a:pt x="14" y="0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4" y="4"/>
                    <a:pt x="6" y="4"/>
                  </a:cubicBezTo>
                  <a:cubicBezTo>
                    <a:pt x="9" y="2"/>
                    <a:pt x="9" y="2"/>
                    <a:pt x="12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6" name="Freeform 461">
              <a:extLst>
                <a:ext uri="{FF2B5EF4-FFF2-40B4-BE49-F238E27FC236}">
                  <a16:creationId xmlns:a16="http://schemas.microsoft.com/office/drawing/2014/main" id="{C3D2E80A-0AE1-0F42-9A9D-17E296D3F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7" y="3092"/>
              <a:ext cx="5" cy="4"/>
            </a:xfrm>
            <a:custGeom>
              <a:avLst/>
              <a:gdLst>
                <a:gd name="T0" fmla="*/ 3 w 7"/>
                <a:gd name="T1" fmla="*/ 3 h 4"/>
                <a:gd name="T2" fmla="*/ 7 w 7"/>
                <a:gd name="T3" fmla="*/ 1 h 4"/>
                <a:gd name="T4" fmla="*/ 0 w 7"/>
                <a:gd name="T5" fmla="*/ 4 h 4"/>
                <a:gd name="T6" fmla="*/ 2 w 7"/>
                <a:gd name="T7" fmla="*/ 3 h 4"/>
                <a:gd name="T8" fmla="*/ 3 w 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3" y="2"/>
                    <a:pt x="0" y="4"/>
                  </a:cubicBezTo>
                  <a:cubicBezTo>
                    <a:pt x="1" y="3"/>
                    <a:pt x="0" y="4"/>
                    <a:pt x="2" y="3"/>
                  </a:cubicBezTo>
                  <a:cubicBezTo>
                    <a:pt x="2" y="3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7" name="Freeform 462">
              <a:extLst>
                <a:ext uri="{FF2B5EF4-FFF2-40B4-BE49-F238E27FC236}">
                  <a16:creationId xmlns:a16="http://schemas.microsoft.com/office/drawing/2014/main" id="{3195E72B-EEBC-6A47-BC3D-741E12A70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3090"/>
              <a:ext cx="15" cy="6"/>
            </a:xfrm>
            <a:custGeom>
              <a:avLst/>
              <a:gdLst>
                <a:gd name="T0" fmla="*/ 9 w 18"/>
                <a:gd name="T1" fmla="*/ 4 h 8"/>
                <a:gd name="T2" fmla="*/ 6 w 18"/>
                <a:gd name="T3" fmla="*/ 5 h 8"/>
                <a:gd name="T4" fmla="*/ 6 w 18"/>
                <a:gd name="T5" fmla="*/ 7 h 8"/>
                <a:gd name="T6" fmla="*/ 12 w 18"/>
                <a:gd name="T7" fmla="*/ 4 h 8"/>
                <a:gd name="T8" fmla="*/ 8 w 18"/>
                <a:gd name="T9" fmla="*/ 6 h 8"/>
                <a:gd name="T10" fmla="*/ 12 w 18"/>
                <a:gd name="T11" fmla="*/ 4 h 8"/>
                <a:gd name="T12" fmla="*/ 11 w 18"/>
                <a:gd name="T13" fmla="*/ 5 h 8"/>
                <a:gd name="T14" fmla="*/ 13 w 18"/>
                <a:gd name="T15" fmla="*/ 4 h 8"/>
                <a:gd name="T16" fmla="*/ 12 w 18"/>
                <a:gd name="T17" fmla="*/ 4 h 8"/>
                <a:gd name="T18" fmla="*/ 14 w 18"/>
                <a:gd name="T19" fmla="*/ 3 h 8"/>
                <a:gd name="T20" fmla="*/ 9 w 18"/>
                <a:gd name="T21" fmla="*/ 5 h 8"/>
                <a:gd name="T22" fmla="*/ 14 w 18"/>
                <a:gd name="T23" fmla="*/ 2 h 8"/>
                <a:gd name="T24" fmla="*/ 15 w 18"/>
                <a:gd name="T25" fmla="*/ 1 h 8"/>
                <a:gd name="T26" fmla="*/ 14 w 18"/>
                <a:gd name="T27" fmla="*/ 2 h 8"/>
                <a:gd name="T28" fmla="*/ 10 w 18"/>
                <a:gd name="T29" fmla="*/ 4 h 8"/>
                <a:gd name="T30" fmla="*/ 15 w 18"/>
                <a:gd name="T31" fmla="*/ 1 h 8"/>
                <a:gd name="T32" fmla="*/ 12 w 18"/>
                <a:gd name="T33" fmla="*/ 1 h 8"/>
                <a:gd name="T34" fmla="*/ 6 w 18"/>
                <a:gd name="T35" fmla="*/ 5 h 8"/>
                <a:gd name="T36" fmla="*/ 10 w 18"/>
                <a:gd name="T37" fmla="*/ 2 h 8"/>
                <a:gd name="T38" fmla="*/ 11 w 18"/>
                <a:gd name="T39" fmla="*/ 1 h 8"/>
                <a:gd name="T40" fmla="*/ 3 w 18"/>
                <a:gd name="T41" fmla="*/ 6 h 8"/>
                <a:gd name="T42" fmla="*/ 9 w 18"/>
                <a:gd name="T4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8">
                  <a:moveTo>
                    <a:pt x="9" y="4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8" y="5"/>
                    <a:pt x="6" y="7"/>
                  </a:cubicBezTo>
                  <a:cubicBezTo>
                    <a:pt x="5" y="8"/>
                    <a:pt x="10" y="5"/>
                    <a:pt x="12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0" y="5"/>
                    <a:pt x="7" y="8"/>
                    <a:pt x="12" y="4"/>
                  </a:cubicBezTo>
                  <a:cubicBezTo>
                    <a:pt x="13" y="4"/>
                    <a:pt x="10" y="6"/>
                    <a:pt x="11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8" y="0"/>
                    <a:pt x="7" y="7"/>
                    <a:pt x="9" y="5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2" y="3"/>
                    <a:pt x="15" y="1"/>
                  </a:cubicBezTo>
                  <a:cubicBezTo>
                    <a:pt x="15" y="1"/>
                    <a:pt x="13" y="2"/>
                    <a:pt x="14" y="2"/>
                  </a:cubicBezTo>
                  <a:cubicBezTo>
                    <a:pt x="13" y="2"/>
                    <a:pt x="11" y="3"/>
                    <a:pt x="10" y="4"/>
                  </a:cubicBezTo>
                  <a:cubicBezTo>
                    <a:pt x="6" y="6"/>
                    <a:pt x="13" y="2"/>
                    <a:pt x="15" y="1"/>
                  </a:cubicBezTo>
                  <a:cubicBezTo>
                    <a:pt x="11" y="2"/>
                    <a:pt x="8" y="4"/>
                    <a:pt x="12" y="1"/>
                  </a:cubicBezTo>
                  <a:cubicBezTo>
                    <a:pt x="9" y="3"/>
                    <a:pt x="6" y="5"/>
                    <a:pt x="6" y="5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1"/>
                    <a:pt x="12" y="0"/>
                    <a:pt x="11" y="1"/>
                  </a:cubicBezTo>
                  <a:cubicBezTo>
                    <a:pt x="9" y="3"/>
                    <a:pt x="5" y="5"/>
                    <a:pt x="3" y="6"/>
                  </a:cubicBezTo>
                  <a:cubicBezTo>
                    <a:pt x="0" y="8"/>
                    <a:pt x="10" y="3"/>
                    <a:pt x="9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8" name="Freeform 463">
              <a:extLst>
                <a:ext uri="{FF2B5EF4-FFF2-40B4-BE49-F238E27FC236}">
                  <a16:creationId xmlns:a16="http://schemas.microsoft.com/office/drawing/2014/main" id="{5843A7BF-1C14-EC4B-A0BF-07AC865D9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" y="3094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9" name="Freeform 464">
              <a:extLst>
                <a:ext uri="{FF2B5EF4-FFF2-40B4-BE49-F238E27FC236}">
                  <a16:creationId xmlns:a16="http://schemas.microsoft.com/office/drawing/2014/main" id="{15BC2792-8770-9840-9485-DAE1AC0E5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" y="3209"/>
              <a:ext cx="2" cy="2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0 h 2"/>
                <a:gd name="T4" fmla="*/ 2 w 2"/>
                <a:gd name="T5" fmla="*/ 2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0" name="Freeform 465">
              <a:extLst>
                <a:ext uri="{FF2B5EF4-FFF2-40B4-BE49-F238E27FC236}">
                  <a16:creationId xmlns:a16="http://schemas.microsoft.com/office/drawing/2014/main" id="{C9DD55FE-287B-0D42-9A99-485C6F42F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8" y="3201"/>
              <a:ext cx="6" cy="11"/>
            </a:xfrm>
            <a:custGeom>
              <a:avLst/>
              <a:gdLst>
                <a:gd name="T0" fmla="*/ 0 w 7"/>
                <a:gd name="T1" fmla="*/ 0 h 14"/>
                <a:gd name="T2" fmla="*/ 0 w 7"/>
                <a:gd name="T3" fmla="*/ 1 h 14"/>
                <a:gd name="T4" fmla="*/ 7 w 7"/>
                <a:gd name="T5" fmla="*/ 14 h 14"/>
                <a:gd name="T6" fmla="*/ 4 w 7"/>
                <a:gd name="T7" fmla="*/ 6 h 14"/>
                <a:gd name="T8" fmla="*/ 4 w 7"/>
                <a:gd name="T9" fmla="*/ 9 h 14"/>
                <a:gd name="T10" fmla="*/ 2 w 7"/>
                <a:gd name="T11" fmla="*/ 3 h 14"/>
                <a:gd name="T12" fmla="*/ 2 w 7"/>
                <a:gd name="T13" fmla="*/ 4 h 14"/>
                <a:gd name="T14" fmla="*/ 0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1"/>
                    <a:pt x="3" y="8"/>
                    <a:pt x="7" y="14"/>
                  </a:cubicBezTo>
                  <a:cubicBezTo>
                    <a:pt x="7" y="13"/>
                    <a:pt x="6" y="9"/>
                    <a:pt x="4" y="6"/>
                  </a:cubicBezTo>
                  <a:cubicBezTo>
                    <a:pt x="4" y="6"/>
                    <a:pt x="5" y="10"/>
                    <a:pt x="4" y="9"/>
                  </a:cubicBezTo>
                  <a:cubicBezTo>
                    <a:pt x="3" y="6"/>
                    <a:pt x="4" y="6"/>
                    <a:pt x="2" y="3"/>
                  </a:cubicBezTo>
                  <a:cubicBezTo>
                    <a:pt x="0" y="0"/>
                    <a:pt x="3" y="5"/>
                    <a:pt x="2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1" name="Freeform 466">
              <a:extLst>
                <a:ext uri="{FF2B5EF4-FFF2-40B4-BE49-F238E27FC236}">
                  <a16:creationId xmlns:a16="http://schemas.microsoft.com/office/drawing/2014/main" id="{2F7027CD-32A9-6449-827B-8C5F5F064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05"/>
              <a:ext cx="2" cy="3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2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2" name="Freeform 467">
              <a:extLst>
                <a:ext uri="{FF2B5EF4-FFF2-40B4-BE49-F238E27FC236}">
                  <a16:creationId xmlns:a16="http://schemas.microsoft.com/office/drawing/2014/main" id="{3AE6F635-266E-C047-BFFD-75C0D52DC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06"/>
              <a:ext cx="2" cy="5"/>
            </a:xfrm>
            <a:custGeom>
              <a:avLst/>
              <a:gdLst>
                <a:gd name="T0" fmla="*/ 2 w 2"/>
                <a:gd name="T1" fmla="*/ 4 h 7"/>
                <a:gd name="T2" fmla="*/ 0 w 2"/>
                <a:gd name="T3" fmla="*/ 0 h 7"/>
                <a:gd name="T4" fmla="*/ 2 w 2"/>
                <a:gd name="T5" fmla="*/ 7 h 7"/>
                <a:gd name="T6" fmla="*/ 2 w 2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7">
                  <a:moveTo>
                    <a:pt x="2" y="4"/>
                  </a:moveTo>
                  <a:cubicBezTo>
                    <a:pt x="1" y="4"/>
                    <a:pt x="0" y="1"/>
                    <a:pt x="0" y="0"/>
                  </a:cubicBezTo>
                  <a:cubicBezTo>
                    <a:pt x="2" y="7"/>
                    <a:pt x="2" y="7"/>
                    <a:pt x="2" y="7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3" name="Freeform 468">
              <a:extLst>
                <a:ext uri="{FF2B5EF4-FFF2-40B4-BE49-F238E27FC236}">
                  <a16:creationId xmlns:a16="http://schemas.microsoft.com/office/drawing/2014/main" id="{3DCE3764-F2C4-874E-A55C-B5805F477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10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4" name="Freeform 469">
              <a:extLst>
                <a:ext uri="{FF2B5EF4-FFF2-40B4-BE49-F238E27FC236}">
                  <a16:creationId xmlns:a16="http://schemas.microsoft.com/office/drawing/2014/main" id="{31B71B1F-B78D-E14A-BBDB-9F213C2A1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" y="3202"/>
              <a:ext cx="3" cy="10"/>
            </a:xfrm>
            <a:custGeom>
              <a:avLst/>
              <a:gdLst>
                <a:gd name="T0" fmla="*/ 2 w 3"/>
                <a:gd name="T1" fmla="*/ 10 h 12"/>
                <a:gd name="T2" fmla="*/ 3 w 3"/>
                <a:gd name="T3" fmla="*/ 9 h 12"/>
                <a:gd name="T4" fmla="*/ 3 w 3"/>
                <a:gd name="T5" fmla="*/ 9 h 12"/>
                <a:gd name="T6" fmla="*/ 1 w 3"/>
                <a:gd name="T7" fmla="*/ 4 h 12"/>
                <a:gd name="T8" fmla="*/ 2 w 3"/>
                <a:gd name="T9" fmla="*/ 4 h 12"/>
                <a:gd name="T10" fmla="*/ 0 w 3"/>
                <a:gd name="T11" fmla="*/ 0 h 12"/>
                <a:gd name="T12" fmla="*/ 2 w 3"/>
                <a:gd name="T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2" y="10"/>
                  </a:moveTo>
                  <a:cubicBezTo>
                    <a:pt x="3" y="12"/>
                    <a:pt x="3" y="10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7"/>
                    <a:pt x="1" y="2"/>
                    <a:pt x="1" y="4"/>
                  </a:cubicBezTo>
                  <a:cubicBezTo>
                    <a:pt x="1" y="2"/>
                    <a:pt x="3" y="7"/>
                    <a:pt x="2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8"/>
                    <a:pt x="2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5" name="Freeform 470">
              <a:extLst>
                <a:ext uri="{FF2B5EF4-FFF2-40B4-BE49-F238E27FC236}">
                  <a16:creationId xmlns:a16="http://schemas.microsoft.com/office/drawing/2014/main" id="{83038AE3-0079-8C45-BCE0-EAAEA9259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09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6" name="Freeform 471">
              <a:extLst>
                <a:ext uri="{FF2B5EF4-FFF2-40B4-BE49-F238E27FC236}">
                  <a16:creationId xmlns:a16="http://schemas.microsoft.com/office/drawing/2014/main" id="{B5DA5365-0A20-C045-AF40-E6F5E3E84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07"/>
              <a:ext cx="1" cy="3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2 h 3"/>
                <a:gd name="T4" fmla="*/ 0 w 1"/>
                <a:gd name="T5" fmla="*/ 0 h 3"/>
                <a:gd name="T6" fmla="*/ 1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7" name="Freeform 472">
              <a:extLst>
                <a:ext uri="{FF2B5EF4-FFF2-40B4-BE49-F238E27FC236}">
                  <a16:creationId xmlns:a16="http://schemas.microsoft.com/office/drawing/2014/main" id="{F3CEB9DE-7D4D-D440-806F-8811F1B53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6" y="3201"/>
              <a:ext cx="3" cy="10"/>
            </a:xfrm>
            <a:custGeom>
              <a:avLst/>
              <a:gdLst>
                <a:gd name="T0" fmla="*/ 3 w 4"/>
                <a:gd name="T1" fmla="*/ 12 h 13"/>
                <a:gd name="T2" fmla="*/ 3 w 4"/>
                <a:gd name="T3" fmla="*/ 8 h 13"/>
                <a:gd name="T4" fmla="*/ 0 w 4"/>
                <a:gd name="T5" fmla="*/ 0 h 13"/>
                <a:gd name="T6" fmla="*/ 1 w 4"/>
                <a:gd name="T7" fmla="*/ 2 h 13"/>
                <a:gd name="T8" fmla="*/ 3 w 4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3">
                  <a:moveTo>
                    <a:pt x="3" y="12"/>
                  </a:moveTo>
                  <a:cubicBezTo>
                    <a:pt x="2" y="6"/>
                    <a:pt x="4" y="13"/>
                    <a:pt x="3" y="8"/>
                  </a:cubicBezTo>
                  <a:cubicBezTo>
                    <a:pt x="3" y="8"/>
                    <a:pt x="1" y="4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5"/>
                    <a:pt x="2" y="10"/>
                    <a:pt x="3" y="1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8" name="Freeform 473">
              <a:extLst>
                <a:ext uri="{FF2B5EF4-FFF2-40B4-BE49-F238E27FC236}">
                  <a16:creationId xmlns:a16="http://schemas.microsoft.com/office/drawing/2014/main" id="{11E7F822-C9A3-9642-8DE1-6CAEB0376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319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9" name="Freeform 474">
              <a:extLst>
                <a:ext uri="{FF2B5EF4-FFF2-40B4-BE49-F238E27FC236}">
                  <a16:creationId xmlns:a16="http://schemas.microsoft.com/office/drawing/2014/main" id="{828B72C6-0EA3-9044-866F-416B62F5F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3195"/>
              <a:ext cx="3" cy="14"/>
            </a:xfrm>
            <a:custGeom>
              <a:avLst/>
              <a:gdLst>
                <a:gd name="T0" fmla="*/ 1 w 3"/>
                <a:gd name="T1" fmla="*/ 15 h 17"/>
                <a:gd name="T2" fmla="*/ 1 w 3"/>
                <a:gd name="T3" fmla="*/ 8 h 17"/>
                <a:gd name="T4" fmla="*/ 1 w 3"/>
                <a:gd name="T5" fmla="*/ 13 h 17"/>
                <a:gd name="T6" fmla="*/ 2 w 3"/>
                <a:gd name="T7" fmla="*/ 11 h 17"/>
                <a:gd name="T8" fmla="*/ 2 w 3"/>
                <a:gd name="T9" fmla="*/ 16 h 17"/>
                <a:gd name="T10" fmla="*/ 2 w 3"/>
                <a:gd name="T11" fmla="*/ 11 h 17"/>
                <a:gd name="T12" fmla="*/ 3 w 3"/>
                <a:gd name="T13" fmla="*/ 15 h 17"/>
                <a:gd name="T14" fmla="*/ 2 w 3"/>
                <a:gd name="T15" fmla="*/ 8 h 17"/>
                <a:gd name="T16" fmla="*/ 2 w 3"/>
                <a:gd name="T17" fmla="*/ 9 h 17"/>
                <a:gd name="T18" fmla="*/ 1 w 3"/>
                <a:gd name="T19" fmla="*/ 5 h 17"/>
                <a:gd name="T20" fmla="*/ 0 w 3"/>
                <a:gd name="T21" fmla="*/ 1 h 17"/>
                <a:gd name="T22" fmla="*/ 1 w 3"/>
                <a:gd name="T23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17">
                  <a:moveTo>
                    <a:pt x="1" y="15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10"/>
                    <a:pt x="2" y="12"/>
                    <a:pt x="1" y="13"/>
                  </a:cubicBezTo>
                  <a:cubicBezTo>
                    <a:pt x="2" y="14"/>
                    <a:pt x="2" y="10"/>
                    <a:pt x="2" y="11"/>
                  </a:cubicBezTo>
                  <a:cubicBezTo>
                    <a:pt x="3" y="17"/>
                    <a:pt x="1" y="11"/>
                    <a:pt x="2" y="16"/>
                  </a:cubicBezTo>
                  <a:cubicBezTo>
                    <a:pt x="3" y="16"/>
                    <a:pt x="3" y="16"/>
                    <a:pt x="2" y="1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6"/>
                    <a:pt x="3" y="13"/>
                    <a:pt x="2" y="9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6"/>
                    <a:pt x="0" y="0"/>
                    <a:pt x="0" y="1"/>
                  </a:cubicBezTo>
                  <a:cubicBezTo>
                    <a:pt x="0" y="1"/>
                    <a:pt x="1" y="12"/>
                    <a:pt x="1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0" name="Freeform 475">
              <a:extLst>
                <a:ext uri="{FF2B5EF4-FFF2-40B4-BE49-F238E27FC236}">
                  <a16:creationId xmlns:a16="http://schemas.microsoft.com/office/drawing/2014/main" id="{EF7B1207-3190-114F-8A54-DACC163DA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3199"/>
              <a:ext cx="0" cy="3"/>
            </a:xfrm>
            <a:custGeom>
              <a:avLst/>
              <a:gdLst>
                <a:gd name="T0" fmla="*/ 2 h 3"/>
                <a:gd name="T1" fmla="*/ 0 h 3"/>
                <a:gd name="T2" fmla="*/ 3 h 3"/>
                <a:gd name="T3" fmla="*/ 2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2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1" name="Freeform 476">
              <a:extLst>
                <a:ext uri="{FF2B5EF4-FFF2-40B4-BE49-F238E27FC236}">
                  <a16:creationId xmlns:a16="http://schemas.microsoft.com/office/drawing/2014/main" id="{F64E0C06-2882-304E-8AD4-E0902FA3E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" y="3194"/>
              <a:ext cx="1" cy="15"/>
            </a:xfrm>
            <a:custGeom>
              <a:avLst/>
              <a:gdLst>
                <a:gd name="T0" fmla="*/ 2 w 2"/>
                <a:gd name="T1" fmla="*/ 17 h 18"/>
                <a:gd name="T2" fmla="*/ 2 w 2"/>
                <a:gd name="T3" fmla="*/ 13 h 18"/>
                <a:gd name="T4" fmla="*/ 2 w 2"/>
                <a:gd name="T5" fmla="*/ 16 h 18"/>
                <a:gd name="T6" fmla="*/ 2 w 2"/>
                <a:gd name="T7" fmla="*/ 11 h 18"/>
                <a:gd name="T8" fmla="*/ 1 w 2"/>
                <a:gd name="T9" fmla="*/ 14 h 18"/>
                <a:gd name="T10" fmla="*/ 1 w 2"/>
                <a:gd name="T11" fmla="*/ 5 h 18"/>
                <a:gd name="T12" fmla="*/ 1 w 2"/>
                <a:gd name="T13" fmla="*/ 7 h 18"/>
                <a:gd name="T14" fmla="*/ 1 w 2"/>
                <a:gd name="T15" fmla="*/ 8 h 18"/>
                <a:gd name="T16" fmla="*/ 1 w 2"/>
                <a:gd name="T17" fmla="*/ 10 h 18"/>
                <a:gd name="T18" fmla="*/ 0 w 2"/>
                <a:gd name="T19" fmla="*/ 12 h 18"/>
                <a:gd name="T20" fmla="*/ 2 w 2"/>
                <a:gd name="T2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18">
                  <a:moveTo>
                    <a:pt x="2" y="17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5"/>
                    <a:pt x="2" y="16"/>
                  </a:cubicBezTo>
                  <a:cubicBezTo>
                    <a:pt x="2" y="15"/>
                    <a:pt x="2" y="12"/>
                    <a:pt x="2" y="11"/>
                  </a:cubicBezTo>
                  <a:cubicBezTo>
                    <a:pt x="2" y="5"/>
                    <a:pt x="2" y="13"/>
                    <a:pt x="1" y="14"/>
                  </a:cubicBezTo>
                  <a:cubicBezTo>
                    <a:pt x="1" y="11"/>
                    <a:pt x="1" y="10"/>
                    <a:pt x="1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0"/>
                    <a:pt x="1" y="6"/>
                    <a:pt x="1" y="8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7"/>
                    <a:pt x="1" y="18"/>
                    <a:pt x="2" y="17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2" name="Freeform 477">
              <a:extLst>
                <a:ext uri="{FF2B5EF4-FFF2-40B4-BE49-F238E27FC236}">
                  <a16:creationId xmlns:a16="http://schemas.microsoft.com/office/drawing/2014/main" id="{AC9F663D-0F0F-1B44-AE54-9423EEF41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3207"/>
              <a:ext cx="1" cy="3"/>
            </a:xfrm>
            <a:custGeom>
              <a:avLst/>
              <a:gdLst>
                <a:gd name="T0" fmla="*/ 1 w 1"/>
                <a:gd name="T1" fmla="*/ 1 h 3"/>
                <a:gd name="T2" fmla="*/ 0 w 1"/>
                <a:gd name="T3" fmla="*/ 0 h 3"/>
                <a:gd name="T4" fmla="*/ 1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1" y="2"/>
                    <a:pt x="1" y="3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3" name="Freeform 478">
              <a:extLst>
                <a:ext uri="{FF2B5EF4-FFF2-40B4-BE49-F238E27FC236}">
                  <a16:creationId xmlns:a16="http://schemas.microsoft.com/office/drawing/2014/main" id="{3424BB24-9C93-D941-B0D9-68E74D7AB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" y="3201"/>
              <a:ext cx="0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4" name="Freeform 479">
              <a:extLst>
                <a:ext uri="{FF2B5EF4-FFF2-40B4-BE49-F238E27FC236}">
                  <a16:creationId xmlns:a16="http://schemas.microsoft.com/office/drawing/2014/main" id="{37A3E1FC-E28F-6D45-AD85-50C18C897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" y="3207"/>
              <a:ext cx="0" cy="1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5" name="Freeform 480">
              <a:extLst>
                <a:ext uri="{FF2B5EF4-FFF2-40B4-BE49-F238E27FC236}">
                  <a16:creationId xmlns:a16="http://schemas.microsoft.com/office/drawing/2014/main" id="{ADC4F4F9-0D13-0644-B9E9-15E61B14E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9" y="3195"/>
              <a:ext cx="14" cy="16"/>
            </a:xfrm>
            <a:custGeom>
              <a:avLst/>
              <a:gdLst>
                <a:gd name="T0" fmla="*/ 9 w 17"/>
                <a:gd name="T1" fmla="*/ 2 h 20"/>
                <a:gd name="T2" fmla="*/ 7 w 17"/>
                <a:gd name="T3" fmla="*/ 5 h 20"/>
                <a:gd name="T4" fmla="*/ 4 w 17"/>
                <a:gd name="T5" fmla="*/ 8 h 20"/>
                <a:gd name="T6" fmla="*/ 0 w 17"/>
                <a:gd name="T7" fmla="*/ 14 h 20"/>
                <a:gd name="T8" fmla="*/ 3 w 17"/>
                <a:gd name="T9" fmla="*/ 12 h 20"/>
                <a:gd name="T10" fmla="*/ 1 w 17"/>
                <a:gd name="T11" fmla="*/ 15 h 20"/>
                <a:gd name="T12" fmla="*/ 4 w 17"/>
                <a:gd name="T13" fmla="*/ 14 h 20"/>
                <a:gd name="T14" fmla="*/ 7 w 17"/>
                <a:gd name="T15" fmla="*/ 13 h 20"/>
                <a:gd name="T16" fmla="*/ 13 w 17"/>
                <a:gd name="T17" fmla="*/ 17 h 20"/>
                <a:gd name="T18" fmla="*/ 14 w 17"/>
                <a:gd name="T19" fmla="*/ 11 h 20"/>
                <a:gd name="T20" fmla="*/ 14 w 17"/>
                <a:gd name="T21" fmla="*/ 15 h 20"/>
                <a:gd name="T22" fmla="*/ 13 w 17"/>
                <a:gd name="T23" fmla="*/ 15 h 20"/>
                <a:gd name="T24" fmla="*/ 15 w 17"/>
                <a:gd name="T25" fmla="*/ 17 h 20"/>
                <a:gd name="T26" fmla="*/ 16 w 17"/>
                <a:gd name="T27" fmla="*/ 9 h 20"/>
                <a:gd name="T28" fmla="*/ 16 w 17"/>
                <a:gd name="T29" fmla="*/ 17 h 20"/>
                <a:gd name="T30" fmla="*/ 17 w 17"/>
                <a:gd name="T31" fmla="*/ 12 h 20"/>
                <a:gd name="T32" fmla="*/ 17 w 17"/>
                <a:gd name="T33" fmla="*/ 7 h 20"/>
                <a:gd name="T34" fmla="*/ 17 w 17"/>
                <a:gd name="T35" fmla="*/ 4 h 20"/>
                <a:gd name="T36" fmla="*/ 13 w 17"/>
                <a:gd name="T37" fmla="*/ 12 h 20"/>
                <a:gd name="T38" fmla="*/ 14 w 17"/>
                <a:gd name="T39" fmla="*/ 9 h 20"/>
                <a:gd name="T40" fmla="*/ 13 w 17"/>
                <a:gd name="T41" fmla="*/ 5 h 20"/>
                <a:gd name="T42" fmla="*/ 10 w 17"/>
                <a:gd name="T43" fmla="*/ 11 h 20"/>
                <a:gd name="T44" fmla="*/ 11 w 17"/>
                <a:gd name="T45" fmla="*/ 8 h 20"/>
                <a:gd name="T46" fmla="*/ 10 w 17"/>
                <a:gd name="T47" fmla="*/ 11 h 20"/>
                <a:gd name="T48" fmla="*/ 11 w 17"/>
                <a:gd name="T49" fmla="*/ 7 h 20"/>
                <a:gd name="T50" fmla="*/ 7 w 17"/>
                <a:gd name="T51" fmla="*/ 14 h 20"/>
                <a:gd name="T52" fmla="*/ 11 w 17"/>
                <a:gd name="T53" fmla="*/ 3 h 20"/>
                <a:gd name="T54" fmla="*/ 9 w 17"/>
                <a:gd name="T55" fmla="*/ 7 h 20"/>
                <a:gd name="T56" fmla="*/ 7 w 17"/>
                <a:gd name="T57" fmla="*/ 10 h 20"/>
                <a:gd name="T58" fmla="*/ 11 w 17"/>
                <a:gd name="T59" fmla="*/ 4 h 20"/>
                <a:gd name="T60" fmla="*/ 8 w 17"/>
                <a:gd name="T61" fmla="*/ 7 h 20"/>
                <a:gd name="T62" fmla="*/ 6 w 17"/>
                <a:gd name="T63" fmla="*/ 11 h 20"/>
                <a:gd name="T64" fmla="*/ 6 w 17"/>
                <a:gd name="T65" fmla="*/ 8 h 20"/>
                <a:gd name="T66" fmla="*/ 10 w 17"/>
                <a:gd name="T67" fmla="*/ 3 h 20"/>
                <a:gd name="T68" fmla="*/ 11 w 17"/>
                <a:gd name="T69" fmla="*/ 0 h 20"/>
                <a:gd name="T70" fmla="*/ 6 w 17"/>
                <a:gd name="T71" fmla="*/ 7 h 20"/>
                <a:gd name="T72" fmla="*/ 9 w 17"/>
                <a:gd name="T7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" h="20">
                  <a:moveTo>
                    <a:pt x="9" y="2"/>
                  </a:moveTo>
                  <a:cubicBezTo>
                    <a:pt x="7" y="4"/>
                    <a:pt x="7" y="5"/>
                    <a:pt x="7" y="5"/>
                  </a:cubicBezTo>
                  <a:cubicBezTo>
                    <a:pt x="5" y="7"/>
                    <a:pt x="5" y="7"/>
                    <a:pt x="4" y="8"/>
                  </a:cubicBezTo>
                  <a:cubicBezTo>
                    <a:pt x="3" y="10"/>
                    <a:pt x="2" y="11"/>
                    <a:pt x="0" y="14"/>
                  </a:cubicBezTo>
                  <a:cubicBezTo>
                    <a:pt x="0" y="14"/>
                    <a:pt x="3" y="11"/>
                    <a:pt x="3" y="1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3"/>
                    <a:pt x="5" y="11"/>
                    <a:pt x="4" y="14"/>
                  </a:cubicBezTo>
                  <a:cubicBezTo>
                    <a:pt x="4" y="16"/>
                    <a:pt x="5" y="14"/>
                    <a:pt x="7" y="13"/>
                  </a:cubicBezTo>
                  <a:cubicBezTo>
                    <a:pt x="8" y="16"/>
                    <a:pt x="11" y="13"/>
                    <a:pt x="13" y="17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4"/>
                    <a:pt x="15" y="11"/>
                    <a:pt x="14" y="15"/>
                  </a:cubicBezTo>
                  <a:cubicBezTo>
                    <a:pt x="14" y="14"/>
                    <a:pt x="14" y="15"/>
                    <a:pt x="13" y="15"/>
                  </a:cubicBezTo>
                  <a:cubicBezTo>
                    <a:pt x="13" y="20"/>
                    <a:pt x="15" y="15"/>
                    <a:pt x="15" y="17"/>
                  </a:cubicBezTo>
                  <a:cubicBezTo>
                    <a:pt x="15" y="16"/>
                    <a:pt x="16" y="10"/>
                    <a:pt x="16" y="9"/>
                  </a:cubicBezTo>
                  <a:cubicBezTo>
                    <a:pt x="15" y="16"/>
                    <a:pt x="17" y="9"/>
                    <a:pt x="16" y="17"/>
                  </a:cubicBezTo>
                  <a:cubicBezTo>
                    <a:pt x="16" y="19"/>
                    <a:pt x="16" y="11"/>
                    <a:pt x="17" y="12"/>
                  </a:cubicBezTo>
                  <a:cubicBezTo>
                    <a:pt x="17" y="8"/>
                    <a:pt x="17" y="10"/>
                    <a:pt x="17" y="7"/>
                  </a:cubicBezTo>
                  <a:cubicBezTo>
                    <a:pt x="17" y="4"/>
                    <a:pt x="17" y="8"/>
                    <a:pt x="17" y="4"/>
                  </a:cubicBezTo>
                  <a:cubicBezTo>
                    <a:pt x="17" y="2"/>
                    <a:pt x="15" y="10"/>
                    <a:pt x="13" y="1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11"/>
                    <a:pt x="12" y="11"/>
                    <a:pt x="13" y="5"/>
                  </a:cubicBezTo>
                  <a:cubicBezTo>
                    <a:pt x="12" y="8"/>
                    <a:pt x="13" y="3"/>
                    <a:pt x="10" y="11"/>
                  </a:cubicBezTo>
                  <a:cubicBezTo>
                    <a:pt x="11" y="9"/>
                    <a:pt x="11" y="9"/>
                    <a:pt x="11" y="8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11" y="7"/>
                    <a:pt x="11" y="7"/>
                  </a:cubicBezTo>
                  <a:cubicBezTo>
                    <a:pt x="9" y="10"/>
                    <a:pt x="9" y="11"/>
                    <a:pt x="7" y="14"/>
                  </a:cubicBezTo>
                  <a:cubicBezTo>
                    <a:pt x="9" y="10"/>
                    <a:pt x="10" y="7"/>
                    <a:pt x="11" y="3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8" y="9"/>
                    <a:pt x="7" y="10"/>
                  </a:cubicBezTo>
                  <a:cubicBezTo>
                    <a:pt x="7" y="10"/>
                    <a:pt x="9" y="6"/>
                    <a:pt x="11" y="4"/>
                  </a:cubicBezTo>
                  <a:cubicBezTo>
                    <a:pt x="11" y="2"/>
                    <a:pt x="6" y="10"/>
                    <a:pt x="8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7" y="7"/>
                    <a:pt x="6" y="8"/>
                  </a:cubicBezTo>
                  <a:cubicBezTo>
                    <a:pt x="8" y="4"/>
                    <a:pt x="8" y="5"/>
                    <a:pt x="10" y="3"/>
                  </a:cubicBezTo>
                  <a:cubicBezTo>
                    <a:pt x="10" y="2"/>
                    <a:pt x="10" y="2"/>
                    <a:pt x="11" y="0"/>
                  </a:cubicBezTo>
                  <a:cubicBezTo>
                    <a:pt x="10" y="2"/>
                    <a:pt x="7" y="5"/>
                    <a:pt x="6" y="7"/>
                  </a:cubicBezTo>
                  <a:cubicBezTo>
                    <a:pt x="9" y="2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6" name="Freeform 481">
              <a:extLst>
                <a:ext uri="{FF2B5EF4-FFF2-40B4-BE49-F238E27FC236}">
                  <a16:creationId xmlns:a16="http://schemas.microsoft.com/office/drawing/2014/main" id="{9B70C0AC-57A9-754C-A98C-9D28B2BEF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8" y="3194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7" name="Freeform 482">
              <a:extLst>
                <a:ext uri="{FF2B5EF4-FFF2-40B4-BE49-F238E27FC236}">
                  <a16:creationId xmlns:a16="http://schemas.microsoft.com/office/drawing/2014/main" id="{B52F36F4-74D0-0B46-AF1A-3FF9AD874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6" y="319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8" name="Rectangle 483">
              <a:extLst>
                <a:ext uri="{FF2B5EF4-FFF2-40B4-BE49-F238E27FC236}">
                  <a16:creationId xmlns:a16="http://schemas.microsoft.com/office/drawing/2014/main" id="{FB2CFB38-ECBC-274A-B8D7-527FB2578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2" y="3207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9" name="Freeform 484">
              <a:extLst>
                <a:ext uri="{FF2B5EF4-FFF2-40B4-BE49-F238E27FC236}">
                  <a16:creationId xmlns:a16="http://schemas.microsoft.com/office/drawing/2014/main" id="{1985F255-5A9F-F145-BC23-B2095B559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8" y="3195"/>
              <a:ext cx="1" cy="3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1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0" name="Freeform 485">
              <a:extLst>
                <a:ext uri="{FF2B5EF4-FFF2-40B4-BE49-F238E27FC236}">
                  <a16:creationId xmlns:a16="http://schemas.microsoft.com/office/drawing/2014/main" id="{7EE97C8B-20CE-9141-B394-D919A615C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9" y="3197"/>
              <a:ext cx="1" cy="2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0 h 3"/>
                <a:gd name="T4" fmla="*/ 0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1" name="Freeform 486">
              <a:extLst>
                <a:ext uri="{FF2B5EF4-FFF2-40B4-BE49-F238E27FC236}">
                  <a16:creationId xmlns:a16="http://schemas.microsoft.com/office/drawing/2014/main" id="{7AB6DAEC-AD82-694C-B71C-4AAA2C5E0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" y="3194"/>
              <a:ext cx="1" cy="2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2" name="Freeform 487">
              <a:extLst>
                <a:ext uri="{FF2B5EF4-FFF2-40B4-BE49-F238E27FC236}">
                  <a16:creationId xmlns:a16="http://schemas.microsoft.com/office/drawing/2014/main" id="{F96A80CD-7CB0-5C48-A6C1-D90CC8877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3193"/>
              <a:ext cx="17" cy="13"/>
            </a:xfrm>
            <a:custGeom>
              <a:avLst/>
              <a:gdLst>
                <a:gd name="T0" fmla="*/ 3 w 21"/>
                <a:gd name="T1" fmla="*/ 9 h 15"/>
                <a:gd name="T2" fmla="*/ 2 w 21"/>
                <a:gd name="T3" fmla="*/ 12 h 15"/>
                <a:gd name="T4" fmla="*/ 11 w 21"/>
                <a:gd name="T5" fmla="*/ 7 h 15"/>
                <a:gd name="T6" fmla="*/ 4 w 21"/>
                <a:gd name="T7" fmla="*/ 12 h 15"/>
                <a:gd name="T8" fmla="*/ 11 w 21"/>
                <a:gd name="T9" fmla="*/ 10 h 15"/>
                <a:gd name="T10" fmla="*/ 8 w 21"/>
                <a:gd name="T11" fmla="*/ 13 h 15"/>
                <a:gd name="T12" fmla="*/ 16 w 21"/>
                <a:gd name="T13" fmla="*/ 7 h 15"/>
                <a:gd name="T14" fmla="*/ 8 w 21"/>
                <a:gd name="T15" fmla="*/ 15 h 15"/>
                <a:gd name="T16" fmla="*/ 8 w 21"/>
                <a:gd name="T17" fmla="*/ 15 h 15"/>
                <a:gd name="T18" fmla="*/ 11 w 21"/>
                <a:gd name="T19" fmla="*/ 14 h 15"/>
                <a:gd name="T20" fmla="*/ 15 w 21"/>
                <a:gd name="T21" fmla="*/ 9 h 15"/>
                <a:gd name="T22" fmla="*/ 19 w 21"/>
                <a:gd name="T23" fmla="*/ 5 h 15"/>
                <a:gd name="T24" fmla="*/ 16 w 21"/>
                <a:gd name="T25" fmla="*/ 7 h 15"/>
                <a:gd name="T26" fmla="*/ 18 w 21"/>
                <a:gd name="T27" fmla="*/ 4 h 15"/>
                <a:gd name="T28" fmla="*/ 16 w 21"/>
                <a:gd name="T29" fmla="*/ 6 h 15"/>
                <a:gd name="T30" fmla="*/ 19 w 21"/>
                <a:gd name="T31" fmla="*/ 4 h 15"/>
                <a:gd name="T32" fmla="*/ 16 w 21"/>
                <a:gd name="T33" fmla="*/ 6 h 15"/>
                <a:gd name="T34" fmla="*/ 17 w 21"/>
                <a:gd name="T35" fmla="*/ 5 h 15"/>
                <a:gd name="T36" fmla="*/ 13 w 21"/>
                <a:gd name="T37" fmla="*/ 8 h 15"/>
                <a:gd name="T38" fmla="*/ 17 w 21"/>
                <a:gd name="T39" fmla="*/ 4 h 15"/>
                <a:gd name="T40" fmla="*/ 14 w 21"/>
                <a:gd name="T41" fmla="*/ 7 h 15"/>
                <a:gd name="T42" fmla="*/ 18 w 21"/>
                <a:gd name="T43" fmla="*/ 2 h 15"/>
                <a:gd name="T44" fmla="*/ 15 w 21"/>
                <a:gd name="T45" fmla="*/ 5 h 15"/>
                <a:gd name="T46" fmla="*/ 18 w 21"/>
                <a:gd name="T47" fmla="*/ 3 h 15"/>
                <a:gd name="T48" fmla="*/ 10 w 21"/>
                <a:gd name="T49" fmla="*/ 9 h 15"/>
                <a:gd name="T50" fmla="*/ 16 w 21"/>
                <a:gd name="T51" fmla="*/ 4 h 15"/>
                <a:gd name="T52" fmla="*/ 14 w 21"/>
                <a:gd name="T53" fmla="*/ 4 h 15"/>
                <a:gd name="T54" fmla="*/ 15 w 21"/>
                <a:gd name="T55" fmla="*/ 3 h 15"/>
                <a:gd name="T56" fmla="*/ 12 w 21"/>
                <a:gd name="T57" fmla="*/ 4 h 15"/>
                <a:gd name="T58" fmla="*/ 11 w 21"/>
                <a:gd name="T59" fmla="*/ 5 h 15"/>
                <a:gd name="T60" fmla="*/ 8 w 21"/>
                <a:gd name="T61" fmla="*/ 6 h 15"/>
                <a:gd name="T62" fmla="*/ 10 w 21"/>
                <a:gd name="T63" fmla="*/ 5 h 15"/>
                <a:gd name="T64" fmla="*/ 4 w 21"/>
                <a:gd name="T65" fmla="*/ 7 h 15"/>
                <a:gd name="T66" fmla="*/ 8 w 21"/>
                <a:gd name="T67" fmla="*/ 7 h 15"/>
                <a:gd name="T68" fmla="*/ 3 w 21"/>
                <a:gd name="T6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" h="15">
                  <a:moveTo>
                    <a:pt x="3" y="9"/>
                  </a:moveTo>
                  <a:cubicBezTo>
                    <a:pt x="0" y="11"/>
                    <a:pt x="2" y="11"/>
                    <a:pt x="2" y="12"/>
                  </a:cubicBezTo>
                  <a:cubicBezTo>
                    <a:pt x="5" y="11"/>
                    <a:pt x="10" y="7"/>
                    <a:pt x="11" y="7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3"/>
                    <a:pt x="5" y="15"/>
                    <a:pt x="11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18" y="4"/>
                    <a:pt x="16" y="7"/>
                  </a:cubicBezTo>
                  <a:cubicBezTo>
                    <a:pt x="12" y="10"/>
                    <a:pt x="12" y="11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11" y="13"/>
                    <a:pt x="11" y="14"/>
                  </a:cubicBezTo>
                  <a:cubicBezTo>
                    <a:pt x="13" y="12"/>
                    <a:pt x="15" y="9"/>
                    <a:pt x="15" y="9"/>
                  </a:cubicBezTo>
                  <a:cubicBezTo>
                    <a:pt x="16" y="9"/>
                    <a:pt x="17" y="7"/>
                    <a:pt x="19" y="5"/>
                  </a:cubicBezTo>
                  <a:cubicBezTo>
                    <a:pt x="17" y="7"/>
                    <a:pt x="18" y="5"/>
                    <a:pt x="16" y="7"/>
                  </a:cubicBezTo>
                  <a:cubicBezTo>
                    <a:pt x="18" y="5"/>
                    <a:pt x="16" y="7"/>
                    <a:pt x="18" y="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9" y="4"/>
                    <a:pt x="19" y="4"/>
                  </a:cubicBezTo>
                  <a:cubicBezTo>
                    <a:pt x="18" y="5"/>
                    <a:pt x="16" y="6"/>
                    <a:pt x="16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6"/>
                    <a:pt x="17" y="4"/>
                    <a:pt x="13" y="8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5"/>
                    <a:pt x="21" y="0"/>
                    <a:pt x="18" y="2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3" y="6"/>
                    <a:pt x="17" y="3"/>
                    <a:pt x="18" y="3"/>
                  </a:cubicBezTo>
                  <a:cubicBezTo>
                    <a:pt x="15" y="5"/>
                    <a:pt x="11" y="8"/>
                    <a:pt x="10" y="9"/>
                  </a:cubicBezTo>
                  <a:cubicBezTo>
                    <a:pt x="13" y="6"/>
                    <a:pt x="9" y="9"/>
                    <a:pt x="16" y="4"/>
                  </a:cubicBezTo>
                  <a:cubicBezTo>
                    <a:pt x="16" y="3"/>
                    <a:pt x="12" y="5"/>
                    <a:pt x="14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0" y="6"/>
                    <a:pt x="17" y="2"/>
                    <a:pt x="12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9" y="6"/>
                    <a:pt x="9" y="6"/>
                    <a:pt x="10" y="5"/>
                  </a:cubicBezTo>
                  <a:cubicBezTo>
                    <a:pt x="6" y="7"/>
                    <a:pt x="6" y="7"/>
                    <a:pt x="4" y="7"/>
                  </a:cubicBezTo>
                  <a:cubicBezTo>
                    <a:pt x="4" y="8"/>
                    <a:pt x="7" y="7"/>
                    <a:pt x="8" y="7"/>
                  </a:cubicBezTo>
                  <a:cubicBezTo>
                    <a:pt x="6" y="8"/>
                    <a:pt x="3" y="9"/>
                    <a:pt x="3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3" name="Freeform 488">
              <a:extLst>
                <a:ext uri="{FF2B5EF4-FFF2-40B4-BE49-F238E27FC236}">
                  <a16:creationId xmlns:a16="http://schemas.microsoft.com/office/drawing/2014/main" id="{B974960B-F002-674D-B8E3-32F30A563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3197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4" name="Freeform 489">
              <a:extLst>
                <a:ext uri="{FF2B5EF4-FFF2-40B4-BE49-F238E27FC236}">
                  <a16:creationId xmlns:a16="http://schemas.microsoft.com/office/drawing/2014/main" id="{499B7650-CCC7-C64B-90E8-729813BB4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3193"/>
              <a:ext cx="23" cy="7"/>
            </a:xfrm>
            <a:custGeom>
              <a:avLst/>
              <a:gdLst>
                <a:gd name="T0" fmla="*/ 15 w 28"/>
                <a:gd name="T1" fmla="*/ 4 h 9"/>
                <a:gd name="T2" fmla="*/ 20 w 28"/>
                <a:gd name="T3" fmla="*/ 2 h 9"/>
                <a:gd name="T4" fmla="*/ 10 w 28"/>
                <a:gd name="T5" fmla="*/ 6 h 9"/>
                <a:gd name="T6" fmla="*/ 8 w 28"/>
                <a:gd name="T7" fmla="*/ 5 h 9"/>
                <a:gd name="T8" fmla="*/ 17 w 28"/>
                <a:gd name="T9" fmla="*/ 3 h 9"/>
                <a:gd name="T10" fmla="*/ 18 w 28"/>
                <a:gd name="T11" fmla="*/ 2 h 9"/>
                <a:gd name="T12" fmla="*/ 12 w 28"/>
                <a:gd name="T13" fmla="*/ 4 h 9"/>
                <a:gd name="T14" fmla="*/ 9 w 28"/>
                <a:gd name="T15" fmla="*/ 4 h 9"/>
                <a:gd name="T16" fmla="*/ 11 w 28"/>
                <a:gd name="T17" fmla="*/ 3 h 9"/>
                <a:gd name="T18" fmla="*/ 17 w 28"/>
                <a:gd name="T19" fmla="*/ 2 h 9"/>
                <a:gd name="T20" fmla="*/ 2 w 28"/>
                <a:gd name="T21" fmla="*/ 2 h 9"/>
                <a:gd name="T22" fmla="*/ 3 w 28"/>
                <a:gd name="T23" fmla="*/ 3 h 9"/>
                <a:gd name="T24" fmla="*/ 10 w 28"/>
                <a:gd name="T25" fmla="*/ 2 h 9"/>
                <a:gd name="T26" fmla="*/ 8 w 28"/>
                <a:gd name="T27" fmla="*/ 3 h 9"/>
                <a:gd name="T28" fmla="*/ 4 w 28"/>
                <a:gd name="T29" fmla="*/ 3 h 9"/>
                <a:gd name="T30" fmla="*/ 6 w 28"/>
                <a:gd name="T31" fmla="*/ 9 h 9"/>
                <a:gd name="T32" fmla="*/ 6 w 28"/>
                <a:gd name="T33" fmla="*/ 8 h 9"/>
                <a:gd name="T34" fmla="*/ 10 w 28"/>
                <a:gd name="T35" fmla="*/ 7 h 9"/>
                <a:gd name="T36" fmla="*/ 16 w 28"/>
                <a:gd name="T37" fmla="*/ 4 h 9"/>
                <a:gd name="T38" fmla="*/ 14 w 28"/>
                <a:gd name="T39" fmla="*/ 5 h 9"/>
                <a:gd name="T40" fmla="*/ 21 w 28"/>
                <a:gd name="T41" fmla="*/ 3 h 9"/>
                <a:gd name="T42" fmla="*/ 23 w 28"/>
                <a:gd name="T43" fmla="*/ 2 h 9"/>
                <a:gd name="T44" fmla="*/ 24 w 28"/>
                <a:gd name="T45" fmla="*/ 1 h 9"/>
                <a:gd name="T46" fmla="*/ 15 w 28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9">
                  <a:moveTo>
                    <a:pt x="15" y="4"/>
                  </a:moveTo>
                  <a:cubicBezTo>
                    <a:pt x="16" y="4"/>
                    <a:pt x="18" y="3"/>
                    <a:pt x="20" y="2"/>
                  </a:cubicBezTo>
                  <a:cubicBezTo>
                    <a:pt x="17" y="3"/>
                    <a:pt x="15" y="5"/>
                    <a:pt x="10" y="6"/>
                  </a:cubicBezTo>
                  <a:cubicBezTo>
                    <a:pt x="13" y="5"/>
                    <a:pt x="8" y="6"/>
                    <a:pt x="8" y="5"/>
                  </a:cubicBezTo>
                  <a:cubicBezTo>
                    <a:pt x="11" y="5"/>
                    <a:pt x="16" y="3"/>
                    <a:pt x="17" y="3"/>
                  </a:cubicBezTo>
                  <a:cubicBezTo>
                    <a:pt x="16" y="3"/>
                    <a:pt x="18" y="2"/>
                    <a:pt x="18" y="2"/>
                  </a:cubicBezTo>
                  <a:cubicBezTo>
                    <a:pt x="15" y="3"/>
                    <a:pt x="16" y="2"/>
                    <a:pt x="12" y="4"/>
                  </a:cubicBezTo>
                  <a:cubicBezTo>
                    <a:pt x="9" y="4"/>
                    <a:pt x="7" y="4"/>
                    <a:pt x="9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6" y="3"/>
                    <a:pt x="13" y="3"/>
                    <a:pt x="17" y="2"/>
                  </a:cubicBezTo>
                  <a:cubicBezTo>
                    <a:pt x="11" y="3"/>
                    <a:pt x="12" y="1"/>
                    <a:pt x="2" y="2"/>
                  </a:cubicBezTo>
                  <a:cubicBezTo>
                    <a:pt x="0" y="2"/>
                    <a:pt x="2" y="2"/>
                    <a:pt x="3" y="3"/>
                  </a:cubicBezTo>
                  <a:cubicBezTo>
                    <a:pt x="5" y="2"/>
                    <a:pt x="8" y="2"/>
                    <a:pt x="10" y="2"/>
                  </a:cubicBezTo>
                  <a:cubicBezTo>
                    <a:pt x="8" y="2"/>
                    <a:pt x="11" y="2"/>
                    <a:pt x="8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5"/>
                    <a:pt x="4" y="7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7"/>
                    <a:pt x="9" y="7"/>
                    <a:pt x="10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7" y="4"/>
                    <a:pt x="14" y="5"/>
                  </a:cubicBezTo>
                  <a:cubicBezTo>
                    <a:pt x="17" y="4"/>
                    <a:pt x="19" y="4"/>
                    <a:pt x="21" y="3"/>
                  </a:cubicBezTo>
                  <a:cubicBezTo>
                    <a:pt x="22" y="2"/>
                    <a:pt x="19" y="4"/>
                    <a:pt x="23" y="2"/>
                  </a:cubicBezTo>
                  <a:cubicBezTo>
                    <a:pt x="28" y="0"/>
                    <a:pt x="19" y="3"/>
                    <a:pt x="24" y="1"/>
                  </a:cubicBezTo>
                  <a:lnTo>
                    <a:pt x="15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5" name="Freeform 490">
              <a:extLst>
                <a:ext uri="{FF2B5EF4-FFF2-40B4-BE49-F238E27FC236}">
                  <a16:creationId xmlns:a16="http://schemas.microsoft.com/office/drawing/2014/main" id="{99BC3B72-425D-C041-B943-92914C28B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" y="3196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6" name="Freeform 491">
              <a:extLst>
                <a:ext uri="{FF2B5EF4-FFF2-40B4-BE49-F238E27FC236}">
                  <a16:creationId xmlns:a16="http://schemas.microsoft.com/office/drawing/2014/main" id="{4D75FC5F-9969-9B43-92C4-36AE9498D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3199"/>
              <a:ext cx="3" cy="2"/>
            </a:xfrm>
            <a:custGeom>
              <a:avLst/>
              <a:gdLst>
                <a:gd name="T0" fmla="*/ 0 w 4"/>
                <a:gd name="T1" fmla="*/ 2 h 2"/>
                <a:gd name="T2" fmla="*/ 3 w 4"/>
                <a:gd name="T3" fmla="*/ 0 h 2"/>
                <a:gd name="T4" fmla="*/ 0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2" y="0"/>
                    <a:pt x="0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7" name="Freeform 492">
              <a:extLst>
                <a:ext uri="{FF2B5EF4-FFF2-40B4-BE49-F238E27FC236}">
                  <a16:creationId xmlns:a16="http://schemas.microsoft.com/office/drawing/2014/main" id="{9A5B25B2-FE68-B042-8F82-F0E24D5C4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3193"/>
              <a:ext cx="3" cy="1"/>
            </a:xfrm>
            <a:custGeom>
              <a:avLst/>
              <a:gdLst>
                <a:gd name="T0" fmla="*/ 3 w 3"/>
                <a:gd name="T1" fmla="*/ 1 h 1"/>
                <a:gd name="T2" fmla="*/ 2 w 3"/>
                <a:gd name="T3" fmla="*/ 0 h 1"/>
                <a:gd name="T4" fmla="*/ 0 w 3"/>
                <a:gd name="T5" fmla="*/ 1 h 1"/>
                <a:gd name="T6" fmla="*/ 3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8" name="Freeform 493">
              <a:extLst>
                <a:ext uri="{FF2B5EF4-FFF2-40B4-BE49-F238E27FC236}">
                  <a16:creationId xmlns:a16="http://schemas.microsoft.com/office/drawing/2014/main" id="{DE27F50B-78AB-854C-881E-F90BEC441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" y="3192"/>
              <a:ext cx="10" cy="2"/>
            </a:xfrm>
            <a:custGeom>
              <a:avLst/>
              <a:gdLst>
                <a:gd name="T0" fmla="*/ 0 w 13"/>
                <a:gd name="T1" fmla="*/ 0 h 3"/>
                <a:gd name="T2" fmla="*/ 0 w 13"/>
                <a:gd name="T3" fmla="*/ 2 h 3"/>
                <a:gd name="T4" fmla="*/ 12 w 13"/>
                <a:gd name="T5" fmla="*/ 2 h 3"/>
                <a:gd name="T6" fmla="*/ 4 w 13"/>
                <a:gd name="T7" fmla="*/ 1 h 3"/>
                <a:gd name="T8" fmla="*/ 4 w 13"/>
                <a:gd name="T9" fmla="*/ 0 h 3"/>
                <a:gd name="T10" fmla="*/ 0 w 1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">
                  <a:moveTo>
                    <a:pt x="0" y="0"/>
                  </a:moveTo>
                  <a:cubicBezTo>
                    <a:pt x="0" y="1"/>
                    <a:pt x="3" y="1"/>
                    <a:pt x="0" y="2"/>
                  </a:cubicBezTo>
                  <a:cubicBezTo>
                    <a:pt x="4" y="3"/>
                    <a:pt x="8" y="2"/>
                    <a:pt x="12" y="2"/>
                  </a:cubicBezTo>
                  <a:cubicBezTo>
                    <a:pt x="13" y="1"/>
                    <a:pt x="6" y="2"/>
                    <a:pt x="4" y="1"/>
                  </a:cubicBezTo>
                  <a:cubicBezTo>
                    <a:pt x="8" y="1"/>
                    <a:pt x="4" y="0"/>
                    <a:pt x="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9" name="Freeform 494">
              <a:extLst>
                <a:ext uri="{FF2B5EF4-FFF2-40B4-BE49-F238E27FC236}">
                  <a16:creationId xmlns:a16="http://schemas.microsoft.com/office/drawing/2014/main" id="{20C4356B-688E-0240-81A1-4EA445BD8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3173"/>
              <a:ext cx="17" cy="22"/>
            </a:xfrm>
            <a:custGeom>
              <a:avLst/>
              <a:gdLst>
                <a:gd name="T0" fmla="*/ 11 w 21"/>
                <a:gd name="T1" fmla="*/ 22 h 27"/>
                <a:gd name="T2" fmla="*/ 10 w 21"/>
                <a:gd name="T3" fmla="*/ 21 h 27"/>
                <a:gd name="T4" fmla="*/ 12 w 21"/>
                <a:gd name="T5" fmla="*/ 22 h 27"/>
                <a:gd name="T6" fmla="*/ 15 w 21"/>
                <a:gd name="T7" fmla="*/ 22 h 27"/>
                <a:gd name="T8" fmla="*/ 13 w 21"/>
                <a:gd name="T9" fmla="*/ 21 h 27"/>
                <a:gd name="T10" fmla="*/ 12 w 21"/>
                <a:gd name="T11" fmla="*/ 20 h 27"/>
                <a:gd name="T12" fmla="*/ 7 w 21"/>
                <a:gd name="T13" fmla="*/ 18 h 27"/>
                <a:gd name="T14" fmla="*/ 16 w 21"/>
                <a:gd name="T15" fmla="*/ 20 h 27"/>
                <a:gd name="T16" fmla="*/ 5 w 21"/>
                <a:gd name="T17" fmla="*/ 16 h 27"/>
                <a:gd name="T18" fmla="*/ 9 w 21"/>
                <a:gd name="T19" fmla="*/ 16 h 27"/>
                <a:gd name="T20" fmla="*/ 10 w 21"/>
                <a:gd name="T21" fmla="*/ 17 h 27"/>
                <a:gd name="T22" fmla="*/ 10 w 21"/>
                <a:gd name="T23" fmla="*/ 16 h 27"/>
                <a:gd name="T24" fmla="*/ 15 w 21"/>
                <a:gd name="T25" fmla="*/ 18 h 27"/>
                <a:gd name="T26" fmla="*/ 15 w 21"/>
                <a:gd name="T27" fmla="*/ 17 h 27"/>
                <a:gd name="T28" fmla="*/ 17 w 21"/>
                <a:gd name="T29" fmla="*/ 19 h 27"/>
                <a:gd name="T30" fmla="*/ 9 w 21"/>
                <a:gd name="T31" fmla="*/ 4 h 27"/>
                <a:gd name="T32" fmla="*/ 9 w 21"/>
                <a:gd name="T33" fmla="*/ 1 h 27"/>
                <a:gd name="T34" fmla="*/ 9 w 21"/>
                <a:gd name="T35" fmla="*/ 11 h 27"/>
                <a:gd name="T36" fmla="*/ 8 w 21"/>
                <a:gd name="T37" fmla="*/ 10 h 27"/>
                <a:gd name="T38" fmla="*/ 9 w 21"/>
                <a:gd name="T39" fmla="*/ 4 h 27"/>
                <a:gd name="T40" fmla="*/ 8 w 21"/>
                <a:gd name="T41" fmla="*/ 6 h 27"/>
                <a:gd name="T42" fmla="*/ 8 w 21"/>
                <a:gd name="T43" fmla="*/ 0 h 27"/>
                <a:gd name="T44" fmla="*/ 6 w 21"/>
                <a:gd name="T45" fmla="*/ 9 h 27"/>
                <a:gd name="T46" fmla="*/ 5 w 21"/>
                <a:gd name="T47" fmla="*/ 7 h 27"/>
                <a:gd name="T48" fmla="*/ 4 w 21"/>
                <a:gd name="T49" fmla="*/ 16 h 27"/>
                <a:gd name="T50" fmla="*/ 6 w 21"/>
                <a:gd name="T51" fmla="*/ 8 h 27"/>
                <a:gd name="T52" fmla="*/ 9 w 21"/>
                <a:gd name="T53" fmla="*/ 12 h 27"/>
                <a:gd name="T54" fmla="*/ 4 w 21"/>
                <a:gd name="T55" fmla="*/ 9 h 27"/>
                <a:gd name="T56" fmla="*/ 9 w 21"/>
                <a:gd name="T57" fmla="*/ 12 h 27"/>
                <a:gd name="T58" fmla="*/ 4 w 21"/>
                <a:gd name="T59" fmla="*/ 10 h 27"/>
                <a:gd name="T60" fmla="*/ 9 w 21"/>
                <a:gd name="T61" fmla="*/ 13 h 27"/>
                <a:gd name="T62" fmla="*/ 2 w 21"/>
                <a:gd name="T63" fmla="*/ 10 h 27"/>
                <a:gd name="T64" fmla="*/ 1 w 21"/>
                <a:gd name="T65" fmla="*/ 18 h 27"/>
                <a:gd name="T66" fmla="*/ 6 w 21"/>
                <a:gd name="T67" fmla="*/ 19 h 27"/>
                <a:gd name="T68" fmla="*/ 6 w 21"/>
                <a:gd name="T69" fmla="*/ 22 h 27"/>
                <a:gd name="T70" fmla="*/ 10 w 21"/>
                <a:gd name="T71" fmla="*/ 23 h 27"/>
                <a:gd name="T72" fmla="*/ 0 w 21"/>
                <a:gd name="T73" fmla="*/ 21 h 27"/>
                <a:gd name="T74" fmla="*/ 1 w 21"/>
                <a:gd name="T75" fmla="*/ 23 h 27"/>
                <a:gd name="T76" fmla="*/ 3 w 21"/>
                <a:gd name="T77" fmla="*/ 22 h 27"/>
                <a:gd name="T78" fmla="*/ 1 w 21"/>
                <a:gd name="T79" fmla="*/ 23 h 27"/>
                <a:gd name="T80" fmla="*/ 13 w 21"/>
                <a:gd name="T81" fmla="*/ 23 h 27"/>
                <a:gd name="T82" fmla="*/ 17 w 21"/>
                <a:gd name="T83" fmla="*/ 23 h 27"/>
                <a:gd name="T84" fmla="*/ 11 w 21"/>
                <a:gd name="T85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" h="27">
                  <a:moveTo>
                    <a:pt x="11" y="22"/>
                  </a:moveTo>
                  <a:cubicBezTo>
                    <a:pt x="11" y="22"/>
                    <a:pt x="8" y="21"/>
                    <a:pt x="10" y="21"/>
                  </a:cubicBezTo>
                  <a:cubicBezTo>
                    <a:pt x="12" y="21"/>
                    <a:pt x="13" y="22"/>
                    <a:pt x="12" y="22"/>
                  </a:cubicBezTo>
                  <a:cubicBezTo>
                    <a:pt x="18" y="23"/>
                    <a:pt x="12" y="21"/>
                    <a:pt x="15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9" y="20"/>
                    <a:pt x="12" y="20"/>
                  </a:cubicBezTo>
                  <a:cubicBezTo>
                    <a:pt x="11" y="19"/>
                    <a:pt x="11" y="19"/>
                    <a:pt x="7" y="18"/>
                  </a:cubicBezTo>
                  <a:cubicBezTo>
                    <a:pt x="12" y="19"/>
                    <a:pt x="12" y="19"/>
                    <a:pt x="16" y="20"/>
                  </a:cubicBezTo>
                  <a:cubicBezTo>
                    <a:pt x="14" y="19"/>
                    <a:pt x="9" y="18"/>
                    <a:pt x="5" y="16"/>
                  </a:cubicBezTo>
                  <a:cubicBezTo>
                    <a:pt x="11" y="18"/>
                    <a:pt x="5" y="15"/>
                    <a:pt x="9" y="16"/>
                  </a:cubicBezTo>
                  <a:cubicBezTo>
                    <a:pt x="10" y="16"/>
                    <a:pt x="11" y="17"/>
                    <a:pt x="10" y="17"/>
                  </a:cubicBezTo>
                  <a:cubicBezTo>
                    <a:pt x="15" y="19"/>
                    <a:pt x="9" y="16"/>
                    <a:pt x="10" y="16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8"/>
                    <a:pt x="12" y="16"/>
                    <a:pt x="15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2" y="12"/>
                    <a:pt x="21" y="27"/>
                    <a:pt x="9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5"/>
                    <a:pt x="10" y="3"/>
                    <a:pt x="9" y="11"/>
                  </a:cubicBezTo>
                  <a:cubicBezTo>
                    <a:pt x="10" y="1"/>
                    <a:pt x="8" y="14"/>
                    <a:pt x="8" y="10"/>
                  </a:cubicBezTo>
                  <a:cubicBezTo>
                    <a:pt x="8" y="6"/>
                    <a:pt x="8" y="8"/>
                    <a:pt x="9" y="4"/>
                  </a:cubicBezTo>
                  <a:cubicBezTo>
                    <a:pt x="8" y="8"/>
                    <a:pt x="8" y="5"/>
                    <a:pt x="8" y="6"/>
                  </a:cubicBezTo>
                  <a:cubicBezTo>
                    <a:pt x="9" y="2"/>
                    <a:pt x="7" y="5"/>
                    <a:pt x="8" y="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6" y="7"/>
                    <a:pt x="4" y="14"/>
                    <a:pt x="4" y="16"/>
                  </a:cubicBezTo>
                  <a:cubicBezTo>
                    <a:pt x="4" y="11"/>
                    <a:pt x="11" y="20"/>
                    <a:pt x="6" y="8"/>
                  </a:cubicBezTo>
                  <a:cubicBezTo>
                    <a:pt x="11" y="12"/>
                    <a:pt x="5" y="9"/>
                    <a:pt x="9" y="1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11"/>
                    <a:pt x="7" y="11"/>
                    <a:pt x="9" y="12"/>
                  </a:cubicBezTo>
                  <a:cubicBezTo>
                    <a:pt x="10" y="13"/>
                    <a:pt x="6" y="11"/>
                    <a:pt x="4" y="10"/>
                  </a:cubicBezTo>
                  <a:cubicBezTo>
                    <a:pt x="4" y="11"/>
                    <a:pt x="6" y="11"/>
                    <a:pt x="9" y="1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4"/>
                    <a:pt x="6" y="17"/>
                    <a:pt x="1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3" y="20"/>
                    <a:pt x="15" y="23"/>
                    <a:pt x="6" y="2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8" y="22"/>
                    <a:pt x="3" y="22"/>
                    <a:pt x="0" y="21"/>
                  </a:cubicBezTo>
                  <a:cubicBezTo>
                    <a:pt x="2" y="22"/>
                    <a:pt x="0" y="22"/>
                    <a:pt x="1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7" y="23"/>
                    <a:pt x="5" y="23"/>
                    <a:pt x="1" y="23"/>
                  </a:cubicBezTo>
                  <a:cubicBezTo>
                    <a:pt x="6" y="24"/>
                    <a:pt x="9" y="23"/>
                    <a:pt x="13" y="23"/>
                  </a:cubicBezTo>
                  <a:cubicBezTo>
                    <a:pt x="5" y="22"/>
                    <a:pt x="21" y="24"/>
                    <a:pt x="17" y="23"/>
                  </a:cubicBezTo>
                  <a:cubicBezTo>
                    <a:pt x="15" y="22"/>
                    <a:pt x="13" y="22"/>
                    <a:pt x="11" y="2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0" name="Freeform 495">
              <a:extLst>
                <a:ext uri="{FF2B5EF4-FFF2-40B4-BE49-F238E27FC236}">
                  <a16:creationId xmlns:a16="http://schemas.microsoft.com/office/drawing/2014/main" id="{C328AEA3-F034-D24D-AAE8-E04CEBB37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7" y="3190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1" name="Freeform 496">
              <a:extLst>
                <a:ext uri="{FF2B5EF4-FFF2-40B4-BE49-F238E27FC236}">
                  <a16:creationId xmlns:a16="http://schemas.microsoft.com/office/drawing/2014/main" id="{3BBFC051-BCC2-364C-A568-AE794292F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3179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2" name="Rectangle 497">
              <a:extLst>
                <a:ext uri="{FF2B5EF4-FFF2-40B4-BE49-F238E27FC236}">
                  <a16:creationId xmlns:a16="http://schemas.microsoft.com/office/drawing/2014/main" id="{8E3C5EBD-18FE-3741-9D2A-6C0E90080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9" y="3192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3" name="Freeform 498">
              <a:extLst>
                <a:ext uri="{FF2B5EF4-FFF2-40B4-BE49-F238E27FC236}">
                  <a16:creationId xmlns:a16="http://schemas.microsoft.com/office/drawing/2014/main" id="{6097BFD3-962C-E342-9DA4-258986472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3193"/>
              <a:ext cx="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4" name="Freeform 499">
              <a:extLst>
                <a:ext uri="{FF2B5EF4-FFF2-40B4-BE49-F238E27FC236}">
                  <a16:creationId xmlns:a16="http://schemas.microsoft.com/office/drawing/2014/main" id="{4EAEE1AB-7A75-4D44-93DB-8EB0EA293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3174"/>
              <a:ext cx="1" cy="2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5" name="Freeform 500">
              <a:extLst>
                <a:ext uri="{FF2B5EF4-FFF2-40B4-BE49-F238E27FC236}">
                  <a16:creationId xmlns:a16="http://schemas.microsoft.com/office/drawing/2014/main" id="{0B884A93-76B8-A541-86F6-C4AA4FDC2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31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6" name="Freeform 501">
              <a:extLst>
                <a:ext uri="{FF2B5EF4-FFF2-40B4-BE49-F238E27FC236}">
                  <a16:creationId xmlns:a16="http://schemas.microsoft.com/office/drawing/2014/main" id="{179B3928-616B-454A-9BC7-E9094206B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" y="3163"/>
              <a:ext cx="32" cy="24"/>
            </a:xfrm>
            <a:custGeom>
              <a:avLst/>
              <a:gdLst>
                <a:gd name="T0" fmla="*/ 13 w 39"/>
                <a:gd name="T1" fmla="*/ 3 h 29"/>
                <a:gd name="T2" fmla="*/ 7 w 39"/>
                <a:gd name="T3" fmla="*/ 5 h 29"/>
                <a:gd name="T4" fmla="*/ 4 w 39"/>
                <a:gd name="T5" fmla="*/ 8 h 29"/>
                <a:gd name="T6" fmla="*/ 9 w 39"/>
                <a:gd name="T7" fmla="*/ 8 h 29"/>
                <a:gd name="T8" fmla="*/ 12 w 39"/>
                <a:gd name="T9" fmla="*/ 12 h 29"/>
                <a:gd name="T10" fmla="*/ 12 w 39"/>
                <a:gd name="T11" fmla="*/ 15 h 29"/>
                <a:gd name="T12" fmla="*/ 19 w 39"/>
                <a:gd name="T13" fmla="*/ 14 h 29"/>
                <a:gd name="T14" fmla="*/ 18 w 39"/>
                <a:gd name="T15" fmla="*/ 16 h 29"/>
                <a:gd name="T16" fmla="*/ 18 w 39"/>
                <a:gd name="T17" fmla="*/ 18 h 29"/>
                <a:gd name="T18" fmla="*/ 25 w 39"/>
                <a:gd name="T19" fmla="*/ 11 h 29"/>
                <a:gd name="T20" fmla="*/ 27 w 39"/>
                <a:gd name="T21" fmla="*/ 12 h 29"/>
                <a:gd name="T22" fmla="*/ 25 w 39"/>
                <a:gd name="T23" fmla="*/ 16 h 29"/>
                <a:gd name="T24" fmla="*/ 27 w 39"/>
                <a:gd name="T25" fmla="*/ 18 h 29"/>
                <a:gd name="T26" fmla="*/ 28 w 39"/>
                <a:gd name="T27" fmla="*/ 20 h 29"/>
                <a:gd name="T28" fmla="*/ 30 w 39"/>
                <a:gd name="T29" fmla="*/ 19 h 29"/>
                <a:gd name="T30" fmla="*/ 33 w 39"/>
                <a:gd name="T31" fmla="*/ 16 h 29"/>
                <a:gd name="T32" fmla="*/ 32 w 39"/>
                <a:gd name="T33" fmla="*/ 20 h 29"/>
                <a:gd name="T34" fmla="*/ 33 w 39"/>
                <a:gd name="T35" fmla="*/ 20 h 29"/>
                <a:gd name="T36" fmla="*/ 37 w 39"/>
                <a:gd name="T37" fmla="*/ 22 h 29"/>
                <a:gd name="T38" fmla="*/ 35 w 39"/>
                <a:gd name="T39" fmla="*/ 20 h 29"/>
                <a:gd name="T40" fmla="*/ 34 w 39"/>
                <a:gd name="T41" fmla="*/ 23 h 29"/>
                <a:gd name="T42" fmla="*/ 38 w 39"/>
                <a:gd name="T43" fmla="*/ 12 h 29"/>
                <a:gd name="T44" fmla="*/ 38 w 39"/>
                <a:gd name="T45" fmla="*/ 10 h 29"/>
                <a:gd name="T46" fmla="*/ 36 w 39"/>
                <a:gd name="T47" fmla="*/ 11 h 29"/>
                <a:gd name="T48" fmla="*/ 36 w 39"/>
                <a:gd name="T49" fmla="*/ 9 h 29"/>
                <a:gd name="T50" fmla="*/ 35 w 39"/>
                <a:gd name="T51" fmla="*/ 8 h 29"/>
                <a:gd name="T52" fmla="*/ 32 w 39"/>
                <a:gd name="T53" fmla="*/ 10 h 29"/>
                <a:gd name="T54" fmla="*/ 33 w 39"/>
                <a:gd name="T55" fmla="*/ 9 h 29"/>
                <a:gd name="T56" fmla="*/ 33 w 39"/>
                <a:gd name="T57" fmla="*/ 9 h 29"/>
                <a:gd name="T58" fmla="*/ 31 w 39"/>
                <a:gd name="T59" fmla="*/ 9 h 29"/>
                <a:gd name="T60" fmla="*/ 29 w 39"/>
                <a:gd name="T61" fmla="*/ 11 h 29"/>
                <a:gd name="T62" fmla="*/ 31 w 39"/>
                <a:gd name="T63" fmla="*/ 7 h 29"/>
                <a:gd name="T64" fmla="*/ 31 w 39"/>
                <a:gd name="T65" fmla="*/ 6 h 29"/>
                <a:gd name="T66" fmla="*/ 27 w 39"/>
                <a:gd name="T67" fmla="*/ 9 h 29"/>
                <a:gd name="T68" fmla="*/ 24 w 39"/>
                <a:gd name="T69" fmla="*/ 10 h 29"/>
                <a:gd name="T70" fmla="*/ 20 w 39"/>
                <a:gd name="T71" fmla="*/ 9 h 29"/>
                <a:gd name="T72" fmla="*/ 21 w 39"/>
                <a:gd name="T73" fmla="*/ 8 h 29"/>
                <a:gd name="T74" fmla="*/ 18 w 39"/>
                <a:gd name="T75" fmla="*/ 6 h 29"/>
                <a:gd name="T76" fmla="*/ 13 w 39"/>
                <a:gd name="T77" fmla="*/ 11 h 29"/>
                <a:gd name="T78" fmla="*/ 20 w 39"/>
                <a:gd name="T7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" h="29">
                  <a:moveTo>
                    <a:pt x="20" y="2"/>
                  </a:moveTo>
                  <a:cubicBezTo>
                    <a:pt x="18" y="2"/>
                    <a:pt x="17" y="2"/>
                    <a:pt x="13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0" y="3"/>
                    <a:pt x="7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2" y="4"/>
                    <a:pt x="5" y="7"/>
                    <a:pt x="4" y="8"/>
                  </a:cubicBezTo>
                  <a:cubicBezTo>
                    <a:pt x="6" y="8"/>
                    <a:pt x="14" y="5"/>
                    <a:pt x="12" y="6"/>
                  </a:cubicBezTo>
                  <a:cubicBezTo>
                    <a:pt x="12" y="7"/>
                    <a:pt x="10" y="8"/>
                    <a:pt x="9" y="8"/>
                  </a:cubicBezTo>
                  <a:cubicBezTo>
                    <a:pt x="8" y="9"/>
                    <a:pt x="14" y="6"/>
                    <a:pt x="15" y="6"/>
                  </a:cubicBezTo>
                  <a:cubicBezTo>
                    <a:pt x="0" y="15"/>
                    <a:pt x="20" y="5"/>
                    <a:pt x="12" y="12"/>
                  </a:cubicBezTo>
                  <a:cubicBezTo>
                    <a:pt x="13" y="11"/>
                    <a:pt x="12" y="13"/>
                    <a:pt x="16" y="11"/>
                  </a:cubicBezTo>
                  <a:cubicBezTo>
                    <a:pt x="12" y="14"/>
                    <a:pt x="16" y="12"/>
                    <a:pt x="12" y="15"/>
                  </a:cubicBezTo>
                  <a:cubicBezTo>
                    <a:pt x="20" y="9"/>
                    <a:pt x="10" y="20"/>
                    <a:pt x="19" y="12"/>
                  </a:cubicBezTo>
                  <a:cubicBezTo>
                    <a:pt x="17" y="15"/>
                    <a:pt x="20" y="11"/>
                    <a:pt x="19" y="14"/>
                  </a:cubicBezTo>
                  <a:cubicBezTo>
                    <a:pt x="18" y="15"/>
                    <a:pt x="17" y="15"/>
                    <a:pt x="17" y="15"/>
                  </a:cubicBezTo>
                  <a:cubicBezTo>
                    <a:pt x="16" y="17"/>
                    <a:pt x="22" y="12"/>
                    <a:pt x="18" y="16"/>
                  </a:cubicBezTo>
                  <a:cubicBezTo>
                    <a:pt x="18" y="17"/>
                    <a:pt x="20" y="14"/>
                    <a:pt x="23" y="11"/>
                  </a:cubicBezTo>
                  <a:cubicBezTo>
                    <a:pt x="23" y="13"/>
                    <a:pt x="21" y="14"/>
                    <a:pt x="18" y="18"/>
                  </a:cubicBezTo>
                  <a:cubicBezTo>
                    <a:pt x="22" y="14"/>
                    <a:pt x="21" y="16"/>
                    <a:pt x="23" y="14"/>
                  </a:cubicBezTo>
                  <a:cubicBezTo>
                    <a:pt x="23" y="14"/>
                    <a:pt x="24" y="13"/>
                    <a:pt x="25" y="11"/>
                  </a:cubicBezTo>
                  <a:cubicBezTo>
                    <a:pt x="25" y="13"/>
                    <a:pt x="29" y="9"/>
                    <a:pt x="30" y="8"/>
                  </a:cubicBezTo>
                  <a:cubicBezTo>
                    <a:pt x="26" y="13"/>
                    <a:pt x="29" y="8"/>
                    <a:pt x="27" y="12"/>
                  </a:cubicBezTo>
                  <a:cubicBezTo>
                    <a:pt x="24" y="14"/>
                    <a:pt x="24" y="14"/>
                    <a:pt x="21" y="17"/>
                  </a:cubicBezTo>
                  <a:cubicBezTo>
                    <a:pt x="21" y="18"/>
                    <a:pt x="23" y="18"/>
                    <a:pt x="25" y="16"/>
                  </a:cubicBezTo>
                  <a:cubicBezTo>
                    <a:pt x="25" y="17"/>
                    <a:pt x="23" y="19"/>
                    <a:pt x="23" y="19"/>
                  </a:cubicBezTo>
                  <a:cubicBezTo>
                    <a:pt x="22" y="22"/>
                    <a:pt x="28" y="15"/>
                    <a:pt x="27" y="18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7" y="17"/>
                    <a:pt x="25" y="22"/>
                    <a:pt x="28" y="20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5" y="24"/>
                    <a:pt x="33" y="13"/>
                    <a:pt x="30" y="19"/>
                  </a:cubicBezTo>
                  <a:cubicBezTo>
                    <a:pt x="33" y="14"/>
                    <a:pt x="35" y="11"/>
                    <a:pt x="35" y="11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3"/>
                    <a:pt x="30" y="21"/>
                    <a:pt x="28" y="23"/>
                  </a:cubicBezTo>
                  <a:cubicBezTo>
                    <a:pt x="30" y="21"/>
                    <a:pt x="29" y="24"/>
                    <a:pt x="32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5"/>
                    <a:pt x="34" y="16"/>
                    <a:pt x="33" y="20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3" y="23"/>
                    <a:pt x="34" y="29"/>
                    <a:pt x="37" y="22"/>
                  </a:cubicBezTo>
                  <a:cubicBezTo>
                    <a:pt x="38" y="20"/>
                    <a:pt x="39" y="14"/>
                    <a:pt x="39" y="12"/>
                  </a:cubicBezTo>
                  <a:cubicBezTo>
                    <a:pt x="38" y="14"/>
                    <a:pt x="37" y="18"/>
                    <a:pt x="35" y="20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6" y="19"/>
                    <a:pt x="34" y="20"/>
                    <a:pt x="34" y="23"/>
                  </a:cubicBezTo>
                  <a:cubicBezTo>
                    <a:pt x="32" y="25"/>
                    <a:pt x="35" y="19"/>
                    <a:pt x="34" y="21"/>
                  </a:cubicBezTo>
                  <a:cubicBezTo>
                    <a:pt x="36" y="16"/>
                    <a:pt x="36" y="16"/>
                    <a:pt x="38" y="12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2"/>
                    <a:pt x="37" y="12"/>
                    <a:pt x="38" y="10"/>
                  </a:cubicBezTo>
                  <a:cubicBezTo>
                    <a:pt x="35" y="16"/>
                    <a:pt x="38" y="8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4"/>
                    <a:pt x="35" y="13"/>
                    <a:pt x="34" y="14"/>
                  </a:cubicBezTo>
                  <a:cubicBezTo>
                    <a:pt x="36" y="10"/>
                    <a:pt x="36" y="11"/>
                    <a:pt x="36" y="9"/>
                  </a:cubicBezTo>
                  <a:cubicBezTo>
                    <a:pt x="35" y="11"/>
                    <a:pt x="32" y="16"/>
                    <a:pt x="32" y="15"/>
                  </a:cubicBezTo>
                  <a:cubicBezTo>
                    <a:pt x="35" y="11"/>
                    <a:pt x="33" y="12"/>
                    <a:pt x="35" y="8"/>
                  </a:cubicBezTo>
                  <a:cubicBezTo>
                    <a:pt x="32" y="13"/>
                    <a:pt x="33" y="10"/>
                    <a:pt x="32" y="12"/>
                  </a:cubicBezTo>
                  <a:cubicBezTo>
                    <a:pt x="31" y="13"/>
                    <a:pt x="31" y="13"/>
                    <a:pt x="32" y="1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1" y="11"/>
                    <a:pt x="33" y="9"/>
                  </a:cubicBezTo>
                  <a:cubicBezTo>
                    <a:pt x="34" y="8"/>
                    <a:pt x="34" y="8"/>
                    <a:pt x="34" y="7"/>
                  </a:cubicBezTo>
                  <a:cubicBezTo>
                    <a:pt x="34" y="6"/>
                    <a:pt x="29" y="14"/>
                    <a:pt x="31" y="9"/>
                  </a:cubicBezTo>
                  <a:cubicBezTo>
                    <a:pt x="30" y="12"/>
                    <a:pt x="29" y="11"/>
                    <a:pt x="26" y="16"/>
                  </a:cubicBezTo>
                  <a:cubicBezTo>
                    <a:pt x="27" y="14"/>
                    <a:pt x="30" y="11"/>
                    <a:pt x="29" y="11"/>
                  </a:cubicBezTo>
                  <a:cubicBezTo>
                    <a:pt x="25" y="15"/>
                    <a:pt x="29" y="9"/>
                    <a:pt x="27" y="11"/>
                  </a:cubicBezTo>
                  <a:cubicBezTo>
                    <a:pt x="31" y="8"/>
                    <a:pt x="28" y="10"/>
                    <a:pt x="31" y="7"/>
                  </a:cubicBezTo>
                  <a:cubicBezTo>
                    <a:pt x="33" y="5"/>
                    <a:pt x="28" y="10"/>
                    <a:pt x="28" y="9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9" y="7"/>
                    <a:pt x="26" y="10"/>
                    <a:pt x="29" y="7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8"/>
                    <a:pt x="27" y="8"/>
                    <a:pt x="29" y="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8" y="4"/>
                    <a:pt x="24" y="8"/>
                    <a:pt x="18" y="12"/>
                  </a:cubicBezTo>
                  <a:cubicBezTo>
                    <a:pt x="19" y="11"/>
                    <a:pt x="19" y="10"/>
                    <a:pt x="20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7"/>
                    <a:pt x="25" y="5"/>
                    <a:pt x="21" y="8"/>
                  </a:cubicBezTo>
                  <a:cubicBezTo>
                    <a:pt x="19" y="9"/>
                    <a:pt x="23" y="5"/>
                    <a:pt x="24" y="5"/>
                  </a:cubicBezTo>
                  <a:cubicBezTo>
                    <a:pt x="17" y="9"/>
                    <a:pt x="28" y="0"/>
                    <a:pt x="18" y="6"/>
                  </a:cubicBezTo>
                  <a:cubicBezTo>
                    <a:pt x="18" y="7"/>
                    <a:pt x="16" y="9"/>
                    <a:pt x="17" y="9"/>
                  </a:cubicBezTo>
                  <a:cubicBezTo>
                    <a:pt x="16" y="9"/>
                    <a:pt x="14" y="11"/>
                    <a:pt x="13" y="11"/>
                  </a:cubicBezTo>
                  <a:cubicBezTo>
                    <a:pt x="13" y="11"/>
                    <a:pt x="16" y="8"/>
                    <a:pt x="14" y="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0"/>
                    <a:pt x="10" y="8"/>
                    <a:pt x="20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7" name="Freeform 502">
              <a:extLst>
                <a:ext uri="{FF2B5EF4-FFF2-40B4-BE49-F238E27FC236}">
                  <a16:creationId xmlns:a16="http://schemas.microsoft.com/office/drawing/2014/main" id="{BA7463B9-293E-CD42-AD91-DB68FE4FF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3167"/>
              <a:ext cx="2" cy="3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1 w 3"/>
                <a:gd name="T5" fmla="*/ 2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8" name="Freeform 503">
              <a:extLst>
                <a:ext uri="{FF2B5EF4-FFF2-40B4-BE49-F238E27FC236}">
                  <a16:creationId xmlns:a16="http://schemas.microsoft.com/office/drawing/2014/main" id="{34264FED-6216-FE46-847E-23D707B30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" y="3169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9" name="Freeform 504">
              <a:extLst>
                <a:ext uri="{FF2B5EF4-FFF2-40B4-BE49-F238E27FC236}">
                  <a16:creationId xmlns:a16="http://schemas.microsoft.com/office/drawing/2014/main" id="{A1B7957C-E892-BE45-B3D4-151A5BFDB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" y="3163"/>
              <a:ext cx="2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1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0" name="Freeform 505">
              <a:extLst>
                <a:ext uri="{FF2B5EF4-FFF2-40B4-BE49-F238E27FC236}">
                  <a16:creationId xmlns:a16="http://schemas.microsoft.com/office/drawing/2014/main" id="{1833C294-3972-854B-8BAB-FD51167F8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3" y="3164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1" name="Freeform 506">
              <a:extLst>
                <a:ext uri="{FF2B5EF4-FFF2-40B4-BE49-F238E27FC236}">
                  <a16:creationId xmlns:a16="http://schemas.microsoft.com/office/drawing/2014/main" id="{2123527A-CF03-2A49-B7DA-5B95994CE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3145"/>
              <a:ext cx="21" cy="23"/>
            </a:xfrm>
            <a:custGeom>
              <a:avLst/>
              <a:gdLst>
                <a:gd name="T0" fmla="*/ 16 w 26"/>
                <a:gd name="T1" fmla="*/ 9 h 28"/>
                <a:gd name="T2" fmla="*/ 12 w 26"/>
                <a:gd name="T3" fmla="*/ 5 h 28"/>
                <a:gd name="T4" fmla="*/ 16 w 26"/>
                <a:gd name="T5" fmla="*/ 6 h 28"/>
                <a:gd name="T6" fmla="*/ 10 w 26"/>
                <a:gd name="T7" fmla="*/ 0 h 28"/>
                <a:gd name="T8" fmla="*/ 10 w 26"/>
                <a:gd name="T9" fmla="*/ 15 h 28"/>
                <a:gd name="T10" fmla="*/ 7 w 26"/>
                <a:gd name="T11" fmla="*/ 14 h 28"/>
                <a:gd name="T12" fmla="*/ 12 w 26"/>
                <a:gd name="T13" fmla="*/ 19 h 28"/>
                <a:gd name="T14" fmla="*/ 6 w 26"/>
                <a:gd name="T15" fmla="*/ 19 h 28"/>
                <a:gd name="T16" fmla="*/ 8 w 26"/>
                <a:gd name="T17" fmla="*/ 22 h 28"/>
                <a:gd name="T18" fmla="*/ 11 w 26"/>
                <a:gd name="T19" fmla="*/ 21 h 28"/>
                <a:gd name="T20" fmla="*/ 10 w 26"/>
                <a:gd name="T21" fmla="*/ 22 h 28"/>
                <a:gd name="T22" fmla="*/ 11 w 26"/>
                <a:gd name="T23" fmla="*/ 22 h 28"/>
                <a:gd name="T24" fmla="*/ 12 w 26"/>
                <a:gd name="T25" fmla="*/ 23 h 28"/>
                <a:gd name="T26" fmla="*/ 10 w 26"/>
                <a:gd name="T27" fmla="*/ 23 h 28"/>
                <a:gd name="T28" fmla="*/ 13 w 26"/>
                <a:gd name="T29" fmla="*/ 24 h 28"/>
                <a:gd name="T30" fmla="*/ 9 w 26"/>
                <a:gd name="T31" fmla="*/ 24 h 28"/>
                <a:gd name="T32" fmla="*/ 16 w 26"/>
                <a:gd name="T33" fmla="*/ 26 h 28"/>
                <a:gd name="T34" fmla="*/ 19 w 26"/>
                <a:gd name="T35" fmla="*/ 24 h 28"/>
                <a:gd name="T36" fmla="*/ 16 w 26"/>
                <a:gd name="T37" fmla="*/ 23 h 28"/>
                <a:gd name="T38" fmla="*/ 16 w 26"/>
                <a:gd name="T39" fmla="*/ 24 h 28"/>
                <a:gd name="T40" fmla="*/ 13 w 26"/>
                <a:gd name="T41" fmla="*/ 23 h 28"/>
                <a:gd name="T42" fmla="*/ 19 w 26"/>
                <a:gd name="T43" fmla="*/ 22 h 28"/>
                <a:gd name="T44" fmla="*/ 22 w 26"/>
                <a:gd name="T45" fmla="*/ 20 h 28"/>
                <a:gd name="T46" fmla="*/ 23 w 26"/>
                <a:gd name="T47" fmla="*/ 20 h 28"/>
                <a:gd name="T48" fmla="*/ 21 w 26"/>
                <a:gd name="T49" fmla="*/ 19 h 28"/>
                <a:gd name="T50" fmla="*/ 18 w 26"/>
                <a:gd name="T51" fmla="*/ 20 h 28"/>
                <a:gd name="T52" fmla="*/ 12 w 26"/>
                <a:gd name="T53" fmla="*/ 21 h 28"/>
                <a:gd name="T54" fmla="*/ 12 w 26"/>
                <a:gd name="T55" fmla="*/ 20 h 28"/>
                <a:gd name="T56" fmla="*/ 17 w 26"/>
                <a:gd name="T57" fmla="*/ 20 h 28"/>
                <a:gd name="T58" fmla="*/ 15 w 26"/>
                <a:gd name="T59" fmla="*/ 19 h 28"/>
                <a:gd name="T60" fmla="*/ 21 w 26"/>
                <a:gd name="T61" fmla="*/ 18 h 28"/>
                <a:gd name="T62" fmla="*/ 15 w 26"/>
                <a:gd name="T63" fmla="*/ 19 h 28"/>
                <a:gd name="T64" fmla="*/ 14 w 26"/>
                <a:gd name="T65" fmla="*/ 14 h 28"/>
                <a:gd name="T66" fmla="*/ 18 w 26"/>
                <a:gd name="T67" fmla="*/ 15 h 28"/>
                <a:gd name="T68" fmla="*/ 14 w 26"/>
                <a:gd name="T69" fmla="*/ 14 h 28"/>
                <a:gd name="T70" fmla="*/ 16 w 26"/>
                <a:gd name="T71" fmla="*/ 12 h 28"/>
                <a:gd name="T72" fmla="*/ 13 w 26"/>
                <a:gd name="T73" fmla="*/ 12 h 28"/>
                <a:gd name="T74" fmla="*/ 15 w 26"/>
                <a:gd name="T75" fmla="*/ 9 h 28"/>
                <a:gd name="T76" fmla="*/ 15 w 26"/>
                <a:gd name="T77" fmla="*/ 9 h 28"/>
                <a:gd name="T78" fmla="*/ 10 w 26"/>
                <a:gd name="T79" fmla="*/ 5 h 28"/>
                <a:gd name="T80" fmla="*/ 16 w 26"/>
                <a:gd name="T8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" h="28">
                  <a:moveTo>
                    <a:pt x="16" y="9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4" y="6"/>
                    <a:pt x="12" y="4"/>
                    <a:pt x="16" y="6"/>
                  </a:cubicBezTo>
                  <a:cubicBezTo>
                    <a:pt x="11" y="3"/>
                    <a:pt x="17" y="4"/>
                    <a:pt x="10" y="0"/>
                  </a:cubicBezTo>
                  <a:cubicBezTo>
                    <a:pt x="10" y="5"/>
                    <a:pt x="2" y="10"/>
                    <a:pt x="10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3" y="16"/>
                    <a:pt x="0" y="17"/>
                    <a:pt x="12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15" y="20"/>
                    <a:pt x="8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0" y="22"/>
                    <a:pt x="10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4" y="22"/>
                    <a:pt x="13" y="22"/>
                    <a:pt x="12" y="23"/>
                  </a:cubicBezTo>
                  <a:cubicBezTo>
                    <a:pt x="10" y="24"/>
                    <a:pt x="11" y="23"/>
                    <a:pt x="10" y="23"/>
                  </a:cubicBezTo>
                  <a:cubicBezTo>
                    <a:pt x="8" y="24"/>
                    <a:pt x="13" y="23"/>
                    <a:pt x="13" y="24"/>
                  </a:cubicBezTo>
                  <a:cubicBezTo>
                    <a:pt x="11" y="24"/>
                    <a:pt x="10" y="24"/>
                    <a:pt x="9" y="24"/>
                  </a:cubicBezTo>
                  <a:cubicBezTo>
                    <a:pt x="12" y="25"/>
                    <a:pt x="6" y="28"/>
                    <a:pt x="16" y="26"/>
                  </a:cubicBezTo>
                  <a:cubicBezTo>
                    <a:pt x="17" y="25"/>
                    <a:pt x="19" y="24"/>
                    <a:pt x="19" y="24"/>
                  </a:cubicBezTo>
                  <a:cubicBezTo>
                    <a:pt x="22" y="23"/>
                    <a:pt x="18" y="23"/>
                    <a:pt x="16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6" y="26"/>
                    <a:pt x="17" y="23"/>
                    <a:pt x="13" y="23"/>
                  </a:cubicBezTo>
                  <a:cubicBezTo>
                    <a:pt x="17" y="22"/>
                    <a:pt x="17" y="22"/>
                    <a:pt x="19" y="22"/>
                  </a:cubicBezTo>
                  <a:cubicBezTo>
                    <a:pt x="26" y="20"/>
                    <a:pt x="13" y="22"/>
                    <a:pt x="22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19"/>
                    <a:pt x="22" y="19"/>
                    <a:pt x="21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3" y="21"/>
                    <a:pt x="12" y="21"/>
                  </a:cubicBezTo>
                  <a:cubicBezTo>
                    <a:pt x="16" y="20"/>
                    <a:pt x="10" y="21"/>
                    <a:pt x="12" y="20"/>
                  </a:cubicBezTo>
                  <a:cubicBezTo>
                    <a:pt x="15" y="19"/>
                    <a:pt x="15" y="20"/>
                    <a:pt x="17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9"/>
                    <a:pt x="19" y="19"/>
                    <a:pt x="21" y="18"/>
                  </a:cubicBezTo>
                  <a:cubicBezTo>
                    <a:pt x="18" y="18"/>
                    <a:pt x="19" y="19"/>
                    <a:pt x="15" y="19"/>
                  </a:cubicBezTo>
                  <a:cubicBezTo>
                    <a:pt x="19" y="18"/>
                    <a:pt x="18" y="16"/>
                    <a:pt x="14" y="14"/>
                  </a:cubicBezTo>
                  <a:cubicBezTo>
                    <a:pt x="15" y="15"/>
                    <a:pt x="18" y="15"/>
                    <a:pt x="18" y="15"/>
                  </a:cubicBezTo>
                  <a:cubicBezTo>
                    <a:pt x="19" y="15"/>
                    <a:pt x="17" y="15"/>
                    <a:pt x="14" y="14"/>
                  </a:cubicBezTo>
                  <a:cubicBezTo>
                    <a:pt x="11" y="13"/>
                    <a:pt x="13" y="12"/>
                    <a:pt x="16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9" y="10"/>
                    <a:pt x="17" y="11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8" y="5"/>
                    <a:pt x="10" y="5"/>
                  </a:cubicBezTo>
                  <a:cubicBezTo>
                    <a:pt x="13" y="7"/>
                    <a:pt x="13" y="7"/>
                    <a:pt x="16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2" name="Freeform 507">
              <a:extLst>
                <a:ext uri="{FF2B5EF4-FFF2-40B4-BE49-F238E27FC236}">
                  <a16:creationId xmlns:a16="http://schemas.microsoft.com/office/drawing/2014/main" id="{676951E4-D40E-B241-AA99-8A74489DD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" y="3144"/>
              <a:ext cx="5" cy="5"/>
            </a:xfrm>
            <a:custGeom>
              <a:avLst/>
              <a:gdLst>
                <a:gd name="T0" fmla="*/ 3 w 7"/>
                <a:gd name="T1" fmla="*/ 3 h 6"/>
                <a:gd name="T2" fmla="*/ 6 w 7"/>
                <a:gd name="T3" fmla="*/ 6 h 6"/>
                <a:gd name="T4" fmla="*/ 1 w 7"/>
                <a:gd name="T5" fmla="*/ 0 h 6"/>
                <a:gd name="T6" fmla="*/ 2 w 7"/>
                <a:gd name="T7" fmla="*/ 2 h 6"/>
                <a:gd name="T8" fmla="*/ 3 w 7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3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3" y="2"/>
                    <a:pt x="1" y="0"/>
                  </a:cubicBezTo>
                  <a:cubicBezTo>
                    <a:pt x="2" y="1"/>
                    <a:pt x="0" y="1"/>
                    <a:pt x="2" y="2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3" name="Freeform 508">
              <a:extLst>
                <a:ext uri="{FF2B5EF4-FFF2-40B4-BE49-F238E27FC236}">
                  <a16:creationId xmlns:a16="http://schemas.microsoft.com/office/drawing/2014/main" id="{8E133B62-EC7B-2F49-89D0-6973D04F4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" y="3132"/>
              <a:ext cx="12" cy="17"/>
            </a:xfrm>
            <a:custGeom>
              <a:avLst/>
              <a:gdLst>
                <a:gd name="T0" fmla="*/ 10 w 15"/>
                <a:gd name="T1" fmla="*/ 10 h 20"/>
                <a:gd name="T2" fmla="*/ 8 w 15"/>
                <a:gd name="T3" fmla="*/ 7 h 20"/>
                <a:gd name="T4" fmla="*/ 3 w 15"/>
                <a:gd name="T5" fmla="*/ 10 h 20"/>
                <a:gd name="T6" fmla="*/ 6 w 15"/>
                <a:gd name="T7" fmla="*/ 16 h 20"/>
                <a:gd name="T8" fmla="*/ 3 w 15"/>
                <a:gd name="T9" fmla="*/ 13 h 20"/>
                <a:gd name="T10" fmla="*/ 5 w 15"/>
                <a:gd name="T11" fmla="*/ 17 h 20"/>
                <a:gd name="T12" fmla="*/ 4 w 15"/>
                <a:gd name="T13" fmla="*/ 15 h 20"/>
                <a:gd name="T14" fmla="*/ 6 w 15"/>
                <a:gd name="T15" fmla="*/ 17 h 20"/>
                <a:gd name="T16" fmla="*/ 6 w 15"/>
                <a:gd name="T17" fmla="*/ 16 h 20"/>
                <a:gd name="T18" fmla="*/ 8 w 15"/>
                <a:gd name="T19" fmla="*/ 18 h 20"/>
                <a:gd name="T20" fmla="*/ 5 w 15"/>
                <a:gd name="T21" fmla="*/ 12 h 20"/>
                <a:gd name="T22" fmla="*/ 9 w 15"/>
                <a:gd name="T23" fmla="*/ 17 h 20"/>
                <a:gd name="T24" fmla="*/ 12 w 15"/>
                <a:gd name="T25" fmla="*/ 17 h 20"/>
                <a:gd name="T26" fmla="*/ 11 w 15"/>
                <a:gd name="T27" fmla="*/ 16 h 20"/>
                <a:gd name="T28" fmla="*/ 8 w 15"/>
                <a:gd name="T29" fmla="*/ 12 h 20"/>
                <a:gd name="T30" fmla="*/ 12 w 15"/>
                <a:gd name="T31" fmla="*/ 16 h 20"/>
                <a:gd name="T32" fmla="*/ 14 w 15"/>
                <a:gd name="T33" fmla="*/ 12 h 20"/>
                <a:gd name="T34" fmla="*/ 11 w 15"/>
                <a:gd name="T35" fmla="*/ 5 h 20"/>
                <a:gd name="T36" fmla="*/ 13 w 15"/>
                <a:gd name="T37" fmla="*/ 10 h 20"/>
                <a:gd name="T38" fmla="*/ 15 w 15"/>
                <a:gd name="T39" fmla="*/ 11 h 20"/>
                <a:gd name="T40" fmla="*/ 11 w 15"/>
                <a:gd name="T41" fmla="*/ 2 h 20"/>
                <a:gd name="T42" fmla="*/ 10 w 15"/>
                <a:gd name="T4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20">
                  <a:moveTo>
                    <a:pt x="10" y="10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6" y="9"/>
                    <a:pt x="6" y="12"/>
                    <a:pt x="3" y="10"/>
                  </a:cubicBezTo>
                  <a:cubicBezTo>
                    <a:pt x="1" y="10"/>
                    <a:pt x="5" y="14"/>
                    <a:pt x="6" y="16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5"/>
                    <a:pt x="0" y="13"/>
                    <a:pt x="5" y="17"/>
                  </a:cubicBezTo>
                  <a:cubicBezTo>
                    <a:pt x="6" y="18"/>
                    <a:pt x="3" y="15"/>
                    <a:pt x="4" y="15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2" y="20"/>
                    <a:pt x="2" y="12"/>
                    <a:pt x="5" y="1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6"/>
                    <a:pt x="9" y="15"/>
                    <a:pt x="12" y="17"/>
                  </a:cubicBezTo>
                  <a:cubicBezTo>
                    <a:pt x="12" y="17"/>
                    <a:pt x="10" y="15"/>
                    <a:pt x="11" y="16"/>
                  </a:cubicBezTo>
                  <a:cubicBezTo>
                    <a:pt x="11" y="15"/>
                    <a:pt x="9" y="14"/>
                    <a:pt x="8" y="12"/>
                  </a:cubicBezTo>
                  <a:cubicBezTo>
                    <a:pt x="6" y="8"/>
                    <a:pt x="10" y="15"/>
                    <a:pt x="12" y="16"/>
                  </a:cubicBezTo>
                  <a:cubicBezTo>
                    <a:pt x="10" y="13"/>
                    <a:pt x="11" y="8"/>
                    <a:pt x="14" y="12"/>
                  </a:cubicBezTo>
                  <a:cubicBezTo>
                    <a:pt x="11" y="9"/>
                    <a:pt x="10" y="6"/>
                    <a:pt x="11" y="5"/>
                  </a:cubicBezTo>
                  <a:cubicBezTo>
                    <a:pt x="12" y="7"/>
                    <a:pt x="13" y="9"/>
                    <a:pt x="13" y="10"/>
                  </a:cubicBezTo>
                  <a:cubicBezTo>
                    <a:pt x="14" y="10"/>
                    <a:pt x="15" y="12"/>
                    <a:pt x="15" y="11"/>
                  </a:cubicBezTo>
                  <a:cubicBezTo>
                    <a:pt x="13" y="8"/>
                    <a:pt x="11" y="4"/>
                    <a:pt x="11" y="2"/>
                  </a:cubicBezTo>
                  <a:cubicBezTo>
                    <a:pt x="7" y="0"/>
                    <a:pt x="11" y="10"/>
                    <a:pt x="10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4" name="Freeform 509">
              <a:extLst>
                <a:ext uri="{FF2B5EF4-FFF2-40B4-BE49-F238E27FC236}">
                  <a16:creationId xmlns:a16="http://schemas.microsoft.com/office/drawing/2014/main" id="{6255EAF6-CF48-2E48-9E5F-F1FF83872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" y="3137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5" name="Freeform 510">
              <a:extLst>
                <a:ext uri="{FF2B5EF4-FFF2-40B4-BE49-F238E27FC236}">
                  <a16:creationId xmlns:a16="http://schemas.microsoft.com/office/drawing/2014/main" id="{11953A40-A8B6-A34A-988F-AC242D8A6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3091"/>
              <a:ext cx="2" cy="3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6" name="Freeform 511">
              <a:extLst>
                <a:ext uri="{FF2B5EF4-FFF2-40B4-BE49-F238E27FC236}">
                  <a16:creationId xmlns:a16="http://schemas.microsoft.com/office/drawing/2014/main" id="{39A90E80-4F28-6B45-A748-6D32DD816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3084"/>
              <a:ext cx="7" cy="12"/>
            </a:xfrm>
            <a:custGeom>
              <a:avLst/>
              <a:gdLst>
                <a:gd name="T0" fmla="*/ 0 w 8"/>
                <a:gd name="T1" fmla="*/ 0 h 14"/>
                <a:gd name="T2" fmla="*/ 0 w 8"/>
                <a:gd name="T3" fmla="*/ 1 h 14"/>
                <a:gd name="T4" fmla="*/ 8 w 8"/>
                <a:gd name="T5" fmla="*/ 14 h 14"/>
                <a:gd name="T6" fmla="*/ 5 w 8"/>
                <a:gd name="T7" fmla="*/ 5 h 14"/>
                <a:gd name="T8" fmla="*/ 5 w 8"/>
                <a:gd name="T9" fmla="*/ 9 h 14"/>
                <a:gd name="T10" fmla="*/ 3 w 8"/>
                <a:gd name="T11" fmla="*/ 3 h 14"/>
                <a:gd name="T12" fmla="*/ 2 w 8"/>
                <a:gd name="T13" fmla="*/ 4 h 14"/>
                <a:gd name="T14" fmla="*/ 0 w 8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10"/>
                    <a:pt x="3" y="8"/>
                    <a:pt x="8" y="14"/>
                  </a:cubicBezTo>
                  <a:cubicBezTo>
                    <a:pt x="8" y="12"/>
                    <a:pt x="7" y="9"/>
                    <a:pt x="5" y="5"/>
                  </a:cubicBezTo>
                  <a:cubicBezTo>
                    <a:pt x="5" y="6"/>
                    <a:pt x="6" y="9"/>
                    <a:pt x="5" y="9"/>
                  </a:cubicBezTo>
                  <a:cubicBezTo>
                    <a:pt x="4" y="6"/>
                    <a:pt x="5" y="6"/>
                    <a:pt x="3" y="3"/>
                  </a:cubicBezTo>
                  <a:cubicBezTo>
                    <a:pt x="0" y="0"/>
                    <a:pt x="4" y="5"/>
                    <a:pt x="2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7" name="Freeform 512">
              <a:extLst>
                <a:ext uri="{FF2B5EF4-FFF2-40B4-BE49-F238E27FC236}">
                  <a16:creationId xmlns:a16="http://schemas.microsoft.com/office/drawing/2014/main" id="{0D7C7515-E976-5F45-BF3D-2972AA76E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88"/>
              <a:ext cx="1" cy="3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2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8" name="Freeform 513">
              <a:extLst>
                <a:ext uri="{FF2B5EF4-FFF2-40B4-BE49-F238E27FC236}">
                  <a16:creationId xmlns:a16="http://schemas.microsoft.com/office/drawing/2014/main" id="{063D15DC-C258-B246-86ED-A1D71E340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90"/>
              <a:ext cx="2" cy="5"/>
            </a:xfrm>
            <a:custGeom>
              <a:avLst/>
              <a:gdLst>
                <a:gd name="T0" fmla="*/ 2 w 3"/>
                <a:gd name="T1" fmla="*/ 3 h 6"/>
                <a:gd name="T2" fmla="*/ 0 w 3"/>
                <a:gd name="T3" fmla="*/ 0 h 6"/>
                <a:gd name="T4" fmla="*/ 3 w 3"/>
                <a:gd name="T5" fmla="*/ 6 h 6"/>
                <a:gd name="T6" fmla="*/ 2 w 3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2" y="3"/>
                  </a:moveTo>
                  <a:cubicBezTo>
                    <a:pt x="2" y="3"/>
                    <a:pt x="0" y="0"/>
                    <a:pt x="0" y="0"/>
                  </a:cubicBezTo>
                  <a:cubicBezTo>
                    <a:pt x="3" y="6"/>
                    <a:pt x="3" y="6"/>
                    <a:pt x="3" y="6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9" name="Freeform 514">
              <a:extLst>
                <a:ext uri="{FF2B5EF4-FFF2-40B4-BE49-F238E27FC236}">
                  <a16:creationId xmlns:a16="http://schemas.microsoft.com/office/drawing/2014/main" id="{252B2DCE-C631-B946-B37F-BFE9DFA15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9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0" name="Freeform 515">
              <a:extLst>
                <a:ext uri="{FF2B5EF4-FFF2-40B4-BE49-F238E27FC236}">
                  <a16:creationId xmlns:a16="http://schemas.microsoft.com/office/drawing/2014/main" id="{2619043F-0449-364D-AFC9-77C54AFBF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7" y="3087"/>
              <a:ext cx="3" cy="9"/>
            </a:xfrm>
            <a:custGeom>
              <a:avLst/>
              <a:gdLst>
                <a:gd name="T0" fmla="*/ 2 w 3"/>
                <a:gd name="T1" fmla="*/ 9 h 11"/>
                <a:gd name="T2" fmla="*/ 3 w 3"/>
                <a:gd name="T3" fmla="*/ 9 h 11"/>
                <a:gd name="T4" fmla="*/ 3 w 3"/>
                <a:gd name="T5" fmla="*/ 8 h 11"/>
                <a:gd name="T6" fmla="*/ 1 w 3"/>
                <a:gd name="T7" fmla="*/ 3 h 11"/>
                <a:gd name="T8" fmla="*/ 2 w 3"/>
                <a:gd name="T9" fmla="*/ 3 h 11"/>
                <a:gd name="T10" fmla="*/ 0 w 3"/>
                <a:gd name="T11" fmla="*/ 0 h 11"/>
                <a:gd name="T12" fmla="*/ 2 w 3"/>
                <a:gd name="T1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2" y="9"/>
                  </a:move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6"/>
                    <a:pt x="0" y="2"/>
                    <a:pt x="1" y="3"/>
                  </a:cubicBezTo>
                  <a:cubicBezTo>
                    <a:pt x="1" y="2"/>
                    <a:pt x="3" y="6"/>
                    <a:pt x="2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7"/>
                    <a:pt x="2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1" name="Freeform 516">
              <a:extLst>
                <a:ext uri="{FF2B5EF4-FFF2-40B4-BE49-F238E27FC236}">
                  <a16:creationId xmlns:a16="http://schemas.microsoft.com/office/drawing/2014/main" id="{C378C722-4803-EA4F-B0F0-A49E3F306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92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" name="Freeform 517">
              <a:extLst>
                <a:ext uri="{FF2B5EF4-FFF2-40B4-BE49-F238E27FC236}">
                  <a16:creationId xmlns:a16="http://schemas.microsoft.com/office/drawing/2014/main" id="{820178AD-4397-1049-89A4-80B15B8FD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91"/>
              <a:ext cx="1" cy="2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0 w 1"/>
                <a:gd name="T5" fmla="*/ 0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" name="Freeform 518">
              <a:extLst>
                <a:ext uri="{FF2B5EF4-FFF2-40B4-BE49-F238E27FC236}">
                  <a16:creationId xmlns:a16="http://schemas.microsoft.com/office/drawing/2014/main" id="{FD5A3F92-E2F1-894C-A0B3-43F21B3AA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" y="3085"/>
              <a:ext cx="4" cy="10"/>
            </a:xfrm>
            <a:custGeom>
              <a:avLst/>
              <a:gdLst>
                <a:gd name="T0" fmla="*/ 4 w 5"/>
                <a:gd name="T1" fmla="*/ 12 h 12"/>
                <a:gd name="T2" fmla="*/ 3 w 5"/>
                <a:gd name="T3" fmla="*/ 7 h 12"/>
                <a:gd name="T4" fmla="*/ 0 w 5"/>
                <a:gd name="T5" fmla="*/ 0 h 12"/>
                <a:gd name="T6" fmla="*/ 0 w 5"/>
                <a:gd name="T7" fmla="*/ 2 h 12"/>
                <a:gd name="T8" fmla="*/ 4 w 5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4" y="12"/>
                  </a:moveTo>
                  <a:cubicBezTo>
                    <a:pt x="2" y="6"/>
                    <a:pt x="5" y="12"/>
                    <a:pt x="3" y="7"/>
                  </a:cubicBezTo>
                  <a:cubicBezTo>
                    <a:pt x="3" y="8"/>
                    <a:pt x="1" y="4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2" y="9"/>
                    <a:pt x="4" y="1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" name="Freeform 519">
              <a:extLst>
                <a:ext uri="{FF2B5EF4-FFF2-40B4-BE49-F238E27FC236}">
                  <a16:creationId xmlns:a16="http://schemas.microsoft.com/office/drawing/2014/main" id="{E1318EEB-C4E6-EC44-86DB-4E364503A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" y="3082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" name="Freeform 520">
              <a:extLst>
                <a:ext uri="{FF2B5EF4-FFF2-40B4-BE49-F238E27FC236}">
                  <a16:creationId xmlns:a16="http://schemas.microsoft.com/office/drawing/2014/main" id="{806DA8B3-C41A-2441-B959-F62FFA33D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3080"/>
              <a:ext cx="5" cy="13"/>
            </a:xfrm>
            <a:custGeom>
              <a:avLst/>
              <a:gdLst>
                <a:gd name="T0" fmla="*/ 2 w 6"/>
                <a:gd name="T1" fmla="*/ 15 h 16"/>
                <a:gd name="T2" fmla="*/ 2 w 6"/>
                <a:gd name="T3" fmla="*/ 8 h 16"/>
                <a:gd name="T4" fmla="*/ 3 w 6"/>
                <a:gd name="T5" fmla="*/ 13 h 16"/>
                <a:gd name="T6" fmla="*/ 4 w 6"/>
                <a:gd name="T7" fmla="*/ 10 h 16"/>
                <a:gd name="T8" fmla="*/ 5 w 6"/>
                <a:gd name="T9" fmla="*/ 16 h 16"/>
                <a:gd name="T10" fmla="*/ 4 w 6"/>
                <a:gd name="T11" fmla="*/ 10 h 16"/>
                <a:gd name="T12" fmla="*/ 6 w 6"/>
                <a:gd name="T13" fmla="*/ 14 h 16"/>
                <a:gd name="T14" fmla="*/ 4 w 6"/>
                <a:gd name="T15" fmla="*/ 7 h 16"/>
                <a:gd name="T16" fmla="*/ 3 w 6"/>
                <a:gd name="T17" fmla="*/ 8 h 16"/>
                <a:gd name="T18" fmla="*/ 2 w 6"/>
                <a:gd name="T19" fmla="*/ 4 h 16"/>
                <a:gd name="T20" fmla="*/ 0 w 6"/>
                <a:gd name="T21" fmla="*/ 1 h 16"/>
                <a:gd name="T22" fmla="*/ 2 w 6"/>
                <a:gd name="T23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16">
                  <a:moveTo>
                    <a:pt x="2" y="15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3" y="10"/>
                    <a:pt x="3" y="12"/>
                    <a:pt x="3" y="13"/>
                  </a:cubicBezTo>
                  <a:cubicBezTo>
                    <a:pt x="4" y="14"/>
                    <a:pt x="3" y="10"/>
                    <a:pt x="4" y="10"/>
                  </a:cubicBezTo>
                  <a:cubicBezTo>
                    <a:pt x="5" y="16"/>
                    <a:pt x="3" y="11"/>
                    <a:pt x="5" y="16"/>
                  </a:cubicBezTo>
                  <a:cubicBezTo>
                    <a:pt x="5" y="16"/>
                    <a:pt x="5" y="15"/>
                    <a:pt x="4" y="10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5" y="13"/>
                    <a:pt x="3" y="8"/>
                  </a:cubicBezTo>
                  <a:cubicBezTo>
                    <a:pt x="3" y="6"/>
                    <a:pt x="3" y="5"/>
                    <a:pt x="2" y="4"/>
                  </a:cubicBezTo>
                  <a:cubicBezTo>
                    <a:pt x="3" y="6"/>
                    <a:pt x="0" y="0"/>
                    <a:pt x="0" y="1"/>
                  </a:cubicBezTo>
                  <a:cubicBezTo>
                    <a:pt x="0" y="2"/>
                    <a:pt x="2" y="12"/>
                    <a:pt x="2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6" name="Freeform 521">
              <a:extLst>
                <a:ext uri="{FF2B5EF4-FFF2-40B4-BE49-F238E27FC236}">
                  <a16:creationId xmlns:a16="http://schemas.microsoft.com/office/drawing/2014/main" id="{E3355F6E-462A-E041-86CC-EDC2F4D49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3085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7" name="Freeform 522">
              <a:extLst>
                <a:ext uri="{FF2B5EF4-FFF2-40B4-BE49-F238E27FC236}">
                  <a16:creationId xmlns:a16="http://schemas.microsoft.com/office/drawing/2014/main" id="{4EDE0294-2264-3B41-A659-53845E6E6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3080"/>
              <a:ext cx="3" cy="14"/>
            </a:xfrm>
            <a:custGeom>
              <a:avLst/>
              <a:gdLst>
                <a:gd name="T0" fmla="*/ 3 w 4"/>
                <a:gd name="T1" fmla="*/ 17 h 17"/>
                <a:gd name="T2" fmla="*/ 3 w 4"/>
                <a:gd name="T3" fmla="*/ 13 h 17"/>
                <a:gd name="T4" fmla="*/ 4 w 4"/>
                <a:gd name="T5" fmla="*/ 16 h 17"/>
                <a:gd name="T6" fmla="*/ 3 w 4"/>
                <a:gd name="T7" fmla="*/ 10 h 17"/>
                <a:gd name="T8" fmla="*/ 2 w 4"/>
                <a:gd name="T9" fmla="*/ 13 h 17"/>
                <a:gd name="T10" fmla="*/ 1 w 4"/>
                <a:gd name="T11" fmla="*/ 4 h 17"/>
                <a:gd name="T12" fmla="*/ 2 w 4"/>
                <a:gd name="T13" fmla="*/ 7 h 17"/>
                <a:gd name="T14" fmla="*/ 1 w 4"/>
                <a:gd name="T15" fmla="*/ 7 h 17"/>
                <a:gd name="T16" fmla="*/ 1 w 4"/>
                <a:gd name="T17" fmla="*/ 9 h 17"/>
                <a:gd name="T18" fmla="*/ 1 w 4"/>
                <a:gd name="T19" fmla="*/ 11 h 17"/>
                <a:gd name="T20" fmla="*/ 3 w 4"/>
                <a:gd name="T2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7">
                  <a:moveTo>
                    <a:pt x="3" y="17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5"/>
                    <a:pt x="4" y="16"/>
                  </a:cubicBezTo>
                  <a:cubicBezTo>
                    <a:pt x="3" y="14"/>
                    <a:pt x="3" y="12"/>
                    <a:pt x="3" y="10"/>
                  </a:cubicBezTo>
                  <a:cubicBezTo>
                    <a:pt x="2" y="5"/>
                    <a:pt x="3" y="12"/>
                    <a:pt x="2" y="13"/>
                  </a:cubicBezTo>
                  <a:cubicBezTo>
                    <a:pt x="1" y="10"/>
                    <a:pt x="2" y="10"/>
                    <a:pt x="1" y="4"/>
                  </a:cubicBezTo>
                  <a:cubicBezTo>
                    <a:pt x="1" y="5"/>
                    <a:pt x="1" y="6"/>
                    <a:pt x="2" y="7"/>
                  </a:cubicBezTo>
                  <a:cubicBezTo>
                    <a:pt x="0" y="0"/>
                    <a:pt x="1" y="6"/>
                    <a:pt x="1" y="7"/>
                  </a:cubicBezTo>
                  <a:cubicBezTo>
                    <a:pt x="1" y="8"/>
                    <a:pt x="1" y="10"/>
                    <a:pt x="1" y="9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6"/>
                    <a:pt x="2" y="17"/>
                    <a:pt x="3" y="17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8" name="Freeform 523">
              <a:extLst>
                <a:ext uri="{FF2B5EF4-FFF2-40B4-BE49-F238E27FC236}">
                  <a16:creationId xmlns:a16="http://schemas.microsoft.com/office/drawing/2014/main" id="{1D5218D0-E828-6A4D-8D5E-63E8DF55A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" y="3093"/>
              <a:ext cx="1" cy="3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0 h 3"/>
                <a:gd name="T4" fmla="*/ 0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3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9" name="Freeform 524">
              <a:extLst>
                <a:ext uri="{FF2B5EF4-FFF2-40B4-BE49-F238E27FC236}">
                  <a16:creationId xmlns:a16="http://schemas.microsoft.com/office/drawing/2014/main" id="{CBF27AD8-0E91-6241-B015-17EF3CDB3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3086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0" name="Freeform 525">
              <a:extLst>
                <a:ext uri="{FF2B5EF4-FFF2-40B4-BE49-F238E27FC236}">
                  <a16:creationId xmlns:a16="http://schemas.microsoft.com/office/drawing/2014/main" id="{2D4F6325-4B33-FF4E-9550-282D766A8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3091"/>
              <a:ext cx="1" cy="3"/>
            </a:xfrm>
            <a:custGeom>
              <a:avLst/>
              <a:gdLst>
                <a:gd name="T0" fmla="*/ 1 w 1"/>
                <a:gd name="T1" fmla="*/ 1 h 3"/>
                <a:gd name="T2" fmla="*/ 0 w 1"/>
                <a:gd name="T3" fmla="*/ 0 h 3"/>
                <a:gd name="T4" fmla="*/ 1 w 1"/>
                <a:gd name="T5" fmla="*/ 3 h 3"/>
                <a:gd name="T6" fmla="*/ 1 w 1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1" name="Freeform 526">
              <a:extLst>
                <a:ext uri="{FF2B5EF4-FFF2-40B4-BE49-F238E27FC236}">
                  <a16:creationId xmlns:a16="http://schemas.microsoft.com/office/drawing/2014/main" id="{82EBE601-239C-C04F-8ACB-BD8F84745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" y="3080"/>
              <a:ext cx="17" cy="17"/>
            </a:xfrm>
            <a:custGeom>
              <a:avLst/>
              <a:gdLst>
                <a:gd name="T0" fmla="*/ 13 w 21"/>
                <a:gd name="T1" fmla="*/ 1 h 21"/>
                <a:gd name="T2" fmla="*/ 10 w 21"/>
                <a:gd name="T3" fmla="*/ 3 h 21"/>
                <a:gd name="T4" fmla="*/ 6 w 21"/>
                <a:gd name="T5" fmla="*/ 5 h 21"/>
                <a:gd name="T6" fmla="*/ 0 w 21"/>
                <a:gd name="T7" fmla="*/ 9 h 21"/>
                <a:gd name="T8" fmla="*/ 4 w 21"/>
                <a:gd name="T9" fmla="*/ 8 h 21"/>
                <a:gd name="T10" fmla="*/ 1 w 21"/>
                <a:gd name="T11" fmla="*/ 11 h 21"/>
                <a:gd name="T12" fmla="*/ 5 w 21"/>
                <a:gd name="T13" fmla="*/ 12 h 21"/>
                <a:gd name="T14" fmla="*/ 8 w 21"/>
                <a:gd name="T15" fmla="*/ 12 h 21"/>
                <a:gd name="T16" fmla="*/ 16 w 21"/>
                <a:gd name="T17" fmla="*/ 18 h 21"/>
                <a:gd name="T18" fmla="*/ 18 w 21"/>
                <a:gd name="T19" fmla="*/ 11 h 21"/>
                <a:gd name="T20" fmla="*/ 17 w 21"/>
                <a:gd name="T21" fmla="*/ 15 h 21"/>
                <a:gd name="T22" fmla="*/ 17 w 21"/>
                <a:gd name="T23" fmla="*/ 15 h 21"/>
                <a:gd name="T24" fmla="*/ 19 w 21"/>
                <a:gd name="T25" fmla="*/ 17 h 21"/>
                <a:gd name="T26" fmla="*/ 20 w 21"/>
                <a:gd name="T27" fmla="*/ 9 h 21"/>
                <a:gd name="T28" fmla="*/ 20 w 21"/>
                <a:gd name="T29" fmla="*/ 17 h 21"/>
                <a:gd name="T30" fmla="*/ 21 w 21"/>
                <a:gd name="T31" fmla="*/ 12 h 21"/>
                <a:gd name="T32" fmla="*/ 21 w 21"/>
                <a:gd name="T33" fmla="*/ 7 h 21"/>
                <a:gd name="T34" fmla="*/ 21 w 21"/>
                <a:gd name="T35" fmla="*/ 4 h 21"/>
                <a:gd name="T36" fmla="*/ 16 w 21"/>
                <a:gd name="T37" fmla="*/ 13 h 21"/>
                <a:gd name="T38" fmla="*/ 17 w 21"/>
                <a:gd name="T39" fmla="*/ 9 h 21"/>
                <a:gd name="T40" fmla="*/ 17 w 21"/>
                <a:gd name="T41" fmla="*/ 5 h 21"/>
                <a:gd name="T42" fmla="*/ 13 w 21"/>
                <a:gd name="T43" fmla="*/ 10 h 21"/>
                <a:gd name="T44" fmla="*/ 14 w 21"/>
                <a:gd name="T45" fmla="*/ 8 h 21"/>
                <a:gd name="T46" fmla="*/ 12 w 21"/>
                <a:gd name="T47" fmla="*/ 10 h 21"/>
                <a:gd name="T48" fmla="*/ 14 w 21"/>
                <a:gd name="T49" fmla="*/ 7 h 21"/>
                <a:gd name="T50" fmla="*/ 9 w 21"/>
                <a:gd name="T51" fmla="*/ 13 h 21"/>
                <a:gd name="T52" fmla="*/ 15 w 21"/>
                <a:gd name="T53" fmla="*/ 4 h 21"/>
                <a:gd name="T54" fmla="*/ 12 w 21"/>
                <a:gd name="T55" fmla="*/ 7 h 21"/>
                <a:gd name="T56" fmla="*/ 10 w 21"/>
                <a:gd name="T57" fmla="*/ 9 h 21"/>
                <a:gd name="T58" fmla="*/ 14 w 21"/>
                <a:gd name="T59" fmla="*/ 4 h 21"/>
                <a:gd name="T60" fmla="*/ 10 w 21"/>
                <a:gd name="T61" fmla="*/ 6 h 21"/>
                <a:gd name="T62" fmla="*/ 7 w 21"/>
                <a:gd name="T63" fmla="*/ 9 h 21"/>
                <a:gd name="T64" fmla="*/ 8 w 21"/>
                <a:gd name="T65" fmla="*/ 6 h 21"/>
                <a:gd name="T66" fmla="*/ 13 w 21"/>
                <a:gd name="T67" fmla="*/ 2 h 21"/>
                <a:gd name="T68" fmla="*/ 16 w 21"/>
                <a:gd name="T69" fmla="*/ 0 h 21"/>
                <a:gd name="T70" fmla="*/ 8 w 21"/>
                <a:gd name="T71" fmla="*/ 5 h 21"/>
                <a:gd name="T72" fmla="*/ 13 w 21"/>
                <a:gd name="T7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" h="21">
                  <a:moveTo>
                    <a:pt x="13" y="1"/>
                  </a:moveTo>
                  <a:cubicBezTo>
                    <a:pt x="11" y="2"/>
                    <a:pt x="10" y="3"/>
                    <a:pt x="10" y="3"/>
                  </a:cubicBezTo>
                  <a:cubicBezTo>
                    <a:pt x="8" y="5"/>
                    <a:pt x="8" y="4"/>
                    <a:pt x="6" y="5"/>
                  </a:cubicBezTo>
                  <a:cubicBezTo>
                    <a:pt x="5" y="6"/>
                    <a:pt x="3" y="7"/>
                    <a:pt x="0" y="9"/>
                  </a:cubicBezTo>
                  <a:cubicBezTo>
                    <a:pt x="1" y="9"/>
                    <a:pt x="4" y="7"/>
                    <a:pt x="4" y="8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4" y="10"/>
                    <a:pt x="7" y="9"/>
                    <a:pt x="5" y="12"/>
                  </a:cubicBezTo>
                  <a:cubicBezTo>
                    <a:pt x="5" y="14"/>
                    <a:pt x="6" y="13"/>
                    <a:pt x="8" y="12"/>
                  </a:cubicBezTo>
                  <a:cubicBezTo>
                    <a:pt x="10" y="15"/>
                    <a:pt x="13" y="14"/>
                    <a:pt x="16" y="18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5"/>
                    <a:pt x="18" y="11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21"/>
                    <a:pt x="19" y="15"/>
                    <a:pt x="19" y="17"/>
                  </a:cubicBezTo>
                  <a:cubicBezTo>
                    <a:pt x="19" y="16"/>
                    <a:pt x="20" y="10"/>
                    <a:pt x="20" y="9"/>
                  </a:cubicBezTo>
                  <a:cubicBezTo>
                    <a:pt x="19" y="16"/>
                    <a:pt x="20" y="9"/>
                    <a:pt x="20" y="17"/>
                  </a:cubicBezTo>
                  <a:cubicBezTo>
                    <a:pt x="21" y="19"/>
                    <a:pt x="20" y="11"/>
                    <a:pt x="21" y="12"/>
                  </a:cubicBezTo>
                  <a:cubicBezTo>
                    <a:pt x="21" y="8"/>
                    <a:pt x="21" y="10"/>
                    <a:pt x="21" y="7"/>
                  </a:cubicBezTo>
                  <a:cubicBezTo>
                    <a:pt x="21" y="4"/>
                    <a:pt x="21" y="9"/>
                    <a:pt x="21" y="4"/>
                  </a:cubicBezTo>
                  <a:cubicBezTo>
                    <a:pt x="21" y="2"/>
                    <a:pt x="19" y="11"/>
                    <a:pt x="16" y="13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12"/>
                    <a:pt x="14" y="11"/>
                    <a:pt x="17" y="5"/>
                  </a:cubicBezTo>
                  <a:cubicBezTo>
                    <a:pt x="15" y="9"/>
                    <a:pt x="17" y="3"/>
                    <a:pt x="13" y="10"/>
                  </a:cubicBezTo>
                  <a:cubicBezTo>
                    <a:pt x="14" y="9"/>
                    <a:pt x="14" y="9"/>
                    <a:pt x="14" y="8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4" y="7"/>
                    <a:pt x="14" y="7"/>
                  </a:cubicBezTo>
                  <a:cubicBezTo>
                    <a:pt x="12" y="10"/>
                    <a:pt x="11" y="10"/>
                    <a:pt x="9" y="13"/>
                  </a:cubicBezTo>
                  <a:cubicBezTo>
                    <a:pt x="11" y="9"/>
                    <a:pt x="13" y="6"/>
                    <a:pt x="15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6"/>
                    <a:pt x="10" y="8"/>
                    <a:pt x="10" y="9"/>
                  </a:cubicBezTo>
                  <a:cubicBezTo>
                    <a:pt x="9" y="9"/>
                    <a:pt x="12" y="6"/>
                    <a:pt x="14" y="4"/>
                  </a:cubicBezTo>
                  <a:cubicBezTo>
                    <a:pt x="15" y="3"/>
                    <a:pt x="8" y="9"/>
                    <a:pt x="10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9" y="6"/>
                    <a:pt x="8" y="6"/>
                  </a:cubicBezTo>
                  <a:cubicBezTo>
                    <a:pt x="12" y="2"/>
                    <a:pt x="12" y="4"/>
                    <a:pt x="13" y="2"/>
                  </a:cubicBezTo>
                  <a:cubicBezTo>
                    <a:pt x="14" y="2"/>
                    <a:pt x="14" y="1"/>
                    <a:pt x="16" y="0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3" y="1"/>
                    <a:pt x="12" y="1"/>
                    <a:pt x="1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2" name="Freeform 527">
              <a:extLst>
                <a:ext uri="{FF2B5EF4-FFF2-40B4-BE49-F238E27FC236}">
                  <a16:creationId xmlns:a16="http://schemas.microsoft.com/office/drawing/2014/main" id="{431196A4-3D8D-334A-B59A-22F2EEC04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" y="3079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3" name="Freeform 528">
              <a:extLst>
                <a:ext uri="{FF2B5EF4-FFF2-40B4-BE49-F238E27FC236}">
                  <a16:creationId xmlns:a16="http://schemas.microsoft.com/office/drawing/2014/main" id="{A4FF8629-8D32-4547-91BE-87E883ED1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" y="3080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4" name="Rectangle 529">
              <a:extLst>
                <a:ext uri="{FF2B5EF4-FFF2-40B4-BE49-F238E27FC236}">
                  <a16:creationId xmlns:a16="http://schemas.microsoft.com/office/drawing/2014/main" id="{94C79E44-D966-6343-8902-3D999869F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6" y="3090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5" name="Freeform 530">
              <a:extLst>
                <a:ext uri="{FF2B5EF4-FFF2-40B4-BE49-F238E27FC236}">
                  <a16:creationId xmlns:a16="http://schemas.microsoft.com/office/drawing/2014/main" id="{F96DF76C-099C-C44A-9D3C-55F1C2764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4" y="3081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6" name="Freeform 531">
              <a:extLst>
                <a:ext uri="{FF2B5EF4-FFF2-40B4-BE49-F238E27FC236}">
                  <a16:creationId xmlns:a16="http://schemas.microsoft.com/office/drawing/2014/main" id="{9FB83369-4D5F-1544-A275-6AEC6CF4C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" y="3082"/>
              <a:ext cx="2" cy="2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0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7" name="Freeform 532">
              <a:extLst>
                <a:ext uri="{FF2B5EF4-FFF2-40B4-BE49-F238E27FC236}">
                  <a16:creationId xmlns:a16="http://schemas.microsoft.com/office/drawing/2014/main" id="{5F8B6D74-2646-664F-8421-0E3030F93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" y="3079"/>
              <a:ext cx="2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8" name="Freeform 533">
              <a:extLst>
                <a:ext uri="{FF2B5EF4-FFF2-40B4-BE49-F238E27FC236}">
                  <a16:creationId xmlns:a16="http://schemas.microsoft.com/office/drawing/2014/main" id="{E9ADA41D-0A3B-B746-A7E4-2A4C974E7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4" y="3075"/>
              <a:ext cx="19" cy="11"/>
            </a:xfrm>
            <a:custGeom>
              <a:avLst/>
              <a:gdLst>
                <a:gd name="T0" fmla="*/ 4 w 24"/>
                <a:gd name="T1" fmla="*/ 2 h 13"/>
                <a:gd name="T2" fmla="*/ 2 w 24"/>
                <a:gd name="T3" fmla="*/ 5 h 13"/>
                <a:gd name="T4" fmla="*/ 13 w 24"/>
                <a:gd name="T5" fmla="*/ 4 h 13"/>
                <a:gd name="T6" fmla="*/ 4 w 24"/>
                <a:gd name="T7" fmla="*/ 7 h 13"/>
                <a:gd name="T8" fmla="*/ 11 w 24"/>
                <a:gd name="T9" fmla="*/ 9 h 13"/>
                <a:gd name="T10" fmla="*/ 8 w 24"/>
                <a:gd name="T11" fmla="*/ 10 h 13"/>
                <a:gd name="T12" fmla="*/ 18 w 24"/>
                <a:gd name="T13" fmla="*/ 7 h 13"/>
                <a:gd name="T14" fmla="*/ 8 w 24"/>
                <a:gd name="T15" fmla="*/ 12 h 13"/>
                <a:gd name="T16" fmla="*/ 7 w 24"/>
                <a:gd name="T17" fmla="*/ 12 h 13"/>
                <a:gd name="T18" fmla="*/ 11 w 24"/>
                <a:gd name="T19" fmla="*/ 13 h 13"/>
                <a:gd name="T20" fmla="*/ 17 w 24"/>
                <a:gd name="T21" fmla="*/ 10 h 13"/>
                <a:gd name="T22" fmla="*/ 21 w 24"/>
                <a:gd name="T23" fmla="*/ 7 h 13"/>
                <a:gd name="T24" fmla="*/ 17 w 24"/>
                <a:gd name="T25" fmla="*/ 8 h 13"/>
                <a:gd name="T26" fmla="*/ 21 w 24"/>
                <a:gd name="T27" fmla="*/ 6 h 13"/>
                <a:gd name="T28" fmla="*/ 18 w 24"/>
                <a:gd name="T29" fmla="*/ 7 h 13"/>
                <a:gd name="T30" fmla="*/ 21 w 24"/>
                <a:gd name="T31" fmla="*/ 5 h 13"/>
                <a:gd name="T32" fmla="*/ 18 w 24"/>
                <a:gd name="T33" fmla="*/ 6 h 13"/>
                <a:gd name="T34" fmla="*/ 19 w 24"/>
                <a:gd name="T35" fmla="*/ 6 h 13"/>
                <a:gd name="T36" fmla="*/ 14 w 24"/>
                <a:gd name="T37" fmla="*/ 7 h 13"/>
                <a:gd name="T38" fmla="*/ 19 w 24"/>
                <a:gd name="T39" fmla="*/ 5 h 13"/>
                <a:gd name="T40" fmla="*/ 15 w 24"/>
                <a:gd name="T41" fmla="*/ 6 h 13"/>
                <a:gd name="T42" fmla="*/ 20 w 24"/>
                <a:gd name="T43" fmla="*/ 2 h 13"/>
                <a:gd name="T44" fmla="*/ 17 w 24"/>
                <a:gd name="T45" fmla="*/ 3 h 13"/>
                <a:gd name="T46" fmla="*/ 20 w 24"/>
                <a:gd name="T47" fmla="*/ 3 h 13"/>
                <a:gd name="T48" fmla="*/ 11 w 24"/>
                <a:gd name="T49" fmla="*/ 6 h 13"/>
                <a:gd name="T50" fmla="*/ 18 w 24"/>
                <a:gd name="T51" fmla="*/ 2 h 13"/>
                <a:gd name="T52" fmla="*/ 16 w 24"/>
                <a:gd name="T53" fmla="*/ 1 h 13"/>
                <a:gd name="T54" fmla="*/ 17 w 24"/>
                <a:gd name="T55" fmla="*/ 1 h 13"/>
                <a:gd name="T56" fmla="*/ 14 w 24"/>
                <a:gd name="T57" fmla="*/ 1 h 13"/>
                <a:gd name="T58" fmla="*/ 13 w 24"/>
                <a:gd name="T59" fmla="*/ 1 h 13"/>
                <a:gd name="T60" fmla="*/ 10 w 24"/>
                <a:gd name="T61" fmla="*/ 2 h 13"/>
                <a:gd name="T62" fmla="*/ 12 w 24"/>
                <a:gd name="T63" fmla="*/ 1 h 13"/>
                <a:gd name="T64" fmla="*/ 5 w 24"/>
                <a:gd name="T65" fmla="*/ 1 h 13"/>
                <a:gd name="T66" fmla="*/ 9 w 24"/>
                <a:gd name="T67" fmla="*/ 2 h 13"/>
                <a:gd name="T68" fmla="*/ 4 w 24"/>
                <a:gd name="T6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" h="13">
                  <a:moveTo>
                    <a:pt x="4" y="2"/>
                  </a:moveTo>
                  <a:cubicBezTo>
                    <a:pt x="0" y="4"/>
                    <a:pt x="3" y="4"/>
                    <a:pt x="2" y="5"/>
                  </a:cubicBezTo>
                  <a:cubicBezTo>
                    <a:pt x="5" y="6"/>
                    <a:pt x="12" y="3"/>
                    <a:pt x="13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8"/>
                    <a:pt x="3" y="11"/>
                    <a:pt x="11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20" y="5"/>
                    <a:pt x="18" y="7"/>
                  </a:cubicBezTo>
                  <a:cubicBezTo>
                    <a:pt x="12" y="9"/>
                    <a:pt x="13" y="10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11" y="12"/>
                    <a:pt x="11" y="13"/>
                  </a:cubicBezTo>
                  <a:cubicBezTo>
                    <a:pt x="13" y="12"/>
                    <a:pt x="16" y="9"/>
                    <a:pt x="17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19" y="8"/>
                    <a:pt x="20" y="7"/>
                    <a:pt x="17" y="8"/>
                  </a:cubicBezTo>
                  <a:cubicBezTo>
                    <a:pt x="20" y="6"/>
                    <a:pt x="18" y="8"/>
                    <a:pt x="21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21" y="6"/>
                    <a:pt x="21" y="5"/>
                  </a:cubicBezTo>
                  <a:cubicBezTo>
                    <a:pt x="20" y="6"/>
                    <a:pt x="18" y="7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6"/>
                    <a:pt x="19" y="5"/>
                    <a:pt x="14" y="7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24" y="2"/>
                    <a:pt x="20" y="2"/>
                  </a:cubicBezTo>
                  <a:cubicBezTo>
                    <a:pt x="19" y="3"/>
                    <a:pt x="17" y="3"/>
                    <a:pt x="17" y="3"/>
                  </a:cubicBezTo>
                  <a:cubicBezTo>
                    <a:pt x="14" y="5"/>
                    <a:pt x="19" y="3"/>
                    <a:pt x="20" y="3"/>
                  </a:cubicBezTo>
                  <a:cubicBezTo>
                    <a:pt x="16" y="5"/>
                    <a:pt x="12" y="5"/>
                    <a:pt x="11" y="6"/>
                  </a:cubicBezTo>
                  <a:cubicBezTo>
                    <a:pt x="14" y="4"/>
                    <a:pt x="10" y="5"/>
                    <a:pt x="18" y="2"/>
                  </a:cubicBezTo>
                  <a:cubicBezTo>
                    <a:pt x="18" y="2"/>
                    <a:pt x="14" y="3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2" y="2"/>
                    <a:pt x="20" y="0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2" y="1"/>
                  </a:cubicBezTo>
                  <a:cubicBezTo>
                    <a:pt x="8" y="2"/>
                    <a:pt x="7" y="1"/>
                    <a:pt x="5" y="1"/>
                  </a:cubicBezTo>
                  <a:cubicBezTo>
                    <a:pt x="5" y="2"/>
                    <a:pt x="8" y="2"/>
                    <a:pt x="9" y="2"/>
                  </a:cubicBezTo>
                  <a:cubicBezTo>
                    <a:pt x="7" y="2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9" name="Freeform 534">
              <a:extLst>
                <a:ext uri="{FF2B5EF4-FFF2-40B4-BE49-F238E27FC236}">
                  <a16:creationId xmlns:a16="http://schemas.microsoft.com/office/drawing/2014/main" id="{AB6220F0-0CE1-EC44-BB79-66A38B1EA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3079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0" name="Freeform 535">
              <a:extLst>
                <a:ext uri="{FF2B5EF4-FFF2-40B4-BE49-F238E27FC236}">
                  <a16:creationId xmlns:a16="http://schemas.microsoft.com/office/drawing/2014/main" id="{CFFB8F77-FB7C-7746-90D1-CD4FCD15C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1" y="3067"/>
              <a:ext cx="23" cy="8"/>
            </a:xfrm>
            <a:custGeom>
              <a:avLst/>
              <a:gdLst>
                <a:gd name="T0" fmla="*/ 14 w 29"/>
                <a:gd name="T1" fmla="*/ 7 h 10"/>
                <a:gd name="T2" fmla="*/ 20 w 29"/>
                <a:gd name="T3" fmla="*/ 6 h 10"/>
                <a:gd name="T4" fmla="*/ 10 w 29"/>
                <a:gd name="T5" fmla="*/ 8 h 10"/>
                <a:gd name="T6" fmla="*/ 8 w 29"/>
                <a:gd name="T7" fmla="*/ 7 h 10"/>
                <a:gd name="T8" fmla="*/ 17 w 29"/>
                <a:gd name="T9" fmla="*/ 6 h 10"/>
                <a:gd name="T10" fmla="*/ 18 w 29"/>
                <a:gd name="T11" fmla="*/ 5 h 10"/>
                <a:gd name="T12" fmla="*/ 12 w 29"/>
                <a:gd name="T13" fmla="*/ 5 h 10"/>
                <a:gd name="T14" fmla="*/ 9 w 29"/>
                <a:gd name="T15" fmla="*/ 4 h 10"/>
                <a:gd name="T16" fmla="*/ 11 w 29"/>
                <a:gd name="T17" fmla="*/ 5 h 10"/>
                <a:gd name="T18" fmla="*/ 18 w 29"/>
                <a:gd name="T19" fmla="*/ 4 h 10"/>
                <a:gd name="T20" fmla="*/ 2 w 29"/>
                <a:gd name="T21" fmla="*/ 1 h 10"/>
                <a:gd name="T22" fmla="*/ 3 w 29"/>
                <a:gd name="T23" fmla="*/ 2 h 10"/>
                <a:gd name="T24" fmla="*/ 10 w 29"/>
                <a:gd name="T25" fmla="*/ 2 h 10"/>
                <a:gd name="T26" fmla="*/ 8 w 29"/>
                <a:gd name="T27" fmla="*/ 3 h 10"/>
                <a:gd name="T28" fmla="*/ 4 w 29"/>
                <a:gd name="T29" fmla="*/ 2 h 10"/>
                <a:gd name="T30" fmla="*/ 5 w 29"/>
                <a:gd name="T31" fmla="*/ 10 h 10"/>
                <a:gd name="T32" fmla="*/ 5 w 29"/>
                <a:gd name="T33" fmla="*/ 9 h 10"/>
                <a:gd name="T34" fmla="*/ 9 w 29"/>
                <a:gd name="T35" fmla="*/ 9 h 10"/>
                <a:gd name="T36" fmla="*/ 15 w 29"/>
                <a:gd name="T37" fmla="*/ 8 h 10"/>
                <a:gd name="T38" fmla="*/ 14 w 29"/>
                <a:gd name="T39" fmla="*/ 9 h 10"/>
                <a:gd name="T40" fmla="*/ 20 w 29"/>
                <a:gd name="T41" fmla="*/ 8 h 10"/>
                <a:gd name="T42" fmla="*/ 24 w 29"/>
                <a:gd name="T43" fmla="*/ 8 h 10"/>
                <a:gd name="T44" fmla="*/ 23 w 29"/>
                <a:gd name="T45" fmla="*/ 7 h 10"/>
                <a:gd name="T46" fmla="*/ 14 w 29"/>
                <a:gd name="T4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10">
                  <a:moveTo>
                    <a:pt x="14" y="7"/>
                  </a:moveTo>
                  <a:cubicBezTo>
                    <a:pt x="15" y="7"/>
                    <a:pt x="18" y="7"/>
                    <a:pt x="20" y="6"/>
                  </a:cubicBezTo>
                  <a:cubicBezTo>
                    <a:pt x="17" y="6"/>
                    <a:pt x="14" y="8"/>
                    <a:pt x="10" y="8"/>
                  </a:cubicBezTo>
                  <a:cubicBezTo>
                    <a:pt x="12" y="7"/>
                    <a:pt x="8" y="7"/>
                    <a:pt x="8" y="7"/>
                  </a:cubicBezTo>
                  <a:cubicBezTo>
                    <a:pt x="10" y="7"/>
                    <a:pt x="16" y="6"/>
                    <a:pt x="17" y="6"/>
                  </a:cubicBezTo>
                  <a:cubicBezTo>
                    <a:pt x="15" y="6"/>
                    <a:pt x="18" y="5"/>
                    <a:pt x="18" y="5"/>
                  </a:cubicBezTo>
                  <a:cubicBezTo>
                    <a:pt x="15" y="6"/>
                    <a:pt x="16" y="4"/>
                    <a:pt x="12" y="5"/>
                  </a:cubicBezTo>
                  <a:cubicBezTo>
                    <a:pt x="9" y="5"/>
                    <a:pt x="7" y="4"/>
                    <a:pt x="9" y="4"/>
                  </a:cubicBezTo>
                  <a:cubicBezTo>
                    <a:pt x="12" y="4"/>
                    <a:pt x="11" y="4"/>
                    <a:pt x="11" y="5"/>
                  </a:cubicBezTo>
                  <a:cubicBezTo>
                    <a:pt x="16" y="5"/>
                    <a:pt x="14" y="4"/>
                    <a:pt x="18" y="4"/>
                  </a:cubicBezTo>
                  <a:cubicBezTo>
                    <a:pt x="12" y="3"/>
                    <a:pt x="12" y="0"/>
                    <a:pt x="2" y="1"/>
                  </a:cubicBezTo>
                  <a:cubicBezTo>
                    <a:pt x="0" y="1"/>
                    <a:pt x="3" y="1"/>
                    <a:pt x="3" y="2"/>
                  </a:cubicBezTo>
                  <a:cubicBezTo>
                    <a:pt x="5" y="1"/>
                    <a:pt x="8" y="2"/>
                    <a:pt x="10" y="2"/>
                  </a:cubicBezTo>
                  <a:cubicBezTo>
                    <a:pt x="8" y="2"/>
                    <a:pt x="12" y="3"/>
                    <a:pt x="8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4"/>
                    <a:pt x="2" y="8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7" y="9"/>
                    <a:pt x="8" y="9"/>
                    <a:pt x="9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6" y="8"/>
                    <a:pt x="14" y="9"/>
                  </a:cubicBezTo>
                  <a:cubicBezTo>
                    <a:pt x="17" y="9"/>
                    <a:pt x="18" y="8"/>
                    <a:pt x="20" y="8"/>
                  </a:cubicBezTo>
                  <a:cubicBezTo>
                    <a:pt x="22" y="8"/>
                    <a:pt x="19" y="9"/>
                    <a:pt x="24" y="8"/>
                  </a:cubicBezTo>
                  <a:cubicBezTo>
                    <a:pt x="29" y="7"/>
                    <a:pt x="19" y="8"/>
                    <a:pt x="2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1" name="Freeform 536">
              <a:extLst>
                <a:ext uri="{FF2B5EF4-FFF2-40B4-BE49-F238E27FC236}">
                  <a16:creationId xmlns:a16="http://schemas.microsoft.com/office/drawing/2014/main" id="{72844507-EF41-7F46-ACD4-3288C140B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" y="3074"/>
              <a:ext cx="3" cy="0"/>
            </a:xfrm>
            <a:custGeom>
              <a:avLst/>
              <a:gdLst>
                <a:gd name="T0" fmla="*/ 3 w 3"/>
                <a:gd name="T1" fmla="*/ 0 w 3"/>
                <a:gd name="T2" fmla="*/ 2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2" name="Freeform 537">
              <a:extLst>
                <a:ext uri="{FF2B5EF4-FFF2-40B4-BE49-F238E27FC236}">
                  <a16:creationId xmlns:a16="http://schemas.microsoft.com/office/drawing/2014/main" id="{0D2EE13B-32DA-9341-85A2-3164F3FEE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4" y="3075"/>
              <a:ext cx="3" cy="1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1 h 1"/>
                <a:gd name="T4" fmla="*/ 0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3" name="Freeform 538">
              <a:extLst>
                <a:ext uri="{FF2B5EF4-FFF2-40B4-BE49-F238E27FC236}">
                  <a16:creationId xmlns:a16="http://schemas.microsoft.com/office/drawing/2014/main" id="{ABF537A2-542E-5045-AFF1-4150E1823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3069"/>
              <a:ext cx="1" cy="0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0 h 1"/>
                <a:gd name="T4" fmla="*/ 0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4" name="Freeform 539">
              <a:extLst>
                <a:ext uri="{FF2B5EF4-FFF2-40B4-BE49-F238E27FC236}">
                  <a16:creationId xmlns:a16="http://schemas.microsoft.com/office/drawing/2014/main" id="{742A67CB-ADE4-2449-BF53-CBA6BBB31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1" y="3065"/>
              <a:ext cx="11" cy="3"/>
            </a:xfrm>
            <a:custGeom>
              <a:avLst/>
              <a:gdLst>
                <a:gd name="T0" fmla="*/ 0 w 13"/>
                <a:gd name="T1" fmla="*/ 0 h 4"/>
                <a:gd name="T2" fmla="*/ 0 w 13"/>
                <a:gd name="T3" fmla="*/ 3 h 4"/>
                <a:gd name="T4" fmla="*/ 12 w 13"/>
                <a:gd name="T5" fmla="*/ 4 h 4"/>
                <a:gd name="T6" fmla="*/ 5 w 13"/>
                <a:gd name="T7" fmla="*/ 2 h 4"/>
                <a:gd name="T8" fmla="*/ 5 w 13"/>
                <a:gd name="T9" fmla="*/ 1 h 4"/>
                <a:gd name="T10" fmla="*/ 0 w 1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">
                  <a:moveTo>
                    <a:pt x="0" y="0"/>
                  </a:moveTo>
                  <a:cubicBezTo>
                    <a:pt x="1" y="1"/>
                    <a:pt x="4" y="2"/>
                    <a:pt x="0" y="3"/>
                  </a:cubicBezTo>
                  <a:cubicBezTo>
                    <a:pt x="5" y="4"/>
                    <a:pt x="8" y="3"/>
                    <a:pt x="12" y="4"/>
                  </a:cubicBezTo>
                  <a:cubicBezTo>
                    <a:pt x="13" y="3"/>
                    <a:pt x="6" y="3"/>
                    <a:pt x="5" y="2"/>
                  </a:cubicBezTo>
                  <a:cubicBezTo>
                    <a:pt x="8" y="2"/>
                    <a:pt x="4" y="1"/>
                    <a:pt x="5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5" name="Freeform 540">
              <a:extLst>
                <a:ext uri="{FF2B5EF4-FFF2-40B4-BE49-F238E27FC236}">
                  <a16:creationId xmlns:a16="http://schemas.microsoft.com/office/drawing/2014/main" id="{0344A4E3-56F4-4B4F-8AE0-D5AED7345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4" y="3044"/>
              <a:ext cx="17" cy="22"/>
            </a:xfrm>
            <a:custGeom>
              <a:avLst/>
              <a:gdLst>
                <a:gd name="T0" fmla="*/ 11 w 21"/>
                <a:gd name="T1" fmla="*/ 23 h 27"/>
                <a:gd name="T2" fmla="*/ 11 w 21"/>
                <a:gd name="T3" fmla="*/ 22 h 27"/>
                <a:gd name="T4" fmla="*/ 13 w 21"/>
                <a:gd name="T5" fmla="*/ 23 h 27"/>
                <a:gd name="T6" fmla="*/ 16 w 21"/>
                <a:gd name="T7" fmla="*/ 23 h 27"/>
                <a:gd name="T8" fmla="*/ 13 w 21"/>
                <a:gd name="T9" fmla="*/ 22 h 27"/>
                <a:gd name="T10" fmla="*/ 13 w 21"/>
                <a:gd name="T11" fmla="*/ 20 h 27"/>
                <a:gd name="T12" fmla="*/ 8 w 21"/>
                <a:gd name="T13" fmla="*/ 18 h 27"/>
                <a:gd name="T14" fmla="*/ 17 w 21"/>
                <a:gd name="T15" fmla="*/ 20 h 27"/>
                <a:gd name="T16" fmla="*/ 6 w 21"/>
                <a:gd name="T17" fmla="*/ 16 h 27"/>
                <a:gd name="T18" fmla="*/ 10 w 21"/>
                <a:gd name="T19" fmla="*/ 15 h 27"/>
                <a:gd name="T20" fmla="*/ 11 w 21"/>
                <a:gd name="T21" fmla="*/ 16 h 27"/>
                <a:gd name="T22" fmla="*/ 11 w 21"/>
                <a:gd name="T23" fmla="*/ 15 h 27"/>
                <a:gd name="T24" fmla="*/ 16 w 21"/>
                <a:gd name="T25" fmla="*/ 17 h 27"/>
                <a:gd name="T26" fmla="*/ 16 w 21"/>
                <a:gd name="T27" fmla="*/ 15 h 27"/>
                <a:gd name="T28" fmla="*/ 19 w 21"/>
                <a:gd name="T29" fmla="*/ 16 h 27"/>
                <a:gd name="T30" fmla="*/ 17 w 21"/>
                <a:gd name="T31" fmla="*/ 12 h 27"/>
                <a:gd name="T32" fmla="*/ 20 w 21"/>
                <a:gd name="T33" fmla="*/ 13 h 27"/>
                <a:gd name="T34" fmla="*/ 11 w 21"/>
                <a:gd name="T35" fmla="*/ 8 h 27"/>
                <a:gd name="T36" fmla="*/ 13 w 21"/>
                <a:gd name="T37" fmla="*/ 7 h 27"/>
                <a:gd name="T38" fmla="*/ 18 w 21"/>
                <a:gd name="T39" fmla="*/ 11 h 27"/>
                <a:gd name="T40" fmla="*/ 16 w 21"/>
                <a:gd name="T41" fmla="*/ 9 h 27"/>
                <a:gd name="T42" fmla="*/ 21 w 21"/>
                <a:gd name="T43" fmla="*/ 12 h 27"/>
                <a:gd name="T44" fmla="*/ 15 w 21"/>
                <a:gd name="T45" fmla="*/ 5 h 27"/>
                <a:gd name="T46" fmla="*/ 17 w 21"/>
                <a:gd name="T47" fmla="*/ 6 h 27"/>
                <a:gd name="T48" fmla="*/ 10 w 21"/>
                <a:gd name="T49" fmla="*/ 0 h 27"/>
                <a:gd name="T50" fmla="*/ 7 w 21"/>
                <a:gd name="T51" fmla="*/ 6 h 27"/>
                <a:gd name="T52" fmla="*/ 10 w 21"/>
                <a:gd name="T53" fmla="*/ 10 h 27"/>
                <a:gd name="T54" fmla="*/ 5 w 21"/>
                <a:gd name="T55" fmla="*/ 8 h 27"/>
                <a:gd name="T56" fmla="*/ 10 w 21"/>
                <a:gd name="T57" fmla="*/ 10 h 27"/>
                <a:gd name="T58" fmla="*/ 5 w 21"/>
                <a:gd name="T59" fmla="*/ 9 h 27"/>
                <a:gd name="T60" fmla="*/ 10 w 21"/>
                <a:gd name="T61" fmla="*/ 12 h 27"/>
                <a:gd name="T62" fmla="*/ 3 w 21"/>
                <a:gd name="T63" fmla="*/ 9 h 27"/>
                <a:gd name="T64" fmla="*/ 2 w 21"/>
                <a:gd name="T65" fmla="*/ 20 h 27"/>
                <a:gd name="T66" fmla="*/ 7 w 21"/>
                <a:gd name="T67" fmla="*/ 21 h 27"/>
                <a:gd name="T68" fmla="*/ 6 w 21"/>
                <a:gd name="T69" fmla="*/ 24 h 27"/>
                <a:gd name="T70" fmla="*/ 10 w 21"/>
                <a:gd name="T71" fmla="*/ 25 h 27"/>
                <a:gd name="T72" fmla="*/ 0 w 21"/>
                <a:gd name="T73" fmla="*/ 24 h 27"/>
                <a:gd name="T74" fmla="*/ 2 w 21"/>
                <a:gd name="T75" fmla="*/ 25 h 27"/>
                <a:gd name="T76" fmla="*/ 4 w 21"/>
                <a:gd name="T77" fmla="*/ 25 h 27"/>
                <a:gd name="T78" fmla="*/ 2 w 21"/>
                <a:gd name="T79" fmla="*/ 26 h 27"/>
                <a:gd name="T80" fmla="*/ 13 w 21"/>
                <a:gd name="T81" fmla="*/ 26 h 27"/>
                <a:gd name="T82" fmla="*/ 18 w 21"/>
                <a:gd name="T83" fmla="*/ 25 h 27"/>
                <a:gd name="T84" fmla="*/ 11 w 21"/>
                <a:gd name="T85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" h="27">
                  <a:moveTo>
                    <a:pt x="11" y="23"/>
                  </a:moveTo>
                  <a:cubicBezTo>
                    <a:pt x="12" y="23"/>
                    <a:pt x="9" y="22"/>
                    <a:pt x="11" y="22"/>
                  </a:cubicBezTo>
                  <a:cubicBezTo>
                    <a:pt x="13" y="23"/>
                    <a:pt x="14" y="23"/>
                    <a:pt x="13" y="23"/>
                  </a:cubicBezTo>
                  <a:cubicBezTo>
                    <a:pt x="18" y="24"/>
                    <a:pt x="12" y="23"/>
                    <a:pt x="16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5" y="22"/>
                    <a:pt x="9" y="21"/>
                    <a:pt x="13" y="20"/>
                  </a:cubicBezTo>
                  <a:cubicBezTo>
                    <a:pt x="12" y="20"/>
                    <a:pt x="12" y="19"/>
                    <a:pt x="8" y="18"/>
                  </a:cubicBezTo>
                  <a:cubicBezTo>
                    <a:pt x="13" y="19"/>
                    <a:pt x="13" y="19"/>
                    <a:pt x="17" y="20"/>
                  </a:cubicBezTo>
                  <a:cubicBezTo>
                    <a:pt x="15" y="19"/>
                    <a:pt x="10" y="18"/>
                    <a:pt x="6" y="16"/>
                  </a:cubicBezTo>
                  <a:cubicBezTo>
                    <a:pt x="12" y="17"/>
                    <a:pt x="6" y="15"/>
                    <a:pt x="10" y="15"/>
                  </a:cubicBezTo>
                  <a:cubicBezTo>
                    <a:pt x="11" y="15"/>
                    <a:pt x="12" y="16"/>
                    <a:pt x="11" y="16"/>
                  </a:cubicBezTo>
                  <a:cubicBezTo>
                    <a:pt x="17" y="18"/>
                    <a:pt x="10" y="15"/>
                    <a:pt x="11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3" y="14"/>
                    <a:pt x="16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5" y="14"/>
                    <a:pt x="18" y="13"/>
                    <a:pt x="17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7" y="10"/>
                    <a:pt x="17" y="13"/>
                    <a:pt x="11" y="8"/>
                  </a:cubicBezTo>
                  <a:cubicBezTo>
                    <a:pt x="20" y="13"/>
                    <a:pt x="9" y="6"/>
                    <a:pt x="13" y="7"/>
                  </a:cubicBezTo>
                  <a:cubicBezTo>
                    <a:pt x="16" y="9"/>
                    <a:pt x="14" y="9"/>
                    <a:pt x="18" y="11"/>
                  </a:cubicBezTo>
                  <a:cubicBezTo>
                    <a:pt x="14" y="8"/>
                    <a:pt x="17" y="10"/>
                    <a:pt x="16" y="9"/>
                  </a:cubicBezTo>
                  <a:cubicBezTo>
                    <a:pt x="20" y="11"/>
                    <a:pt x="17" y="8"/>
                    <a:pt x="21" y="12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8" y="7"/>
                    <a:pt x="17" y="6"/>
                    <a:pt x="17" y="6"/>
                  </a:cubicBezTo>
                  <a:cubicBezTo>
                    <a:pt x="17" y="6"/>
                    <a:pt x="12" y="1"/>
                    <a:pt x="10" y="0"/>
                  </a:cubicBezTo>
                  <a:cubicBezTo>
                    <a:pt x="10" y="3"/>
                    <a:pt x="10" y="6"/>
                    <a:pt x="7" y="6"/>
                  </a:cubicBezTo>
                  <a:cubicBezTo>
                    <a:pt x="12" y="10"/>
                    <a:pt x="6" y="7"/>
                    <a:pt x="10" y="1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0"/>
                    <a:pt x="8" y="9"/>
                    <a:pt x="10" y="10"/>
                  </a:cubicBezTo>
                  <a:cubicBezTo>
                    <a:pt x="11" y="11"/>
                    <a:pt x="7" y="10"/>
                    <a:pt x="5" y="9"/>
                  </a:cubicBezTo>
                  <a:cubicBezTo>
                    <a:pt x="4" y="10"/>
                    <a:pt x="7" y="10"/>
                    <a:pt x="10" y="12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3"/>
                    <a:pt x="7" y="18"/>
                    <a:pt x="2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4" y="22"/>
                    <a:pt x="16" y="25"/>
                    <a:pt x="6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8" y="25"/>
                    <a:pt x="3" y="24"/>
                    <a:pt x="0" y="24"/>
                  </a:cubicBezTo>
                  <a:cubicBezTo>
                    <a:pt x="2" y="24"/>
                    <a:pt x="0" y="24"/>
                    <a:pt x="2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6"/>
                    <a:pt x="5" y="26"/>
                    <a:pt x="2" y="26"/>
                  </a:cubicBezTo>
                  <a:cubicBezTo>
                    <a:pt x="6" y="27"/>
                    <a:pt x="9" y="26"/>
                    <a:pt x="13" y="26"/>
                  </a:cubicBezTo>
                  <a:cubicBezTo>
                    <a:pt x="5" y="24"/>
                    <a:pt x="21" y="26"/>
                    <a:pt x="18" y="25"/>
                  </a:cubicBezTo>
                  <a:cubicBezTo>
                    <a:pt x="15" y="24"/>
                    <a:pt x="14" y="24"/>
                    <a:pt x="11" y="2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6" name="Freeform 541">
              <a:extLst>
                <a:ext uri="{FF2B5EF4-FFF2-40B4-BE49-F238E27FC236}">
                  <a16:creationId xmlns:a16="http://schemas.microsoft.com/office/drawing/2014/main" id="{8F6A3F19-4802-F948-AE58-DA099875C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3063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7" name="Freeform 542">
              <a:extLst>
                <a:ext uri="{FF2B5EF4-FFF2-40B4-BE49-F238E27FC236}">
                  <a16:creationId xmlns:a16="http://schemas.microsoft.com/office/drawing/2014/main" id="{C980EC30-92B6-A749-9A48-CBBF25039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" y="3047"/>
              <a:ext cx="1" cy="2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8" name="Rectangle 543">
              <a:extLst>
                <a:ext uri="{FF2B5EF4-FFF2-40B4-BE49-F238E27FC236}">
                  <a16:creationId xmlns:a16="http://schemas.microsoft.com/office/drawing/2014/main" id="{ACC1B4F9-3256-6D4F-9323-E2F9775EF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" y="3065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9" name="Freeform 544">
              <a:extLst>
                <a:ext uri="{FF2B5EF4-FFF2-40B4-BE49-F238E27FC236}">
                  <a16:creationId xmlns:a16="http://schemas.microsoft.com/office/drawing/2014/main" id="{9F3B101B-3515-C747-9A5D-27482E7D8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" y="3066"/>
              <a:ext cx="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0" name="Freeform 545">
              <a:extLst>
                <a:ext uri="{FF2B5EF4-FFF2-40B4-BE49-F238E27FC236}">
                  <a16:creationId xmlns:a16="http://schemas.microsoft.com/office/drawing/2014/main" id="{1AA42422-340E-1947-9575-E1350927B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3048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1" name="Freeform 546">
              <a:extLst>
                <a:ext uri="{FF2B5EF4-FFF2-40B4-BE49-F238E27FC236}">
                  <a16:creationId xmlns:a16="http://schemas.microsoft.com/office/drawing/2014/main" id="{E311C58E-A3C8-B244-8915-0A753FE9A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" y="303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2" name="Freeform 547">
              <a:extLst>
                <a:ext uri="{FF2B5EF4-FFF2-40B4-BE49-F238E27FC236}">
                  <a16:creationId xmlns:a16="http://schemas.microsoft.com/office/drawing/2014/main" id="{9B619BE1-FE6D-F449-833B-B38AB0181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3" y="3023"/>
              <a:ext cx="42" cy="28"/>
            </a:xfrm>
            <a:custGeom>
              <a:avLst/>
              <a:gdLst>
                <a:gd name="T0" fmla="*/ 12 w 51"/>
                <a:gd name="T1" fmla="*/ 11 h 35"/>
                <a:gd name="T2" fmla="*/ 5 w 51"/>
                <a:gd name="T3" fmla="*/ 12 h 35"/>
                <a:gd name="T4" fmla="*/ 3 w 51"/>
                <a:gd name="T5" fmla="*/ 15 h 35"/>
                <a:gd name="T6" fmla="*/ 8 w 51"/>
                <a:gd name="T7" fmla="*/ 17 h 35"/>
                <a:gd name="T8" fmla="*/ 12 w 51"/>
                <a:gd name="T9" fmla="*/ 21 h 35"/>
                <a:gd name="T10" fmla="*/ 14 w 51"/>
                <a:gd name="T11" fmla="*/ 26 h 35"/>
                <a:gd name="T12" fmla="*/ 22 w 51"/>
                <a:gd name="T13" fmla="*/ 24 h 35"/>
                <a:gd name="T14" fmla="*/ 22 w 51"/>
                <a:gd name="T15" fmla="*/ 26 h 35"/>
                <a:gd name="T16" fmla="*/ 24 w 51"/>
                <a:gd name="T17" fmla="*/ 29 h 35"/>
                <a:gd name="T18" fmla="*/ 28 w 51"/>
                <a:gd name="T19" fmla="*/ 20 h 35"/>
                <a:gd name="T20" fmla="*/ 30 w 51"/>
                <a:gd name="T21" fmla="*/ 20 h 35"/>
                <a:gd name="T22" fmla="*/ 31 w 51"/>
                <a:gd name="T23" fmla="*/ 25 h 35"/>
                <a:gd name="T24" fmla="*/ 34 w 51"/>
                <a:gd name="T25" fmla="*/ 25 h 35"/>
                <a:gd name="T26" fmla="*/ 37 w 51"/>
                <a:gd name="T27" fmla="*/ 27 h 35"/>
                <a:gd name="T28" fmla="*/ 39 w 51"/>
                <a:gd name="T29" fmla="*/ 24 h 35"/>
                <a:gd name="T30" fmla="*/ 41 w 51"/>
                <a:gd name="T31" fmla="*/ 20 h 35"/>
                <a:gd name="T32" fmla="*/ 42 w 51"/>
                <a:gd name="T33" fmla="*/ 25 h 35"/>
                <a:gd name="T34" fmla="*/ 43 w 51"/>
                <a:gd name="T35" fmla="*/ 23 h 35"/>
                <a:gd name="T36" fmla="*/ 40 w 51"/>
                <a:gd name="T37" fmla="*/ 29 h 35"/>
                <a:gd name="T38" fmla="*/ 43 w 51"/>
                <a:gd name="T39" fmla="*/ 27 h 35"/>
                <a:gd name="T40" fmla="*/ 41 w 51"/>
                <a:gd name="T41" fmla="*/ 25 h 35"/>
                <a:gd name="T42" fmla="*/ 50 w 51"/>
                <a:gd name="T43" fmla="*/ 33 h 35"/>
                <a:gd name="T44" fmla="*/ 51 w 51"/>
                <a:gd name="T45" fmla="*/ 33 h 35"/>
                <a:gd name="T46" fmla="*/ 50 w 51"/>
                <a:gd name="T47" fmla="*/ 31 h 35"/>
                <a:gd name="T48" fmla="*/ 50 w 51"/>
                <a:gd name="T49" fmla="*/ 31 h 35"/>
                <a:gd name="T50" fmla="*/ 50 w 51"/>
                <a:gd name="T51" fmla="*/ 31 h 35"/>
                <a:gd name="T52" fmla="*/ 42 w 51"/>
                <a:gd name="T53" fmla="*/ 15 h 35"/>
                <a:gd name="T54" fmla="*/ 42 w 51"/>
                <a:gd name="T55" fmla="*/ 16 h 35"/>
                <a:gd name="T56" fmla="*/ 41 w 51"/>
                <a:gd name="T57" fmla="*/ 15 h 35"/>
                <a:gd name="T58" fmla="*/ 41 w 51"/>
                <a:gd name="T59" fmla="*/ 15 h 35"/>
                <a:gd name="T60" fmla="*/ 39 w 51"/>
                <a:gd name="T61" fmla="*/ 13 h 35"/>
                <a:gd name="T62" fmla="*/ 37 w 51"/>
                <a:gd name="T63" fmla="*/ 13 h 35"/>
                <a:gd name="T64" fmla="*/ 36 w 51"/>
                <a:gd name="T65" fmla="*/ 16 h 35"/>
                <a:gd name="T66" fmla="*/ 36 w 51"/>
                <a:gd name="T67" fmla="*/ 15 h 35"/>
                <a:gd name="T68" fmla="*/ 35 w 51"/>
                <a:gd name="T69" fmla="*/ 15 h 35"/>
                <a:gd name="T70" fmla="*/ 34 w 51"/>
                <a:gd name="T71" fmla="*/ 16 h 35"/>
                <a:gd name="T72" fmla="*/ 32 w 51"/>
                <a:gd name="T73" fmla="*/ 18 h 35"/>
                <a:gd name="T74" fmla="*/ 32 w 51"/>
                <a:gd name="T75" fmla="*/ 13 h 35"/>
                <a:gd name="T76" fmla="*/ 31 w 51"/>
                <a:gd name="T77" fmla="*/ 13 h 35"/>
                <a:gd name="T78" fmla="*/ 29 w 51"/>
                <a:gd name="T79" fmla="*/ 18 h 35"/>
                <a:gd name="T80" fmla="*/ 26 w 51"/>
                <a:gd name="T81" fmla="*/ 18 h 35"/>
                <a:gd name="T82" fmla="*/ 21 w 51"/>
                <a:gd name="T83" fmla="*/ 19 h 35"/>
                <a:gd name="T84" fmla="*/ 21 w 51"/>
                <a:gd name="T85" fmla="*/ 17 h 35"/>
                <a:gd name="T86" fmla="*/ 17 w 51"/>
                <a:gd name="T87" fmla="*/ 15 h 35"/>
                <a:gd name="T88" fmla="*/ 14 w 51"/>
                <a:gd name="T89" fmla="*/ 21 h 35"/>
                <a:gd name="T90" fmla="*/ 20 w 51"/>
                <a:gd name="T91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" h="35">
                  <a:moveTo>
                    <a:pt x="19" y="10"/>
                  </a:moveTo>
                  <a:cubicBezTo>
                    <a:pt x="17" y="10"/>
                    <a:pt x="16" y="10"/>
                    <a:pt x="12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9" y="10"/>
                    <a:pt x="5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11"/>
                    <a:pt x="4" y="14"/>
                    <a:pt x="3" y="15"/>
                  </a:cubicBezTo>
                  <a:cubicBezTo>
                    <a:pt x="5" y="16"/>
                    <a:pt x="13" y="13"/>
                    <a:pt x="11" y="14"/>
                  </a:cubicBezTo>
                  <a:cubicBezTo>
                    <a:pt x="12" y="15"/>
                    <a:pt x="10" y="16"/>
                    <a:pt x="8" y="17"/>
                  </a:cubicBezTo>
                  <a:cubicBezTo>
                    <a:pt x="8" y="18"/>
                    <a:pt x="14" y="15"/>
                    <a:pt x="15" y="15"/>
                  </a:cubicBezTo>
                  <a:cubicBezTo>
                    <a:pt x="0" y="25"/>
                    <a:pt x="20" y="14"/>
                    <a:pt x="12" y="21"/>
                  </a:cubicBezTo>
                  <a:cubicBezTo>
                    <a:pt x="14" y="21"/>
                    <a:pt x="14" y="23"/>
                    <a:pt x="17" y="21"/>
                  </a:cubicBezTo>
                  <a:cubicBezTo>
                    <a:pt x="13" y="24"/>
                    <a:pt x="17" y="23"/>
                    <a:pt x="14" y="26"/>
                  </a:cubicBezTo>
                  <a:cubicBezTo>
                    <a:pt x="20" y="18"/>
                    <a:pt x="14" y="32"/>
                    <a:pt x="22" y="21"/>
                  </a:cubicBezTo>
                  <a:cubicBezTo>
                    <a:pt x="21" y="25"/>
                    <a:pt x="22" y="21"/>
                    <a:pt x="22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8"/>
                    <a:pt x="24" y="21"/>
                    <a:pt x="22" y="26"/>
                  </a:cubicBezTo>
                  <a:cubicBezTo>
                    <a:pt x="23" y="28"/>
                    <a:pt x="24" y="23"/>
                    <a:pt x="26" y="20"/>
                  </a:cubicBezTo>
                  <a:cubicBezTo>
                    <a:pt x="26" y="22"/>
                    <a:pt x="25" y="24"/>
                    <a:pt x="24" y="29"/>
                  </a:cubicBezTo>
                  <a:cubicBezTo>
                    <a:pt x="26" y="24"/>
                    <a:pt x="26" y="27"/>
                    <a:pt x="27" y="24"/>
                  </a:cubicBezTo>
                  <a:cubicBezTo>
                    <a:pt x="27" y="23"/>
                    <a:pt x="27" y="22"/>
                    <a:pt x="28" y="20"/>
                  </a:cubicBezTo>
                  <a:cubicBezTo>
                    <a:pt x="29" y="21"/>
                    <a:pt x="30" y="16"/>
                    <a:pt x="32" y="15"/>
                  </a:cubicBezTo>
                  <a:cubicBezTo>
                    <a:pt x="31" y="21"/>
                    <a:pt x="31" y="15"/>
                    <a:pt x="30" y="20"/>
                  </a:cubicBezTo>
                  <a:cubicBezTo>
                    <a:pt x="29" y="23"/>
                    <a:pt x="28" y="23"/>
                    <a:pt x="26" y="27"/>
                  </a:cubicBezTo>
                  <a:cubicBezTo>
                    <a:pt x="27" y="28"/>
                    <a:pt x="29" y="27"/>
                    <a:pt x="31" y="25"/>
                  </a:cubicBezTo>
                  <a:cubicBezTo>
                    <a:pt x="31" y="26"/>
                    <a:pt x="30" y="28"/>
                    <a:pt x="30" y="28"/>
                  </a:cubicBezTo>
                  <a:cubicBezTo>
                    <a:pt x="31" y="32"/>
                    <a:pt x="33" y="22"/>
                    <a:pt x="34" y="25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4"/>
                    <a:pt x="36" y="30"/>
                    <a:pt x="37" y="27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32"/>
                    <a:pt x="38" y="18"/>
                    <a:pt x="39" y="24"/>
                  </a:cubicBezTo>
                  <a:cubicBezTo>
                    <a:pt x="39" y="19"/>
                    <a:pt x="40" y="16"/>
                    <a:pt x="40" y="1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39" y="17"/>
                    <a:pt x="40" y="26"/>
                    <a:pt x="40" y="29"/>
                  </a:cubicBezTo>
                  <a:cubicBezTo>
                    <a:pt x="40" y="26"/>
                    <a:pt x="42" y="29"/>
                    <a:pt x="42" y="2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30"/>
                    <a:pt x="42" y="19"/>
                    <a:pt x="43" y="23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20"/>
                    <a:pt x="36" y="24"/>
                    <a:pt x="40" y="29"/>
                  </a:cubicBezTo>
                  <a:cubicBezTo>
                    <a:pt x="42" y="30"/>
                    <a:pt x="47" y="34"/>
                    <a:pt x="49" y="35"/>
                  </a:cubicBezTo>
                  <a:cubicBezTo>
                    <a:pt x="47" y="33"/>
                    <a:pt x="44" y="30"/>
                    <a:pt x="43" y="27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4" y="28"/>
                    <a:pt x="44" y="26"/>
                    <a:pt x="41" y="25"/>
                  </a:cubicBezTo>
                  <a:cubicBezTo>
                    <a:pt x="40" y="22"/>
                    <a:pt x="45" y="27"/>
                    <a:pt x="43" y="25"/>
                  </a:cubicBezTo>
                  <a:cubicBezTo>
                    <a:pt x="47" y="29"/>
                    <a:pt x="47" y="29"/>
                    <a:pt x="50" y="33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0" y="32"/>
                    <a:pt x="50" y="31"/>
                    <a:pt x="51" y="33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34" y="0"/>
                    <a:pt x="46" y="22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4"/>
                    <a:pt x="40" y="12"/>
                    <a:pt x="40" y="14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8"/>
                    <a:pt x="41" y="17"/>
                    <a:pt x="41" y="18"/>
                  </a:cubicBezTo>
                  <a:cubicBezTo>
                    <a:pt x="40" y="14"/>
                    <a:pt x="40" y="15"/>
                    <a:pt x="39" y="13"/>
                  </a:cubicBezTo>
                  <a:cubicBezTo>
                    <a:pt x="39" y="15"/>
                    <a:pt x="39" y="21"/>
                    <a:pt x="39" y="21"/>
                  </a:cubicBezTo>
                  <a:cubicBezTo>
                    <a:pt x="39" y="15"/>
                    <a:pt x="38" y="18"/>
                    <a:pt x="37" y="13"/>
                  </a:cubicBezTo>
                  <a:cubicBezTo>
                    <a:pt x="37" y="18"/>
                    <a:pt x="36" y="15"/>
                    <a:pt x="36" y="18"/>
                  </a:cubicBezTo>
                  <a:cubicBezTo>
                    <a:pt x="36" y="19"/>
                    <a:pt x="35" y="19"/>
                    <a:pt x="36" y="16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5" y="13"/>
                    <a:pt x="35" y="17"/>
                    <a:pt x="35" y="15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4" y="21"/>
                    <a:pt x="34" y="16"/>
                  </a:cubicBezTo>
                  <a:cubicBezTo>
                    <a:pt x="33" y="18"/>
                    <a:pt x="32" y="18"/>
                    <a:pt x="32" y="24"/>
                  </a:cubicBezTo>
                  <a:cubicBezTo>
                    <a:pt x="32" y="22"/>
                    <a:pt x="33" y="17"/>
                    <a:pt x="32" y="18"/>
                  </a:cubicBezTo>
                  <a:cubicBezTo>
                    <a:pt x="31" y="23"/>
                    <a:pt x="32" y="16"/>
                    <a:pt x="30" y="19"/>
                  </a:cubicBezTo>
                  <a:cubicBezTo>
                    <a:pt x="32" y="14"/>
                    <a:pt x="31" y="18"/>
                    <a:pt x="32" y="13"/>
                  </a:cubicBezTo>
                  <a:cubicBezTo>
                    <a:pt x="33" y="11"/>
                    <a:pt x="31" y="17"/>
                    <a:pt x="30" y="16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4"/>
                    <a:pt x="29" y="18"/>
                    <a:pt x="30" y="14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6"/>
                    <a:pt x="28" y="16"/>
                    <a:pt x="29" y="13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8" y="12"/>
                    <a:pt x="25" y="17"/>
                    <a:pt x="20" y="22"/>
                  </a:cubicBezTo>
                  <a:cubicBezTo>
                    <a:pt x="20" y="21"/>
                    <a:pt x="20" y="20"/>
                    <a:pt x="21" y="19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6"/>
                    <a:pt x="25" y="13"/>
                    <a:pt x="21" y="17"/>
                  </a:cubicBezTo>
                  <a:cubicBezTo>
                    <a:pt x="20" y="18"/>
                    <a:pt x="23" y="14"/>
                    <a:pt x="24" y="13"/>
                  </a:cubicBezTo>
                  <a:cubicBezTo>
                    <a:pt x="18" y="18"/>
                    <a:pt x="27" y="8"/>
                    <a:pt x="17" y="15"/>
                  </a:cubicBezTo>
                  <a:cubicBezTo>
                    <a:pt x="18" y="15"/>
                    <a:pt x="16" y="18"/>
                    <a:pt x="17" y="18"/>
                  </a:cubicBezTo>
                  <a:cubicBezTo>
                    <a:pt x="16" y="19"/>
                    <a:pt x="15" y="21"/>
                    <a:pt x="14" y="21"/>
                  </a:cubicBezTo>
                  <a:cubicBezTo>
                    <a:pt x="13" y="20"/>
                    <a:pt x="16" y="17"/>
                    <a:pt x="14" y="17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8"/>
                    <a:pt x="10" y="16"/>
                    <a:pt x="19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3" name="Freeform 548">
              <a:extLst>
                <a:ext uri="{FF2B5EF4-FFF2-40B4-BE49-F238E27FC236}">
                  <a16:creationId xmlns:a16="http://schemas.microsoft.com/office/drawing/2014/main" id="{425BA637-64B8-4C4B-BFB6-3E19D83BC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3034"/>
              <a:ext cx="2" cy="2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0 w 2"/>
                <a:gd name="T5" fmla="*/ 3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4" name="Freeform 549">
              <a:extLst>
                <a:ext uri="{FF2B5EF4-FFF2-40B4-BE49-F238E27FC236}">
                  <a16:creationId xmlns:a16="http://schemas.microsoft.com/office/drawing/2014/main" id="{004FA3CC-B8DA-2C48-90AE-B977C2386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" y="3036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5" name="Freeform 550">
              <a:extLst>
                <a:ext uri="{FF2B5EF4-FFF2-40B4-BE49-F238E27FC236}">
                  <a16:creationId xmlns:a16="http://schemas.microsoft.com/office/drawing/2014/main" id="{000F4EE8-D156-F240-AA2A-E39419C69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6" y="3029"/>
              <a:ext cx="1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6" name="Freeform 551">
              <a:extLst>
                <a:ext uri="{FF2B5EF4-FFF2-40B4-BE49-F238E27FC236}">
                  <a16:creationId xmlns:a16="http://schemas.microsoft.com/office/drawing/2014/main" id="{1A1620FE-C913-8F4F-8D11-D6ABCBBC4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" y="3029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7" name="Freeform 552">
              <a:extLst>
                <a:ext uri="{FF2B5EF4-FFF2-40B4-BE49-F238E27FC236}">
                  <a16:creationId xmlns:a16="http://schemas.microsoft.com/office/drawing/2014/main" id="{F2C5E3D3-C03E-A144-89A8-805C26D9A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" y="3008"/>
              <a:ext cx="21" cy="25"/>
            </a:xfrm>
            <a:custGeom>
              <a:avLst/>
              <a:gdLst>
                <a:gd name="T0" fmla="*/ 15 w 26"/>
                <a:gd name="T1" fmla="*/ 7 h 30"/>
                <a:gd name="T2" fmla="*/ 11 w 26"/>
                <a:gd name="T3" fmla="*/ 5 h 30"/>
                <a:gd name="T4" fmla="*/ 15 w 26"/>
                <a:gd name="T5" fmla="*/ 4 h 30"/>
                <a:gd name="T6" fmla="*/ 8 w 26"/>
                <a:gd name="T7" fmla="*/ 0 h 30"/>
                <a:gd name="T8" fmla="*/ 10 w 26"/>
                <a:gd name="T9" fmla="*/ 15 h 30"/>
                <a:gd name="T10" fmla="*/ 7 w 26"/>
                <a:gd name="T11" fmla="*/ 14 h 30"/>
                <a:gd name="T12" fmla="*/ 12 w 26"/>
                <a:gd name="T13" fmla="*/ 19 h 30"/>
                <a:gd name="T14" fmla="*/ 6 w 26"/>
                <a:gd name="T15" fmla="*/ 19 h 30"/>
                <a:gd name="T16" fmla="*/ 9 w 26"/>
                <a:gd name="T17" fmla="*/ 23 h 30"/>
                <a:gd name="T18" fmla="*/ 11 w 26"/>
                <a:gd name="T19" fmla="*/ 22 h 30"/>
                <a:gd name="T20" fmla="*/ 10 w 26"/>
                <a:gd name="T21" fmla="*/ 23 h 30"/>
                <a:gd name="T22" fmla="*/ 12 w 26"/>
                <a:gd name="T23" fmla="*/ 23 h 30"/>
                <a:gd name="T24" fmla="*/ 12 w 26"/>
                <a:gd name="T25" fmla="*/ 25 h 30"/>
                <a:gd name="T26" fmla="*/ 11 w 26"/>
                <a:gd name="T27" fmla="*/ 24 h 30"/>
                <a:gd name="T28" fmla="*/ 13 w 26"/>
                <a:gd name="T29" fmla="*/ 25 h 30"/>
                <a:gd name="T30" fmla="*/ 10 w 26"/>
                <a:gd name="T31" fmla="*/ 26 h 30"/>
                <a:gd name="T32" fmla="*/ 16 w 26"/>
                <a:gd name="T33" fmla="*/ 28 h 30"/>
                <a:gd name="T34" fmla="*/ 20 w 26"/>
                <a:gd name="T35" fmla="*/ 27 h 30"/>
                <a:gd name="T36" fmla="*/ 16 w 26"/>
                <a:gd name="T37" fmla="*/ 26 h 30"/>
                <a:gd name="T38" fmla="*/ 16 w 26"/>
                <a:gd name="T39" fmla="*/ 26 h 30"/>
                <a:gd name="T40" fmla="*/ 14 w 26"/>
                <a:gd name="T41" fmla="*/ 24 h 30"/>
                <a:gd name="T42" fmla="*/ 20 w 26"/>
                <a:gd name="T43" fmla="*/ 24 h 30"/>
                <a:gd name="T44" fmla="*/ 23 w 26"/>
                <a:gd name="T45" fmla="*/ 21 h 30"/>
                <a:gd name="T46" fmla="*/ 23 w 26"/>
                <a:gd name="T47" fmla="*/ 21 h 30"/>
                <a:gd name="T48" fmla="*/ 21 w 26"/>
                <a:gd name="T49" fmla="*/ 21 h 30"/>
                <a:gd name="T50" fmla="*/ 19 w 26"/>
                <a:gd name="T51" fmla="*/ 21 h 30"/>
                <a:gd name="T52" fmla="*/ 12 w 26"/>
                <a:gd name="T53" fmla="*/ 22 h 30"/>
                <a:gd name="T54" fmla="*/ 12 w 26"/>
                <a:gd name="T55" fmla="*/ 21 h 30"/>
                <a:gd name="T56" fmla="*/ 18 w 26"/>
                <a:gd name="T57" fmla="*/ 21 h 30"/>
                <a:gd name="T58" fmla="*/ 15 w 26"/>
                <a:gd name="T59" fmla="*/ 20 h 30"/>
                <a:gd name="T60" fmla="*/ 21 w 26"/>
                <a:gd name="T61" fmla="*/ 19 h 30"/>
                <a:gd name="T62" fmla="*/ 15 w 26"/>
                <a:gd name="T63" fmla="*/ 19 h 30"/>
                <a:gd name="T64" fmla="*/ 15 w 26"/>
                <a:gd name="T65" fmla="*/ 14 h 30"/>
                <a:gd name="T66" fmla="*/ 18 w 26"/>
                <a:gd name="T67" fmla="*/ 15 h 30"/>
                <a:gd name="T68" fmla="*/ 14 w 26"/>
                <a:gd name="T69" fmla="*/ 14 h 30"/>
                <a:gd name="T70" fmla="*/ 16 w 26"/>
                <a:gd name="T71" fmla="*/ 11 h 30"/>
                <a:gd name="T72" fmla="*/ 13 w 26"/>
                <a:gd name="T73" fmla="*/ 11 h 30"/>
                <a:gd name="T74" fmla="*/ 15 w 26"/>
                <a:gd name="T75" fmla="*/ 8 h 30"/>
                <a:gd name="T76" fmla="*/ 15 w 26"/>
                <a:gd name="T77" fmla="*/ 8 h 30"/>
                <a:gd name="T78" fmla="*/ 9 w 26"/>
                <a:gd name="T79" fmla="*/ 5 h 30"/>
                <a:gd name="T80" fmla="*/ 15 w 26"/>
                <a:gd name="T8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" h="30">
                  <a:moveTo>
                    <a:pt x="15" y="7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3" y="5"/>
                    <a:pt x="11" y="3"/>
                    <a:pt x="15" y="4"/>
                  </a:cubicBezTo>
                  <a:cubicBezTo>
                    <a:pt x="10" y="2"/>
                    <a:pt x="16" y="2"/>
                    <a:pt x="8" y="0"/>
                  </a:cubicBezTo>
                  <a:cubicBezTo>
                    <a:pt x="9" y="4"/>
                    <a:pt x="3" y="10"/>
                    <a:pt x="10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3" y="17"/>
                    <a:pt x="0" y="18"/>
                    <a:pt x="12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1"/>
                    <a:pt x="15" y="21"/>
                    <a:pt x="9" y="2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0" y="23"/>
                    <a:pt x="10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4" y="23"/>
                    <a:pt x="14" y="24"/>
                    <a:pt x="12" y="25"/>
                  </a:cubicBezTo>
                  <a:cubicBezTo>
                    <a:pt x="10" y="25"/>
                    <a:pt x="11" y="24"/>
                    <a:pt x="11" y="24"/>
                  </a:cubicBezTo>
                  <a:cubicBezTo>
                    <a:pt x="9" y="25"/>
                    <a:pt x="13" y="25"/>
                    <a:pt x="13" y="25"/>
                  </a:cubicBezTo>
                  <a:cubicBezTo>
                    <a:pt x="12" y="26"/>
                    <a:pt x="10" y="26"/>
                    <a:pt x="10" y="26"/>
                  </a:cubicBezTo>
                  <a:cubicBezTo>
                    <a:pt x="13" y="27"/>
                    <a:pt x="6" y="30"/>
                    <a:pt x="16" y="28"/>
                  </a:cubicBezTo>
                  <a:cubicBezTo>
                    <a:pt x="18" y="28"/>
                    <a:pt x="19" y="27"/>
                    <a:pt x="20" y="27"/>
                  </a:cubicBezTo>
                  <a:cubicBezTo>
                    <a:pt x="22" y="25"/>
                    <a:pt x="19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7" y="27"/>
                    <a:pt x="18" y="25"/>
                    <a:pt x="14" y="24"/>
                  </a:cubicBezTo>
                  <a:cubicBezTo>
                    <a:pt x="18" y="24"/>
                    <a:pt x="18" y="24"/>
                    <a:pt x="20" y="24"/>
                  </a:cubicBezTo>
                  <a:cubicBezTo>
                    <a:pt x="26" y="22"/>
                    <a:pt x="14" y="23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2" y="21"/>
                    <a:pt x="21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1"/>
                    <a:pt x="14" y="22"/>
                    <a:pt x="12" y="22"/>
                  </a:cubicBezTo>
                  <a:cubicBezTo>
                    <a:pt x="16" y="21"/>
                    <a:pt x="10" y="21"/>
                    <a:pt x="12" y="21"/>
                  </a:cubicBezTo>
                  <a:cubicBezTo>
                    <a:pt x="16" y="20"/>
                    <a:pt x="15" y="21"/>
                    <a:pt x="18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9" y="19"/>
                    <a:pt x="21" y="19"/>
                  </a:cubicBezTo>
                  <a:cubicBezTo>
                    <a:pt x="18" y="19"/>
                    <a:pt x="19" y="19"/>
                    <a:pt x="15" y="19"/>
                  </a:cubicBezTo>
                  <a:cubicBezTo>
                    <a:pt x="19" y="18"/>
                    <a:pt x="18" y="16"/>
                    <a:pt x="15" y="14"/>
                  </a:cubicBezTo>
                  <a:cubicBezTo>
                    <a:pt x="15" y="15"/>
                    <a:pt x="19" y="15"/>
                    <a:pt x="18" y="15"/>
                  </a:cubicBezTo>
                  <a:cubicBezTo>
                    <a:pt x="19" y="15"/>
                    <a:pt x="17" y="14"/>
                    <a:pt x="14" y="14"/>
                  </a:cubicBezTo>
                  <a:cubicBezTo>
                    <a:pt x="12" y="13"/>
                    <a:pt x="14" y="11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9"/>
                    <a:pt x="17" y="9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7" y="5"/>
                    <a:pt x="9" y="5"/>
                  </a:cubicBezTo>
                  <a:cubicBezTo>
                    <a:pt x="12" y="6"/>
                    <a:pt x="12" y="6"/>
                    <a:pt x="15" y="7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8" name="Freeform 553">
              <a:extLst>
                <a:ext uri="{FF2B5EF4-FFF2-40B4-BE49-F238E27FC236}">
                  <a16:creationId xmlns:a16="http://schemas.microsoft.com/office/drawing/2014/main" id="{9FF593CA-53A0-F247-ADB2-922320E3B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3" y="3007"/>
              <a:ext cx="6" cy="3"/>
            </a:xfrm>
            <a:custGeom>
              <a:avLst/>
              <a:gdLst>
                <a:gd name="T0" fmla="*/ 3 w 8"/>
                <a:gd name="T1" fmla="*/ 1 h 3"/>
                <a:gd name="T2" fmla="*/ 7 w 8"/>
                <a:gd name="T3" fmla="*/ 3 h 3"/>
                <a:gd name="T4" fmla="*/ 1 w 8"/>
                <a:gd name="T5" fmla="*/ 0 h 3"/>
                <a:gd name="T6" fmla="*/ 2 w 8"/>
                <a:gd name="T7" fmla="*/ 1 h 3"/>
                <a:gd name="T8" fmla="*/ 3 w 8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3" y="1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3" y="0"/>
                    <a:pt x="1" y="0"/>
                  </a:cubicBezTo>
                  <a:cubicBezTo>
                    <a:pt x="1" y="0"/>
                    <a:pt x="0" y="0"/>
                    <a:pt x="2" y="1"/>
                  </a:cubicBezTo>
                  <a:cubicBezTo>
                    <a:pt x="2" y="1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9" name="Freeform 554">
              <a:extLst>
                <a:ext uri="{FF2B5EF4-FFF2-40B4-BE49-F238E27FC236}">
                  <a16:creationId xmlns:a16="http://schemas.microsoft.com/office/drawing/2014/main" id="{B38D4132-7214-CF4A-8E63-5D40ADC36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2992"/>
              <a:ext cx="37" cy="18"/>
            </a:xfrm>
            <a:custGeom>
              <a:avLst/>
              <a:gdLst>
                <a:gd name="T0" fmla="*/ 27 w 45"/>
                <a:gd name="T1" fmla="*/ 9 h 22"/>
                <a:gd name="T2" fmla="*/ 31 w 45"/>
                <a:gd name="T3" fmla="*/ 8 h 22"/>
                <a:gd name="T4" fmla="*/ 1 w 45"/>
                <a:gd name="T5" fmla="*/ 14 h 22"/>
                <a:gd name="T6" fmla="*/ 6 w 45"/>
                <a:gd name="T7" fmla="*/ 18 h 22"/>
                <a:gd name="T8" fmla="*/ 2 w 45"/>
                <a:gd name="T9" fmla="*/ 17 h 22"/>
                <a:gd name="T10" fmla="*/ 6 w 45"/>
                <a:gd name="T11" fmla="*/ 20 h 22"/>
                <a:gd name="T12" fmla="*/ 5 w 45"/>
                <a:gd name="T13" fmla="*/ 18 h 22"/>
                <a:gd name="T14" fmla="*/ 7 w 45"/>
                <a:gd name="T15" fmla="*/ 19 h 22"/>
                <a:gd name="T16" fmla="*/ 6 w 45"/>
                <a:gd name="T17" fmla="*/ 18 h 22"/>
                <a:gd name="T18" fmla="*/ 9 w 45"/>
                <a:gd name="T19" fmla="*/ 19 h 22"/>
                <a:gd name="T20" fmla="*/ 4 w 45"/>
                <a:gd name="T21" fmla="*/ 15 h 22"/>
                <a:gd name="T22" fmla="*/ 10 w 45"/>
                <a:gd name="T23" fmla="*/ 17 h 22"/>
                <a:gd name="T24" fmla="*/ 18 w 45"/>
                <a:gd name="T25" fmla="*/ 14 h 22"/>
                <a:gd name="T26" fmla="*/ 18 w 45"/>
                <a:gd name="T27" fmla="*/ 12 h 22"/>
                <a:gd name="T28" fmla="*/ 16 w 45"/>
                <a:gd name="T29" fmla="*/ 8 h 22"/>
                <a:gd name="T30" fmla="*/ 19 w 45"/>
                <a:gd name="T31" fmla="*/ 14 h 22"/>
                <a:gd name="T32" fmla="*/ 29 w 45"/>
                <a:gd name="T33" fmla="*/ 14 h 22"/>
                <a:gd name="T34" fmla="*/ 29 w 45"/>
                <a:gd name="T35" fmla="*/ 18 h 22"/>
                <a:gd name="T36" fmla="*/ 34 w 45"/>
                <a:gd name="T37" fmla="*/ 12 h 22"/>
                <a:gd name="T38" fmla="*/ 31 w 45"/>
                <a:gd name="T39" fmla="*/ 16 h 22"/>
                <a:gd name="T40" fmla="*/ 27 w 45"/>
                <a:gd name="T41" fmla="*/ 15 h 22"/>
                <a:gd name="T42" fmla="*/ 28 w 45"/>
                <a:gd name="T43" fmla="*/ 5 h 22"/>
                <a:gd name="T44" fmla="*/ 27 w 45"/>
                <a:gd name="T4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22">
                  <a:moveTo>
                    <a:pt x="27" y="9"/>
                  </a:moveTo>
                  <a:cubicBezTo>
                    <a:pt x="29" y="10"/>
                    <a:pt x="30" y="8"/>
                    <a:pt x="31" y="8"/>
                  </a:cubicBezTo>
                  <a:cubicBezTo>
                    <a:pt x="8" y="3"/>
                    <a:pt x="22" y="0"/>
                    <a:pt x="1" y="14"/>
                  </a:cubicBezTo>
                  <a:cubicBezTo>
                    <a:pt x="0" y="14"/>
                    <a:pt x="5" y="16"/>
                    <a:pt x="6" y="1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5" y="18"/>
                    <a:pt x="0" y="18"/>
                    <a:pt x="6" y="20"/>
                  </a:cubicBezTo>
                  <a:cubicBezTo>
                    <a:pt x="7" y="20"/>
                    <a:pt x="3" y="18"/>
                    <a:pt x="5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3" y="20"/>
                    <a:pt x="1" y="15"/>
                    <a:pt x="4" y="15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9" y="9"/>
                    <a:pt x="14" y="12"/>
                    <a:pt x="18" y="14"/>
                  </a:cubicBezTo>
                  <a:cubicBezTo>
                    <a:pt x="18" y="14"/>
                    <a:pt x="18" y="11"/>
                    <a:pt x="18" y="12"/>
                  </a:cubicBezTo>
                  <a:cubicBezTo>
                    <a:pt x="17" y="12"/>
                    <a:pt x="16" y="10"/>
                    <a:pt x="16" y="8"/>
                  </a:cubicBezTo>
                  <a:cubicBezTo>
                    <a:pt x="20" y="3"/>
                    <a:pt x="16" y="12"/>
                    <a:pt x="19" y="14"/>
                  </a:cubicBezTo>
                  <a:cubicBezTo>
                    <a:pt x="18" y="11"/>
                    <a:pt x="23" y="8"/>
                    <a:pt x="29" y="14"/>
                  </a:cubicBezTo>
                  <a:cubicBezTo>
                    <a:pt x="33" y="17"/>
                    <a:pt x="31" y="16"/>
                    <a:pt x="29" y="18"/>
                  </a:cubicBezTo>
                  <a:cubicBezTo>
                    <a:pt x="32" y="15"/>
                    <a:pt x="38" y="18"/>
                    <a:pt x="34" y="12"/>
                  </a:cubicBezTo>
                  <a:cubicBezTo>
                    <a:pt x="31" y="12"/>
                    <a:pt x="32" y="15"/>
                    <a:pt x="31" y="16"/>
                  </a:cubicBezTo>
                  <a:cubicBezTo>
                    <a:pt x="29" y="16"/>
                    <a:pt x="28" y="16"/>
                    <a:pt x="27" y="15"/>
                  </a:cubicBezTo>
                  <a:cubicBezTo>
                    <a:pt x="30" y="13"/>
                    <a:pt x="33" y="9"/>
                    <a:pt x="28" y="5"/>
                  </a:cubicBezTo>
                  <a:cubicBezTo>
                    <a:pt x="45" y="11"/>
                    <a:pt x="35" y="22"/>
                    <a:pt x="27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0" name="Freeform 555">
              <a:extLst>
                <a:ext uri="{FF2B5EF4-FFF2-40B4-BE49-F238E27FC236}">
                  <a16:creationId xmlns:a16="http://schemas.microsoft.com/office/drawing/2014/main" id="{D0A1BC74-4DC3-4749-8F87-636090E56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7" y="2998"/>
              <a:ext cx="3" cy="4"/>
            </a:xfrm>
            <a:custGeom>
              <a:avLst/>
              <a:gdLst>
                <a:gd name="T0" fmla="*/ 3 w 4"/>
                <a:gd name="T1" fmla="*/ 1 h 5"/>
                <a:gd name="T2" fmla="*/ 0 w 4"/>
                <a:gd name="T3" fmla="*/ 0 h 5"/>
                <a:gd name="T4" fmla="*/ 4 w 4"/>
                <a:gd name="T5" fmla="*/ 5 h 5"/>
                <a:gd name="T6" fmla="*/ 3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1"/>
                    <a:pt x="4" y="3"/>
                    <a:pt x="4" y="5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1" name="Freeform 556">
              <a:extLst>
                <a:ext uri="{FF2B5EF4-FFF2-40B4-BE49-F238E27FC236}">
                  <a16:creationId xmlns:a16="http://schemas.microsoft.com/office/drawing/2014/main" id="{9F24D566-2B72-4946-8C8B-0DEA612E1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" y="2953"/>
              <a:ext cx="0" cy="2"/>
            </a:xfrm>
            <a:custGeom>
              <a:avLst/>
              <a:gdLst>
                <a:gd name="T0" fmla="*/ 1 h 2"/>
                <a:gd name="T1" fmla="*/ 0 h 2"/>
                <a:gd name="T2" fmla="*/ 2 h 2"/>
                <a:gd name="T3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2" name="Freeform 557">
              <a:extLst>
                <a:ext uri="{FF2B5EF4-FFF2-40B4-BE49-F238E27FC236}">
                  <a16:creationId xmlns:a16="http://schemas.microsoft.com/office/drawing/2014/main" id="{6B40BA76-EB3A-C44D-955E-16106EB40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" y="2943"/>
              <a:ext cx="4" cy="13"/>
            </a:xfrm>
            <a:custGeom>
              <a:avLst/>
              <a:gdLst>
                <a:gd name="T0" fmla="*/ 5 w 5"/>
                <a:gd name="T1" fmla="*/ 0 h 16"/>
                <a:gd name="T2" fmla="*/ 4 w 5"/>
                <a:gd name="T3" fmla="*/ 2 h 16"/>
                <a:gd name="T4" fmla="*/ 0 w 5"/>
                <a:gd name="T5" fmla="*/ 16 h 16"/>
                <a:gd name="T6" fmla="*/ 4 w 5"/>
                <a:gd name="T7" fmla="*/ 7 h 16"/>
                <a:gd name="T8" fmla="*/ 2 w 5"/>
                <a:gd name="T9" fmla="*/ 10 h 16"/>
                <a:gd name="T10" fmla="*/ 5 w 5"/>
                <a:gd name="T11" fmla="*/ 4 h 16"/>
                <a:gd name="T12" fmla="*/ 4 w 5"/>
                <a:gd name="T13" fmla="*/ 5 h 16"/>
                <a:gd name="T14" fmla="*/ 5 w 5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6">
                  <a:moveTo>
                    <a:pt x="5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1" y="12"/>
                    <a:pt x="2" y="8"/>
                    <a:pt x="0" y="16"/>
                  </a:cubicBezTo>
                  <a:cubicBezTo>
                    <a:pt x="1" y="14"/>
                    <a:pt x="3" y="11"/>
                    <a:pt x="4" y="7"/>
                  </a:cubicBezTo>
                  <a:cubicBezTo>
                    <a:pt x="4" y="8"/>
                    <a:pt x="2" y="11"/>
                    <a:pt x="2" y="10"/>
                  </a:cubicBezTo>
                  <a:cubicBezTo>
                    <a:pt x="3" y="7"/>
                    <a:pt x="4" y="8"/>
                    <a:pt x="5" y="4"/>
                  </a:cubicBezTo>
                  <a:cubicBezTo>
                    <a:pt x="5" y="1"/>
                    <a:pt x="4" y="6"/>
                    <a:pt x="4" y="5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3" name="Freeform 558">
              <a:extLst>
                <a:ext uri="{FF2B5EF4-FFF2-40B4-BE49-F238E27FC236}">
                  <a16:creationId xmlns:a16="http://schemas.microsoft.com/office/drawing/2014/main" id="{2213DC7C-5DBA-7D45-A277-476BAE226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" y="2947"/>
              <a:ext cx="1" cy="4"/>
            </a:xfrm>
            <a:custGeom>
              <a:avLst/>
              <a:gdLst>
                <a:gd name="T0" fmla="*/ 0 w 2"/>
                <a:gd name="T1" fmla="*/ 5 h 5"/>
                <a:gd name="T2" fmla="*/ 2 w 2"/>
                <a:gd name="T3" fmla="*/ 0 h 5"/>
                <a:gd name="T4" fmla="*/ 0 w 2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4" name="Freeform 559">
              <a:extLst>
                <a:ext uri="{FF2B5EF4-FFF2-40B4-BE49-F238E27FC236}">
                  <a16:creationId xmlns:a16="http://schemas.microsoft.com/office/drawing/2014/main" id="{7017F87B-1346-EE47-B069-498617265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2949"/>
              <a:ext cx="3" cy="5"/>
            </a:xfrm>
            <a:custGeom>
              <a:avLst/>
              <a:gdLst>
                <a:gd name="T0" fmla="*/ 2 w 3"/>
                <a:gd name="T1" fmla="*/ 4 h 6"/>
                <a:gd name="T2" fmla="*/ 3 w 3"/>
                <a:gd name="T3" fmla="*/ 0 h 6"/>
                <a:gd name="T4" fmla="*/ 0 w 3"/>
                <a:gd name="T5" fmla="*/ 6 h 6"/>
                <a:gd name="T6" fmla="*/ 2 w 3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2" y="4"/>
                  </a:moveTo>
                  <a:cubicBezTo>
                    <a:pt x="1" y="3"/>
                    <a:pt x="3" y="0"/>
                    <a:pt x="3" y="0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5" name="Freeform 560">
              <a:extLst>
                <a:ext uri="{FF2B5EF4-FFF2-40B4-BE49-F238E27FC236}">
                  <a16:creationId xmlns:a16="http://schemas.microsoft.com/office/drawing/2014/main" id="{1E6CCE44-95E3-014B-BFD3-318E474B5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2951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6" name="Freeform 561">
              <a:extLst>
                <a:ext uri="{FF2B5EF4-FFF2-40B4-BE49-F238E27FC236}">
                  <a16:creationId xmlns:a16="http://schemas.microsoft.com/office/drawing/2014/main" id="{A1141329-11FE-C54E-B60B-5A992252D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" y="2945"/>
              <a:ext cx="4" cy="8"/>
            </a:xfrm>
            <a:custGeom>
              <a:avLst/>
              <a:gdLst>
                <a:gd name="T0" fmla="*/ 0 w 5"/>
                <a:gd name="T1" fmla="*/ 8 h 10"/>
                <a:gd name="T2" fmla="*/ 1 w 5"/>
                <a:gd name="T3" fmla="*/ 8 h 10"/>
                <a:gd name="T4" fmla="*/ 1 w 5"/>
                <a:gd name="T5" fmla="*/ 8 h 10"/>
                <a:gd name="T6" fmla="*/ 3 w 5"/>
                <a:gd name="T7" fmla="*/ 3 h 10"/>
                <a:gd name="T8" fmla="*/ 4 w 5"/>
                <a:gd name="T9" fmla="*/ 4 h 10"/>
                <a:gd name="T10" fmla="*/ 5 w 5"/>
                <a:gd name="T11" fmla="*/ 0 h 10"/>
                <a:gd name="T12" fmla="*/ 0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0" y="8"/>
                  </a:moveTo>
                  <a:cubicBezTo>
                    <a:pt x="0" y="10"/>
                    <a:pt x="0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6"/>
                    <a:pt x="3" y="1"/>
                    <a:pt x="3" y="3"/>
                  </a:cubicBezTo>
                  <a:cubicBezTo>
                    <a:pt x="4" y="2"/>
                    <a:pt x="2" y="6"/>
                    <a:pt x="4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1" y="6"/>
                    <a:pt x="0" y="8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7" name="Freeform 562">
              <a:extLst>
                <a:ext uri="{FF2B5EF4-FFF2-40B4-BE49-F238E27FC236}">
                  <a16:creationId xmlns:a16="http://schemas.microsoft.com/office/drawing/2014/main" id="{E0D3FBDE-A6A4-C546-8061-908D7E864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2950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8" name="Freeform 563">
              <a:extLst>
                <a:ext uri="{FF2B5EF4-FFF2-40B4-BE49-F238E27FC236}">
                  <a16:creationId xmlns:a16="http://schemas.microsoft.com/office/drawing/2014/main" id="{EEBB7FC4-7DC7-EF4A-99D1-40E129B17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" y="2949"/>
              <a:ext cx="1" cy="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2 h 3"/>
                <a:gd name="T4" fmla="*/ 1 w 1"/>
                <a:gd name="T5" fmla="*/ 0 h 3"/>
                <a:gd name="T6" fmla="*/ 0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9" name="Freeform 564">
              <a:extLst>
                <a:ext uri="{FF2B5EF4-FFF2-40B4-BE49-F238E27FC236}">
                  <a16:creationId xmlns:a16="http://schemas.microsoft.com/office/drawing/2014/main" id="{A41650BB-1DE2-3747-A960-AD1B6CF9B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" y="2942"/>
              <a:ext cx="5" cy="10"/>
            </a:xfrm>
            <a:custGeom>
              <a:avLst/>
              <a:gdLst>
                <a:gd name="T0" fmla="*/ 0 w 5"/>
                <a:gd name="T1" fmla="*/ 11 h 12"/>
                <a:gd name="T2" fmla="*/ 3 w 5"/>
                <a:gd name="T3" fmla="*/ 7 h 12"/>
                <a:gd name="T4" fmla="*/ 5 w 5"/>
                <a:gd name="T5" fmla="*/ 0 h 12"/>
                <a:gd name="T6" fmla="*/ 4 w 5"/>
                <a:gd name="T7" fmla="*/ 1 h 12"/>
                <a:gd name="T8" fmla="*/ 0 w 5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0" y="11"/>
                  </a:moveTo>
                  <a:cubicBezTo>
                    <a:pt x="3" y="5"/>
                    <a:pt x="1" y="12"/>
                    <a:pt x="3" y="7"/>
                  </a:cubicBezTo>
                  <a:cubicBezTo>
                    <a:pt x="2" y="7"/>
                    <a:pt x="3" y="3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3"/>
                    <a:pt x="1" y="8"/>
                    <a:pt x="0" y="1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0" name="Freeform 565">
              <a:extLst>
                <a:ext uri="{FF2B5EF4-FFF2-40B4-BE49-F238E27FC236}">
                  <a16:creationId xmlns:a16="http://schemas.microsoft.com/office/drawing/2014/main" id="{35C9DA06-F0CE-9F4C-8F0D-918D981C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" y="293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1" name="Freeform 566">
              <a:extLst>
                <a:ext uri="{FF2B5EF4-FFF2-40B4-BE49-F238E27FC236}">
                  <a16:creationId xmlns:a16="http://schemas.microsoft.com/office/drawing/2014/main" id="{1BEFF5AC-2FF8-8A42-8BB0-DD140A9FA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" y="2935"/>
              <a:ext cx="5" cy="13"/>
            </a:xfrm>
            <a:custGeom>
              <a:avLst/>
              <a:gdLst>
                <a:gd name="T0" fmla="*/ 0 w 7"/>
                <a:gd name="T1" fmla="*/ 14 h 16"/>
                <a:gd name="T2" fmla="*/ 3 w 7"/>
                <a:gd name="T3" fmla="*/ 8 h 16"/>
                <a:gd name="T4" fmla="*/ 1 w 7"/>
                <a:gd name="T5" fmla="*/ 12 h 16"/>
                <a:gd name="T6" fmla="*/ 3 w 7"/>
                <a:gd name="T7" fmla="*/ 10 h 16"/>
                <a:gd name="T8" fmla="*/ 0 w 7"/>
                <a:gd name="T9" fmla="*/ 16 h 16"/>
                <a:gd name="T10" fmla="*/ 3 w 7"/>
                <a:gd name="T11" fmla="*/ 11 h 16"/>
                <a:gd name="T12" fmla="*/ 2 w 7"/>
                <a:gd name="T13" fmla="*/ 15 h 16"/>
                <a:gd name="T14" fmla="*/ 5 w 7"/>
                <a:gd name="T15" fmla="*/ 9 h 16"/>
                <a:gd name="T16" fmla="*/ 4 w 7"/>
                <a:gd name="T17" fmla="*/ 9 h 16"/>
                <a:gd name="T18" fmla="*/ 6 w 7"/>
                <a:gd name="T19" fmla="*/ 5 h 16"/>
                <a:gd name="T20" fmla="*/ 6 w 7"/>
                <a:gd name="T21" fmla="*/ 1 h 16"/>
                <a:gd name="T22" fmla="*/ 0 w 7"/>
                <a:gd name="T2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16">
                  <a:moveTo>
                    <a:pt x="0" y="14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10"/>
                    <a:pt x="2" y="12"/>
                    <a:pt x="1" y="12"/>
                  </a:cubicBezTo>
                  <a:cubicBezTo>
                    <a:pt x="1" y="13"/>
                    <a:pt x="3" y="10"/>
                    <a:pt x="3" y="10"/>
                  </a:cubicBezTo>
                  <a:cubicBezTo>
                    <a:pt x="1" y="16"/>
                    <a:pt x="2" y="11"/>
                    <a:pt x="0" y="16"/>
                  </a:cubicBezTo>
                  <a:cubicBezTo>
                    <a:pt x="1" y="16"/>
                    <a:pt x="1" y="16"/>
                    <a:pt x="3" y="1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7"/>
                    <a:pt x="2" y="13"/>
                    <a:pt x="4" y="9"/>
                  </a:cubicBezTo>
                  <a:cubicBezTo>
                    <a:pt x="5" y="6"/>
                    <a:pt x="5" y="6"/>
                    <a:pt x="6" y="5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6" y="1"/>
                    <a:pt x="1" y="11"/>
                    <a:pt x="0" y="1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2" name="Freeform 567">
              <a:extLst>
                <a:ext uri="{FF2B5EF4-FFF2-40B4-BE49-F238E27FC236}">
                  <a16:creationId xmlns:a16="http://schemas.microsoft.com/office/drawing/2014/main" id="{65C79ED4-5889-894A-9027-C5E88E7C9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" y="2939"/>
              <a:ext cx="2" cy="2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0 h 2"/>
                <a:gd name="T4" fmla="*/ 0 w 2"/>
                <a:gd name="T5" fmla="*/ 2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3" name="Freeform 568">
              <a:extLst>
                <a:ext uri="{FF2B5EF4-FFF2-40B4-BE49-F238E27FC236}">
                  <a16:creationId xmlns:a16="http://schemas.microsoft.com/office/drawing/2014/main" id="{3495596C-0125-224F-A596-FA6499C6A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" y="2934"/>
              <a:ext cx="7" cy="13"/>
            </a:xfrm>
            <a:custGeom>
              <a:avLst/>
              <a:gdLst>
                <a:gd name="T0" fmla="*/ 1 w 8"/>
                <a:gd name="T1" fmla="*/ 15 h 16"/>
                <a:gd name="T2" fmla="*/ 3 w 8"/>
                <a:gd name="T3" fmla="*/ 12 h 16"/>
                <a:gd name="T4" fmla="*/ 2 w 8"/>
                <a:gd name="T5" fmla="*/ 15 h 16"/>
                <a:gd name="T6" fmla="*/ 4 w 8"/>
                <a:gd name="T7" fmla="*/ 10 h 16"/>
                <a:gd name="T8" fmla="*/ 2 w 8"/>
                <a:gd name="T9" fmla="*/ 12 h 16"/>
                <a:gd name="T10" fmla="*/ 6 w 8"/>
                <a:gd name="T11" fmla="*/ 4 h 16"/>
                <a:gd name="T12" fmla="*/ 5 w 8"/>
                <a:gd name="T13" fmla="*/ 6 h 16"/>
                <a:gd name="T14" fmla="*/ 4 w 8"/>
                <a:gd name="T15" fmla="*/ 7 h 16"/>
                <a:gd name="T16" fmla="*/ 3 w 8"/>
                <a:gd name="T17" fmla="*/ 8 h 16"/>
                <a:gd name="T18" fmla="*/ 2 w 8"/>
                <a:gd name="T19" fmla="*/ 10 h 16"/>
                <a:gd name="T20" fmla="*/ 1 w 8"/>
                <a:gd name="T2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6">
                  <a:moveTo>
                    <a:pt x="1" y="15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2" y="14"/>
                    <a:pt x="2" y="15"/>
                  </a:cubicBezTo>
                  <a:cubicBezTo>
                    <a:pt x="3" y="13"/>
                    <a:pt x="4" y="11"/>
                    <a:pt x="4" y="10"/>
                  </a:cubicBezTo>
                  <a:cubicBezTo>
                    <a:pt x="7" y="4"/>
                    <a:pt x="3" y="11"/>
                    <a:pt x="2" y="12"/>
                  </a:cubicBezTo>
                  <a:cubicBezTo>
                    <a:pt x="3" y="9"/>
                    <a:pt x="4" y="9"/>
                    <a:pt x="6" y="4"/>
                  </a:cubicBezTo>
                  <a:cubicBezTo>
                    <a:pt x="6" y="4"/>
                    <a:pt x="5" y="6"/>
                    <a:pt x="5" y="6"/>
                  </a:cubicBezTo>
                  <a:cubicBezTo>
                    <a:pt x="8" y="0"/>
                    <a:pt x="5" y="5"/>
                    <a:pt x="4" y="7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4"/>
                    <a:pt x="0" y="16"/>
                    <a:pt x="1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4" name="Freeform 569">
              <a:extLst>
                <a:ext uri="{FF2B5EF4-FFF2-40B4-BE49-F238E27FC236}">
                  <a16:creationId xmlns:a16="http://schemas.microsoft.com/office/drawing/2014/main" id="{42B94DA5-6B34-BB44-B267-D098B397F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" y="2946"/>
              <a:ext cx="1" cy="2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0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5" name="Freeform 570">
              <a:extLst>
                <a:ext uri="{FF2B5EF4-FFF2-40B4-BE49-F238E27FC236}">
                  <a16:creationId xmlns:a16="http://schemas.microsoft.com/office/drawing/2014/main" id="{78634ADD-32E3-E94D-AFFA-B22A6884D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" y="294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6" name="Freeform 571">
              <a:extLst>
                <a:ext uri="{FF2B5EF4-FFF2-40B4-BE49-F238E27FC236}">
                  <a16:creationId xmlns:a16="http://schemas.microsoft.com/office/drawing/2014/main" id="{0BE37AD3-C79A-4348-840C-1A9FC0CC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" y="2944"/>
              <a:ext cx="1" cy="2"/>
            </a:xfrm>
            <a:custGeom>
              <a:avLst/>
              <a:gdLst>
                <a:gd name="T0" fmla="*/ 1 w 1"/>
                <a:gd name="T1" fmla="*/ 1 h 3"/>
                <a:gd name="T2" fmla="*/ 1 w 1"/>
                <a:gd name="T3" fmla="*/ 0 h 3"/>
                <a:gd name="T4" fmla="*/ 0 w 1"/>
                <a:gd name="T5" fmla="*/ 3 h 3"/>
                <a:gd name="T6" fmla="*/ 1 w 1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7" name="Freeform 572">
              <a:extLst>
                <a:ext uri="{FF2B5EF4-FFF2-40B4-BE49-F238E27FC236}">
                  <a16:creationId xmlns:a16="http://schemas.microsoft.com/office/drawing/2014/main" id="{7E20AEB9-5712-A04A-95F3-781CA4B50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931"/>
              <a:ext cx="18" cy="17"/>
            </a:xfrm>
            <a:custGeom>
              <a:avLst/>
              <a:gdLst>
                <a:gd name="T0" fmla="*/ 10 w 22"/>
                <a:gd name="T1" fmla="*/ 1 h 21"/>
                <a:gd name="T2" fmla="*/ 8 w 22"/>
                <a:gd name="T3" fmla="*/ 4 h 21"/>
                <a:gd name="T4" fmla="*/ 5 w 22"/>
                <a:gd name="T5" fmla="*/ 7 h 21"/>
                <a:gd name="T6" fmla="*/ 0 w 22"/>
                <a:gd name="T7" fmla="*/ 12 h 21"/>
                <a:gd name="T8" fmla="*/ 3 w 22"/>
                <a:gd name="T9" fmla="*/ 11 h 21"/>
                <a:gd name="T10" fmla="*/ 1 w 22"/>
                <a:gd name="T11" fmla="*/ 13 h 21"/>
                <a:gd name="T12" fmla="*/ 4 w 22"/>
                <a:gd name="T13" fmla="*/ 13 h 21"/>
                <a:gd name="T14" fmla="*/ 7 w 22"/>
                <a:gd name="T15" fmla="*/ 13 h 21"/>
                <a:gd name="T16" fmla="*/ 12 w 22"/>
                <a:gd name="T17" fmla="*/ 18 h 21"/>
                <a:gd name="T18" fmla="*/ 15 w 22"/>
                <a:gd name="T19" fmla="*/ 13 h 21"/>
                <a:gd name="T20" fmla="*/ 13 w 22"/>
                <a:gd name="T21" fmla="*/ 17 h 21"/>
                <a:gd name="T22" fmla="*/ 13 w 22"/>
                <a:gd name="T23" fmla="*/ 16 h 21"/>
                <a:gd name="T24" fmla="*/ 14 w 22"/>
                <a:gd name="T25" fmla="*/ 18 h 21"/>
                <a:gd name="T26" fmla="*/ 18 w 22"/>
                <a:gd name="T27" fmla="*/ 12 h 21"/>
                <a:gd name="T28" fmla="*/ 15 w 22"/>
                <a:gd name="T29" fmla="*/ 19 h 21"/>
                <a:gd name="T30" fmla="*/ 18 w 22"/>
                <a:gd name="T31" fmla="*/ 15 h 21"/>
                <a:gd name="T32" fmla="*/ 20 w 22"/>
                <a:gd name="T33" fmla="*/ 10 h 21"/>
                <a:gd name="T34" fmla="*/ 21 w 22"/>
                <a:gd name="T35" fmla="*/ 8 h 21"/>
                <a:gd name="T36" fmla="*/ 13 w 22"/>
                <a:gd name="T37" fmla="*/ 14 h 21"/>
                <a:gd name="T38" fmla="*/ 15 w 22"/>
                <a:gd name="T39" fmla="*/ 11 h 21"/>
                <a:gd name="T40" fmla="*/ 15 w 22"/>
                <a:gd name="T41" fmla="*/ 6 h 21"/>
                <a:gd name="T42" fmla="*/ 11 w 22"/>
                <a:gd name="T43" fmla="*/ 11 h 21"/>
                <a:gd name="T44" fmla="*/ 12 w 22"/>
                <a:gd name="T45" fmla="*/ 9 h 21"/>
                <a:gd name="T46" fmla="*/ 10 w 22"/>
                <a:gd name="T47" fmla="*/ 11 h 21"/>
                <a:gd name="T48" fmla="*/ 12 w 22"/>
                <a:gd name="T49" fmla="*/ 7 h 21"/>
                <a:gd name="T50" fmla="*/ 8 w 22"/>
                <a:gd name="T51" fmla="*/ 13 h 21"/>
                <a:gd name="T52" fmla="*/ 13 w 22"/>
                <a:gd name="T53" fmla="*/ 4 h 21"/>
                <a:gd name="T54" fmla="*/ 11 w 22"/>
                <a:gd name="T55" fmla="*/ 7 h 21"/>
                <a:gd name="T56" fmla="*/ 8 w 22"/>
                <a:gd name="T57" fmla="*/ 10 h 21"/>
                <a:gd name="T58" fmla="*/ 12 w 22"/>
                <a:gd name="T59" fmla="*/ 4 h 21"/>
                <a:gd name="T60" fmla="*/ 9 w 22"/>
                <a:gd name="T61" fmla="*/ 7 h 21"/>
                <a:gd name="T62" fmla="*/ 6 w 22"/>
                <a:gd name="T63" fmla="*/ 10 h 21"/>
                <a:gd name="T64" fmla="*/ 6 w 22"/>
                <a:gd name="T65" fmla="*/ 7 h 21"/>
                <a:gd name="T66" fmla="*/ 11 w 22"/>
                <a:gd name="T67" fmla="*/ 3 h 21"/>
                <a:gd name="T68" fmla="*/ 13 w 22"/>
                <a:gd name="T69" fmla="*/ 0 h 21"/>
                <a:gd name="T70" fmla="*/ 6 w 22"/>
                <a:gd name="T71" fmla="*/ 6 h 21"/>
                <a:gd name="T72" fmla="*/ 10 w 22"/>
                <a:gd name="T7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" h="21">
                  <a:moveTo>
                    <a:pt x="10" y="1"/>
                  </a:moveTo>
                  <a:cubicBezTo>
                    <a:pt x="8" y="3"/>
                    <a:pt x="8" y="4"/>
                    <a:pt x="8" y="4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4" y="9"/>
                    <a:pt x="2" y="10"/>
                    <a:pt x="0" y="12"/>
                  </a:cubicBezTo>
                  <a:cubicBezTo>
                    <a:pt x="0" y="13"/>
                    <a:pt x="3" y="10"/>
                    <a:pt x="3" y="1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3" y="12"/>
                    <a:pt x="6" y="11"/>
                    <a:pt x="4" y="13"/>
                  </a:cubicBezTo>
                  <a:cubicBezTo>
                    <a:pt x="4" y="14"/>
                    <a:pt x="5" y="14"/>
                    <a:pt x="7" y="13"/>
                  </a:cubicBezTo>
                  <a:cubicBezTo>
                    <a:pt x="8" y="16"/>
                    <a:pt x="11" y="14"/>
                    <a:pt x="12" y="18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6"/>
                    <a:pt x="16" y="13"/>
                    <a:pt x="13" y="17"/>
                  </a:cubicBezTo>
                  <a:cubicBezTo>
                    <a:pt x="14" y="16"/>
                    <a:pt x="13" y="16"/>
                    <a:pt x="13" y="16"/>
                  </a:cubicBezTo>
                  <a:cubicBezTo>
                    <a:pt x="11" y="21"/>
                    <a:pt x="15" y="16"/>
                    <a:pt x="14" y="18"/>
                  </a:cubicBezTo>
                  <a:cubicBezTo>
                    <a:pt x="15" y="17"/>
                    <a:pt x="17" y="12"/>
                    <a:pt x="18" y="12"/>
                  </a:cubicBezTo>
                  <a:cubicBezTo>
                    <a:pt x="14" y="18"/>
                    <a:pt x="18" y="12"/>
                    <a:pt x="15" y="19"/>
                  </a:cubicBezTo>
                  <a:cubicBezTo>
                    <a:pt x="15" y="21"/>
                    <a:pt x="18" y="14"/>
                    <a:pt x="18" y="15"/>
                  </a:cubicBezTo>
                  <a:cubicBezTo>
                    <a:pt x="20" y="11"/>
                    <a:pt x="18" y="13"/>
                    <a:pt x="20" y="10"/>
                  </a:cubicBezTo>
                  <a:cubicBezTo>
                    <a:pt x="21" y="7"/>
                    <a:pt x="19" y="11"/>
                    <a:pt x="21" y="8"/>
                  </a:cubicBezTo>
                  <a:cubicBezTo>
                    <a:pt x="22" y="5"/>
                    <a:pt x="16" y="12"/>
                    <a:pt x="13" y="14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3" y="13"/>
                    <a:pt x="12" y="12"/>
                    <a:pt x="15" y="6"/>
                  </a:cubicBezTo>
                  <a:cubicBezTo>
                    <a:pt x="13" y="9"/>
                    <a:pt x="16" y="4"/>
                    <a:pt x="11" y="11"/>
                  </a:cubicBezTo>
                  <a:cubicBezTo>
                    <a:pt x="12" y="9"/>
                    <a:pt x="12" y="10"/>
                    <a:pt x="12" y="9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3" y="7"/>
                    <a:pt x="12" y="7"/>
                  </a:cubicBezTo>
                  <a:cubicBezTo>
                    <a:pt x="10" y="10"/>
                    <a:pt x="9" y="11"/>
                    <a:pt x="8" y="13"/>
                  </a:cubicBezTo>
                  <a:cubicBezTo>
                    <a:pt x="9" y="10"/>
                    <a:pt x="11" y="7"/>
                    <a:pt x="13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9" y="9"/>
                    <a:pt x="8" y="10"/>
                  </a:cubicBezTo>
                  <a:cubicBezTo>
                    <a:pt x="8" y="10"/>
                    <a:pt x="11" y="6"/>
                    <a:pt x="12" y="4"/>
                  </a:cubicBezTo>
                  <a:cubicBezTo>
                    <a:pt x="13" y="3"/>
                    <a:pt x="7" y="10"/>
                    <a:pt x="9" y="7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8" y="7"/>
                    <a:pt x="6" y="7"/>
                  </a:cubicBezTo>
                  <a:cubicBezTo>
                    <a:pt x="10" y="3"/>
                    <a:pt x="10" y="4"/>
                    <a:pt x="11" y="3"/>
                  </a:cubicBezTo>
                  <a:cubicBezTo>
                    <a:pt x="12" y="2"/>
                    <a:pt x="12" y="2"/>
                    <a:pt x="13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1" y="2"/>
                    <a:pt x="10" y="2"/>
                    <a:pt x="1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8" name="Freeform 573">
              <a:extLst>
                <a:ext uri="{FF2B5EF4-FFF2-40B4-BE49-F238E27FC236}">
                  <a16:creationId xmlns:a16="http://schemas.microsoft.com/office/drawing/2014/main" id="{0CA3967E-8550-5544-9DA3-B0906C09E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930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9" name="Freeform 574">
              <a:extLst>
                <a:ext uri="{FF2B5EF4-FFF2-40B4-BE49-F238E27FC236}">
                  <a16:creationId xmlns:a16="http://schemas.microsoft.com/office/drawing/2014/main" id="{D5A82492-83AB-604F-8917-A0A3BFF71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" y="293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0" name="Rectangle 575">
              <a:extLst>
                <a:ext uri="{FF2B5EF4-FFF2-40B4-BE49-F238E27FC236}">
                  <a16:creationId xmlns:a16="http://schemas.microsoft.com/office/drawing/2014/main" id="{A0DA38BE-4E1E-314D-A6FE-016AD6B7C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6" y="2941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1" name="Freeform 576">
              <a:extLst>
                <a:ext uri="{FF2B5EF4-FFF2-40B4-BE49-F238E27FC236}">
                  <a16:creationId xmlns:a16="http://schemas.microsoft.com/office/drawing/2014/main" id="{278453C5-1D5B-4F4D-AD45-B3A57B076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931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2" name="Freeform 577">
              <a:extLst>
                <a:ext uri="{FF2B5EF4-FFF2-40B4-BE49-F238E27FC236}">
                  <a16:creationId xmlns:a16="http://schemas.microsoft.com/office/drawing/2014/main" id="{E52B70AF-6C9B-6847-8487-AFD3B443F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" y="2933"/>
              <a:ext cx="1" cy="3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0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3" name="Freeform 578">
              <a:extLst>
                <a:ext uri="{FF2B5EF4-FFF2-40B4-BE49-F238E27FC236}">
                  <a16:creationId xmlns:a16="http://schemas.microsoft.com/office/drawing/2014/main" id="{3CA8C8CA-2C09-CD42-B26E-ADB0F430F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1" y="2930"/>
              <a:ext cx="2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4" name="Freeform 579">
              <a:extLst>
                <a:ext uri="{FF2B5EF4-FFF2-40B4-BE49-F238E27FC236}">
                  <a16:creationId xmlns:a16="http://schemas.microsoft.com/office/drawing/2014/main" id="{1EDF171F-C921-294F-9210-64E3147CF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" y="2928"/>
              <a:ext cx="16" cy="12"/>
            </a:xfrm>
            <a:custGeom>
              <a:avLst/>
              <a:gdLst>
                <a:gd name="T0" fmla="*/ 3 w 20"/>
                <a:gd name="T1" fmla="*/ 9 h 15"/>
                <a:gd name="T2" fmla="*/ 2 w 20"/>
                <a:gd name="T3" fmla="*/ 12 h 15"/>
                <a:gd name="T4" fmla="*/ 10 w 20"/>
                <a:gd name="T5" fmla="*/ 6 h 15"/>
                <a:gd name="T6" fmla="*/ 3 w 20"/>
                <a:gd name="T7" fmla="*/ 12 h 15"/>
                <a:gd name="T8" fmla="*/ 10 w 20"/>
                <a:gd name="T9" fmla="*/ 10 h 15"/>
                <a:gd name="T10" fmla="*/ 7 w 20"/>
                <a:gd name="T11" fmla="*/ 13 h 15"/>
                <a:gd name="T12" fmla="*/ 15 w 20"/>
                <a:gd name="T13" fmla="*/ 7 h 15"/>
                <a:gd name="T14" fmla="*/ 8 w 20"/>
                <a:gd name="T15" fmla="*/ 14 h 15"/>
                <a:gd name="T16" fmla="*/ 7 w 20"/>
                <a:gd name="T17" fmla="*/ 15 h 15"/>
                <a:gd name="T18" fmla="*/ 11 w 20"/>
                <a:gd name="T19" fmla="*/ 14 h 15"/>
                <a:gd name="T20" fmla="*/ 15 w 20"/>
                <a:gd name="T21" fmla="*/ 9 h 15"/>
                <a:gd name="T22" fmla="*/ 19 w 20"/>
                <a:gd name="T23" fmla="*/ 5 h 15"/>
                <a:gd name="T24" fmla="*/ 15 w 20"/>
                <a:gd name="T25" fmla="*/ 7 h 15"/>
                <a:gd name="T26" fmla="*/ 18 w 20"/>
                <a:gd name="T27" fmla="*/ 5 h 15"/>
                <a:gd name="T28" fmla="*/ 16 w 20"/>
                <a:gd name="T29" fmla="*/ 6 h 15"/>
                <a:gd name="T30" fmla="*/ 18 w 20"/>
                <a:gd name="T31" fmla="*/ 4 h 15"/>
                <a:gd name="T32" fmla="*/ 15 w 20"/>
                <a:gd name="T33" fmla="*/ 6 h 15"/>
                <a:gd name="T34" fmla="*/ 16 w 20"/>
                <a:gd name="T35" fmla="*/ 5 h 15"/>
                <a:gd name="T36" fmla="*/ 12 w 20"/>
                <a:gd name="T37" fmla="*/ 8 h 15"/>
                <a:gd name="T38" fmla="*/ 16 w 20"/>
                <a:gd name="T39" fmla="*/ 4 h 15"/>
                <a:gd name="T40" fmla="*/ 13 w 20"/>
                <a:gd name="T41" fmla="*/ 7 h 15"/>
                <a:gd name="T42" fmla="*/ 17 w 20"/>
                <a:gd name="T43" fmla="*/ 2 h 15"/>
                <a:gd name="T44" fmla="*/ 14 w 20"/>
                <a:gd name="T45" fmla="*/ 4 h 15"/>
                <a:gd name="T46" fmla="*/ 17 w 20"/>
                <a:gd name="T47" fmla="*/ 3 h 15"/>
                <a:gd name="T48" fmla="*/ 9 w 20"/>
                <a:gd name="T49" fmla="*/ 9 h 15"/>
                <a:gd name="T50" fmla="*/ 15 w 20"/>
                <a:gd name="T51" fmla="*/ 3 h 15"/>
                <a:gd name="T52" fmla="*/ 13 w 20"/>
                <a:gd name="T53" fmla="*/ 3 h 15"/>
                <a:gd name="T54" fmla="*/ 14 w 20"/>
                <a:gd name="T55" fmla="*/ 2 h 15"/>
                <a:gd name="T56" fmla="*/ 11 w 20"/>
                <a:gd name="T57" fmla="*/ 3 h 15"/>
                <a:gd name="T58" fmla="*/ 10 w 20"/>
                <a:gd name="T59" fmla="*/ 4 h 15"/>
                <a:gd name="T60" fmla="*/ 7 w 20"/>
                <a:gd name="T61" fmla="*/ 6 h 15"/>
                <a:gd name="T62" fmla="*/ 9 w 20"/>
                <a:gd name="T63" fmla="*/ 5 h 15"/>
                <a:gd name="T64" fmla="*/ 4 w 20"/>
                <a:gd name="T65" fmla="*/ 7 h 15"/>
                <a:gd name="T66" fmla="*/ 7 w 20"/>
                <a:gd name="T67" fmla="*/ 6 h 15"/>
                <a:gd name="T68" fmla="*/ 3 w 20"/>
                <a:gd name="T6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" h="15">
                  <a:moveTo>
                    <a:pt x="3" y="9"/>
                  </a:moveTo>
                  <a:cubicBezTo>
                    <a:pt x="0" y="12"/>
                    <a:pt x="2" y="11"/>
                    <a:pt x="2" y="12"/>
                  </a:cubicBezTo>
                  <a:cubicBezTo>
                    <a:pt x="4" y="11"/>
                    <a:pt x="10" y="6"/>
                    <a:pt x="10" y="6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3"/>
                    <a:pt x="4" y="15"/>
                    <a:pt x="10" y="10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17" y="4"/>
                    <a:pt x="15" y="7"/>
                  </a:cubicBezTo>
                  <a:cubicBezTo>
                    <a:pt x="11" y="10"/>
                    <a:pt x="12" y="11"/>
                    <a:pt x="8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11" y="13"/>
                    <a:pt x="11" y="14"/>
                  </a:cubicBezTo>
                  <a:cubicBezTo>
                    <a:pt x="12" y="12"/>
                    <a:pt x="15" y="9"/>
                    <a:pt x="15" y="9"/>
                  </a:cubicBezTo>
                  <a:cubicBezTo>
                    <a:pt x="15" y="9"/>
                    <a:pt x="17" y="7"/>
                    <a:pt x="19" y="5"/>
                  </a:cubicBezTo>
                  <a:cubicBezTo>
                    <a:pt x="17" y="7"/>
                    <a:pt x="18" y="5"/>
                    <a:pt x="15" y="7"/>
                  </a:cubicBezTo>
                  <a:cubicBezTo>
                    <a:pt x="17" y="5"/>
                    <a:pt x="16" y="7"/>
                    <a:pt x="18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8" y="4"/>
                    <a:pt x="18" y="4"/>
                  </a:cubicBezTo>
                  <a:cubicBezTo>
                    <a:pt x="17" y="5"/>
                    <a:pt x="15" y="6"/>
                    <a:pt x="15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6"/>
                    <a:pt x="16" y="4"/>
                    <a:pt x="12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5"/>
                    <a:pt x="20" y="0"/>
                    <a:pt x="17" y="2"/>
                  </a:cubicBezTo>
                  <a:cubicBezTo>
                    <a:pt x="16" y="3"/>
                    <a:pt x="14" y="4"/>
                    <a:pt x="14" y="4"/>
                  </a:cubicBezTo>
                  <a:cubicBezTo>
                    <a:pt x="12" y="6"/>
                    <a:pt x="16" y="3"/>
                    <a:pt x="17" y="3"/>
                  </a:cubicBezTo>
                  <a:cubicBezTo>
                    <a:pt x="14" y="5"/>
                    <a:pt x="11" y="7"/>
                    <a:pt x="9" y="9"/>
                  </a:cubicBezTo>
                  <a:cubicBezTo>
                    <a:pt x="12" y="6"/>
                    <a:pt x="8" y="8"/>
                    <a:pt x="15" y="3"/>
                  </a:cubicBezTo>
                  <a:cubicBezTo>
                    <a:pt x="15" y="2"/>
                    <a:pt x="12" y="5"/>
                    <a:pt x="13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9" y="6"/>
                    <a:pt x="16" y="0"/>
                    <a:pt x="11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3" y="8"/>
                    <a:pt x="6" y="6"/>
                    <a:pt x="7" y="6"/>
                  </a:cubicBezTo>
                  <a:cubicBezTo>
                    <a:pt x="5" y="7"/>
                    <a:pt x="2" y="9"/>
                    <a:pt x="3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5" name="Freeform 580">
              <a:extLst>
                <a:ext uri="{FF2B5EF4-FFF2-40B4-BE49-F238E27FC236}">
                  <a16:creationId xmlns:a16="http://schemas.microsoft.com/office/drawing/2014/main" id="{56DDDA40-C3ED-8344-9CF6-537D68092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" y="2931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6" name="Freeform 581">
              <a:extLst>
                <a:ext uri="{FF2B5EF4-FFF2-40B4-BE49-F238E27FC236}">
                  <a16:creationId xmlns:a16="http://schemas.microsoft.com/office/drawing/2014/main" id="{E20B6523-51BA-AD41-8998-745931FCE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925"/>
              <a:ext cx="22" cy="11"/>
            </a:xfrm>
            <a:custGeom>
              <a:avLst/>
              <a:gdLst>
                <a:gd name="T0" fmla="*/ 15 w 28"/>
                <a:gd name="T1" fmla="*/ 6 h 13"/>
                <a:gd name="T2" fmla="*/ 20 w 28"/>
                <a:gd name="T3" fmla="*/ 3 h 13"/>
                <a:gd name="T4" fmla="*/ 11 w 28"/>
                <a:gd name="T5" fmla="*/ 9 h 13"/>
                <a:gd name="T6" fmla="*/ 9 w 28"/>
                <a:gd name="T7" fmla="*/ 9 h 13"/>
                <a:gd name="T8" fmla="*/ 17 w 28"/>
                <a:gd name="T9" fmla="*/ 5 h 13"/>
                <a:gd name="T10" fmla="*/ 18 w 28"/>
                <a:gd name="T11" fmla="*/ 3 h 13"/>
                <a:gd name="T12" fmla="*/ 13 w 28"/>
                <a:gd name="T13" fmla="*/ 6 h 13"/>
                <a:gd name="T14" fmla="*/ 9 w 28"/>
                <a:gd name="T15" fmla="*/ 7 h 13"/>
                <a:gd name="T16" fmla="*/ 11 w 28"/>
                <a:gd name="T17" fmla="*/ 6 h 13"/>
                <a:gd name="T18" fmla="*/ 17 w 28"/>
                <a:gd name="T19" fmla="*/ 3 h 13"/>
                <a:gd name="T20" fmla="*/ 2 w 28"/>
                <a:gd name="T21" fmla="*/ 8 h 13"/>
                <a:gd name="T22" fmla="*/ 3 w 28"/>
                <a:gd name="T23" fmla="*/ 9 h 13"/>
                <a:gd name="T24" fmla="*/ 9 w 28"/>
                <a:gd name="T25" fmla="*/ 6 h 13"/>
                <a:gd name="T26" fmla="*/ 8 w 28"/>
                <a:gd name="T27" fmla="*/ 7 h 13"/>
                <a:gd name="T28" fmla="*/ 4 w 28"/>
                <a:gd name="T29" fmla="*/ 8 h 13"/>
                <a:gd name="T30" fmla="*/ 7 w 28"/>
                <a:gd name="T31" fmla="*/ 13 h 13"/>
                <a:gd name="T32" fmla="*/ 7 w 28"/>
                <a:gd name="T33" fmla="*/ 12 h 13"/>
                <a:gd name="T34" fmla="*/ 11 w 28"/>
                <a:gd name="T35" fmla="*/ 10 h 13"/>
                <a:gd name="T36" fmla="*/ 16 w 28"/>
                <a:gd name="T37" fmla="*/ 6 h 13"/>
                <a:gd name="T38" fmla="*/ 15 w 28"/>
                <a:gd name="T39" fmla="*/ 8 h 13"/>
                <a:gd name="T40" fmla="*/ 21 w 28"/>
                <a:gd name="T41" fmla="*/ 4 h 13"/>
                <a:gd name="T42" fmla="*/ 24 w 28"/>
                <a:gd name="T43" fmla="*/ 3 h 13"/>
                <a:gd name="T44" fmla="*/ 23 w 28"/>
                <a:gd name="T45" fmla="*/ 2 h 13"/>
                <a:gd name="T46" fmla="*/ 15 w 28"/>
                <a:gd name="T4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13">
                  <a:moveTo>
                    <a:pt x="15" y="6"/>
                  </a:moveTo>
                  <a:cubicBezTo>
                    <a:pt x="16" y="6"/>
                    <a:pt x="19" y="5"/>
                    <a:pt x="20" y="3"/>
                  </a:cubicBezTo>
                  <a:cubicBezTo>
                    <a:pt x="17" y="5"/>
                    <a:pt x="15" y="7"/>
                    <a:pt x="11" y="9"/>
                  </a:cubicBezTo>
                  <a:cubicBezTo>
                    <a:pt x="13" y="7"/>
                    <a:pt x="9" y="9"/>
                    <a:pt x="9" y="9"/>
                  </a:cubicBezTo>
                  <a:cubicBezTo>
                    <a:pt x="11" y="8"/>
                    <a:pt x="16" y="5"/>
                    <a:pt x="17" y="5"/>
                  </a:cubicBezTo>
                  <a:cubicBezTo>
                    <a:pt x="16" y="5"/>
                    <a:pt x="18" y="4"/>
                    <a:pt x="18" y="3"/>
                  </a:cubicBezTo>
                  <a:cubicBezTo>
                    <a:pt x="15" y="6"/>
                    <a:pt x="16" y="4"/>
                    <a:pt x="13" y="6"/>
                  </a:cubicBezTo>
                  <a:cubicBezTo>
                    <a:pt x="10" y="8"/>
                    <a:pt x="7" y="8"/>
                    <a:pt x="9" y="7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5" y="4"/>
                    <a:pt x="13" y="5"/>
                    <a:pt x="17" y="3"/>
                  </a:cubicBezTo>
                  <a:cubicBezTo>
                    <a:pt x="11" y="6"/>
                    <a:pt x="10" y="4"/>
                    <a:pt x="2" y="8"/>
                  </a:cubicBezTo>
                  <a:cubicBezTo>
                    <a:pt x="0" y="9"/>
                    <a:pt x="2" y="8"/>
                    <a:pt x="3" y="9"/>
                  </a:cubicBezTo>
                  <a:cubicBezTo>
                    <a:pt x="4" y="7"/>
                    <a:pt x="8" y="6"/>
                    <a:pt x="9" y="6"/>
                  </a:cubicBezTo>
                  <a:cubicBezTo>
                    <a:pt x="8" y="6"/>
                    <a:pt x="11" y="5"/>
                    <a:pt x="8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10"/>
                    <a:pt x="5" y="12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11"/>
                    <a:pt x="10" y="11"/>
                    <a:pt x="11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7" y="6"/>
                    <a:pt x="15" y="8"/>
                  </a:cubicBezTo>
                  <a:cubicBezTo>
                    <a:pt x="18" y="6"/>
                    <a:pt x="19" y="5"/>
                    <a:pt x="21" y="4"/>
                  </a:cubicBezTo>
                  <a:cubicBezTo>
                    <a:pt x="22" y="4"/>
                    <a:pt x="20" y="5"/>
                    <a:pt x="24" y="3"/>
                  </a:cubicBezTo>
                  <a:cubicBezTo>
                    <a:pt x="28" y="0"/>
                    <a:pt x="20" y="5"/>
                    <a:pt x="23" y="2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7" name="Freeform 582">
              <a:extLst>
                <a:ext uri="{FF2B5EF4-FFF2-40B4-BE49-F238E27FC236}">
                  <a16:creationId xmlns:a16="http://schemas.microsoft.com/office/drawing/2014/main" id="{E5D02AF0-B60F-7742-BB3A-2C3B90193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" y="2930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8" name="Freeform 583">
              <a:extLst>
                <a:ext uri="{FF2B5EF4-FFF2-40B4-BE49-F238E27FC236}">
                  <a16:creationId xmlns:a16="http://schemas.microsoft.com/office/drawing/2014/main" id="{FCAC4A9A-3C20-2D49-8590-29DF97BF6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" y="2934"/>
              <a:ext cx="4" cy="2"/>
            </a:xfrm>
            <a:custGeom>
              <a:avLst/>
              <a:gdLst>
                <a:gd name="T0" fmla="*/ 0 w 4"/>
                <a:gd name="T1" fmla="*/ 3 h 3"/>
                <a:gd name="T2" fmla="*/ 3 w 4"/>
                <a:gd name="T3" fmla="*/ 1 h 3"/>
                <a:gd name="T4" fmla="*/ 0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2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9" name="Freeform 584">
              <a:extLst>
                <a:ext uri="{FF2B5EF4-FFF2-40B4-BE49-F238E27FC236}">
                  <a16:creationId xmlns:a16="http://schemas.microsoft.com/office/drawing/2014/main" id="{83E71E5D-5B5B-294F-A5E9-562F63A5F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927"/>
              <a:ext cx="2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0" name="Freeform 585">
              <a:extLst>
                <a:ext uri="{FF2B5EF4-FFF2-40B4-BE49-F238E27FC236}">
                  <a16:creationId xmlns:a16="http://schemas.microsoft.com/office/drawing/2014/main" id="{9F1D140B-B010-0C46-8346-A57A25DF2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927"/>
              <a:ext cx="9" cy="4"/>
            </a:xfrm>
            <a:custGeom>
              <a:avLst/>
              <a:gdLst>
                <a:gd name="T0" fmla="*/ 0 w 12"/>
                <a:gd name="T1" fmla="*/ 3 h 5"/>
                <a:gd name="T2" fmla="*/ 1 w 12"/>
                <a:gd name="T3" fmla="*/ 5 h 5"/>
                <a:gd name="T4" fmla="*/ 12 w 12"/>
                <a:gd name="T5" fmla="*/ 0 h 5"/>
                <a:gd name="T6" fmla="*/ 4 w 12"/>
                <a:gd name="T7" fmla="*/ 3 h 5"/>
                <a:gd name="T8" fmla="*/ 4 w 12"/>
                <a:gd name="T9" fmla="*/ 2 h 5"/>
                <a:gd name="T10" fmla="*/ 0 w 12"/>
                <a:gd name="T1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">
                  <a:moveTo>
                    <a:pt x="0" y="3"/>
                  </a:moveTo>
                  <a:cubicBezTo>
                    <a:pt x="1" y="4"/>
                    <a:pt x="4" y="3"/>
                    <a:pt x="1" y="5"/>
                  </a:cubicBezTo>
                  <a:cubicBezTo>
                    <a:pt x="5" y="4"/>
                    <a:pt x="8" y="2"/>
                    <a:pt x="12" y="0"/>
                  </a:cubicBezTo>
                  <a:cubicBezTo>
                    <a:pt x="12" y="0"/>
                    <a:pt x="6" y="3"/>
                    <a:pt x="4" y="3"/>
                  </a:cubicBezTo>
                  <a:cubicBezTo>
                    <a:pt x="8" y="1"/>
                    <a:pt x="3" y="2"/>
                    <a:pt x="4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1" name="Freeform 586">
              <a:extLst>
                <a:ext uri="{FF2B5EF4-FFF2-40B4-BE49-F238E27FC236}">
                  <a16:creationId xmlns:a16="http://schemas.microsoft.com/office/drawing/2014/main" id="{44FF39D8-2D09-C240-B72F-6BCC7022C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" y="2914"/>
              <a:ext cx="20" cy="15"/>
            </a:xfrm>
            <a:custGeom>
              <a:avLst/>
              <a:gdLst>
                <a:gd name="T0" fmla="*/ 15 w 24"/>
                <a:gd name="T1" fmla="*/ 13 h 19"/>
                <a:gd name="T2" fmla="*/ 13 w 24"/>
                <a:gd name="T3" fmla="*/ 13 h 19"/>
                <a:gd name="T4" fmla="*/ 16 w 24"/>
                <a:gd name="T5" fmla="*/ 12 h 19"/>
                <a:gd name="T6" fmla="*/ 18 w 24"/>
                <a:gd name="T7" fmla="*/ 11 h 19"/>
                <a:gd name="T8" fmla="*/ 16 w 24"/>
                <a:gd name="T9" fmla="*/ 12 h 19"/>
                <a:gd name="T10" fmla="*/ 14 w 24"/>
                <a:gd name="T11" fmla="*/ 11 h 19"/>
                <a:gd name="T12" fmla="*/ 9 w 24"/>
                <a:gd name="T13" fmla="*/ 12 h 19"/>
                <a:gd name="T14" fmla="*/ 17 w 24"/>
                <a:gd name="T15" fmla="*/ 9 h 19"/>
                <a:gd name="T16" fmla="*/ 6 w 24"/>
                <a:gd name="T17" fmla="*/ 11 h 19"/>
                <a:gd name="T18" fmla="*/ 10 w 24"/>
                <a:gd name="T19" fmla="*/ 9 h 19"/>
                <a:gd name="T20" fmla="*/ 10 w 24"/>
                <a:gd name="T21" fmla="*/ 9 h 19"/>
                <a:gd name="T22" fmla="*/ 10 w 24"/>
                <a:gd name="T23" fmla="*/ 8 h 19"/>
                <a:gd name="T24" fmla="*/ 16 w 24"/>
                <a:gd name="T25" fmla="*/ 8 h 19"/>
                <a:gd name="T26" fmla="*/ 15 w 24"/>
                <a:gd name="T27" fmla="*/ 7 h 19"/>
                <a:gd name="T28" fmla="*/ 17 w 24"/>
                <a:gd name="T29" fmla="*/ 6 h 19"/>
                <a:gd name="T30" fmla="*/ 13 w 24"/>
                <a:gd name="T31" fmla="*/ 4 h 19"/>
                <a:gd name="T32" fmla="*/ 17 w 24"/>
                <a:gd name="T33" fmla="*/ 4 h 19"/>
                <a:gd name="T34" fmla="*/ 7 w 24"/>
                <a:gd name="T35" fmla="*/ 4 h 19"/>
                <a:gd name="T36" fmla="*/ 8 w 24"/>
                <a:gd name="T37" fmla="*/ 3 h 19"/>
                <a:gd name="T38" fmla="*/ 14 w 24"/>
                <a:gd name="T39" fmla="*/ 4 h 19"/>
                <a:gd name="T40" fmla="*/ 11 w 24"/>
                <a:gd name="T41" fmla="*/ 3 h 19"/>
                <a:gd name="T42" fmla="*/ 17 w 24"/>
                <a:gd name="T43" fmla="*/ 3 h 19"/>
                <a:gd name="T44" fmla="*/ 9 w 24"/>
                <a:gd name="T45" fmla="*/ 1 h 19"/>
                <a:gd name="T46" fmla="*/ 10 w 24"/>
                <a:gd name="T47" fmla="*/ 1 h 19"/>
                <a:gd name="T48" fmla="*/ 1 w 24"/>
                <a:gd name="T49" fmla="*/ 1 h 19"/>
                <a:gd name="T50" fmla="*/ 2 w 24"/>
                <a:gd name="T51" fmla="*/ 5 h 19"/>
                <a:gd name="T52" fmla="*/ 7 w 24"/>
                <a:gd name="T53" fmla="*/ 6 h 19"/>
                <a:gd name="T54" fmla="*/ 1 w 24"/>
                <a:gd name="T55" fmla="*/ 7 h 19"/>
                <a:gd name="T56" fmla="*/ 7 w 24"/>
                <a:gd name="T57" fmla="*/ 6 h 19"/>
                <a:gd name="T58" fmla="*/ 2 w 24"/>
                <a:gd name="T59" fmla="*/ 7 h 19"/>
                <a:gd name="T60" fmla="*/ 7 w 24"/>
                <a:gd name="T61" fmla="*/ 7 h 19"/>
                <a:gd name="T62" fmla="*/ 0 w 24"/>
                <a:gd name="T63" fmla="*/ 8 h 19"/>
                <a:gd name="T64" fmla="*/ 5 w 24"/>
                <a:gd name="T65" fmla="*/ 15 h 19"/>
                <a:gd name="T66" fmla="*/ 9 w 24"/>
                <a:gd name="T67" fmla="*/ 14 h 19"/>
                <a:gd name="T68" fmla="*/ 10 w 24"/>
                <a:gd name="T69" fmla="*/ 16 h 19"/>
                <a:gd name="T70" fmla="*/ 14 w 24"/>
                <a:gd name="T71" fmla="*/ 15 h 19"/>
                <a:gd name="T72" fmla="*/ 5 w 24"/>
                <a:gd name="T73" fmla="*/ 18 h 19"/>
                <a:gd name="T74" fmla="*/ 6 w 24"/>
                <a:gd name="T75" fmla="*/ 18 h 19"/>
                <a:gd name="T76" fmla="*/ 8 w 24"/>
                <a:gd name="T77" fmla="*/ 17 h 19"/>
                <a:gd name="T78" fmla="*/ 6 w 24"/>
                <a:gd name="T79" fmla="*/ 19 h 19"/>
                <a:gd name="T80" fmla="*/ 17 w 24"/>
                <a:gd name="T81" fmla="*/ 14 h 19"/>
                <a:gd name="T82" fmla="*/ 21 w 24"/>
                <a:gd name="T83" fmla="*/ 11 h 19"/>
                <a:gd name="T84" fmla="*/ 15 w 24"/>
                <a:gd name="T85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" h="19">
                  <a:moveTo>
                    <a:pt x="15" y="13"/>
                  </a:moveTo>
                  <a:cubicBezTo>
                    <a:pt x="15" y="13"/>
                    <a:pt x="12" y="13"/>
                    <a:pt x="13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21" y="11"/>
                    <a:pt x="15" y="12"/>
                    <a:pt x="18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1"/>
                    <a:pt x="12" y="12"/>
                    <a:pt x="14" y="11"/>
                  </a:cubicBezTo>
                  <a:cubicBezTo>
                    <a:pt x="13" y="11"/>
                    <a:pt x="13" y="11"/>
                    <a:pt x="9" y="12"/>
                  </a:cubicBezTo>
                  <a:cubicBezTo>
                    <a:pt x="14" y="10"/>
                    <a:pt x="14" y="10"/>
                    <a:pt x="17" y="9"/>
                  </a:cubicBezTo>
                  <a:cubicBezTo>
                    <a:pt x="15" y="9"/>
                    <a:pt x="11" y="10"/>
                    <a:pt x="6" y="11"/>
                  </a:cubicBezTo>
                  <a:cubicBezTo>
                    <a:pt x="12" y="9"/>
                    <a:pt x="5" y="10"/>
                    <a:pt x="10" y="9"/>
                  </a:cubicBezTo>
                  <a:cubicBezTo>
                    <a:pt x="10" y="9"/>
                    <a:pt x="11" y="9"/>
                    <a:pt x="10" y="9"/>
                  </a:cubicBezTo>
                  <a:cubicBezTo>
                    <a:pt x="16" y="8"/>
                    <a:pt x="9" y="9"/>
                    <a:pt x="10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7"/>
                    <a:pt x="11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3" y="6"/>
                    <a:pt x="15" y="5"/>
                    <a:pt x="13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3" y="3"/>
                    <a:pt x="15" y="5"/>
                    <a:pt x="7" y="4"/>
                  </a:cubicBezTo>
                  <a:cubicBezTo>
                    <a:pt x="16" y="4"/>
                    <a:pt x="4" y="4"/>
                    <a:pt x="8" y="3"/>
                  </a:cubicBezTo>
                  <a:cubicBezTo>
                    <a:pt x="11" y="3"/>
                    <a:pt x="10" y="4"/>
                    <a:pt x="14" y="4"/>
                  </a:cubicBezTo>
                  <a:cubicBezTo>
                    <a:pt x="9" y="3"/>
                    <a:pt x="13" y="3"/>
                    <a:pt x="11" y="3"/>
                  </a:cubicBezTo>
                  <a:cubicBezTo>
                    <a:pt x="16" y="3"/>
                    <a:pt x="12" y="2"/>
                    <a:pt x="17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1"/>
                    <a:pt x="3" y="0"/>
                    <a:pt x="1" y="1"/>
                  </a:cubicBezTo>
                  <a:cubicBezTo>
                    <a:pt x="3" y="2"/>
                    <a:pt x="5" y="4"/>
                    <a:pt x="2" y="5"/>
                  </a:cubicBezTo>
                  <a:cubicBezTo>
                    <a:pt x="8" y="5"/>
                    <a:pt x="2" y="6"/>
                    <a:pt x="7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7"/>
                    <a:pt x="5" y="6"/>
                    <a:pt x="7" y="6"/>
                  </a:cubicBezTo>
                  <a:cubicBezTo>
                    <a:pt x="8" y="7"/>
                    <a:pt x="4" y="7"/>
                    <a:pt x="2" y="7"/>
                  </a:cubicBezTo>
                  <a:cubicBezTo>
                    <a:pt x="2" y="8"/>
                    <a:pt x="4" y="7"/>
                    <a:pt x="7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10"/>
                    <a:pt x="8" y="12"/>
                    <a:pt x="5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5"/>
                    <a:pt x="19" y="12"/>
                    <a:pt x="10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5"/>
                    <a:pt x="7" y="17"/>
                    <a:pt x="5" y="18"/>
                  </a:cubicBezTo>
                  <a:cubicBezTo>
                    <a:pt x="6" y="18"/>
                    <a:pt x="5" y="19"/>
                    <a:pt x="6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1" y="16"/>
                    <a:pt x="9" y="17"/>
                    <a:pt x="6" y="19"/>
                  </a:cubicBezTo>
                  <a:cubicBezTo>
                    <a:pt x="11" y="18"/>
                    <a:pt x="13" y="15"/>
                    <a:pt x="17" y="14"/>
                  </a:cubicBezTo>
                  <a:cubicBezTo>
                    <a:pt x="9" y="16"/>
                    <a:pt x="24" y="11"/>
                    <a:pt x="21" y="11"/>
                  </a:cubicBezTo>
                  <a:cubicBezTo>
                    <a:pt x="18" y="11"/>
                    <a:pt x="17" y="12"/>
                    <a:pt x="15" y="1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2" name="Freeform 587">
              <a:extLst>
                <a:ext uri="{FF2B5EF4-FFF2-40B4-BE49-F238E27FC236}">
                  <a16:creationId xmlns:a16="http://schemas.microsoft.com/office/drawing/2014/main" id="{97DB0562-DDD8-F84C-93A7-A92D30E7E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928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3" name="Freeform 588">
              <a:extLst>
                <a:ext uri="{FF2B5EF4-FFF2-40B4-BE49-F238E27FC236}">
                  <a16:creationId xmlns:a16="http://schemas.microsoft.com/office/drawing/2014/main" id="{FB9631A3-25A5-2E4C-A759-DFACDFEF6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" y="2914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4" name="Rectangle 589">
              <a:extLst>
                <a:ext uri="{FF2B5EF4-FFF2-40B4-BE49-F238E27FC236}">
                  <a16:creationId xmlns:a16="http://schemas.microsoft.com/office/drawing/2014/main" id="{B361C7A4-655D-F946-9400-C4586651A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1" y="2929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5" name="Freeform 590">
              <a:extLst>
                <a:ext uri="{FF2B5EF4-FFF2-40B4-BE49-F238E27FC236}">
                  <a16:creationId xmlns:a16="http://schemas.microsoft.com/office/drawing/2014/main" id="{D868F66E-C722-0146-B652-D44CD3700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926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6" name="Freeform 591">
              <a:extLst>
                <a:ext uri="{FF2B5EF4-FFF2-40B4-BE49-F238E27FC236}">
                  <a16:creationId xmlns:a16="http://schemas.microsoft.com/office/drawing/2014/main" id="{DF0E6781-7A9D-164A-B1FB-87A667053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7" y="2913"/>
              <a:ext cx="2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7" name="Freeform 592">
              <a:extLst>
                <a:ext uri="{FF2B5EF4-FFF2-40B4-BE49-F238E27FC236}">
                  <a16:creationId xmlns:a16="http://schemas.microsoft.com/office/drawing/2014/main" id="{61BA01E8-DD03-4240-BB39-CEFCBB482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" y="290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8" name="Freeform 593">
              <a:extLst>
                <a:ext uri="{FF2B5EF4-FFF2-40B4-BE49-F238E27FC236}">
                  <a16:creationId xmlns:a16="http://schemas.microsoft.com/office/drawing/2014/main" id="{340E5DBB-34AA-A447-BA11-E0892DC5F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" y="2885"/>
              <a:ext cx="22" cy="29"/>
            </a:xfrm>
            <a:custGeom>
              <a:avLst/>
              <a:gdLst>
                <a:gd name="T0" fmla="*/ 17 w 27"/>
                <a:gd name="T1" fmla="*/ 7 h 35"/>
                <a:gd name="T2" fmla="*/ 12 w 27"/>
                <a:gd name="T3" fmla="*/ 3 h 35"/>
                <a:gd name="T4" fmla="*/ 9 w 27"/>
                <a:gd name="T5" fmla="*/ 2 h 35"/>
                <a:gd name="T6" fmla="*/ 11 w 27"/>
                <a:gd name="T7" fmla="*/ 5 h 35"/>
                <a:gd name="T8" fmla="*/ 9 w 27"/>
                <a:gd name="T9" fmla="*/ 9 h 35"/>
                <a:gd name="T10" fmla="*/ 6 w 27"/>
                <a:gd name="T11" fmla="*/ 10 h 35"/>
                <a:gd name="T12" fmla="*/ 10 w 27"/>
                <a:gd name="T13" fmla="*/ 16 h 35"/>
                <a:gd name="T14" fmla="*/ 8 w 27"/>
                <a:gd name="T15" fmla="*/ 15 h 35"/>
                <a:gd name="T16" fmla="*/ 6 w 27"/>
                <a:gd name="T17" fmla="*/ 16 h 35"/>
                <a:gd name="T18" fmla="*/ 15 w 27"/>
                <a:gd name="T19" fmla="*/ 21 h 35"/>
                <a:gd name="T20" fmla="*/ 14 w 27"/>
                <a:gd name="T21" fmla="*/ 23 h 35"/>
                <a:gd name="T22" fmla="*/ 10 w 27"/>
                <a:gd name="T23" fmla="*/ 22 h 35"/>
                <a:gd name="T24" fmla="*/ 9 w 27"/>
                <a:gd name="T25" fmla="*/ 24 h 35"/>
                <a:gd name="T26" fmla="*/ 7 w 27"/>
                <a:gd name="T27" fmla="*/ 26 h 35"/>
                <a:gd name="T28" fmla="*/ 8 w 27"/>
                <a:gd name="T29" fmla="*/ 28 h 35"/>
                <a:gd name="T30" fmla="*/ 12 w 27"/>
                <a:gd name="T31" fmla="*/ 30 h 35"/>
                <a:gd name="T32" fmla="*/ 7 w 27"/>
                <a:gd name="T33" fmla="*/ 29 h 35"/>
                <a:gd name="T34" fmla="*/ 8 w 27"/>
                <a:gd name="T35" fmla="*/ 31 h 35"/>
                <a:gd name="T36" fmla="*/ 7 w 27"/>
                <a:gd name="T37" fmla="*/ 35 h 35"/>
                <a:gd name="T38" fmla="*/ 9 w 27"/>
                <a:gd name="T39" fmla="*/ 33 h 35"/>
                <a:gd name="T40" fmla="*/ 6 w 27"/>
                <a:gd name="T41" fmla="*/ 32 h 35"/>
                <a:gd name="T42" fmla="*/ 17 w 27"/>
                <a:gd name="T43" fmla="*/ 33 h 35"/>
                <a:gd name="T44" fmla="*/ 18 w 27"/>
                <a:gd name="T45" fmla="*/ 33 h 35"/>
                <a:gd name="T46" fmla="*/ 17 w 27"/>
                <a:gd name="T47" fmla="*/ 32 h 35"/>
                <a:gd name="T48" fmla="*/ 19 w 27"/>
                <a:gd name="T49" fmla="*/ 31 h 35"/>
                <a:gd name="T50" fmla="*/ 20 w 27"/>
                <a:gd name="T51" fmla="*/ 30 h 35"/>
                <a:gd name="T52" fmla="*/ 18 w 27"/>
                <a:gd name="T53" fmla="*/ 28 h 35"/>
                <a:gd name="T54" fmla="*/ 19 w 27"/>
                <a:gd name="T55" fmla="*/ 28 h 35"/>
                <a:gd name="T56" fmla="*/ 19 w 27"/>
                <a:gd name="T57" fmla="*/ 28 h 35"/>
                <a:gd name="T58" fmla="*/ 18 w 27"/>
                <a:gd name="T59" fmla="*/ 26 h 35"/>
                <a:gd name="T60" fmla="*/ 16 w 27"/>
                <a:gd name="T61" fmla="*/ 24 h 35"/>
                <a:gd name="T62" fmla="*/ 21 w 27"/>
                <a:gd name="T63" fmla="*/ 26 h 35"/>
                <a:gd name="T64" fmla="*/ 21 w 27"/>
                <a:gd name="T65" fmla="*/ 25 h 35"/>
                <a:gd name="T66" fmla="*/ 17 w 27"/>
                <a:gd name="T67" fmla="*/ 22 h 35"/>
                <a:gd name="T68" fmla="*/ 16 w 27"/>
                <a:gd name="T69" fmla="*/ 19 h 35"/>
                <a:gd name="T70" fmla="*/ 15 w 27"/>
                <a:gd name="T71" fmla="*/ 16 h 35"/>
                <a:gd name="T72" fmla="*/ 16 w 27"/>
                <a:gd name="T73" fmla="*/ 16 h 35"/>
                <a:gd name="T74" fmla="*/ 17 w 27"/>
                <a:gd name="T75" fmla="*/ 12 h 35"/>
                <a:gd name="T76" fmla="*/ 11 w 27"/>
                <a:gd name="T77" fmla="*/ 10 h 35"/>
                <a:gd name="T78" fmla="*/ 20 w 27"/>
                <a:gd name="T7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35">
                  <a:moveTo>
                    <a:pt x="22" y="12"/>
                  </a:moveTo>
                  <a:cubicBezTo>
                    <a:pt x="21" y="11"/>
                    <a:pt x="20" y="10"/>
                    <a:pt x="17" y="7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8" y="8"/>
                    <a:pt x="16" y="5"/>
                    <a:pt x="12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7"/>
                    <a:pt x="11" y="2"/>
                    <a:pt x="9" y="2"/>
                  </a:cubicBezTo>
                  <a:cubicBezTo>
                    <a:pt x="10" y="3"/>
                    <a:pt x="16" y="8"/>
                    <a:pt x="14" y="8"/>
                  </a:cubicBezTo>
                  <a:cubicBezTo>
                    <a:pt x="14" y="8"/>
                    <a:pt x="13" y="6"/>
                    <a:pt x="11" y="5"/>
                  </a:cubicBezTo>
                  <a:cubicBezTo>
                    <a:pt x="10" y="6"/>
                    <a:pt x="16" y="10"/>
                    <a:pt x="16" y="10"/>
                  </a:cubicBezTo>
                  <a:cubicBezTo>
                    <a:pt x="1" y="0"/>
                    <a:pt x="19" y="14"/>
                    <a:pt x="9" y="9"/>
                  </a:cubicBezTo>
                  <a:cubicBezTo>
                    <a:pt x="10" y="10"/>
                    <a:pt x="8" y="10"/>
                    <a:pt x="11" y="12"/>
                  </a:cubicBezTo>
                  <a:cubicBezTo>
                    <a:pt x="7" y="10"/>
                    <a:pt x="10" y="12"/>
                    <a:pt x="6" y="10"/>
                  </a:cubicBezTo>
                  <a:cubicBezTo>
                    <a:pt x="15" y="15"/>
                    <a:pt x="1" y="9"/>
                    <a:pt x="12" y="16"/>
                  </a:cubicBezTo>
                  <a:cubicBezTo>
                    <a:pt x="9" y="15"/>
                    <a:pt x="13" y="16"/>
                    <a:pt x="10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6" y="14"/>
                    <a:pt x="13" y="18"/>
                    <a:pt x="8" y="15"/>
                  </a:cubicBezTo>
                  <a:cubicBezTo>
                    <a:pt x="7" y="16"/>
                    <a:pt x="11" y="17"/>
                    <a:pt x="14" y="19"/>
                  </a:cubicBezTo>
                  <a:cubicBezTo>
                    <a:pt x="12" y="19"/>
                    <a:pt x="11" y="18"/>
                    <a:pt x="6" y="16"/>
                  </a:cubicBezTo>
                  <a:cubicBezTo>
                    <a:pt x="11" y="19"/>
                    <a:pt x="8" y="18"/>
                    <a:pt x="11" y="20"/>
                  </a:cubicBezTo>
                  <a:cubicBezTo>
                    <a:pt x="11" y="20"/>
                    <a:pt x="13" y="20"/>
                    <a:pt x="15" y="21"/>
                  </a:cubicBezTo>
                  <a:cubicBezTo>
                    <a:pt x="13" y="22"/>
                    <a:pt x="18" y="24"/>
                    <a:pt x="19" y="25"/>
                  </a:cubicBezTo>
                  <a:cubicBezTo>
                    <a:pt x="13" y="23"/>
                    <a:pt x="19" y="24"/>
                    <a:pt x="14" y="23"/>
                  </a:cubicBezTo>
                  <a:cubicBezTo>
                    <a:pt x="12" y="21"/>
                    <a:pt x="12" y="21"/>
                    <a:pt x="8" y="18"/>
                  </a:cubicBezTo>
                  <a:cubicBezTo>
                    <a:pt x="7" y="19"/>
                    <a:pt x="8" y="20"/>
                    <a:pt x="10" y="22"/>
                  </a:cubicBezTo>
                  <a:cubicBezTo>
                    <a:pt x="9" y="22"/>
                    <a:pt x="7" y="21"/>
                    <a:pt x="6" y="21"/>
                  </a:cubicBezTo>
                  <a:cubicBezTo>
                    <a:pt x="3" y="21"/>
                    <a:pt x="12" y="25"/>
                    <a:pt x="9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0" y="25"/>
                    <a:pt x="4" y="24"/>
                    <a:pt x="7" y="26"/>
                  </a:cubicBezTo>
                  <a:cubicBezTo>
                    <a:pt x="8" y="26"/>
                    <a:pt x="9" y="26"/>
                    <a:pt x="10" y="27"/>
                  </a:cubicBezTo>
                  <a:cubicBezTo>
                    <a:pt x="2" y="24"/>
                    <a:pt x="14" y="29"/>
                    <a:pt x="8" y="28"/>
                  </a:cubicBezTo>
                  <a:cubicBezTo>
                    <a:pt x="14" y="29"/>
                    <a:pt x="16" y="31"/>
                    <a:pt x="17" y="3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5" y="30"/>
                    <a:pt x="6" y="28"/>
                    <a:pt x="4" y="27"/>
                  </a:cubicBezTo>
                  <a:cubicBezTo>
                    <a:pt x="6" y="28"/>
                    <a:pt x="3" y="28"/>
                    <a:pt x="7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9"/>
                    <a:pt x="13" y="31"/>
                    <a:pt x="8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2"/>
                    <a:pt x="0" y="33"/>
                    <a:pt x="7" y="35"/>
                  </a:cubicBezTo>
                  <a:cubicBezTo>
                    <a:pt x="9" y="35"/>
                    <a:pt x="16" y="35"/>
                    <a:pt x="18" y="35"/>
                  </a:cubicBezTo>
                  <a:cubicBezTo>
                    <a:pt x="15" y="35"/>
                    <a:pt x="11" y="34"/>
                    <a:pt x="9" y="33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0" y="33"/>
                    <a:pt x="8" y="32"/>
                    <a:pt x="6" y="32"/>
                  </a:cubicBezTo>
                  <a:cubicBezTo>
                    <a:pt x="3" y="31"/>
                    <a:pt x="10" y="32"/>
                    <a:pt x="7" y="31"/>
                  </a:cubicBezTo>
                  <a:cubicBezTo>
                    <a:pt x="12" y="32"/>
                    <a:pt x="13" y="33"/>
                    <a:pt x="17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7" y="33"/>
                    <a:pt x="16" y="33"/>
                    <a:pt x="18" y="33"/>
                  </a:cubicBezTo>
                  <a:cubicBezTo>
                    <a:pt x="12" y="31"/>
                    <a:pt x="21" y="33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4" y="31"/>
                    <a:pt x="15" y="31"/>
                    <a:pt x="14" y="31"/>
                  </a:cubicBezTo>
                  <a:cubicBezTo>
                    <a:pt x="18" y="31"/>
                    <a:pt x="17" y="31"/>
                    <a:pt x="19" y="31"/>
                  </a:cubicBezTo>
                  <a:cubicBezTo>
                    <a:pt x="17" y="30"/>
                    <a:pt x="12" y="29"/>
                    <a:pt x="12" y="29"/>
                  </a:cubicBezTo>
                  <a:cubicBezTo>
                    <a:pt x="17" y="30"/>
                    <a:pt x="15" y="29"/>
                    <a:pt x="20" y="30"/>
                  </a:cubicBezTo>
                  <a:cubicBezTo>
                    <a:pt x="14" y="28"/>
                    <a:pt x="18" y="29"/>
                    <a:pt x="15" y="28"/>
                  </a:cubicBezTo>
                  <a:cubicBezTo>
                    <a:pt x="14" y="27"/>
                    <a:pt x="15" y="27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8"/>
                    <a:pt x="16" y="27"/>
                    <a:pt x="19" y="28"/>
                  </a:cubicBezTo>
                  <a:cubicBezTo>
                    <a:pt x="20" y="28"/>
                    <a:pt x="20" y="28"/>
                    <a:pt x="21" y="29"/>
                  </a:cubicBezTo>
                  <a:cubicBezTo>
                    <a:pt x="22" y="29"/>
                    <a:pt x="13" y="25"/>
                    <a:pt x="18" y="26"/>
                  </a:cubicBezTo>
                  <a:cubicBezTo>
                    <a:pt x="16" y="25"/>
                    <a:pt x="16" y="25"/>
                    <a:pt x="10" y="23"/>
                  </a:cubicBezTo>
                  <a:cubicBezTo>
                    <a:pt x="12" y="23"/>
                    <a:pt x="17" y="25"/>
                    <a:pt x="16" y="24"/>
                  </a:cubicBezTo>
                  <a:cubicBezTo>
                    <a:pt x="11" y="22"/>
                    <a:pt x="18" y="25"/>
                    <a:pt x="15" y="23"/>
                  </a:cubicBezTo>
                  <a:cubicBezTo>
                    <a:pt x="20" y="25"/>
                    <a:pt x="16" y="24"/>
                    <a:pt x="21" y="26"/>
                  </a:cubicBezTo>
                  <a:cubicBezTo>
                    <a:pt x="23" y="26"/>
                    <a:pt x="17" y="23"/>
                    <a:pt x="18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16" y="22"/>
                    <a:pt x="20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2"/>
                    <a:pt x="18" y="21"/>
                    <a:pt x="21" y="23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22" y="22"/>
                    <a:pt x="17" y="18"/>
                    <a:pt x="12" y="15"/>
                  </a:cubicBezTo>
                  <a:cubicBezTo>
                    <a:pt x="12" y="15"/>
                    <a:pt x="13" y="15"/>
                    <a:pt x="15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21" y="19"/>
                    <a:pt x="16" y="16"/>
                  </a:cubicBezTo>
                  <a:cubicBezTo>
                    <a:pt x="15" y="14"/>
                    <a:pt x="19" y="17"/>
                    <a:pt x="20" y="18"/>
                  </a:cubicBezTo>
                  <a:cubicBezTo>
                    <a:pt x="14" y="13"/>
                    <a:pt x="26" y="19"/>
                    <a:pt x="17" y="12"/>
                  </a:cubicBezTo>
                  <a:cubicBezTo>
                    <a:pt x="16" y="13"/>
                    <a:pt x="14" y="12"/>
                    <a:pt x="14" y="13"/>
                  </a:cubicBezTo>
                  <a:cubicBezTo>
                    <a:pt x="13" y="12"/>
                    <a:pt x="11" y="10"/>
                    <a:pt x="11" y="10"/>
                  </a:cubicBezTo>
                  <a:cubicBezTo>
                    <a:pt x="11" y="9"/>
                    <a:pt x="15" y="11"/>
                    <a:pt x="13" y="10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7" y="18"/>
                    <a:pt x="12" y="7"/>
                    <a:pt x="22" y="1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9" name="Freeform 594">
              <a:extLst>
                <a:ext uri="{FF2B5EF4-FFF2-40B4-BE49-F238E27FC236}">
                  <a16:creationId xmlns:a16="http://schemas.microsoft.com/office/drawing/2014/main" id="{FB44ADA6-D27C-4249-BE19-7C65051E0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900"/>
              <a:ext cx="3" cy="1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1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0" name="Freeform 595">
              <a:extLst>
                <a:ext uri="{FF2B5EF4-FFF2-40B4-BE49-F238E27FC236}">
                  <a16:creationId xmlns:a16="http://schemas.microsoft.com/office/drawing/2014/main" id="{281B3538-82CB-3448-97C8-5C284EA79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8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1" name="Freeform 596">
              <a:extLst>
                <a:ext uri="{FF2B5EF4-FFF2-40B4-BE49-F238E27FC236}">
                  <a16:creationId xmlns:a16="http://schemas.microsoft.com/office/drawing/2014/main" id="{7E03B9D0-1567-1F4D-B84E-8E38DF1B5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2892"/>
              <a:ext cx="2" cy="2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2" y="2"/>
                    <a:pt x="1" y="1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2" name="Rectangle 597">
              <a:extLst>
                <a:ext uri="{FF2B5EF4-FFF2-40B4-BE49-F238E27FC236}">
                  <a16:creationId xmlns:a16="http://schemas.microsoft.com/office/drawing/2014/main" id="{D677EEF2-9747-5347-BA31-027FB6FBD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" y="2892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3" name="Freeform 598">
              <a:extLst>
                <a:ext uri="{FF2B5EF4-FFF2-40B4-BE49-F238E27FC236}">
                  <a16:creationId xmlns:a16="http://schemas.microsoft.com/office/drawing/2014/main" id="{99E543FD-CFDC-6442-AE75-56838B2E0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" y="2873"/>
              <a:ext cx="14" cy="20"/>
            </a:xfrm>
            <a:custGeom>
              <a:avLst/>
              <a:gdLst>
                <a:gd name="T0" fmla="*/ 17 w 18"/>
                <a:gd name="T1" fmla="*/ 9 h 25"/>
                <a:gd name="T2" fmla="*/ 14 w 18"/>
                <a:gd name="T3" fmla="*/ 5 h 25"/>
                <a:gd name="T4" fmla="*/ 17 w 18"/>
                <a:gd name="T5" fmla="*/ 7 h 25"/>
                <a:gd name="T6" fmla="*/ 13 w 18"/>
                <a:gd name="T7" fmla="*/ 0 h 25"/>
                <a:gd name="T8" fmla="*/ 10 w 18"/>
                <a:gd name="T9" fmla="*/ 10 h 25"/>
                <a:gd name="T10" fmla="*/ 8 w 18"/>
                <a:gd name="T11" fmla="*/ 7 h 25"/>
                <a:gd name="T12" fmla="*/ 10 w 18"/>
                <a:gd name="T13" fmla="*/ 13 h 25"/>
                <a:gd name="T14" fmla="*/ 5 w 18"/>
                <a:gd name="T15" fmla="*/ 9 h 25"/>
                <a:gd name="T16" fmla="*/ 6 w 18"/>
                <a:gd name="T17" fmla="*/ 12 h 25"/>
                <a:gd name="T18" fmla="*/ 8 w 18"/>
                <a:gd name="T19" fmla="*/ 14 h 25"/>
                <a:gd name="T20" fmla="*/ 7 w 18"/>
                <a:gd name="T21" fmla="*/ 13 h 25"/>
                <a:gd name="T22" fmla="*/ 7 w 18"/>
                <a:gd name="T23" fmla="*/ 14 h 25"/>
                <a:gd name="T24" fmla="*/ 7 w 18"/>
                <a:gd name="T25" fmla="*/ 15 h 25"/>
                <a:gd name="T26" fmla="*/ 6 w 18"/>
                <a:gd name="T27" fmla="*/ 14 h 25"/>
                <a:gd name="T28" fmla="*/ 7 w 18"/>
                <a:gd name="T29" fmla="*/ 16 h 25"/>
                <a:gd name="T30" fmla="*/ 4 w 18"/>
                <a:gd name="T31" fmla="*/ 14 h 25"/>
                <a:gd name="T32" fmla="*/ 7 w 18"/>
                <a:gd name="T33" fmla="*/ 19 h 25"/>
                <a:gd name="T34" fmla="*/ 10 w 18"/>
                <a:gd name="T35" fmla="*/ 22 h 25"/>
                <a:gd name="T36" fmla="*/ 9 w 18"/>
                <a:gd name="T37" fmla="*/ 18 h 25"/>
                <a:gd name="T38" fmla="*/ 9 w 18"/>
                <a:gd name="T39" fmla="*/ 18 h 25"/>
                <a:gd name="T40" fmla="*/ 8 w 18"/>
                <a:gd name="T41" fmla="*/ 16 h 25"/>
                <a:gd name="T42" fmla="*/ 12 w 18"/>
                <a:gd name="T43" fmla="*/ 21 h 25"/>
                <a:gd name="T44" fmla="*/ 16 w 18"/>
                <a:gd name="T45" fmla="*/ 22 h 25"/>
                <a:gd name="T46" fmla="*/ 16 w 18"/>
                <a:gd name="T47" fmla="*/ 22 h 25"/>
                <a:gd name="T48" fmla="*/ 15 w 18"/>
                <a:gd name="T49" fmla="*/ 20 h 25"/>
                <a:gd name="T50" fmla="*/ 13 w 18"/>
                <a:gd name="T51" fmla="*/ 19 h 25"/>
                <a:gd name="T52" fmla="*/ 8 w 18"/>
                <a:gd name="T53" fmla="*/ 14 h 25"/>
                <a:gd name="T54" fmla="*/ 9 w 18"/>
                <a:gd name="T55" fmla="*/ 13 h 25"/>
                <a:gd name="T56" fmla="*/ 13 w 18"/>
                <a:gd name="T57" fmla="*/ 18 h 25"/>
                <a:gd name="T58" fmla="*/ 11 w 18"/>
                <a:gd name="T59" fmla="*/ 15 h 25"/>
                <a:gd name="T60" fmla="*/ 16 w 18"/>
                <a:gd name="T61" fmla="*/ 19 h 25"/>
                <a:gd name="T62" fmla="*/ 11 w 18"/>
                <a:gd name="T63" fmla="*/ 15 h 25"/>
                <a:gd name="T64" fmla="*/ 14 w 18"/>
                <a:gd name="T65" fmla="*/ 12 h 25"/>
                <a:gd name="T66" fmla="*/ 16 w 18"/>
                <a:gd name="T67" fmla="*/ 15 h 25"/>
                <a:gd name="T68" fmla="*/ 13 w 18"/>
                <a:gd name="T69" fmla="*/ 12 h 25"/>
                <a:gd name="T70" fmla="*/ 16 w 18"/>
                <a:gd name="T71" fmla="*/ 12 h 25"/>
                <a:gd name="T72" fmla="*/ 14 w 18"/>
                <a:gd name="T73" fmla="*/ 10 h 25"/>
                <a:gd name="T74" fmla="*/ 16 w 18"/>
                <a:gd name="T75" fmla="*/ 9 h 25"/>
                <a:gd name="T76" fmla="*/ 16 w 18"/>
                <a:gd name="T77" fmla="*/ 9 h 25"/>
                <a:gd name="T78" fmla="*/ 13 w 18"/>
                <a:gd name="T79" fmla="*/ 4 h 25"/>
                <a:gd name="T80" fmla="*/ 17 w 18"/>
                <a:gd name="T81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" h="25">
                  <a:moveTo>
                    <a:pt x="17" y="9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6" y="7"/>
                    <a:pt x="15" y="4"/>
                    <a:pt x="17" y="7"/>
                  </a:cubicBezTo>
                  <a:cubicBezTo>
                    <a:pt x="14" y="3"/>
                    <a:pt x="18" y="6"/>
                    <a:pt x="13" y="0"/>
                  </a:cubicBezTo>
                  <a:cubicBezTo>
                    <a:pt x="13" y="4"/>
                    <a:pt x="7" y="3"/>
                    <a:pt x="10" y="10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1" y="13"/>
                    <a:pt x="1" y="4"/>
                    <a:pt x="10" y="1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8"/>
                    <a:pt x="11" y="16"/>
                    <a:pt x="6" y="12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6"/>
                    <a:pt x="9" y="16"/>
                    <a:pt x="7" y="15"/>
                  </a:cubicBezTo>
                  <a:cubicBezTo>
                    <a:pt x="5" y="14"/>
                    <a:pt x="7" y="15"/>
                    <a:pt x="6" y="14"/>
                  </a:cubicBezTo>
                  <a:cubicBezTo>
                    <a:pt x="4" y="13"/>
                    <a:pt x="8" y="16"/>
                    <a:pt x="7" y="16"/>
                  </a:cubicBezTo>
                  <a:cubicBezTo>
                    <a:pt x="6" y="15"/>
                    <a:pt x="5" y="14"/>
                    <a:pt x="4" y="14"/>
                  </a:cubicBezTo>
                  <a:cubicBezTo>
                    <a:pt x="6" y="16"/>
                    <a:pt x="0" y="13"/>
                    <a:pt x="7" y="19"/>
                  </a:cubicBezTo>
                  <a:cubicBezTo>
                    <a:pt x="9" y="20"/>
                    <a:pt x="10" y="21"/>
                    <a:pt x="10" y="22"/>
                  </a:cubicBezTo>
                  <a:cubicBezTo>
                    <a:pt x="13" y="23"/>
                    <a:pt x="11" y="21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2" y="12"/>
                    <a:pt x="11" y="20"/>
                    <a:pt x="8" y="16"/>
                  </a:cubicBezTo>
                  <a:cubicBezTo>
                    <a:pt x="11" y="19"/>
                    <a:pt x="11" y="19"/>
                    <a:pt x="12" y="21"/>
                  </a:cubicBezTo>
                  <a:cubicBezTo>
                    <a:pt x="18" y="25"/>
                    <a:pt x="9" y="16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6" y="21"/>
                    <a:pt x="15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18"/>
                    <a:pt x="10" y="15"/>
                    <a:pt x="8" y="14"/>
                  </a:cubicBezTo>
                  <a:cubicBezTo>
                    <a:pt x="11" y="17"/>
                    <a:pt x="7" y="12"/>
                    <a:pt x="9" y="13"/>
                  </a:cubicBezTo>
                  <a:cubicBezTo>
                    <a:pt x="12" y="16"/>
                    <a:pt x="11" y="16"/>
                    <a:pt x="13" y="18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4" y="18"/>
                    <a:pt x="16" y="19"/>
                  </a:cubicBezTo>
                  <a:cubicBezTo>
                    <a:pt x="14" y="17"/>
                    <a:pt x="14" y="18"/>
                    <a:pt x="11" y="15"/>
                  </a:cubicBezTo>
                  <a:cubicBezTo>
                    <a:pt x="15" y="18"/>
                    <a:pt x="15" y="16"/>
                    <a:pt x="14" y="12"/>
                  </a:cubicBezTo>
                  <a:cubicBezTo>
                    <a:pt x="14" y="13"/>
                    <a:pt x="16" y="15"/>
                    <a:pt x="16" y="15"/>
                  </a:cubicBezTo>
                  <a:cubicBezTo>
                    <a:pt x="16" y="16"/>
                    <a:pt x="15" y="14"/>
                    <a:pt x="13" y="12"/>
                  </a:cubicBezTo>
                  <a:cubicBezTo>
                    <a:pt x="12" y="10"/>
                    <a:pt x="14" y="10"/>
                    <a:pt x="16" y="12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1" y="6"/>
                    <a:pt x="17" y="12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1" y="3"/>
                    <a:pt x="13" y="4"/>
                  </a:cubicBezTo>
                  <a:cubicBezTo>
                    <a:pt x="15" y="7"/>
                    <a:pt x="15" y="6"/>
                    <a:pt x="17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4" name="Freeform 599">
              <a:extLst>
                <a:ext uri="{FF2B5EF4-FFF2-40B4-BE49-F238E27FC236}">
                  <a16:creationId xmlns:a16="http://schemas.microsoft.com/office/drawing/2014/main" id="{D647AE82-358F-1449-AB8A-45424E948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872"/>
              <a:ext cx="5" cy="6"/>
            </a:xfrm>
            <a:custGeom>
              <a:avLst/>
              <a:gdLst>
                <a:gd name="T0" fmla="*/ 3 w 6"/>
                <a:gd name="T1" fmla="*/ 3 h 7"/>
                <a:gd name="T2" fmla="*/ 5 w 6"/>
                <a:gd name="T3" fmla="*/ 6 h 7"/>
                <a:gd name="T4" fmla="*/ 1 w 6"/>
                <a:gd name="T5" fmla="*/ 0 h 7"/>
                <a:gd name="T6" fmla="*/ 2 w 6"/>
                <a:gd name="T7" fmla="*/ 2 h 7"/>
                <a:gd name="T8" fmla="*/ 3 w 6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3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6" y="7"/>
                    <a:pt x="3" y="2"/>
                    <a:pt x="1" y="0"/>
                  </a:cubicBezTo>
                  <a:cubicBezTo>
                    <a:pt x="2" y="1"/>
                    <a:pt x="0" y="0"/>
                    <a:pt x="2" y="2"/>
                  </a:cubicBezTo>
                  <a:cubicBezTo>
                    <a:pt x="2" y="2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5" name="Freeform 600">
              <a:extLst>
                <a:ext uri="{FF2B5EF4-FFF2-40B4-BE49-F238E27FC236}">
                  <a16:creationId xmlns:a16="http://schemas.microsoft.com/office/drawing/2014/main" id="{071F7455-BEED-E944-A142-064DD9516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863"/>
              <a:ext cx="10" cy="15"/>
            </a:xfrm>
            <a:custGeom>
              <a:avLst/>
              <a:gdLst>
                <a:gd name="T0" fmla="*/ 7 w 12"/>
                <a:gd name="T1" fmla="*/ 9 h 19"/>
                <a:gd name="T2" fmla="*/ 5 w 12"/>
                <a:gd name="T3" fmla="*/ 6 h 19"/>
                <a:gd name="T4" fmla="*/ 2 w 12"/>
                <a:gd name="T5" fmla="*/ 8 h 19"/>
                <a:gd name="T6" fmla="*/ 5 w 12"/>
                <a:gd name="T7" fmla="*/ 13 h 19"/>
                <a:gd name="T8" fmla="*/ 2 w 12"/>
                <a:gd name="T9" fmla="*/ 10 h 19"/>
                <a:gd name="T10" fmla="*/ 5 w 12"/>
                <a:gd name="T11" fmla="*/ 15 h 19"/>
                <a:gd name="T12" fmla="*/ 4 w 12"/>
                <a:gd name="T13" fmla="*/ 13 h 19"/>
                <a:gd name="T14" fmla="*/ 5 w 12"/>
                <a:gd name="T15" fmla="*/ 15 h 19"/>
                <a:gd name="T16" fmla="*/ 5 w 12"/>
                <a:gd name="T17" fmla="*/ 14 h 19"/>
                <a:gd name="T18" fmla="*/ 7 w 12"/>
                <a:gd name="T19" fmla="*/ 16 h 19"/>
                <a:gd name="T20" fmla="*/ 4 w 12"/>
                <a:gd name="T21" fmla="*/ 10 h 19"/>
                <a:gd name="T22" fmla="*/ 8 w 12"/>
                <a:gd name="T23" fmla="*/ 15 h 19"/>
                <a:gd name="T24" fmla="*/ 10 w 12"/>
                <a:gd name="T25" fmla="*/ 16 h 19"/>
                <a:gd name="T26" fmla="*/ 9 w 12"/>
                <a:gd name="T27" fmla="*/ 14 h 19"/>
                <a:gd name="T28" fmla="*/ 6 w 12"/>
                <a:gd name="T29" fmla="*/ 11 h 19"/>
                <a:gd name="T30" fmla="*/ 10 w 12"/>
                <a:gd name="T31" fmla="*/ 15 h 19"/>
                <a:gd name="T32" fmla="*/ 11 w 12"/>
                <a:gd name="T33" fmla="*/ 11 h 19"/>
                <a:gd name="T34" fmla="*/ 7 w 12"/>
                <a:gd name="T35" fmla="*/ 5 h 19"/>
                <a:gd name="T36" fmla="*/ 10 w 12"/>
                <a:gd name="T37" fmla="*/ 10 h 19"/>
                <a:gd name="T38" fmla="*/ 11 w 12"/>
                <a:gd name="T39" fmla="*/ 10 h 19"/>
                <a:gd name="T40" fmla="*/ 6 w 12"/>
                <a:gd name="T41" fmla="*/ 2 h 19"/>
                <a:gd name="T42" fmla="*/ 7 w 12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" h="19">
                  <a:moveTo>
                    <a:pt x="7" y="9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8"/>
                    <a:pt x="4" y="10"/>
                    <a:pt x="2" y="8"/>
                  </a:cubicBezTo>
                  <a:cubicBezTo>
                    <a:pt x="1" y="7"/>
                    <a:pt x="5" y="12"/>
                    <a:pt x="5" y="1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13"/>
                    <a:pt x="0" y="10"/>
                    <a:pt x="5" y="15"/>
                  </a:cubicBezTo>
                  <a:cubicBezTo>
                    <a:pt x="5" y="15"/>
                    <a:pt x="3" y="12"/>
                    <a:pt x="4" y="13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0" y="19"/>
                    <a:pt x="2" y="9"/>
                    <a:pt x="4" y="10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8" y="13"/>
                    <a:pt x="10" y="16"/>
                  </a:cubicBezTo>
                  <a:cubicBezTo>
                    <a:pt x="10" y="16"/>
                    <a:pt x="8" y="13"/>
                    <a:pt x="9" y="14"/>
                  </a:cubicBezTo>
                  <a:cubicBezTo>
                    <a:pt x="9" y="14"/>
                    <a:pt x="7" y="12"/>
                    <a:pt x="6" y="11"/>
                  </a:cubicBezTo>
                  <a:cubicBezTo>
                    <a:pt x="4" y="7"/>
                    <a:pt x="8" y="14"/>
                    <a:pt x="10" y="15"/>
                  </a:cubicBezTo>
                  <a:cubicBezTo>
                    <a:pt x="8" y="12"/>
                    <a:pt x="8" y="8"/>
                    <a:pt x="11" y="11"/>
                  </a:cubicBezTo>
                  <a:cubicBezTo>
                    <a:pt x="9" y="9"/>
                    <a:pt x="7" y="5"/>
                    <a:pt x="7" y="5"/>
                  </a:cubicBezTo>
                  <a:cubicBezTo>
                    <a:pt x="9" y="7"/>
                    <a:pt x="9" y="8"/>
                    <a:pt x="10" y="10"/>
                  </a:cubicBezTo>
                  <a:cubicBezTo>
                    <a:pt x="11" y="10"/>
                    <a:pt x="12" y="11"/>
                    <a:pt x="11" y="10"/>
                  </a:cubicBezTo>
                  <a:cubicBezTo>
                    <a:pt x="9" y="8"/>
                    <a:pt x="7" y="4"/>
                    <a:pt x="6" y="2"/>
                  </a:cubicBezTo>
                  <a:cubicBezTo>
                    <a:pt x="3" y="0"/>
                    <a:pt x="9" y="9"/>
                    <a:pt x="7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6" name="Freeform 601">
              <a:extLst>
                <a:ext uri="{FF2B5EF4-FFF2-40B4-BE49-F238E27FC236}">
                  <a16:creationId xmlns:a16="http://schemas.microsoft.com/office/drawing/2014/main" id="{82EF00DD-D3E8-BB43-8DCB-2225727C8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6" y="2867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657" name="Group 604">
            <a:extLst>
              <a:ext uri="{FF2B5EF4-FFF2-40B4-BE49-F238E27FC236}">
                <a16:creationId xmlns:a16="http://schemas.microsoft.com/office/drawing/2014/main" id="{35587962-E892-3945-A64B-0A810132F47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55809" y="4070352"/>
            <a:ext cx="1970617" cy="2823633"/>
            <a:chOff x="3323" y="1923"/>
            <a:chExt cx="931" cy="1334"/>
          </a:xfrm>
        </p:grpSpPr>
        <p:grpSp>
          <p:nvGrpSpPr>
            <p:cNvPr id="658" name="Group 805">
              <a:extLst>
                <a:ext uri="{FF2B5EF4-FFF2-40B4-BE49-F238E27FC236}">
                  <a16:creationId xmlns:a16="http://schemas.microsoft.com/office/drawing/2014/main" id="{07258833-E62A-7D4B-9C39-9397B7677F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7" y="2519"/>
              <a:ext cx="888" cy="734"/>
              <a:chOff x="3327" y="2519"/>
              <a:chExt cx="888" cy="734"/>
            </a:xfrm>
          </p:grpSpPr>
          <p:sp>
            <p:nvSpPr>
              <p:cNvPr id="1515" name="Freeform 605">
                <a:extLst>
                  <a:ext uri="{FF2B5EF4-FFF2-40B4-BE49-F238E27FC236}">
                    <a16:creationId xmlns:a16="http://schemas.microsoft.com/office/drawing/2014/main" id="{00E3769C-CFF8-8D42-8500-F713534D8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7" y="2519"/>
                <a:ext cx="888" cy="733"/>
              </a:xfrm>
              <a:custGeom>
                <a:avLst/>
                <a:gdLst>
                  <a:gd name="T0" fmla="*/ 66 w 1030"/>
                  <a:gd name="T1" fmla="*/ 180 h 850"/>
                  <a:gd name="T2" fmla="*/ 32 w 1030"/>
                  <a:gd name="T3" fmla="*/ 316 h 850"/>
                  <a:gd name="T4" fmla="*/ 27 w 1030"/>
                  <a:gd name="T5" fmla="*/ 562 h 850"/>
                  <a:gd name="T6" fmla="*/ 87 w 1030"/>
                  <a:gd name="T7" fmla="*/ 609 h 850"/>
                  <a:gd name="T8" fmla="*/ 74 w 1030"/>
                  <a:gd name="T9" fmla="*/ 848 h 850"/>
                  <a:gd name="T10" fmla="*/ 215 w 1030"/>
                  <a:gd name="T11" fmla="*/ 849 h 850"/>
                  <a:gd name="T12" fmla="*/ 425 w 1030"/>
                  <a:gd name="T13" fmla="*/ 843 h 850"/>
                  <a:gd name="T14" fmla="*/ 829 w 1030"/>
                  <a:gd name="T15" fmla="*/ 846 h 850"/>
                  <a:gd name="T16" fmla="*/ 911 w 1030"/>
                  <a:gd name="T17" fmla="*/ 849 h 850"/>
                  <a:gd name="T18" fmla="*/ 992 w 1030"/>
                  <a:gd name="T19" fmla="*/ 846 h 850"/>
                  <a:gd name="T20" fmla="*/ 984 w 1030"/>
                  <a:gd name="T21" fmla="*/ 725 h 850"/>
                  <a:gd name="T22" fmla="*/ 979 w 1030"/>
                  <a:gd name="T23" fmla="*/ 597 h 850"/>
                  <a:gd name="T24" fmla="*/ 1013 w 1030"/>
                  <a:gd name="T25" fmla="*/ 549 h 850"/>
                  <a:gd name="T26" fmla="*/ 1025 w 1030"/>
                  <a:gd name="T27" fmla="*/ 426 h 850"/>
                  <a:gd name="T28" fmla="*/ 1023 w 1030"/>
                  <a:gd name="T29" fmla="*/ 298 h 850"/>
                  <a:gd name="T30" fmla="*/ 1006 w 1030"/>
                  <a:gd name="T31" fmla="*/ 180 h 850"/>
                  <a:gd name="T32" fmla="*/ 1003 w 1030"/>
                  <a:gd name="T33" fmla="*/ 128 h 850"/>
                  <a:gd name="T34" fmla="*/ 1018 w 1030"/>
                  <a:gd name="T35" fmla="*/ 221 h 850"/>
                  <a:gd name="T36" fmla="*/ 1008 w 1030"/>
                  <a:gd name="T37" fmla="*/ 94 h 850"/>
                  <a:gd name="T38" fmla="*/ 993 w 1030"/>
                  <a:gd name="T39" fmla="*/ 32 h 850"/>
                  <a:gd name="T40" fmla="*/ 931 w 1030"/>
                  <a:gd name="T41" fmla="*/ 14 h 850"/>
                  <a:gd name="T42" fmla="*/ 535 w 1030"/>
                  <a:gd name="T43" fmla="*/ 32 h 850"/>
                  <a:gd name="T44" fmla="*/ 299 w 1030"/>
                  <a:gd name="T45" fmla="*/ 27 h 850"/>
                  <a:gd name="T46" fmla="*/ 193 w 1030"/>
                  <a:gd name="T47" fmla="*/ 20 h 850"/>
                  <a:gd name="T48" fmla="*/ 122 w 1030"/>
                  <a:gd name="T49" fmla="*/ 17 h 850"/>
                  <a:gd name="T50" fmla="*/ 93 w 1030"/>
                  <a:gd name="T51" fmla="*/ 81 h 850"/>
                  <a:gd name="T52" fmla="*/ 66 w 1030"/>
                  <a:gd name="T53" fmla="*/ 180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30" h="850">
                    <a:moveTo>
                      <a:pt x="66" y="180"/>
                    </a:moveTo>
                    <a:cubicBezTo>
                      <a:pt x="52" y="225"/>
                      <a:pt x="41" y="271"/>
                      <a:pt x="32" y="316"/>
                    </a:cubicBezTo>
                    <a:cubicBezTo>
                      <a:pt x="17" y="395"/>
                      <a:pt x="0" y="484"/>
                      <a:pt x="27" y="562"/>
                    </a:cubicBezTo>
                    <a:cubicBezTo>
                      <a:pt x="35" y="584"/>
                      <a:pt x="59" y="618"/>
                      <a:pt x="87" y="609"/>
                    </a:cubicBezTo>
                    <a:cubicBezTo>
                      <a:pt x="85" y="690"/>
                      <a:pt x="95" y="769"/>
                      <a:pt x="74" y="848"/>
                    </a:cubicBezTo>
                    <a:cubicBezTo>
                      <a:pt x="117" y="840"/>
                      <a:pt x="170" y="849"/>
                      <a:pt x="215" y="849"/>
                    </a:cubicBezTo>
                    <a:cubicBezTo>
                      <a:pt x="285" y="849"/>
                      <a:pt x="354" y="841"/>
                      <a:pt x="425" y="843"/>
                    </a:cubicBezTo>
                    <a:cubicBezTo>
                      <a:pt x="558" y="848"/>
                      <a:pt x="695" y="846"/>
                      <a:pt x="829" y="846"/>
                    </a:cubicBezTo>
                    <a:cubicBezTo>
                      <a:pt x="857" y="846"/>
                      <a:pt x="883" y="847"/>
                      <a:pt x="911" y="849"/>
                    </a:cubicBezTo>
                    <a:cubicBezTo>
                      <a:pt x="937" y="850"/>
                      <a:pt x="968" y="838"/>
                      <a:pt x="992" y="846"/>
                    </a:cubicBezTo>
                    <a:cubicBezTo>
                      <a:pt x="975" y="813"/>
                      <a:pt x="983" y="761"/>
                      <a:pt x="984" y="725"/>
                    </a:cubicBezTo>
                    <a:cubicBezTo>
                      <a:pt x="986" y="688"/>
                      <a:pt x="964" y="632"/>
                      <a:pt x="979" y="597"/>
                    </a:cubicBezTo>
                    <a:cubicBezTo>
                      <a:pt x="987" y="578"/>
                      <a:pt x="1006" y="570"/>
                      <a:pt x="1013" y="549"/>
                    </a:cubicBezTo>
                    <a:cubicBezTo>
                      <a:pt x="1025" y="512"/>
                      <a:pt x="1027" y="467"/>
                      <a:pt x="1025" y="426"/>
                    </a:cubicBezTo>
                    <a:cubicBezTo>
                      <a:pt x="1023" y="384"/>
                      <a:pt x="1028" y="340"/>
                      <a:pt x="1023" y="298"/>
                    </a:cubicBezTo>
                    <a:cubicBezTo>
                      <a:pt x="1019" y="257"/>
                      <a:pt x="1011" y="218"/>
                      <a:pt x="1006" y="180"/>
                    </a:cubicBezTo>
                    <a:cubicBezTo>
                      <a:pt x="1003" y="163"/>
                      <a:pt x="1008" y="144"/>
                      <a:pt x="1003" y="128"/>
                    </a:cubicBezTo>
                    <a:cubicBezTo>
                      <a:pt x="1002" y="156"/>
                      <a:pt x="1005" y="198"/>
                      <a:pt x="1018" y="221"/>
                    </a:cubicBezTo>
                    <a:cubicBezTo>
                      <a:pt x="1030" y="185"/>
                      <a:pt x="1012" y="130"/>
                      <a:pt x="1008" y="94"/>
                    </a:cubicBezTo>
                    <a:cubicBezTo>
                      <a:pt x="1006" y="72"/>
                      <a:pt x="1000" y="52"/>
                      <a:pt x="993" y="32"/>
                    </a:cubicBezTo>
                    <a:cubicBezTo>
                      <a:pt x="980" y="0"/>
                      <a:pt x="966" y="11"/>
                      <a:pt x="931" y="14"/>
                    </a:cubicBezTo>
                    <a:cubicBezTo>
                      <a:pt x="800" y="27"/>
                      <a:pt x="666" y="32"/>
                      <a:pt x="535" y="32"/>
                    </a:cubicBezTo>
                    <a:cubicBezTo>
                      <a:pt x="456" y="32"/>
                      <a:pt x="376" y="27"/>
                      <a:pt x="299" y="27"/>
                    </a:cubicBezTo>
                    <a:cubicBezTo>
                      <a:pt x="264" y="27"/>
                      <a:pt x="227" y="26"/>
                      <a:pt x="193" y="20"/>
                    </a:cubicBezTo>
                    <a:cubicBezTo>
                      <a:pt x="170" y="17"/>
                      <a:pt x="143" y="4"/>
                      <a:pt x="122" y="17"/>
                    </a:cubicBezTo>
                    <a:cubicBezTo>
                      <a:pt x="100" y="30"/>
                      <a:pt x="98" y="59"/>
                      <a:pt x="93" y="81"/>
                    </a:cubicBezTo>
                    <a:cubicBezTo>
                      <a:pt x="86" y="115"/>
                      <a:pt x="75" y="147"/>
                      <a:pt x="66" y="180"/>
                    </a:cubicBezTo>
                    <a:close/>
                  </a:path>
                </a:pathLst>
              </a:custGeom>
              <a:solidFill>
                <a:srgbClr val="60BF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6" name="Freeform 606">
                <a:extLst>
                  <a:ext uri="{FF2B5EF4-FFF2-40B4-BE49-F238E27FC236}">
                    <a16:creationId xmlns:a16="http://schemas.microsoft.com/office/drawing/2014/main" id="{BEC0D06F-7FA9-B547-B366-3BE828316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672"/>
                <a:ext cx="3" cy="123"/>
              </a:xfrm>
              <a:custGeom>
                <a:avLst/>
                <a:gdLst>
                  <a:gd name="T0" fmla="*/ 0 w 3"/>
                  <a:gd name="T1" fmla="*/ 0 h 142"/>
                  <a:gd name="T2" fmla="*/ 3 w 3"/>
                  <a:gd name="T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142">
                    <a:moveTo>
                      <a:pt x="0" y="0"/>
                    </a:moveTo>
                    <a:cubicBezTo>
                      <a:pt x="0" y="47"/>
                      <a:pt x="3" y="95"/>
                      <a:pt x="3" y="14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7" name="Freeform 607">
                <a:extLst>
                  <a:ext uri="{FF2B5EF4-FFF2-40B4-BE49-F238E27FC236}">
                    <a16:creationId xmlns:a16="http://schemas.microsoft.com/office/drawing/2014/main" id="{F0B70A1E-6A52-EC46-AEE3-FE6634455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" y="2668"/>
                <a:ext cx="11" cy="131"/>
              </a:xfrm>
              <a:custGeom>
                <a:avLst/>
                <a:gdLst>
                  <a:gd name="T0" fmla="*/ 5 w 13"/>
                  <a:gd name="T1" fmla="*/ 0 h 152"/>
                  <a:gd name="T2" fmla="*/ 0 w 13"/>
                  <a:gd name="T3" fmla="*/ 5 h 152"/>
                  <a:gd name="T4" fmla="*/ 2 w 13"/>
                  <a:gd name="T5" fmla="*/ 147 h 152"/>
                  <a:gd name="T6" fmla="*/ 8 w 13"/>
                  <a:gd name="T7" fmla="*/ 152 h 152"/>
                  <a:gd name="T8" fmla="*/ 13 w 13"/>
                  <a:gd name="T9" fmla="*/ 147 h 152"/>
                  <a:gd name="T10" fmla="*/ 11 w 13"/>
                  <a:gd name="T11" fmla="*/ 5 h 152"/>
                  <a:gd name="T12" fmla="*/ 5 w 13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52">
                    <a:moveTo>
                      <a:pt x="5" y="0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2" y="147"/>
                      <a:pt x="2" y="147"/>
                      <a:pt x="2" y="147"/>
                    </a:cubicBezTo>
                    <a:cubicBezTo>
                      <a:pt x="3" y="150"/>
                      <a:pt x="5" y="152"/>
                      <a:pt x="8" y="152"/>
                    </a:cubicBezTo>
                    <a:cubicBezTo>
                      <a:pt x="10" y="152"/>
                      <a:pt x="13" y="150"/>
                      <a:pt x="13" y="147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8" name="Freeform 608">
                <a:extLst>
                  <a:ext uri="{FF2B5EF4-FFF2-40B4-BE49-F238E27FC236}">
                    <a16:creationId xmlns:a16="http://schemas.microsoft.com/office/drawing/2014/main" id="{98028BF2-250F-AA48-A08C-D936BA49BB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86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9" name="Freeform 609">
                <a:extLst>
                  <a:ext uri="{FF2B5EF4-FFF2-40B4-BE49-F238E27FC236}">
                    <a16:creationId xmlns:a16="http://schemas.microsoft.com/office/drawing/2014/main" id="{067EE387-FBE6-7149-9F9B-6D9A299FF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9" y="2866"/>
                <a:ext cx="15" cy="6"/>
              </a:xfrm>
              <a:custGeom>
                <a:avLst/>
                <a:gdLst>
                  <a:gd name="T0" fmla="*/ 0 w 17"/>
                  <a:gd name="T1" fmla="*/ 4 h 6"/>
                  <a:gd name="T2" fmla="*/ 2 w 17"/>
                  <a:gd name="T3" fmla="*/ 6 h 6"/>
                  <a:gd name="T4" fmla="*/ 17 w 17"/>
                  <a:gd name="T5" fmla="*/ 4 h 6"/>
                  <a:gd name="T6" fmla="*/ 7 w 17"/>
                  <a:gd name="T7" fmla="*/ 0 h 6"/>
                  <a:gd name="T8" fmla="*/ 10 w 17"/>
                  <a:gd name="T9" fmla="*/ 3 h 6"/>
                  <a:gd name="T10" fmla="*/ 4 w 17"/>
                  <a:gd name="T11" fmla="*/ 1 h 6"/>
                  <a:gd name="T12" fmla="*/ 5 w 17"/>
                  <a:gd name="T13" fmla="*/ 4 h 6"/>
                  <a:gd name="T14" fmla="*/ 0 w 17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6">
                    <a:moveTo>
                      <a:pt x="0" y="4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12" y="5"/>
                      <a:pt x="9" y="6"/>
                      <a:pt x="17" y="4"/>
                    </a:cubicBezTo>
                    <a:cubicBezTo>
                      <a:pt x="15" y="3"/>
                      <a:pt x="11" y="0"/>
                      <a:pt x="7" y="0"/>
                    </a:cubicBezTo>
                    <a:cubicBezTo>
                      <a:pt x="8" y="1"/>
                      <a:pt x="12" y="2"/>
                      <a:pt x="10" y="3"/>
                    </a:cubicBezTo>
                    <a:cubicBezTo>
                      <a:pt x="7" y="3"/>
                      <a:pt x="8" y="2"/>
                      <a:pt x="4" y="1"/>
                    </a:cubicBezTo>
                    <a:cubicBezTo>
                      <a:pt x="1" y="2"/>
                      <a:pt x="6" y="2"/>
                      <a:pt x="5" y="4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0" name="Freeform 610">
                <a:extLst>
                  <a:ext uri="{FF2B5EF4-FFF2-40B4-BE49-F238E27FC236}">
                    <a16:creationId xmlns:a16="http://schemas.microsoft.com/office/drawing/2014/main" id="{FEF97EA6-2F81-5349-AF63-8BBB8CFAF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4" y="2872"/>
                <a:ext cx="5" cy="0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4" y="1"/>
                      <a:pt x="5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1" name="Freeform 611">
                <a:extLst>
                  <a:ext uri="{FF2B5EF4-FFF2-40B4-BE49-F238E27FC236}">
                    <a16:creationId xmlns:a16="http://schemas.microsoft.com/office/drawing/2014/main" id="{CB5511E7-2D63-C041-A7A2-86B53C883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7" y="2870"/>
                <a:ext cx="6" cy="2"/>
              </a:xfrm>
              <a:custGeom>
                <a:avLst/>
                <a:gdLst>
                  <a:gd name="T0" fmla="*/ 3 w 7"/>
                  <a:gd name="T1" fmla="*/ 2 h 3"/>
                  <a:gd name="T2" fmla="*/ 7 w 7"/>
                  <a:gd name="T3" fmla="*/ 3 h 3"/>
                  <a:gd name="T4" fmla="*/ 0 w 7"/>
                  <a:gd name="T5" fmla="*/ 0 h 3"/>
                  <a:gd name="T6" fmla="*/ 3 w 7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2"/>
                    </a:moveTo>
                    <a:cubicBezTo>
                      <a:pt x="3" y="1"/>
                      <a:pt x="6" y="3"/>
                      <a:pt x="7" y="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2" name="Freeform 612">
                <a:extLst>
                  <a:ext uri="{FF2B5EF4-FFF2-40B4-BE49-F238E27FC236}">
                    <a16:creationId xmlns:a16="http://schemas.microsoft.com/office/drawing/2014/main" id="{F9DFE7AB-BFBA-F749-B6A2-FE00ED966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9" y="2867"/>
                <a:ext cx="1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3" name="Freeform 613">
                <a:extLst>
                  <a:ext uri="{FF2B5EF4-FFF2-40B4-BE49-F238E27FC236}">
                    <a16:creationId xmlns:a16="http://schemas.microsoft.com/office/drawing/2014/main" id="{B4037CB6-C740-B741-B468-8133E9C3B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" y="2866"/>
                <a:ext cx="9" cy="5"/>
              </a:xfrm>
              <a:custGeom>
                <a:avLst/>
                <a:gdLst>
                  <a:gd name="T0" fmla="*/ 2 w 11"/>
                  <a:gd name="T1" fmla="*/ 0 h 6"/>
                  <a:gd name="T2" fmla="*/ 2 w 11"/>
                  <a:gd name="T3" fmla="*/ 2 h 6"/>
                  <a:gd name="T4" fmla="*/ 3 w 11"/>
                  <a:gd name="T5" fmla="*/ 2 h 6"/>
                  <a:gd name="T6" fmla="*/ 8 w 11"/>
                  <a:gd name="T7" fmla="*/ 4 h 6"/>
                  <a:gd name="T8" fmla="*/ 7 w 11"/>
                  <a:gd name="T9" fmla="*/ 6 h 6"/>
                  <a:gd name="T10" fmla="*/ 11 w 11"/>
                  <a:gd name="T11" fmla="*/ 5 h 6"/>
                  <a:gd name="T12" fmla="*/ 2 w 1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6">
                    <a:moveTo>
                      <a:pt x="2" y="0"/>
                    </a:moveTo>
                    <a:cubicBezTo>
                      <a:pt x="0" y="0"/>
                      <a:pt x="1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2"/>
                      <a:pt x="9" y="3"/>
                      <a:pt x="8" y="4"/>
                    </a:cubicBezTo>
                    <a:cubicBezTo>
                      <a:pt x="9" y="5"/>
                      <a:pt x="4" y="4"/>
                      <a:pt x="7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3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4" name="Freeform 614">
                <a:extLst>
                  <a:ext uri="{FF2B5EF4-FFF2-40B4-BE49-F238E27FC236}">
                    <a16:creationId xmlns:a16="http://schemas.microsoft.com/office/drawing/2014/main" id="{26B2E34D-2CC3-0141-A8C9-7E93FC854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86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5" name="Freeform 615">
                <a:extLst>
                  <a:ext uri="{FF2B5EF4-FFF2-40B4-BE49-F238E27FC236}">
                    <a16:creationId xmlns:a16="http://schemas.microsoft.com/office/drawing/2014/main" id="{FC46525E-BE8B-034D-8689-F882E6380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87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6" name="Freeform 616">
                <a:extLst>
                  <a:ext uri="{FF2B5EF4-FFF2-40B4-BE49-F238E27FC236}">
                    <a16:creationId xmlns:a16="http://schemas.microsoft.com/office/drawing/2014/main" id="{99AF3463-302A-7D4C-926F-5E1E968CD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9" y="2862"/>
                <a:ext cx="12" cy="4"/>
              </a:xfrm>
              <a:custGeom>
                <a:avLst/>
                <a:gdLst>
                  <a:gd name="T0" fmla="*/ 1 w 14"/>
                  <a:gd name="T1" fmla="*/ 0 h 4"/>
                  <a:gd name="T2" fmla="*/ 5 w 14"/>
                  <a:gd name="T3" fmla="*/ 4 h 4"/>
                  <a:gd name="T4" fmla="*/ 14 w 14"/>
                  <a:gd name="T5" fmla="*/ 3 h 4"/>
                  <a:gd name="T6" fmla="*/ 12 w 14"/>
                  <a:gd name="T7" fmla="*/ 1 h 4"/>
                  <a:gd name="T8" fmla="*/ 1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1" y="0"/>
                    </a:moveTo>
                    <a:cubicBezTo>
                      <a:pt x="8" y="2"/>
                      <a:pt x="0" y="3"/>
                      <a:pt x="5" y="4"/>
                    </a:cubicBezTo>
                    <a:cubicBezTo>
                      <a:pt x="5" y="2"/>
                      <a:pt x="10" y="2"/>
                      <a:pt x="14" y="3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5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7" name="Freeform 617">
                <a:extLst>
                  <a:ext uri="{FF2B5EF4-FFF2-40B4-BE49-F238E27FC236}">
                    <a16:creationId xmlns:a16="http://schemas.microsoft.com/office/drawing/2014/main" id="{DE1AAD31-3A3C-324A-87E3-02163DD83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" y="286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8" name="Freeform 618">
                <a:extLst>
                  <a:ext uri="{FF2B5EF4-FFF2-40B4-BE49-F238E27FC236}">
                    <a16:creationId xmlns:a16="http://schemas.microsoft.com/office/drawing/2014/main" id="{DFDAB120-555A-9649-AC78-109BB6A08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" y="2853"/>
                <a:ext cx="15" cy="8"/>
              </a:xfrm>
              <a:custGeom>
                <a:avLst/>
                <a:gdLst>
                  <a:gd name="T0" fmla="*/ 2 w 17"/>
                  <a:gd name="T1" fmla="*/ 0 h 10"/>
                  <a:gd name="T2" fmla="*/ 8 w 17"/>
                  <a:gd name="T3" fmla="*/ 5 h 10"/>
                  <a:gd name="T4" fmla="*/ 4 w 17"/>
                  <a:gd name="T5" fmla="*/ 3 h 10"/>
                  <a:gd name="T6" fmla="*/ 6 w 17"/>
                  <a:gd name="T7" fmla="*/ 7 h 10"/>
                  <a:gd name="T8" fmla="*/ 0 w 17"/>
                  <a:gd name="T9" fmla="*/ 5 h 10"/>
                  <a:gd name="T10" fmla="*/ 5 w 17"/>
                  <a:gd name="T11" fmla="*/ 9 h 10"/>
                  <a:gd name="T12" fmla="*/ 1 w 17"/>
                  <a:gd name="T13" fmla="*/ 10 h 10"/>
                  <a:gd name="T14" fmla="*/ 8 w 17"/>
                  <a:gd name="T15" fmla="*/ 10 h 10"/>
                  <a:gd name="T16" fmla="*/ 7 w 17"/>
                  <a:gd name="T17" fmla="*/ 8 h 10"/>
                  <a:gd name="T18" fmla="*/ 11 w 17"/>
                  <a:gd name="T19" fmla="*/ 10 h 10"/>
                  <a:gd name="T20" fmla="*/ 16 w 17"/>
                  <a:gd name="T21" fmla="*/ 6 h 10"/>
                  <a:gd name="T22" fmla="*/ 2 w 17"/>
                  <a:gd name="T2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0">
                    <a:moveTo>
                      <a:pt x="2" y="0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6" y="5"/>
                      <a:pt x="4" y="4"/>
                      <a:pt x="4" y="3"/>
                    </a:cubicBezTo>
                    <a:cubicBezTo>
                      <a:pt x="3" y="5"/>
                      <a:pt x="7" y="6"/>
                      <a:pt x="6" y="7"/>
                    </a:cubicBezTo>
                    <a:cubicBezTo>
                      <a:pt x="0" y="7"/>
                      <a:pt x="6" y="5"/>
                      <a:pt x="0" y="5"/>
                    </a:cubicBezTo>
                    <a:cubicBezTo>
                      <a:pt x="0" y="6"/>
                      <a:pt x="0" y="7"/>
                      <a:pt x="5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10"/>
                      <a:pt x="3" y="8"/>
                      <a:pt x="7" y="8"/>
                    </a:cubicBezTo>
                    <a:cubicBezTo>
                      <a:pt x="10" y="9"/>
                      <a:pt x="11" y="10"/>
                      <a:pt x="11" y="10"/>
                    </a:cubicBezTo>
                    <a:cubicBezTo>
                      <a:pt x="10" y="9"/>
                      <a:pt x="17" y="8"/>
                      <a:pt x="16" y="6"/>
                    </a:cubicBezTo>
                    <a:cubicBezTo>
                      <a:pt x="16" y="3"/>
                      <a:pt x="5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9" name="Freeform 619">
                <a:extLst>
                  <a:ext uri="{FF2B5EF4-FFF2-40B4-BE49-F238E27FC236}">
                    <a16:creationId xmlns:a16="http://schemas.microsoft.com/office/drawing/2014/main" id="{4CFAA5A3-B6E6-664A-9D54-85468A9AB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" y="285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0" name="Freeform 620">
                <a:extLst>
                  <a:ext uri="{FF2B5EF4-FFF2-40B4-BE49-F238E27FC236}">
                    <a16:creationId xmlns:a16="http://schemas.microsoft.com/office/drawing/2014/main" id="{85E8DE6B-2834-1A40-B2C9-43D14CCF8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2845"/>
                <a:ext cx="15" cy="8"/>
              </a:xfrm>
              <a:custGeom>
                <a:avLst/>
                <a:gdLst>
                  <a:gd name="T0" fmla="*/ 1 w 18"/>
                  <a:gd name="T1" fmla="*/ 5 h 9"/>
                  <a:gd name="T2" fmla="*/ 5 w 18"/>
                  <a:gd name="T3" fmla="*/ 7 h 9"/>
                  <a:gd name="T4" fmla="*/ 1 w 18"/>
                  <a:gd name="T5" fmla="*/ 7 h 9"/>
                  <a:gd name="T6" fmla="*/ 7 w 18"/>
                  <a:gd name="T7" fmla="*/ 9 h 9"/>
                  <a:gd name="T8" fmla="*/ 4 w 18"/>
                  <a:gd name="T9" fmla="*/ 5 h 9"/>
                  <a:gd name="T10" fmla="*/ 13 w 18"/>
                  <a:gd name="T11" fmla="*/ 5 h 9"/>
                  <a:gd name="T12" fmla="*/ 11 w 18"/>
                  <a:gd name="T13" fmla="*/ 7 h 9"/>
                  <a:gd name="T14" fmla="*/ 11 w 18"/>
                  <a:gd name="T15" fmla="*/ 1 h 9"/>
                  <a:gd name="T16" fmla="*/ 9 w 18"/>
                  <a:gd name="T17" fmla="*/ 2 h 9"/>
                  <a:gd name="T18" fmla="*/ 7 w 18"/>
                  <a:gd name="T19" fmla="*/ 0 h 9"/>
                  <a:gd name="T20" fmla="*/ 1 w 18"/>
                  <a:gd name="T2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9">
                    <a:moveTo>
                      <a:pt x="1" y="5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8"/>
                      <a:pt x="3" y="7"/>
                      <a:pt x="1" y="7"/>
                    </a:cubicBezTo>
                    <a:cubicBezTo>
                      <a:pt x="3" y="8"/>
                      <a:pt x="5" y="8"/>
                      <a:pt x="7" y="9"/>
                    </a:cubicBezTo>
                    <a:cubicBezTo>
                      <a:pt x="13" y="9"/>
                      <a:pt x="5" y="6"/>
                      <a:pt x="4" y="5"/>
                    </a:cubicBezTo>
                    <a:cubicBezTo>
                      <a:pt x="7" y="2"/>
                      <a:pt x="7" y="5"/>
                      <a:pt x="13" y="5"/>
                    </a:cubicBezTo>
                    <a:cubicBezTo>
                      <a:pt x="13" y="6"/>
                      <a:pt x="12" y="5"/>
                      <a:pt x="11" y="7"/>
                    </a:cubicBezTo>
                    <a:cubicBezTo>
                      <a:pt x="18" y="6"/>
                      <a:pt x="12" y="3"/>
                      <a:pt x="11" y="1"/>
                    </a:cubicBezTo>
                    <a:cubicBezTo>
                      <a:pt x="10" y="1"/>
                      <a:pt x="8" y="1"/>
                      <a:pt x="9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1"/>
                      <a:pt x="0" y="2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1" name="Freeform 621">
                <a:extLst>
                  <a:ext uri="{FF2B5EF4-FFF2-40B4-BE49-F238E27FC236}">
                    <a16:creationId xmlns:a16="http://schemas.microsoft.com/office/drawing/2014/main" id="{BF28C587-A473-DA49-BE8E-9AB91AFA3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3" y="2851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2" y="0"/>
                      <a:pt x="3" y="0"/>
                    </a:cubicBezTo>
                    <a:cubicBezTo>
                      <a:pt x="2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2" name="Freeform 622">
                <a:extLst>
                  <a:ext uri="{FF2B5EF4-FFF2-40B4-BE49-F238E27FC236}">
                    <a16:creationId xmlns:a16="http://schemas.microsoft.com/office/drawing/2014/main" id="{5507AA13-F709-334C-89E5-945A9A7CF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" y="2846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3" name="Freeform 623">
                <a:extLst>
                  <a:ext uri="{FF2B5EF4-FFF2-40B4-BE49-F238E27FC236}">
                    <a16:creationId xmlns:a16="http://schemas.microsoft.com/office/drawing/2014/main" id="{82419D5B-B05C-1942-9664-85CFC3180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2844"/>
                <a:ext cx="2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0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4" name="Freeform 624">
                <a:extLst>
                  <a:ext uri="{FF2B5EF4-FFF2-40B4-BE49-F238E27FC236}">
                    <a16:creationId xmlns:a16="http://schemas.microsoft.com/office/drawing/2014/main" id="{EFC6D21F-89B4-D44B-B648-76BA01C9D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" y="2797"/>
                <a:ext cx="18" cy="48"/>
              </a:xfrm>
              <a:custGeom>
                <a:avLst/>
                <a:gdLst>
                  <a:gd name="T0" fmla="*/ 19 w 21"/>
                  <a:gd name="T1" fmla="*/ 1 h 55"/>
                  <a:gd name="T2" fmla="*/ 16 w 21"/>
                  <a:gd name="T3" fmla="*/ 3 h 55"/>
                  <a:gd name="T4" fmla="*/ 11 w 21"/>
                  <a:gd name="T5" fmla="*/ 0 h 55"/>
                  <a:gd name="T6" fmla="*/ 4 w 21"/>
                  <a:gd name="T7" fmla="*/ 0 h 55"/>
                  <a:gd name="T8" fmla="*/ 7 w 21"/>
                  <a:gd name="T9" fmla="*/ 5 h 55"/>
                  <a:gd name="T10" fmla="*/ 4 w 21"/>
                  <a:gd name="T11" fmla="*/ 5 h 55"/>
                  <a:gd name="T12" fmla="*/ 5 w 21"/>
                  <a:gd name="T13" fmla="*/ 12 h 55"/>
                  <a:gd name="T14" fmla="*/ 7 w 21"/>
                  <a:gd name="T15" fmla="*/ 18 h 55"/>
                  <a:gd name="T16" fmla="*/ 3 w 21"/>
                  <a:gd name="T17" fmla="*/ 40 h 55"/>
                  <a:gd name="T18" fmla="*/ 10 w 21"/>
                  <a:gd name="T19" fmla="*/ 42 h 55"/>
                  <a:gd name="T20" fmla="*/ 5 w 21"/>
                  <a:gd name="T21" fmla="*/ 43 h 55"/>
                  <a:gd name="T22" fmla="*/ 6 w 21"/>
                  <a:gd name="T23" fmla="*/ 42 h 55"/>
                  <a:gd name="T24" fmla="*/ 3 w 21"/>
                  <a:gd name="T25" fmla="*/ 48 h 55"/>
                  <a:gd name="T26" fmla="*/ 11 w 21"/>
                  <a:gd name="T27" fmla="*/ 49 h 55"/>
                  <a:gd name="T28" fmla="*/ 2 w 21"/>
                  <a:gd name="T29" fmla="*/ 51 h 55"/>
                  <a:gd name="T30" fmla="*/ 7 w 21"/>
                  <a:gd name="T31" fmla="*/ 54 h 55"/>
                  <a:gd name="T32" fmla="*/ 12 w 21"/>
                  <a:gd name="T33" fmla="*/ 52 h 55"/>
                  <a:gd name="T34" fmla="*/ 15 w 21"/>
                  <a:gd name="T35" fmla="*/ 54 h 55"/>
                  <a:gd name="T36" fmla="*/ 8 w 21"/>
                  <a:gd name="T37" fmla="*/ 39 h 55"/>
                  <a:gd name="T38" fmla="*/ 12 w 21"/>
                  <a:gd name="T39" fmla="*/ 40 h 55"/>
                  <a:gd name="T40" fmla="*/ 16 w 21"/>
                  <a:gd name="T41" fmla="*/ 31 h 55"/>
                  <a:gd name="T42" fmla="*/ 10 w 21"/>
                  <a:gd name="T43" fmla="*/ 27 h 55"/>
                  <a:gd name="T44" fmla="*/ 12 w 21"/>
                  <a:gd name="T45" fmla="*/ 25 h 55"/>
                  <a:gd name="T46" fmla="*/ 10 w 21"/>
                  <a:gd name="T47" fmla="*/ 25 h 55"/>
                  <a:gd name="T48" fmla="*/ 14 w 21"/>
                  <a:gd name="T49" fmla="*/ 23 h 55"/>
                  <a:gd name="T50" fmla="*/ 6 w 21"/>
                  <a:gd name="T51" fmla="*/ 21 h 55"/>
                  <a:gd name="T52" fmla="*/ 18 w 21"/>
                  <a:gd name="T53" fmla="*/ 17 h 55"/>
                  <a:gd name="T54" fmla="*/ 14 w 21"/>
                  <a:gd name="T55" fmla="*/ 17 h 55"/>
                  <a:gd name="T56" fmla="*/ 10 w 21"/>
                  <a:gd name="T57" fmla="*/ 16 h 55"/>
                  <a:gd name="T58" fmla="*/ 17 w 21"/>
                  <a:gd name="T59" fmla="*/ 16 h 55"/>
                  <a:gd name="T60" fmla="*/ 13 w 21"/>
                  <a:gd name="T61" fmla="*/ 11 h 55"/>
                  <a:gd name="T62" fmla="*/ 9 w 21"/>
                  <a:gd name="T63" fmla="*/ 11 h 55"/>
                  <a:gd name="T64" fmla="*/ 12 w 21"/>
                  <a:gd name="T65" fmla="*/ 6 h 55"/>
                  <a:gd name="T66" fmla="*/ 18 w 21"/>
                  <a:gd name="T67" fmla="*/ 9 h 55"/>
                  <a:gd name="T68" fmla="*/ 21 w 21"/>
                  <a:gd name="T69" fmla="*/ 8 h 55"/>
                  <a:gd name="T70" fmla="*/ 13 w 21"/>
                  <a:gd name="T71" fmla="*/ 3 h 55"/>
                  <a:gd name="T72" fmla="*/ 19 w 21"/>
                  <a:gd name="T73" fmla="*/ 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" h="55">
                    <a:moveTo>
                      <a:pt x="19" y="1"/>
                    </a:moveTo>
                    <a:cubicBezTo>
                      <a:pt x="17" y="1"/>
                      <a:pt x="15" y="2"/>
                      <a:pt x="16" y="3"/>
                    </a:cubicBezTo>
                    <a:cubicBezTo>
                      <a:pt x="13" y="3"/>
                      <a:pt x="13" y="1"/>
                      <a:pt x="11" y="0"/>
                    </a:cubicBezTo>
                    <a:cubicBezTo>
                      <a:pt x="9" y="2"/>
                      <a:pt x="8" y="0"/>
                      <a:pt x="4" y="0"/>
                    </a:cubicBezTo>
                    <a:cubicBezTo>
                      <a:pt x="4" y="2"/>
                      <a:pt x="8" y="3"/>
                      <a:pt x="7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7"/>
                      <a:pt x="8" y="11"/>
                      <a:pt x="5" y="12"/>
                    </a:cubicBezTo>
                    <a:cubicBezTo>
                      <a:pt x="4" y="14"/>
                      <a:pt x="5" y="16"/>
                      <a:pt x="7" y="18"/>
                    </a:cubicBezTo>
                    <a:cubicBezTo>
                      <a:pt x="4" y="25"/>
                      <a:pt x="7" y="33"/>
                      <a:pt x="3" y="40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6" y="42"/>
                      <a:pt x="9" y="44"/>
                      <a:pt x="5" y="43"/>
                    </a:cubicBezTo>
                    <a:cubicBezTo>
                      <a:pt x="6" y="43"/>
                      <a:pt x="6" y="42"/>
                      <a:pt x="6" y="42"/>
                    </a:cubicBezTo>
                    <a:cubicBezTo>
                      <a:pt x="0" y="43"/>
                      <a:pt x="5" y="46"/>
                      <a:pt x="3" y="48"/>
                    </a:cubicBezTo>
                    <a:cubicBezTo>
                      <a:pt x="4" y="48"/>
                      <a:pt x="10" y="48"/>
                      <a:pt x="11" y="49"/>
                    </a:cubicBezTo>
                    <a:cubicBezTo>
                      <a:pt x="4" y="48"/>
                      <a:pt x="10" y="51"/>
                      <a:pt x="2" y="51"/>
                    </a:cubicBezTo>
                    <a:cubicBezTo>
                      <a:pt x="0" y="53"/>
                      <a:pt x="8" y="52"/>
                      <a:pt x="7" y="54"/>
                    </a:cubicBezTo>
                    <a:cubicBezTo>
                      <a:pt x="11" y="55"/>
                      <a:pt x="9" y="52"/>
                      <a:pt x="12" y="52"/>
                    </a:cubicBezTo>
                    <a:cubicBezTo>
                      <a:pt x="16" y="53"/>
                      <a:pt x="11" y="54"/>
                      <a:pt x="15" y="54"/>
                    </a:cubicBezTo>
                    <a:cubicBezTo>
                      <a:pt x="18" y="51"/>
                      <a:pt x="10" y="44"/>
                      <a:pt x="8" y="39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37"/>
                      <a:pt x="10" y="32"/>
                      <a:pt x="16" y="31"/>
                    </a:cubicBezTo>
                    <a:cubicBezTo>
                      <a:pt x="12" y="31"/>
                      <a:pt x="18" y="27"/>
                      <a:pt x="10" y="27"/>
                    </a:cubicBezTo>
                    <a:cubicBezTo>
                      <a:pt x="12" y="26"/>
                      <a:pt x="12" y="26"/>
                      <a:pt x="12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4"/>
                      <a:pt x="14" y="24"/>
                      <a:pt x="14" y="23"/>
                    </a:cubicBezTo>
                    <a:cubicBezTo>
                      <a:pt x="10" y="23"/>
                      <a:pt x="9" y="22"/>
                      <a:pt x="6" y="21"/>
                    </a:cubicBezTo>
                    <a:cubicBezTo>
                      <a:pt x="10" y="20"/>
                      <a:pt x="14" y="18"/>
                      <a:pt x="18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5" y="16"/>
                      <a:pt x="11" y="16"/>
                      <a:pt x="10" y="16"/>
                    </a:cubicBezTo>
                    <a:cubicBezTo>
                      <a:pt x="10" y="15"/>
                      <a:pt x="15" y="15"/>
                      <a:pt x="17" y="16"/>
                    </a:cubicBezTo>
                    <a:cubicBezTo>
                      <a:pt x="19" y="14"/>
                      <a:pt x="10" y="12"/>
                      <a:pt x="13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9"/>
                      <a:pt x="13" y="8"/>
                      <a:pt x="12" y="6"/>
                    </a:cubicBezTo>
                    <a:cubicBezTo>
                      <a:pt x="17" y="5"/>
                      <a:pt x="16" y="8"/>
                      <a:pt x="18" y="9"/>
                    </a:cubicBezTo>
                    <a:cubicBezTo>
                      <a:pt x="19" y="9"/>
                      <a:pt x="19" y="8"/>
                      <a:pt x="21" y="8"/>
                    </a:cubicBezTo>
                    <a:cubicBezTo>
                      <a:pt x="19" y="6"/>
                      <a:pt x="15" y="5"/>
                      <a:pt x="13" y="3"/>
                    </a:cubicBezTo>
                    <a:cubicBezTo>
                      <a:pt x="19" y="5"/>
                      <a:pt x="19" y="2"/>
                      <a:pt x="19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5" name="Freeform 625">
                <a:extLst>
                  <a:ext uri="{FF2B5EF4-FFF2-40B4-BE49-F238E27FC236}">
                    <a16:creationId xmlns:a16="http://schemas.microsoft.com/office/drawing/2014/main" id="{819064C9-4F8B-434B-9EB1-99B40382E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2" y="2804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6" name="Freeform 626">
                <a:extLst>
                  <a:ext uri="{FF2B5EF4-FFF2-40B4-BE49-F238E27FC236}">
                    <a16:creationId xmlns:a16="http://schemas.microsoft.com/office/drawing/2014/main" id="{67E8B58A-7DB5-624A-A3F6-983D31AB5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" y="279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7" name="Rectangle 627">
                <a:extLst>
                  <a:ext uri="{FF2B5EF4-FFF2-40B4-BE49-F238E27FC236}">
                    <a16:creationId xmlns:a16="http://schemas.microsoft.com/office/drawing/2014/main" id="{B6F01DF3-E569-2442-A6EE-9B695E033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8" y="280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8" name="Freeform 628">
                <a:extLst>
                  <a:ext uri="{FF2B5EF4-FFF2-40B4-BE49-F238E27FC236}">
                    <a16:creationId xmlns:a16="http://schemas.microsoft.com/office/drawing/2014/main" id="{F53CF3FB-003B-294F-812D-FB623EEB5A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9" y="2811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9" name="Freeform 629">
                <a:extLst>
                  <a:ext uri="{FF2B5EF4-FFF2-40B4-BE49-F238E27FC236}">
                    <a16:creationId xmlns:a16="http://schemas.microsoft.com/office/drawing/2014/main" id="{7CCEBCF2-7244-CA48-BBE1-ABAA505B0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2822"/>
                <a:ext cx="3" cy="0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0" name="Freeform 630">
                <a:extLst>
                  <a:ext uri="{FF2B5EF4-FFF2-40B4-BE49-F238E27FC236}">
                    <a16:creationId xmlns:a16="http://schemas.microsoft.com/office/drawing/2014/main" id="{9E63A6DE-E576-0746-9FC5-EAFEBF61D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1" y="280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1" name="Freeform 631">
                <a:extLst>
                  <a:ext uri="{FF2B5EF4-FFF2-40B4-BE49-F238E27FC236}">
                    <a16:creationId xmlns:a16="http://schemas.microsoft.com/office/drawing/2014/main" id="{3369E525-EAEA-B74A-BF62-82069A870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" y="2772"/>
                <a:ext cx="21" cy="25"/>
              </a:xfrm>
              <a:custGeom>
                <a:avLst/>
                <a:gdLst>
                  <a:gd name="T0" fmla="*/ 5 w 24"/>
                  <a:gd name="T1" fmla="*/ 2 h 29"/>
                  <a:gd name="T2" fmla="*/ 2 w 24"/>
                  <a:gd name="T3" fmla="*/ 7 h 29"/>
                  <a:gd name="T4" fmla="*/ 12 w 24"/>
                  <a:gd name="T5" fmla="*/ 11 h 29"/>
                  <a:gd name="T6" fmla="*/ 3 w 24"/>
                  <a:gd name="T7" fmla="*/ 10 h 29"/>
                  <a:gd name="T8" fmla="*/ 9 w 24"/>
                  <a:gd name="T9" fmla="*/ 20 h 29"/>
                  <a:gd name="T10" fmla="*/ 5 w 24"/>
                  <a:gd name="T11" fmla="*/ 20 h 29"/>
                  <a:gd name="T12" fmla="*/ 15 w 24"/>
                  <a:gd name="T13" fmla="*/ 24 h 29"/>
                  <a:gd name="T14" fmla="*/ 4 w 24"/>
                  <a:gd name="T15" fmla="*/ 23 h 29"/>
                  <a:gd name="T16" fmla="*/ 3 w 24"/>
                  <a:gd name="T17" fmla="*/ 23 h 29"/>
                  <a:gd name="T18" fmla="*/ 6 w 24"/>
                  <a:gd name="T19" fmla="*/ 28 h 29"/>
                  <a:gd name="T20" fmla="*/ 13 w 24"/>
                  <a:gd name="T21" fmla="*/ 29 h 29"/>
                  <a:gd name="T22" fmla="*/ 18 w 24"/>
                  <a:gd name="T23" fmla="*/ 29 h 29"/>
                  <a:gd name="T24" fmla="*/ 14 w 24"/>
                  <a:gd name="T25" fmla="*/ 26 h 29"/>
                  <a:gd name="T26" fmla="*/ 18 w 24"/>
                  <a:gd name="T27" fmla="*/ 26 h 29"/>
                  <a:gd name="T28" fmla="*/ 15 w 24"/>
                  <a:gd name="T29" fmla="*/ 24 h 29"/>
                  <a:gd name="T30" fmla="*/ 19 w 24"/>
                  <a:gd name="T31" fmla="*/ 24 h 29"/>
                  <a:gd name="T32" fmla="*/ 16 w 24"/>
                  <a:gd name="T33" fmla="*/ 21 h 29"/>
                  <a:gd name="T34" fmla="*/ 17 w 24"/>
                  <a:gd name="T35" fmla="*/ 22 h 29"/>
                  <a:gd name="T36" fmla="*/ 12 w 24"/>
                  <a:gd name="T37" fmla="*/ 20 h 29"/>
                  <a:gd name="T38" fmla="*/ 17 w 24"/>
                  <a:gd name="T39" fmla="*/ 19 h 29"/>
                  <a:gd name="T40" fmla="*/ 14 w 24"/>
                  <a:gd name="T41" fmla="*/ 19 h 29"/>
                  <a:gd name="T42" fmla="*/ 19 w 24"/>
                  <a:gd name="T43" fmla="*/ 13 h 29"/>
                  <a:gd name="T44" fmla="*/ 16 w 24"/>
                  <a:gd name="T45" fmla="*/ 12 h 29"/>
                  <a:gd name="T46" fmla="*/ 19 w 24"/>
                  <a:gd name="T47" fmla="*/ 15 h 29"/>
                  <a:gd name="T48" fmla="*/ 9 w 24"/>
                  <a:gd name="T49" fmla="*/ 14 h 29"/>
                  <a:gd name="T50" fmla="*/ 17 w 24"/>
                  <a:gd name="T51" fmla="*/ 11 h 29"/>
                  <a:gd name="T52" fmla="*/ 16 w 24"/>
                  <a:gd name="T53" fmla="*/ 6 h 29"/>
                  <a:gd name="T54" fmla="*/ 17 w 24"/>
                  <a:gd name="T55" fmla="*/ 6 h 29"/>
                  <a:gd name="T56" fmla="*/ 14 w 24"/>
                  <a:gd name="T57" fmla="*/ 3 h 29"/>
                  <a:gd name="T58" fmla="*/ 13 w 24"/>
                  <a:gd name="T59" fmla="*/ 4 h 29"/>
                  <a:gd name="T60" fmla="*/ 10 w 24"/>
                  <a:gd name="T61" fmla="*/ 3 h 29"/>
                  <a:gd name="T62" fmla="*/ 12 w 24"/>
                  <a:gd name="T63" fmla="*/ 3 h 29"/>
                  <a:gd name="T64" fmla="*/ 6 w 24"/>
                  <a:gd name="T65" fmla="*/ 0 h 29"/>
                  <a:gd name="T66" fmla="*/ 10 w 24"/>
                  <a:gd name="T67" fmla="*/ 3 h 29"/>
                  <a:gd name="T68" fmla="*/ 5 w 24"/>
                  <a:gd name="T69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29">
                    <a:moveTo>
                      <a:pt x="5" y="2"/>
                    </a:moveTo>
                    <a:cubicBezTo>
                      <a:pt x="0" y="3"/>
                      <a:pt x="3" y="5"/>
                      <a:pt x="2" y="7"/>
                    </a:cubicBezTo>
                    <a:cubicBezTo>
                      <a:pt x="4" y="10"/>
                      <a:pt x="12" y="8"/>
                      <a:pt x="12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3"/>
                      <a:pt x="1" y="17"/>
                      <a:pt x="9" y="20"/>
                    </a:cubicBezTo>
                    <a:cubicBezTo>
                      <a:pt x="8" y="20"/>
                      <a:pt x="7" y="21"/>
                      <a:pt x="5" y="20"/>
                    </a:cubicBezTo>
                    <a:cubicBezTo>
                      <a:pt x="6" y="22"/>
                      <a:pt x="18" y="21"/>
                      <a:pt x="15" y="24"/>
                    </a:cubicBezTo>
                    <a:cubicBezTo>
                      <a:pt x="10" y="21"/>
                      <a:pt x="10" y="24"/>
                      <a:pt x="4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4" y="25"/>
                      <a:pt x="7" y="27"/>
                      <a:pt x="6" y="28"/>
                    </a:cubicBezTo>
                    <a:cubicBezTo>
                      <a:pt x="9" y="29"/>
                      <a:pt x="12" y="28"/>
                      <a:pt x="13" y="29"/>
                    </a:cubicBezTo>
                    <a:cubicBezTo>
                      <a:pt x="13" y="29"/>
                      <a:pt x="16" y="29"/>
                      <a:pt x="18" y="29"/>
                    </a:cubicBezTo>
                    <a:cubicBezTo>
                      <a:pt x="16" y="28"/>
                      <a:pt x="17" y="27"/>
                      <a:pt x="14" y="26"/>
                    </a:cubicBezTo>
                    <a:cubicBezTo>
                      <a:pt x="17" y="25"/>
                      <a:pt x="15" y="26"/>
                      <a:pt x="18" y="26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6" y="23"/>
                      <a:pt x="18" y="25"/>
                      <a:pt x="19" y="24"/>
                    </a:cubicBezTo>
                    <a:cubicBezTo>
                      <a:pt x="17" y="24"/>
                      <a:pt x="15" y="22"/>
                      <a:pt x="16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6" y="21"/>
                      <a:pt x="17" y="20"/>
                      <a:pt x="12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17"/>
                      <a:pt x="24" y="16"/>
                      <a:pt x="19" y="13"/>
                    </a:cubicBezTo>
                    <a:cubicBezTo>
                      <a:pt x="18" y="14"/>
                      <a:pt x="17" y="13"/>
                      <a:pt x="16" y="12"/>
                    </a:cubicBezTo>
                    <a:cubicBezTo>
                      <a:pt x="13" y="14"/>
                      <a:pt x="18" y="14"/>
                      <a:pt x="19" y="15"/>
                    </a:cubicBezTo>
                    <a:cubicBezTo>
                      <a:pt x="15" y="15"/>
                      <a:pt x="11" y="13"/>
                      <a:pt x="9" y="14"/>
                    </a:cubicBezTo>
                    <a:cubicBezTo>
                      <a:pt x="13" y="13"/>
                      <a:pt x="9" y="11"/>
                      <a:pt x="17" y="11"/>
                    </a:cubicBezTo>
                    <a:cubicBezTo>
                      <a:pt x="18" y="9"/>
                      <a:pt x="14" y="8"/>
                      <a:pt x="16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2" y="6"/>
                      <a:pt x="20" y="5"/>
                      <a:pt x="14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0" y="4"/>
                      <a:pt x="10" y="4"/>
                      <a:pt x="10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8" y="2"/>
                      <a:pt x="7" y="0"/>
                      <a:pt x="6" y="0"/>
                    </a:cubicBezTo>
                    <a:cubicBezTo>
                      <a:pt x="5" y="1"/>
                      <a:pt x="9" y="2"/>
                      <a:pt x="10" y="3"/>
                    </a:cubicBezTo>
                    <a:cubicBezTo>
                      <a:pt x="7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2" name="Freeform 632">
                <a:extLst>
                  <a:ext uri="{FF2B5EF4-FFF2-40B4-BE49-F238E27FC236}">
                    <a16:creationId xmlns:a16="http://schemas.microsoft.com/office/drawing/2014/main" id="{E1B7F934-B4EB-2343-B252-4194F13DB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9" y="2791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3" name="Freeform 633">
                <a:extLst>
                  <a:ext uri="{FF2B5EF4-FFF2-40B4-BE49-F238E27FC236}">
                    <a16:creationId xmlns:a16="http://schemas.microsoft.com/office/drawing/2014/main" id="{4F7BED0E-B592-AE44-939A-A232EE079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2" y="2751"/>
                <a:ext cx="24" cy="21"/>
              </a:xfrm>
              <a:custGeom>
                <a:avLst/>
                <a:gdLst>
                  <a:gd name="T0" fmla="*/ 14 w 28"/>
                  <a:gd name="T1" fmla="*/ 17 h 24"/>
                  <a:gd name="T2" fmla="*/ 20 w 28"/>
                  <a:gd name="T3" fmla="*/ 16 h 24"/>
                  <a:gd name="T4" fmla="*/ 9 w 28"/>
                  <a:gd name="T5" fmla="*/ 16 h 24"/>
                  <a:gd name="T6" fmla="*/ 8 w 28"/>
                  <a:gd name="T7" fmla="*/ 14 h 24"/>
                  <a:gd name="T8" fmla="*/ 17 w 28"/>
                  <a:gd name="T9" fmla="*/ 14 h 24"/>
                  <a:gd name="T10" fmla="*/ 18 w 28"/>
                  <a:gd name="T11" fmla="*/ 12 h 24"/>
                  <a:gd name="T12" fmla="*/ 12 w 28"/>
                  <a:gd name="T13" fmla="*/ 12 h 24"/>
                  <a:gd name="T14" fmla="*/ 9 w 28"/>
                  <a:gd name="T15" fmla="*/ 9 h 24"/>
                  <a:gd name="T16" fmla="*/ 11 w 28"/>
                  <a:gd name="T17" fmla="*/ 10 h 24"/>
                  <a:gd name="T18" fmla="*/ 18 w 28"/>
                  <a:gd name="T19" fmla="*/ 9 h 24"/>
                  <a:gd name="T20" fmla="*/ 2 w 28"/>
                  <a:gd name="T21" fmla="*/ 2 h 24"/>
                  <a:gd name="T22" fmla="*/ 3 w 28"/>
                  <a:gd name="T23" fmla="*/ 4 h 24"/>
                  <a:gd name="T24" fmla="*/ 10 w 28"/>
                  <a:gd name="T25" fmla="*/ 4 h 24"/>
                  <a:gd name="T26" fmla="*/ 8 w 28"/>
                  <a:gd name="T27" fmla="*/ 6 h 24"/>
                  <a:gd name="T28" fmla="*/ 4 w 28"/>
                  <a:gd name="T29" fmla="*/ 5 h 24"/>
                  <a:gd name="T30" fmla="*/ 4 w 28"/>
                  <a:gd name="T31" fmla="*/ 20 h 24"/>
                  <a:gd name="T32" fmla="*/ 4 w 28"/>
                  <a:gd name="T33" fmla="*/ 18 h 24"/>
                  <a:gd name="T34" fmla="*/ 8 w 28"/>
                  <a:gd name="T35" fmla="*/ 20 h 24"/>
                  <a:gd name="T36" fmla="*/ 15 w 28"/>
                  <a:gd name="T37" fmla="*/ 19 h 24"/>
                  <a:gd name="T38" fmla="*/ 13 w 28"/>
                  <a:gd name="T39" fmla="*/ 20 h 24"/>
                  <a:gd name="T40" fmla="*/ 20 w 28"/>
                  <a:gd name="T41" fmla="*/ 20 h 24"/>
                  <a:gd name="T42" fmla="*/ 23 w 28"/>
                  <a:gd name="T43" fmla="*/ 24 h 24"/>
                  <a:gd name="T44" fmla="*/ 23 w 28"/>
                  <a:gd name="T45" fmla="*/ 18 h 24"/>
                  <a:gd name="T46" fmla="*/ 14 w 28"/>
                  <a:gd name="T47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24">
                    <a:moveTo>
                      <a:pt x="14" y="17"/>
                    </a:moveTo>
                    <a:cubicBezTo>
                      <a:pt x="15" y="16"/>
                      <a:pt x="18" y="18"/>
                      <a:pt x="20" y="16"/>
                    </a:cubicBezTo>
                    <a:cubicBezTo>
                      <a:pt x="17" y="15"/>
                      <a:pt x="14" y="18"/>
                      <a:pt x="9" y="16"/>
                    </a:cubicBezTo>
                    <a:cubicBezTo>
                      <a:pt x="12" y="16"/>
                      <a:pt x="8" y="14"/>
                      <a:pt x="8" y="14"/>
                    </a:cubicBezTo>
                    <a:cubicBezTo>
                      <a:pt x="10" y="14"/>
                      <a:pt x="16" y="14"/>
                      <a:pt x="17" y="14"/>
                    </a:cubicBezTo>
                    <a:cubicBezTo>
                      <a:pt x="15" y="14"/>
                      <a:pt x="18" y="13"/>
                      <a:pt x="18" y="12"/>
                    </a:cubicBezTo>
                    <a:cubicBezTo>
                      <a:pt x="15" y="14"/>
                      <a:pt x="16" y="10"/>
                      <a:pt x="12" y="12"/>
                    </a:cubicBezTo>
                    <a:cubicBezTo>
                      <a:pt x="9" y="11"/>
                      <a:pt x="7" y="9"/>
                      <a:pt x="9" y="9"/>
                    </a:cubicBezTo>
                    <a:cubicBezTo>
                      <a:pt x="12" y="9"/>
                      <a:pt x="11" y="10"/>
                      <a:pt x="11" y="10"/>
                    </a:cubicBezTo>
                    <a:cubicBezTo>
                      <a:pt x="16" y="11"/>
                      <a:pt x="14" y="9"/>
                      <a:pt x="18" y="9"/>
                    </a:cubicBezTo>
                    <a:cubicBezTo>
                      <a:pt x="12" y="7"/>
                      <a:pt x="12" y="0"/>
                      <a:pt x="2" y="2"/>
                    </a:cubicBezTo>
                    <a:cubicBezTo>
                      <a:pt x="0" y="3"/>
                      <a:pt x="3" y="3"/>
                      <a:pt x="3" y="4"/>
                    </a:cubicBezTo>
                    <a:cubicBezTo>
                      <a:pt x="5" y="2"/>
                      <a:pt x="8" y="4"/>
                      <a:pt x="10" y="4"/>
                    </a:cubicBezTo>
                    <a:cubicBezTo>
                      <a:pt x="9" y="5"/>
                      <a:pt x="12" y="7"/>
                      <a:pt x="8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9"/>
                      <a:pt x="3" y="15"/>
                      <a:pt x="4" y="20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7" y="18"/>
                      <a:pt x="7" y="19"/>
                      <a:pt x="8" y="20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20"/>
                      <a:pt x="16" y="20"/>
                      <a:pt x="13" y="20"/>
                    </a:cubicBezTo>
                    <a:cubicBezTo>
                      <a:pt x="16" y="21"/>
                      <a:pt x="18" y="21"/>
                      <a:pt x="20" y="20"/>
                    </a:cubicBezTo>
                    <a:cubicBezTo>
                      <a:pt x="21" y="22"/>
                      <a:pt x="18" y="22"/>
                      <a:pt x="23" y="24"/>
                    </a:cubicBezTo>
                    <a:cubicBezTo>
                      <a:pt x="28" y="21"/>
                      <a:pt x="18" y="21"/>
                      <a:pt x="23" y="18"/>
                    </a:cubicBezTo>
                    <a:lnTo>
                      <a:pt x="14" y="17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4" name="Freeform 634">
                <a:extLst>
                  <a:ext uri="{FF2B5EF4-FFF2-40B4-BE49-F238E27FC236}">
                    <a16:creationId xmlns:a16="http://schemas.microsoft.com/office/drawing/2014/main" id="{8AB27407-1E64-594F-A7F8-75F0D7274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" y="2770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0 h 1"/>
                  <a:gd name="T4" fmla="*/ 2 w 4"/>
                  <a:gd name="T5" fmla="*/ 1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5" name="Freeform 635">
                <a:extLst>
                  <a:ext uri="{FF2B5EF4-FFF2-40B4-BE49-F238E27FC236}">
                    <a16:creationId xmlns:a16="http://schemas.microsoft.com/office/drawing/2014/main" id="{29AEA565-663F-6F4C-8EB5-70CC80C87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2769"/>
                <a:ext cx="4" cy="1"/>
              </a:xfrm>
              <a:custGeom>
                <a:avLst/>
                <a:gdLst>
                  <a:gd name="T0" fmla="*/ 0 w 5"/>
                  <a:gd name="T1" fmla="*/ 0 h 1"/>
                  <a:gd name="T2" fmla="*/ 4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6" name="Freeform 636">
                <a:extLst>
                  <a:ext uri="{FF2B5EF4-FFF2-40B4-BE49-F238E27FC236}">
                    <a16:creationId xmlns:a16="http://schemas.microsoft.com/office/drawing/2014/main" id="{ED6E312E-67C6-2E44-9F94-C45E1B7AE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6" y="2755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7" name="Freeform 637">
                <a:extLst>
                  <a:ext uri="{FF2B5EF4-FFF2-40B4-BE49-F238E27FC236}">
                    <a16:creationId xmlns:a16="http://schemas.microsoft.com/office/drawing/2014/main" id="{32D922EF-196C-D34F-B6B6-58E93DE71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3" y="2747"/>
                <a:ext cx="11" cy="6"/>
              </a:xfrm>
              <a:custGeom>
                <a:avLst/>
                <a:gdLst>
                  <a:gd name="T0" fmla="*/ 0 w 13"/>
                  <a:gd name="T1" fmla="*/ 0 h 7"/>
                  <a:gd name="T2" fmla="*/ 1 w 13"/>
                  <a:gd name="T3" fmla="*/ 6 h 7"/>
                  <a:gd name="T4" fmla="*/ 13 w 13"/>
                  <a:gd name="T5" fmla="*/ 6 h 7"/>
                  <a:gd name="T6" fmla="*/ 5 w 13"/>
                  <a:gd name="T7" fmla="*/ 4 h 7"/>
                  <a:gd name="T8" fmla="*/ 5 w 13"/>
                  <a:gd name="T9" fmla="*/ 1 h 7"/>
                  <a:gd name="T10" fmla="*/ 0 w 1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cubicBezTo>
                      <a:pt x="1" y="3"/>
                      <a:pt x="4" y="4"/>
                      <a:pt x="1" y="6"/>
                    </a:cubicBezTo>
                    <a:cubicBezTo>
                      <a:pt x="5" y="7"/>
                      <a:pt x="9" y="6"/>
                      <a:pt x="13" y="6"/>
                    </a:cubicBezTo>
                    <a:cubicBezTo>
                      <a:pt x="13" y="5"/>
                      <a:pt x="6" y="5"/>
                      <a:pt x="5" y="4"/>
                    </a:cubicBezTo>
                    <a:cubicBezTo>
                      <a:pt x="9" y="3"/>
                      <a:pt x="4" y="2"/>
                      <a:pt x="5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8" name="Freeform 638">
                <a:extLst>
                  <a:ext uri="{FF2B5EF4-FFF2-40B4-BE49-F238E27FC236}">
                    <a16:creationId xmlns:a16="http://schemas.microsoft.com/office/drawing/2014/main" id="{4C069133-EE12-CE40-8D50-C42BE3050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2701"/>
                <a:ext cx="19" cy="48"/>
              </a:xfrm>
              <a:custGeom>
                <a:avLst/>
                <a:gdLst>
                  <a:gd name="T0" fmla="*/ 13 w 22"/>
                  <a:gd name="T1" fmla="*/ 46 h 56"/>
                  <a:gd name="T2" fmla="*/ 12 w 22"/>
                  <a:gd name="T3" fmla="*/ 43 h 56"/>
                  <a:gd name="T4" fmla="*/ 14 w 22"/>
                  <a:gd name="T5" fmla="*/ 45 h 56"/>
                  <a:gd name="T6" fmla="*/ 17 w 22"/>
                  <a:gd name="T7" fmla="*/ 42 h 56"/>
                  <a:gd name="T8" fmla="*/ 14 w 22"/>
                  <a:gd name="T9" fmla="*/ 43 h 56"/>
                  <a:gd name="T10" fmla="*/ 13 w 22"/>
                  <a:gd name="T11" fmla="*/ 37 h 56"/>
                  <a:gd name="T12" fmla="*/ 8 w 22"/>
                  <a:gd name="T13" fmla="*/ 36 h 56"/>
                  <a:gd name="T14" fmla="*/ 17 w 22"/>
                  <a:gd name="T15" fmla="*/ 33 h 56"/>
                  <a:gd name="T16" fmla="*/ 5 w 22"/>
                  <a:gd name="T17" fmla="*/ 34 h 56"/>
                  <a:gd name="T18" fmla="*/ 9 w 22"/>
                  <a:gd name="T19" fmla="*/ 28 h 56"/>
                  <a:gd name="T20" fmla="*/ 10 w 22"/>
                  <a:gd name="T21" fmla="*/ 29 h 56"/>
                  <a:gd name="T22" fmla="*/ 10 w 22"/>
                  <a:gd name="T23" fmla="*/ 26 h 56"/>
                  <a:gd name="T24" fmla="*/ 15 w 22"/>
                  <a:gd name="T25" fmla="*/ 27 h 56"/>
                  <a:gd name="T26" fmla="*/ 15 w 22"/>
                  <a:gd name="T27" fmla="*/ 22 h 56"/>
                  <a:gd name="T28" fmla="*/ 18 w 22"/>
                  <a:gd name="T29" fmla="*/ 22 h 56"/>
                  <a:gd name="T30" fmla="*/ 14 w 22"/>
                  <a:gd name="T31" fmla="*/ 14 h 56"/>
                  <a:gd name="T32" fmla="*/ 17 w 22"/>
                  <a:gd name="T33" fmla="*/ 13 h 56"/>
                  <a:gd name="T34" fmla="*/ 7 w 22"/>
                  <a:gd name="T35" fmla="*/ 13 h 56"/>
                  <a:gd name="T36" fmla="*/ 8 w 22"/>
                  <a:gd name="T37" fmla="*/ 10 h 56"/>
                  <a:gd name="T38" fmla="*/ 15 w 22"/>
                  <a:gd name="T39" fmla="*/ 11 h 56"/>
                  <a:gd name="T40" fmla="*/ 12 w 22"/>
                  <a:gd name="T41" fmla="*/ 9 h 56"/>
                  <a:gd name="T42" fmla="*/ 18 w 22"/>
                  <a:gd name="T43" fmla="*/ 7 h 56"/>
                  <a:gd name="T44" fmla="*/ 9 w 22"/>
                  <a:gd name="T45" fmla="*/ 3 h 56"/>
                  <a:gd name="T46" fmla="*/ 11 w 22"/>
                  <a:gd name="T47" fmla="*/ 1 h 56"/>
                  <a:gd name="T48" fmla="*/ 1 w 22"/>
                  <a:gd name="T49" fmla="*/ 2 h 56"/>
                  <a:gd name="T50" fmla="*/ 3 w 22"/>
                  <a:gd name="T51" fmla="*/ 15 h 56"/>
                  <a:gd name="T52" fmla="*/ 8 w 22"/>
                  <a:gd name="T53" fmla="*/ 18 h 56"/>
                  <a:gd name="T54" fmla="*/ 2 w 22"/>
                  <a:gd name="T55" fmla="*/ 19 h 56"/>
                  <a:gd name="T56" fmla="*/ 8 w 22"/>
                  <a:gd name="T57" fmla="*/ 19 h 56"/>
                  <a:gd name="T58" fmla="*/ 2 w 22"/>
                  <a:gd name="T59" fmla="*/ 20 h 56"/>
                  <a:gd name="T60" fmla="*/ 7 w 22"/>
                  <a:gd name="T61" fmla="*/ 22 h 56"/>
                  <a:gd name="T62" fmla="*/ 0 w 22"/>
                  <a:gd name="T63" fmla="*/ 23 h 56"/>
                  <a:gd name="T64" fmla="*/ 3 w 22"/>
                  <a:gd name="T65" fmla="*/ 42 h 56"/>
                  <a:gd name="T66" fmla="*/ 7 w 22"/>
                  <a:gd name="T67" fmla="*/ 42 h 56"/>
                  <a:gd name="T68" fmla="*/ 7 w 22"/>
                  <a:gd name="T69" fmla="*/ 50 h 56"/>
                  <a:gd name="T70" fmla="*/ 11 w 22"/>
                  <a:gd name="T71" fmla="*/ 51 h 56"/>
                  <a:gd name="T72" fmla="*/ 2 w 22"/>
                  <a:gd name="T73" fmla="*/ 50 h 56"/>
                  <a:gd name="T74" fmla="*/ 3 w 22"/>
                  <a:gd name="T75" fmla="*/ 53 h 56"/>
                  <a:gd name="T76" fmla="*/ 5 w 22"/>
                  <a:gd name="T77" fmla="*/ 51 h 56"/>
                  <a:gd name="T78" fmla="*/ 3 w 22"/>
                  <a:gd name="T79" fmla="*/ 54 h 56"/>
                  <a:gd name="T80" fmla="*/ 14 w 22"/>
                  <a:gd name="T81" fmla="*/ 52 h 56"/>
                  <a:gd name="T82" fmla="*/ 19 w 22"/>
                  <a:gd name="T83" fmla="*/ 46 h 56"/>
                  <a:gd name="T84" fmla="*/ 13 w 22"/>
                  <a:gd name="T85" fmla="*/ 4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56">
                    <a:moveTo>
                      <a:pt x="13" y="46"/>
                    </a:moveTo>
                    <a:cubicBezTo>
                      <a:pt x="13" y="45"/>
                      <a:pt x="10" y="44"/>
                      <a:pt x="12" y="43"/>
                    </a:cubicBezTo>
                    <a:cubicBezTo>
                      <a:pt x="14" y="43"/>
                      <a:pt x="15" y="44"/>
                      <a:pt x="14" y="45"/>
                    </a:cubicBezTo>
                    <a:cubicBezTo>
                      <a:pt x="19" y="44"/>
                      <a:pt x="13" y="43"/>
                      <a:pt x="17" y="42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6" y="40"/>
                      <a:pt x="10" y="41"/>
                      <a:pt x="13" y="37"/>
                    </a:cubicBezTo>
                    <a:cubicBezTo>
                      <a:pt x="12" y="37"/>
                      <a:pt x="12" y="36"/>
                      <a:pt x="8" y="36"/>
                    </a:cubicBezTo>
                    <a:cubicBezTo>
                      <a:pt x="13" y="35"/>
                      <a:pt x="13" y="36"/>
                      <a:pt x="17" y="33"/>
                    </a:cubicBezTo>
                    <a:cubicBezTo>
                      <a:pt x="14" y="33"/>
                      <a:pt x="10" y="34"/>
                      <a:pt x="5" y="34"/>
                    </a:cubicBezTo>
                    <a:cubicBezTo>
                      <a:pt x="12" y="31"/>
                      <a:pt x="5" y="30"/>
                      <a:pt x="9" y="28"/>
                    </a:cubicBezTo>
                    <a:cubicBezTo>
                      <a:pt x="9" y="28"/>
                      <a:pt x="11" y="29"/>
                      <a:pt x="10" y="29"/>
                    </a:cubicBezTo>
                    <a:cubicBezTo>
                      <a:pt x="16" y="29"/>
                      <a:pt x="9" y="28"/>
                      <a:pt x="10" y="26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5"/>
                      <a:pt x="11" y="23"/>
                      <a:pt x="15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4" y="20"/>
                      <a:pt x="16" y="16"/>
                      <a:pt x="14" y="14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3" y="9"/>
                      <a:pt x="15" y="16"/>
                      <a:pt x="7" y="13"/>
                    </a:cubicBezTo>
                    <a:cubicBezTo>
                      <a:pt x="17" y="13"/>
                      <a:pt x="4" y="11"/>
                      <a:pt x="8" y="10"/>
                    </a:cubicBezTo>
                    <a:cubicBezTo>
                      <a:pt x="12" y="9"/>
                      <a:pt x="10" y="12"/>
                      <a:pt x="15" y="11"/>
                    </a:cubicBezTo>
                    <a:cubicBezTo>
                      <a:pt x="10" y="10"/>
                      <a:pt x="13" y="10"/>
                      <a:pt x="12" y="9"/>
                    </a:cubicBezTo>
                    <a:cubicBezTo>
                      <a:pt x="16" y="9"/>
                      <a:pt x="12" y="6"/>
                      <a:pt x="18" y="7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1" y="2"/>
                      <a:pt x="11" y="1"/>
                    </a:cubicBezTo>
                    <a:cubicBezTo>
                      <a:pt x="11" y="3"/>
                      <a:pt x="4" y="0"/>
                      <a:pt x="1" y="2"/>
                    </a:cubicBezTo>
                    <a:cubicBezTo>
                      <a:pt x="4" y="6"/>
                      <a:pt x="5" y="11"/>
                      <a:pt x="3" y="15"/>
                    </a:cubicBezTo>
                    <a:cubicBezTo>
                      <a:pt x="9" y="15"/>
                      <a:pt x="2" y="17"/>
                      <a:pt x="8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21"/>
                      <a:pt x="5" y="18"/>
                      <a:pt x="8" y="19"/>
                    </a:cubicBezTo>
                    <a:cubicBezTo>
                      <a:pt x="8" y="20"/>
                      <a:pt x="5" y="21"/>
                      <a:pt x="2" y="20"/>
                    </a:cubicBezTo>
                    <a:cubicBezTo>
                      <a:pt x="2" y="22"/>
                      <a:pt x="4" y="21"/>
                      <a:pt x="7" y="2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" y="28"/>
                      <a:pt x="7" y="36"/>
                      <a:pt x="3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5" y="45"/>
                      <a:pt x="17" y="47"/>
                      <a:pt x="7" y="50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9" y="50"/>
                      <a:pt x="5" y="51"/>
                      <a:pt x="2" y="50"/>
                    </a:cubicBezTo>
                    <a:cubicBezTo>
                      <a:pt x="3" y="51"/>
                      <a:pt x="1" y="52"/>
                      <a:pt x="3" y="5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9" y="52"/>
                      <a:pt x="6" y="53"/>
                      <a:pt x="3" y="54"/>
                    </a:cubicBezTo>
                    <a:cubicBezTo>
                      <a:pt x="7" y="56"/>
                      <a:pt x="11" y="53"/>
                      <a:pt x="14" y="52"/>
                    </a:cubicBezTo>
                    <a:cubicBezTo>
                      <a:pt x="6" y="49"/>
                      <a:pt x="22" y="49"/>
                      <a:pt x="19" y="46"/>
                    </a:cubicBezTo>
                    <a:cubicBezTo>
                      <a:pt x="17" y="44"/>
                      <a:pt x="15" y="46"/>
                      <a:pt x="13" y="4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9" name="Freeform 639">
                <a:extLst>
                  <a:ext uri="{FF2B5EF4-FFF2-40B4-BE49-F238E27FC236}">
                    <a16:creationId xmlns:a16="http://schemas.microsoft.com/office/drawing/2014/main" id="{228DB1D4-1C8D-6042-98FF-8F9AB4853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274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0" name="Freeform 640">
                <a:extLst>
                  <a:ext uri="{FF2B5EF4-FFF2-40B4-BE49-F238E27FC236}">
                    <a16:creationId xmlns:a16="http://schemas.microsoft.com/office/drawing/2014/main" id="{9A45585C-AAE8-C840-9721-132439460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" y="270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1" name="Rectangle 641">
                <a:extLst>
                  <a:ext uri="{FF2B5EF4-FFF2-40B4-BE49-F238E27FC236}">
                    <a16:creationId xmlns:a16="http://schemas.microsoft.com/office/drawing/2014/main" id="{9B344173-A80C-A14F-BE68-41D0F97B7C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7" y="2747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2" name="Freeform 642">
                <a:extLst>
                  <a:ext uri="{FF2B5EF4-FFF2-40B4-BE49-F238E27FC236}">
                    <a16:creationId xmlns:a16="http://schemas.microsoft.com/office/drawing/2014/main" id="{42AFE417-1E01-654A-B075-EA40107F4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5" y="2748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3" name="Freeform 643">
                <a:extLst>
                  <a:ext uri="{FF2B5EF4-FFF2-40B4-BE49-F238E27FC236}">
                    <a16:creationId xmlns:a16="http://schemas.microsoft.com/office/drawing/2014/main" id="{BDEB19BC-711A-0047-943F-347B203C6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269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4" name="Freeform 644">
                <a:extLst>
                  <a:ext uri="{FF2B5EF4-FFF2-40B4-BE49-F238E27FC236}">
                    <a16:creationId xmlns:a16="http://schemas.microsoft.com/office/drawing/2014/main" id="{D2BC8A1B-DC56-4240-BAC8-89AB1C538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" y="267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5" name="Freeform 645">
                <a:extLst>
                  <a:ext uri="{FF2B5EF4-FFF2-40B4-BE49-F238E27FC236}">
                    <a16:creationId xmlns:a16="http://schemas.microsoft.com/office/drawing/2014/main" id="{784628E7-9200-5248-8D98-B679205F7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9" y="2619"/>
                <a:ext cx="26" cy="81"/>
              </a:xfrm>
              <a:custGeom>
                <a:avLst/>
                <a:gdLst>
                  <a:gd name="T0" fmla="*/ 18 w 31"/>
                  <a:gd name="T1" fmla="*/ 3 h 94"/>
                  <a:gd name="T2" fmla="*/ 11 w 31"/>
                  <a:gd name="T3" fmla="*/ 1 h 94"/>
                  <a:gd name="T4" fmla="*/ 8 w 31"/>
                  <a:gd name="T5" fmla="*/ 4 h 94"/>
                  <a:gd name="T6" fmla="*/ 11 w 31"/>
                  <a:gd name="T7" fmla="*/ 9 h 94"/>
                  <a:gd name="T8" fmla="*/ 11 w 31"/>
                  <a:gd name="T9" fmla="*/ 20 h 94"/>
                  <a:gd name="T10" fmla="*/ 8 w 31"/>
                  <a:gd name="T11" fmla="*/ 27 h 94"/>
                  <a:gd name="T12" fmla="*/ 14 w 31"/>
                  <a:gd name="T13" fmla="*/ 36 h 94"/>
                  <a:gd name="T14" fmla="*/ 12 w 31"/>
                  <a:gd name="T15" fmla="*/ 38 h 94"/>
                  <a:gd name="T16" fmla="*/ 10 w 31"/>
                  <a:gd name="T17" fmla="*/ 43 h 94"/>
                  <a:gd name="T18" fmla="*/ 20 w 31"/>
                  <a:gd name="T19" fmla="*/ 46 h 94"/>
                  <a:gd name="T20" fmla="*/ 20 w 31"/>
                  <a:gd name="T21" fmla="*/ 51 h 94"/>
                  <a:gd name="T22" fmla="*/ 16 w 31"/>
                  <a:gd name="T23" fmla="*/ 54 h 94"/>
                  <a:gd name="T24" fmla="*/ 15 w 31"/>
                  <a:gd name="T25" fmla="*/ 60 h 94"/>
                  <a:gd name="T26" fmla="*/ 13 w 31"/>
                  <a:gd name="T27" fmla="*/ 67 h 94"/>
                  <a:gd name="T28" fmla="*/ 15 w 31"/>
                  <a:gd name="T29" fmla="*/ 72 h 94"/>
                  <a:gd name="T30" fmla="*/ 19 w 31"/>
                  <a:gd name="T31" fmla="*/ 76 h 94"/>
                  <a:gd name="T32" fmla="*/ 15 w 31"/>
                  <a:gd name="T33" fmla="*/ 77 h 94"/>
                  <a:gd name="T34" fmla="*/ 16 w 31"/>
                  <a:gd name="T35" fmla="*/ 81 h 94"/>
                  <a:gd name="T36" fmla="*/ 14 w 31"/>
                  <a:gd name="T37" fmla="*/ 94 h 94"/>
                  <a:gd name="T38" fmla="*/ 16 w 31"/>
                  <a:gd name="T39" fmla="*/ 87 h 94"/>
                  <a:gd name="T40" fmla="*/ 13 w 31"/>
                  <a:gd name="T41" fmla="*/ 86 h 94"/>
                  <a:gd name="T42" fmla="*/ 25 w 31"/>
                  <a:gd name="T43" fmla="*/ 85 h 94"/>
                  <a:gd name="T44" fmla="*/ 26 w 31"/>
                  <a:gd name="T45" fmla="*/ 83 h 94"/>
                  <a:gd name="T46" fmla="*/ 25 w 31"/>
                  <a:gd name="T47" fmla="*/ 79 h 94"/>
                  <a:gd name="T48" fmla="*/ 27 w 31"/>
                  <a:gd name="T49" fmla="*/ 75 h 94"/>
                  <a:gd name="T50" fmla="*/ 27 w 31"/>
                  <a:gd name="T51" fmla="*/ 69 h 94"/>
                  <a:gd name="T52" fmla="*/ 24 w 31"/>
                  <a:gd name="T53" fmla="*/ 64 h 94"/>
                  <a:gd name="T54" fmla="*/ 26 w 31"/>
                  <a:gd name="T55" fmla="*/ 64 h 94"/>
                  <a:gd name="T56" fmla="*/ 26 w 31"/>
                  <a:gd name="T57" fmla="*/ 62 h 94"/>
                  <a:gd name="T58" fmla="*/ 25 w 31"/>
                  <a:gd name="T59" fmla="*/ 58 h 94"/>
                  <a:gd name="T60" fmla="*/ 22 w 31"/>
                  <a:gd name="T61" fmla="*/ 54 h 94"/>
                  <a:gd name="T62" fmla="*/ 27 w 31"/>
                  <a:gd name="T63" fmla="*/ 52 h 94"/>
                  <a:gd name="T64" fmla="*/ 28 w 31"/>
                  <a:gd name="T65" fmla="*/ 47 h 94"/>
                  <a:gd name="T66" fmla="*/ 23 w 31"/>
                  <a:gd name="T67" fmla="*/ 45 h 94"/>
                  <a:gd name="T68" fmla="*/ 21 w 31"/>
                  <a:gd name="T69" fmla="*/ 39 h 94"/>
                  <a:gd name="T70" fmla="*/ 19 w 31"/>
                  <a:gd name="T71" fmla="*/ 30 h 94"/>
                  <a:gd name="T72" fmla="*/ 20 w 31"/>
                  <a:gd name="T73" fmla="*/ 27 h 94"/>
                  <a:gd name="T74" fmla="*/ 19 w 31"/>
                  <a:gd name="T75" fmla="*/ 17 h 94"/>
                  <a:gd name="T76" fmla="*/ 13 w 31"/>
                  <a:gd name="T77" fmla="*/ 21 h 94"/>
                  <a:gd name="T78" fmla="*/ 23 w 31"/>
                  <a:gd name="T79" fmla="*/ 1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94">
                    <a:moveTo>
                      <a:pt x="24" y="8"/>
                    </a:moveTo>
                    <a:cubicBezTo>
                      <a:pt x="23" y="7"/>
                      <a:pt x="22" y="5"/>
                      <a:pt x="18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3"/>
                      <a:pt x="16" y="0"/>
                      <a:pt x="11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7" y="4"/>
                      <a:pt x="9" y="3"/>
                      <a:pt x="8" y="4"/>
                    </a:cubicBezTo>
                    <a:cubicBezTo>
                      <a:pt x="9" y="6"/>
                      <a:pt x="17" y="8"/>
                      <a:pt x="15" y="9"/>
                    </a:cubicBezTo>
                    <a:cubicBezTo>
                      <a:pt x="15" y="10"/>
                      <a:pt x="13" y="10"/>
                      <a:pt x="11" y="9"/>
                    </a:cubicBezTo>
                    <a:cubicBezTo>
                      <a:pt x="10" y="11"/>
                      <a:pt x="17" y="12"/>
                      <a:pt x="18" y="13"/>
                    </a:cubicBezTo>
                    <a:cubicBezTo>
                      <a:pt x="0" y="12"/>
                      <a:pt x="22" y="18"/>
                      <a:pt x="11" y="20"/>
                    </a:cubicBezTo>
                    <a:cubicBezTo>
                      <a:pt x="12" y="22"/>
                      <a:pt x="11" y="24"/>
                      <a:pt x="14" y="26"/>
                    </a:cubicBezTo>
                    <a:cubicBezTo>
                      <a:pt x="10" y="24"/>
                      <a:pt x="13" y="28"/>
                      <a:pt x="8" y="27"/>
                    </a:cubicBezTo>
                    <a:cubicBezTo>
                      <a:pt x="19" y="28"/>
                      <a:pt x="4" y="32"/>
                      <a:pt x="16" y="33"/>
                    </a:cubicBezTo>
                    <a:cubicBezTo>
                      <a:pt x="13" y="36"/>
                      <a:pt x="17" y="33"/>
                      <a:pt x="14" y="36"/>
                    </a:cubicBezTo>
                    <a:cubicBezTo>
                      <a:pt x="13" y="36"/>
                      <a:pt x="13" y="36"/>
                      <a:pt x="12" y="35"/>
                    </a:cubicBezTo>
                    <a:cubicBezTo>
                      <a:pt x="10" y="36"/>
                      <a:pt x="18" y="38"/>
                      <a:pt x="12" y="38"/>
                    </a:cubicBezTo>
                    <a:cubicBezTo>
                      <a:pt x="11" y="41"/>
                      <a:pt x="15" y="39"/>
                      <a:pt x="19" y="40"/>
                    </a:cubicBezTo>
                    <a:cubicBezTo>
                      <a:pt x="17" y="43"/>
                      <a:pt x="15" y="42"/>
                      <a:pt x="10" y="43"/>
                    </a:cubicBezTo>
                    <a:cubicBezTo>
                      <a:pt x="16" y="44"/>
                      <a:pt x="13" y="45"/>
                      <a:pt x="16" y="47"/>
                    </a:cubicBezTo>
                    <a:cubicBezTo>
                      <a:pt x="17" y="46"/>
                      <a:pt x="18" y="45"/>
                      <a:pt x="20" y="46"/>
                    </a:cubicBezTo>
                    <a:cubicBezTo>
                      <a:pt x="19" y="49"/>
                      <a:pt x="24" y="48"/>
                      <a:pt x="26" y="51"/>
                    </a:cubicBezTo>
                    <a:cubicBezTo>
                      <a:pt x="19" y="52"/>
                      <a:pt x="25" y="48"/>
                      <a:pt x="20" y="51"/>
                    </a:cubicBezTo>
                    <a:cubicBezTo>
                      <a:pt x="17" y="49"/>
                      <a:pt x="17" y="47"/>
                      <a:pt x="12" y="46"/>
                    </a:cubicBezTo>
                    <a:cubicBezTo>
                      <a:pt x="12" y="49"/>
                      <a:pt x="13" y="51"/>
                      <a:pt x="16" y="54"/>
                    </a:cubicBezTo>
                    <a:cubicBezTo>
                      <a:pt x="15" y="55"/>
                      <a:pt x="12" y="53"/>
                      <a:pt x="12" y="54"/>
                    </a:cubicBezTo>
                    <a:cubicBezTo>
                      <a:pt x="9" y="57"/>
                      <a:pt x="18" y="58"/>
                      <a:pt x="15" y="60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6" y="61"/>
                      <a:pt x="11" y="64"/>
                      <a:pt x="13" y="67"/>
                    </a:cubicBezTo>
                    <a:cubicBezTo>
                      <a:pt x="15" y="66"/>
                      <a:pt x="16" y="66"/>
                      <a:pt x="17" y="67"/>
                    </a:cubicBezTo>
                    <a:cubicBezTo>
                      <a:pt x="8" y="66"/>
                      <a:pt x="22" y="70"/>
                      <a:pt x="15" y="72"/>
                    </a:cubicBezTo>
                    <a:cubicBezTo>
                      <a:pt x="21" y="72"/>
                      <a:pt x="24" y="74"/>
                      <a:pt x="25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23" y="74"/>
                      <a:pt x="13" y="74"/>
                      <a:pt x="11" y="72"/>
                    </a:cubicBezTo>
                    <a:cubicBezTo>
                      <a:pt x="14" y="73"/>
                      <a:pt x="11" y="76"/>
                      <a:pt x="15" y="77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10" y="79"/>
                      <a:pt x="20" y="79"/>
                      <a:pt x="16" y="81"/>
                    </a:cubicBezTo>
                    <a:cubicBezTo>
                      <a:pt x="13" y="81"/>
                      <a:pt x="13" y="81"/>
                      <a:pt x="13" y="81"/>
                    </a:cubicBezTo>
                    <a:cubicBezTo>
                      <a:pt x="13" y="85"/>
                      <a:pt x="7" y="90"/>
                      <a:pt x="14" y="94"/>
                    </a:cubicBezTo>
                    <a:cubicBezTo>
                      <a:pt x="17" y="94"/>
                      <a:pt x="23" y="93"/>
                      <a:pt x="25" y="93"/>
                    </a:cubicBezTo>
                    <a:cubicBezTo>
                      <a:pt x="23" y="90"/>
                      <a:pt x="18" y="89"/>
                      <a:pt x="16" y="87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18" y="87"/>
                      <a:pt x="16" y="85"/>
                      <a:pt x="13" y="86"/>
                    </a:cubicBezTo>
                    <a:cubicBezTo>
                      <a:pt x="10" y="85"/>
                      <a:pt x="17" y="85"/>
                      <a:pt x="15" y="84"/>
                    </a:cubicBezTo>
                    <a:cubicBezTo>
                      <a:pt x="20" y="84"/>
                      <a:pt x="20" y="85"/>
                      <a:pt x="25" y="85"/>
                    </a:cubicBezTo>
                    <a:cubicBezTo>
                      <a:pt x="22" y="84"/>
                      <a:pt x="22" y="84"/>
                      <a:pt x="22" y="84"/>
                    </a:cubicBezTo>
                    <a:cubicBezTo>
                      <a:pt x="24" y="84"/>
                      <a:pt x="24" y="83"/>
                      <a:pt x="26" y="83"/>
                    </a:cubicBezTo>
                    <a:cubicBezTo>
                      <a:pt x="20" y="81"/>
                      <a:pt x="29" y="80"/>
                      <a:pt x="26" y="77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2" y="79"/>
                      <a:pt x="22" y="78"/>
                      <a:pt x="21" y="77"/>
                    </a:cubicBezTo>
                    <a:cubicBezTo>
                      <a:pt x="26" y="77"/>
                      <a:pt x="25" y="76"/>
                      <a:pt x="27" y="75"/>
                    </a:cubicBezTo>
                    <a:cubicBezTo>
                      <a:pt x="25" y="74"/>
                      <a:pt x="19" y="73"/>
                      <a:pt x="19" y="71"/>
                    </a:cubicBezTo>
                    <a:cubicBezTo>
                      <a:pt x="25" y="72"/>
                      <a:pt x="22" y="69"/>
                      <a:pt x="27" y="69"/>
                    </a:cubicBezTo>
                    <a:cubicBezTo>
                      <a:pt x="22" y="68"/>
                      <a:pt x="25" y="66"/>
                      <a:pt x="22" y="66"/>
                    </a:cubicBezTo>
                    <a:cubicBezTo>
                      <a:pt x="21" y="65"/>
                      <a:pt x="22" y="64"/>
                      <a:pt x="24" y="64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7" y="63"/>
                      <a:pt x="23" y="63"/>
                      <a:pt x="26" y="62"/>
                    </a:cubicBezTo>
                    <a:cubicBezTo>
                      <a:pt x="27" y="62"/>
                      <a:pt x="27" y="63"/>
                      <a:pt x="28" y="63"/>
                    </a:cubicBezTo>
                    <a:cubicBezTo>
                      <a:pt x="29" y="61"/>
                      <a:pt x="20" y="59"/>
                      <a:pt x="25" y="58"/>
                    </a:cubicBezTo>
                    <a:cubicBezTo>
                      <a:pt x="22" y="58"/>
                      <a:pt x="22" y="55"/>
                      <a:pt x="16" y="56"/>
                    </a:cubicBezTo>
                    <a:cubicBezTo>
                      <a:pt x="18" y="55"/>
                      <a:pt x="23" y="55"/>
                      <a:pt x="22" y="54"/>
                    </a:cubicBezTo>
                    <a:cubicBezTo>
                      <a:pt x="17" y="53"/>
                      <a:pt x="24" y="52"/>
                      <a:pt x="21" y="51"/>
                    </a:cubicBezTo>
                    <a:cubicBezTo>
                      <a:pt x="26" y="53"/>
                      <a:pt x="22" y="51"/>
                      <a:pt x="27" y="52"/>
                    </a:cubicBezTo>
                    <a:cubicBezTo>
                      <a:pt x="29" y="51"/>
                      <a:pt x="23" y="49"/>
                      <a:pt x="24" y="48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6" y="47"/>
                      <a:pt x="22" y="46"/>
                      <a:pt x="26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4" y="44"/>
                      <a:pt x="23" y="42"/>
                      <a:pt x="27" y="41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8" y="37"/>
                      <a:pt x="22" y="34"/>
                      <a:pt x="16" y="32"/>
                    </a:cubicBezTo>
                    <a:cubicBezTo>
                      <a:pt x="16" y="31"/>
                      <a:pt x="17" y="30"/>
                      <a:pt x="19" y="30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2" y="30"/>
                      <a:pt x="25" y="28"/>
                      <a:pt x="20" y="27"/>
                    </a:cubicBezTo>
                    <a:cubicBezTo>
                      <a:pt x="18" y="26"/>
                      <a:pt x="24" y="27"/>
                      <a:pt x="25" y="26"/>
                    </a:cubicBezTo>
                    <a:cubicBezTo>
                      <a:pt x="17" y="23"/>
                      <a:pt x="31" y="19"/>
                      <a:pt x="19" y="17"/>
                    </a:cubicBezTo>
                    <a:cubicBezTo>
                      <a:pt x="19" y="18"/>
                      <a:pt x="16" y="20"/>
                      <a:pt x="17" y="22"/>
                    </a:cubicBezTo>
                    <a:cubicBezTo>
                      <a:pt x="15" y="22"/>
                      <a:pt x="13" y="22"/>
                      <a:pt x="13" y="21"/>
                    </a:cubicBezTo>
                    <a:cubicBezTo>
                      <a:pt x="12" y="19"/>
                      <a:pt x="17" y="18"/>
                      <a:pt x="15" y="16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31" y="15"/>
                      <a:pt x="13" y="10"/>
                      <a:pt x="24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6" name="Freeform 646">
                <a:extLst>
                  <a:ext uri="{FF2B5EF4-FFF2-40B4-BE49-F238E27FC236}">
                    <a16:creationId xmlns:a16="http://schemas.microsoft.com/office/drawing/2014/main" id="{C5FC81CC-3ADB-0945-80A7-F4D8BD5DC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2647"/>
                <a:ext cx="3" cy="0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7" name="Freeform 647">
                <a:extLst>
                  <a:ext uri="{FF2B5EF4-FFF2-40B4-BE49-F238E27FC236}">
                    <a16:creationId xmlns:a16="http://schemas.microsoft.com/office/drawing/2014/main" id="{337E9148-1035-AF47-8F97-E756E43C9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2646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8" name="Freeform 648">
                <a:extLst>
                  <a:ext uri="{FF2B5EF4-FFF2-40B4-BE49-F238E27FC236}">
                    <a16:creationId xmlns:a16="http://schemas.microsoft.com/office/drawing/2014/main" id="{7F9F029C-CEEF-3344-9D80-2D301FC34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2620"/>
                <a:ext cx="1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1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9" name="Freeform 649">
                <a:extLst>
                  <a:ext uri="{FF2B5EF4-FFF2-40B4-BE49-F238E27FC236}">
                    <a16:creationId xmlns:a16="http://schemas.microsoft.com/office/drawing/2014/main" id="{246BE751-9C88-C646-ADC4-A069ADC17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6" y="262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0" name="Freeform 650">
                <a:extLst>
                  <a:ext uri="{FF2B5EF4-FFF2-40B4-BE49-F238E27FC236}">
                    <a16:creationId xmlns:a16="http://schemas.microsoft.com/office/drawing/2014/main" id="{0B294399-AE20-E449-93DF-A33074322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1" y="2576"/>
                <a:ext cx="21" cy="44"/>
              </a:xfrm>
              <a:custGeom>
                <a:avLst/>
                <a:gdLst>
                  <a:gd name="T0" fmla="*/ 17 w 24"/>
                  <a:gd name="T1" fmla="*/ 9 h 51"/>
                  <a:gd name="T2" fmla="*/ 13 w 24"/>
                  <a:gd name="T3" fmla="*/ 6 h 51"/>
                  <a:gd name="T4" fmla="*/ 17 w 24"/>
                  <a:gd name="T5" fmla="*/ 5 h 51"/>
                  <a:gd name="T6" fmla="*/ 9 w 24"/>
                  <a:gd name="T7" fmla="*/ 0 h 51"/>
                  <a:gd name="T8" fmla="*/ 10 w 24"/>
                  <a:gd name="T9" fmla="*/ 25 h 51"/>
                  <a:gd name="T10" fmla="*/ 7 w 24"/>
                  <a:gd name="T11" fmla="*/ 23 h 51"/>
                  <a:gd name="T12" fmla="*/ 12 w 24"/>
                  <a:gd name="T13" fmla="*/ 32 h 51"/>
                  <a:gd name="T14" fmla="*/ 6 w 24"/>
                  <a:gd name="T15" fmla="*/ 31 h 51"/>
                  <a:gd name="T16" fmla="*/ 7 w 24"/>
                  <a:gd name="T17" fmla="*/ 37 h 51"/>
                  <a:gd name="T18" fmla="*/ 10 w 24"/>
                  <a:gd name="T19" fmla="*/ 37 h 51"/>
                  <a:gd name="T20" fmla="*/ 9 w 24"/>
                  <a:gd name="T21" fmla="*/ 38 h 51"/>
                  <a:gd name="T22" fmla="*/ 10 w 24"/>
                  <a:gd name="T23" fmla="*/ 38 h 51"/>
                  <a:gd name="T24" fmla="*/ 10 w 24"/>
                  <a:gd name="T25" fmla="*/ 41 h 51"/>
                  <a:gd name="T26" fmla="*/ 9 w 24"/>
                  <a:gd name="T27" fmla="*/ 40 h 51"/>
                  <a:gd name="T28" fmla="*/ 11 w 24"/>
                  <a:gd name="T29" fmla="*/ 43 h 51"/>
                  <a:gd name="T30" fmla="*/ 7 w 24"/>
                  <a:gd name="T31" fmla="*/ 43 h 51"/>
                  <a:gd name="T32" fmla="*/ 12 w 24"/>
                  <a:gd name="T33" fmla="*/ 50 h 51"/>
                  <a:gd name="T34" fmla="*/ 16 w 24"/>
                  <a:gd name="T35" fmla="*/ 51 h 51"/>
                  <a:gd name="T36" fmla="*/ 13 w 24"/>
                  <a:gd name="T37" fmla="*/ 45 h 51"/>
                  <a:gd name="T38" fmla="*/ 13 w 24"/>
                  <a:gd name="T39" fmla="*/ 45 h 51"/>
                  <a:gd name="T40" fmla="*/ 12 w 24"/>
                  <a:gd name="T41" fmla="*/ 42 h 51"/>
                  <a:gd name="T42" fmla="*/ 17 w 24"/>
                  <a:gd name="T43" fmla="*/ 44 h 51"/>
                  <a:gd name="T44" fmla="*/ 21 w 24"/>
                  <a:gd name="T45" fmla="*/ 39 h 51"/>
                  <a:gd name="T46" fmla="*/ 22 w 24"/>
                  <a:gd name="T47" fmla="*/ 39 h 51"/>
                  <a:gd name="T48" fmla="*/ 20 w 24"/>
                  <a:gd name="T49" fmla="*/ 37 h 51"/>
                  <a:gd name="T50" fmla="*/ 17 w 24"/>
                  <a:gd name="T51" fmla="*/ 38 h 51"/>
                  <a:gd name="T52" fmla="*/ 11 w 24"/>
                  <a:gd name="T53" fmla="*/ 36 h 51"/>
                  <a:gd name="T54" fmla="*/ 11 w 24"/>
                  <a:gd name="T55" fmla="*/ 34 h 51"/>
                  <a:gd name="T56" fmla="*/ 16 w 24"/>
                  <a:gd name="T57" fmla="*/ 36 h 51"/>
                  <a:gd name="T58" fmla="*/ 14 w 24"/>
                  <a:gd name="T59" fmla="*/ 35 h 51"/>
                  <a:gd name="T60" fmla="*/ 20 w 24"/>
                  <a:gd name="T61" fmla="*/ 34 h 51"/>
                  <a:gd name="T62" fmla="*/ 14 w 24"/>
                  <a:gd name="T63" fmla="*/ 33 h 51"/>
                  <a:gd name="T64" fmla="*/ 15 w 24"/>
                  <a:gd name="T65" fmla="*/ 23 h 51"/>
                  <a:gd name="T66" fmla="*/ 18 w 24"/>
                  <a:gd name="T67" fmla="*/ 25 h 51"/>
                  <a:gd name="T68" fmla="*/ 14 w 24"/>
                  <a:gd name="T69" fmla="*/ 23 h 51"/>
                  <a:gd name="T70" fmla="*/ 17 w 24"/>
                  <a:gd name="T71" fmla="*/ 17 h 51"/>
                  <a:gd name="T72" fmla="*/ 14 w 24"/>
                  <a:gd name="T73" fmla="*/ 17 h 51"/>
                  <a:gd name="T74" fmla="*/ 16 w 24"/>
                  <a:gd name="T75" fmla="*/ 11 h 51"/>
                  <a:gd name="T76" fmla="*/ 16 w 24"/>
                  <a:gd name="T77" fmla="*/ 11 h 51"/>
                  <a:gd name="T78" fmla="*/ 10 w 24"/>
                  <a:gd name="T79" fmla="*/ 7 h 51"/>
                  <a:gd name="T80" fmla="*/ 17 w 24"/>
                  <a:gd name="T81" fmla="*/ 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" h="51">
                    <a:moveTo>
                      <a:pt x="17" y="9"/>
                    </a:move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13" y="3"/>
                      <a:pt x="17" y="5"/>
                    </a:cubicBezTo>
                    <a:cubicBezTo>
                      <a:pt x="11" y="3"/>
                      <a:pt x="17" y="1"/>
                      <a:pt x="9" y="0"/>
                    </a:cubicBezTo>
                    <a:cubicBezTo>
                      <a:pt x="11" y="7"/>
                      <a:pt x="4" y="16"/>
                      <a:pt x="10" y="25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13" y="28"/>
                      <a:pt x="0" y="28"/>
                      <a:pt x="12" y="32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4" y="33"/>
                      <a:pt x="14" y="36"/>
                      <a:pt x="7" y="37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2" y="40"/>
                      <a:pt x="12" y="40"/>
                      <a:pt x="10" y="41"/>
                    </a:cubicBezTo>
                    <a:cubicBezTo>
                      <a:pt x="8" y="41"/>
                      <a:pt x="9" y="41"/>
                      <a:pt x="9" y="40"/>
                    </a:cubicBezTo>
                    <a:cubicBezTo>
                      <a:pt x="7" y="41"/>
                      <a:pt x="11" y="42"/>
                      <a:pt x="11" y="43"/>
                    </a:cubicBezTo>
                    <a:cubicBezTo>
                      <a:pt x="9" y="44"/>
                      <a:pt x="8" y="43"/>
                      <a:pt x="7" y="43"/>
                    </a:cubicBezTo>
                    <a:cubicBezTo>
                      <a:pt x="9" y="46"/>
                      <a:pt x="3" y="47"/>
                      <a:pt x="12" y="50"/>
                    </a:cubicBezTo>
                    <a:cubicBezTo>
                      <a:pt x="14" y="50"/>
                      <a:pt x="15" y="49"/>
                      <a:pt x="16" y="51"/>
                    </a:cubicBezTo>
                    <a:cubicBezTo>
                      <a:pt x="19" y="49"/>
                      <a:pt x="16" y="47"/>
                      <a:pt x="13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4" y="43"/>
                      <a:pt x="15" y="44"/>
                      <a:pt x="12" y="42"/>
                    </a:cubicBezTo>
                    <a:cubicBezTo>
                      <a:pt x="15" y="43"/>
                      <a:pt x="15" y="44"/>
                      <a:pt x="17" y="44"/>
                    </a:cubicBezTo>
                    <a:cubicBezTo>
                      <a:pt x="24" y="42"/>
                      <a:pt x="12" y="40"/>
                      <a:pt x="21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9"/>
                      <a:pt x="21" y="38"/>
                      <a:pt x="20" y="37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6" y="38"/>
                      <a:pt x="12" y="37"/>
                      <a:pt x="11" y="36"/>
                    </a:cubicBezTo>
                    <a:cubicBezTo>
                      <a:pt x="15" y="36"/>
                      <a:pt x="9" y="35"/>
                      <a:pt x="11" y="34"/>
                    </a:cubicBezTo>
                    <a:cubicBezTo>
                      <a:pt x="15" y="34"/>
                      <a:pt x="14" y="36"/>
                      <a:pt x="16" y="36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3"/>
                      <a:pt x="18" y="34"/>
                      <a:pt x="20" y="34"/>
                    </a:cubicBezTo>
                    <a:cubicBezTo>
                      <a:pt x="18" y="32"/>
                      <a:pt x="18" y="34"/>
                      <a:pt x="14" y="33"/>
                    </a:cubicBezTo>
                    <a:cubicBezTo>
                      <a:pt x="19" y="32"/>
                      <a:pt x="18" y="26"/>
                      <a:pt x="15" y="23"/>
                    </a:cubicBezTo>
                    <a:cubicBezTo>
                      <a:pt x="15" y="24"/>
                      <a:pt x="19" y="24"/>
                      <a:pt x="18" y="25"/>
                    </a:cubicBezTo>
                    <a:cubicBezTo>
                      <a:pt x="19" y="25"/>
                      <a:pt x="17" y="23"/>
                      <a:pt x="14" y="23"/>
                    </a:cubicBezTo>
                    <a:cubicBezTo>
                      <a:pt x="12" y="20"/>
                      <a:pt x="14" y="18"/>
                      <a:pt x="17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0" y="15"/>
                      <a:pt x="18" y="14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9" y="8"/>
                      <a:pt x="10" y="7"/>
                    </a:cubicBezTo>
                    <a:cubicBezTo>
                      <a:pt x="14" y="8"/>
                      <a:pt x="13" y="9"/>
                      <a:pt x="17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1" name="Freeform 651">
                <a:extLst>
                  <a:ext uri="{FF2B5EF4-FFF2-40B4-BE49-F238E27FC236}">
                    <a16:creationId xmlns:a16="http://schemas.microsoft.com/office/drawing/2014/main" id="{45C505B2-05A9-C840-A5CE-2DF206CCB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8" y="2574"/>
                <a:ext cx="8" cy="3"/>
              </a:xfrm>
              <a:custGeom>
                <a:avLst/>
                <a:gdLst>
                  <a:gd name="T0" fmla="*/ 4 w 9"/>
                  <a:gd name="T1" fmla="*/ 1 h 3"/>
                  <a:gd name="T2" fmla="*/ 8 w 9"/>
                  <a:gd name="T3" fmla="*/ 3 h 3"/>
                  <a:gd name="T4" fmla="*/ 1 w 9"/>
                  <a:gd name="T5" fmla="*/ 0 h 3"/>
                  <a:gd name="T6" fmla="*/ 2 w 9"/>
                  <a:gd name="T7" fmla="*/ 2 h 3"/>
                  <a:gd name="T8" fmla="*/ 4 w 9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4" y="1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4" y="0"/>
                      <a:pt x="1" y="0"/>
                    </a:cubicBezTo>
                    <a:cubicBezTo>
                      <a:pt x="2" y="1"/>
                      <a:pt x="0" y="1"/>
                      <a:pt x="2" y="2"/>
                    </a:cubicBezTo>
                    <a:cubicBezTo>
                      <a:pt x="3" y="2"/>
                      <a:pt x="4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2" name="Freeform 652">
                <a:extLst>
                  <a:ext uri="{FF2B5EF4-FFF2-40B4-BE49-F238E27FC236}">
                    <a16:creationId xmlns:a16="http://schemas.microsoft.com/office/drawing/2014/main" id="{A10FACE0-0D39-0D45-B659-6A07A4625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2552"/>
                <a:ext cx="13" cy="22"/>
              </a:xfrm>
              <a:custGeom>
                <a:avLst/>
                <a:gdLst>
                  <a:gd name="T0" fmla="*/ 8 w 15"/>
                  <a:gd name="T1" fmla="*/ 10 h 26"/>
                  <a:gd name="T2" fmla="*/ 5 w 15"/>
                  <a:gd name="T3" fmla="*/ 9 h 26"/>
                  <a:gd name="T4" fmla="*/ 2 w 15"/>
                  <a:gd name="T5" fmla="*/ 18 h 26"/>
                  <a:gd name="T6" fmla="*/ 8 w 15"/>
                  <a:gd name="T7" fmla="*/ 22 h 26"/>
                  <a:gd name="T8" fmla="*/ 4 w 15"/>
                  <a:gd name="T9" fmla="*/ 22 h 26"/>
                  <a:gd name="T10" fmla="*/ 8 w 15"/>
                  <a:gd name="T11" fmla="*/ 26 h 26"/>
                  <a:gd name="T12" fmla="*/ 6 w 15"/>
                  <a:gd name="T13" fmla="*/ 24 h 26"/>
                  <a:gd name="T14" fmla="*/ 8 w 15"/>
                  <a:gd name="T15" fmla="*/ 25 h 26"/>
                  <a:gd name="T16" fmla="*/ 8 w 15"/>
                  <a:gd name="T17" fmla="*/ 23 h 26"/>
                  <a:gd name="T18" fmla="*/ 11 w 15"/>
                  <a:gd name="T19" fmla="*/ 24 h 26"/>
                  <a:gd name="T20" fmla="*/ 6 w 15"/>
                  <a:gd name="T21" fmla="*/ 18 h 26"/>
                  <a:gd name="T22" fmla="*/ 11 w 15"/>
                  <a:gd name="T23" fmla="*/ 20 h 26"/>
                  <a:gd name="T24" fmla="*/ 14 w 15"/>
                  <a:gd name="T25" fmla="*/ 16 h 26"/>
                  <a:gd name="T26" fmla="*/ 12 w 15"/>
                  <a:gd name="T27" fmla="*/ 16 h 26"/>
                  <a:gd name="T28" fmla="*/ 8 w 15"/>
                  <a:gd name="T29" fmla="*/ 15 h 26"/>
                  <a:gd name="T30" fmla="*/ 14 w 15"/>
                  <a:gd name="T31" fmla="*/ 15 h 26"/>
                  <a:gd name="T32" fmla="*/ 13 w 15"/>
                  <a:gd name="T33" fmla="*/ 6 h 26"/>
                  <a:gd name="T34" fmla="*/ 6 w 15"/>
                  <a:gd name="T35" fmla="*/ 3 h 26"/>
                  <a:gd name="T36" fmla="*/ 11 w 15"/>
                  <a:gd name="T37" fmla="*/ 5 h 26"/>
                  <a:gd name="T38" fmla="*/ 13 w 15"/>
                  <a:gd name="T39" fmla="*/ 3 h 26"/>
                  <a:gd name="T40" fmla="*/ 4 w 15"/>
                  <a:gd name="T41" fmla="*/ 0 h 26"/>
                  <a:gd name="T42" fmla="*/ 8 w 15"/>
                  <a:gd name="T43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26">
                    <a:moveTo>
                      <a:pt x="8" y="10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5" y="13"/>
                      <a:pt x="5" y="17"/>
                      <a:pt x="2" y="18"/>
                    </a:cubicBezTo>
                    <a:cubicBezTo>
                      <a:pt x="1" y="19"/>
                      <a:pt x="7" y="21"/>
                      <a:pt x="8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6" y="24"/>
                      <a:pt x="1" y="25"/>
                      <a:pt x="8" y="26"/>
                    </a:cubicBezTo>
                    <a:cubicBezTo>
                      <a:pt x="8" y="26"/>
                      <a:pt x="5" y="24"/>
                      <a:pt x="6" y="24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5" y="22"/>
                      <a:pt x="2" y="21"/>
                      <a:pt x="6" y="18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0" y="16"/>
                      <a:pt x="14" y="16"/>
                    </a:cubicBezTo>
                    <a:cubicBezTo>
                      <a:pt x="14" y="16"/>
                      <a:pt x="11" y="15"/>
                      <a:pt x="12" y="16"/>
                    </a:cubicBezTo>
                    <a:cubicBezTo>
                      <a:pt x="12" y="16"/>
                      <a:pt x="9" y="16"/>
                      <a:pt x="8" y="15"/>
                    </a:cubicBezTo>
                    <a:cubicBezTo>
                      <a:pt x="4" y="11"/>
                      <a:pt x="11" y="16"/>
                      <a:pt x="14" y="15"/>
                    </a:cubicBezTo>
                    <a:cubicBezTo>
                      <a:pt x="10" y="12"/>
                      <a:pt x="8" y="6"/>
                      <a:pt x="13" y="6"/>
                    </a:cubicBezTo>
                    <a:cubicBezTo>
                      <a:pt x="9" y="6"/>
                      <a:pt x="6" y="4"/>
                      <a:pt x="6" y="3"/>
                    </a:cubicBezTo>
                    <a:cubicBezTo>
                      <a:pt x="8" y="3"/>
                      <a:pt x="10" y="4"/>
                      <a:pt x="11" y="5"/>
                    </a:cubicBezTo>
                    <a:cubicBezTo>
                      <a:pt x="12" y="4"/>
                      <a:pt x="14" y="4"/>
                      <a:pt x="13" y="3"/>
                    </a:cubicBezTo>
                    <a:cubicBezTo>
                      <a:pt x="10" y="3"/>
                      <a:pt x="5" y="2"/>
                      <a:pt x="4" y="0"/>
                    </a:cubicBezTo>
                    <a:cubicBezTo>
                      <a:pt x="0" y="2"/>
                      <a:pt x="10" y="7"/>
                      <a:pt x="8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3" name="Freeform 653">
                <a:extLst>
                  <a:ext uri="{FF2B5EF4-FFF2-40B4-BE49-F238E27FC236}">
                    <a16:creationId xmlns:a16="http://schemas.microsoft.com/office/drawing/2014/main" id="{F1DD57AF-1484-9342-8849-E7487F82F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" y="255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4" name="Freeform 654">
                <a:extLst>
                  <a:ext uri="{FF2B5EF4-FFF2-40B4-BE49-F238E27FC236}">
                    <a16:creationId xmlns:a16="http://schemas.microsoft.com/office/drawing/2014/main" id="{79BAAC07-0027-5D41-ABA2-705097B0C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247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5" name="Freeform 655">
                <a:extLst>
                  <a:ext uri="{FF2B5EF4-FFF2-40B4-BE49-F238E27FC236}">
                    <a16:creationId xmlns:a16="http://schemas.microsoft.com/office/drawing/2014/main" id="{37BB99D1-3925-1C4A-B81E-9779F31E0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3240"/>
                <a:ext cx="14" cy="7"/>
              </a:xfrm>
              <a:custGeom>
                <a:avLst/>
                <a:gdLst>
                  <a:gd name="T0" fmla="*/ 16 w 16"/>
                  <a:gd name="T1" fmla="*/ 1 h 7"/>
                  <a:gd name="T2" fmla="*/ 14 w 16"/>
                  <a:gd name="T3" fmla="*/ 0 h 7"/>
                  <a:gd name="T4" fmla="*/ 0 w 16"/>
                  <a:gd name="T5" fmla="*/ 6 h 7"/>
                  <a:gd name="T6" fmla="*/ 10 w 16"/>
                  <a:gd name="T7" fmla="*/ 6 h 7"/>
                  <a:gd name="T8" fmla="*/ 6 w 16"/>
                  <a:gd name="T9" fmla="*/ 4 h 7"/>
                  <a:gd name="T10" fmla="*/ 13 w 16"/>
                  <a:gd name="T11" fmla="*/ 5 h 7"/>
                  <a:gd name="T12" fmla="*/ 11 w 16"/>
                  <a:gd name="T13" fmla="*/ 2 h 7"/>
                  <a:gd name="T14" fmla="*/ 16 w 16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7">
                    <a:moveTo>
                      <a:pt x="16" y="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3"/>
                      <a:pt x="7" y="1"/>
                      <a:pt x="0" y="6"/>
                    </a:cubicBezTo>
                    <a:cubicBezTo>
                      <a:pt x="2" y="6"/>
                      <a:pt x="6" y="7"/>
                      <a:pt x="10" y="6"/>
                    </a:cubicBezTo>
                    <a:cubicBezTo>
                      <a:pt x="9" y="6"/>
                      <a:pt x="5" y="6"/>
                      <a:pt x="6" y="4"/>
                    </a:cubicBezTo>
                    <a:cubicBezTo>
                      <a:pt x="9" y="4"/>
                      <a:pt x="9" y="5"/>
                      <a:pt x="13" y="5"/>
                    </a:cubicBezTo>
                    <a:cubicBezTo>
                      <a:pt x="16" y="2"/>
                      <a:pt x="10" y="4"/>
                      <a:pt x="11" y="2"/>
                    </a:cubicBez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6" name="Freeform 656">
                <a:extLst>
                  <a:ext uri="{FF2B5EF4-FFF2-40B4-BE49-F238E27FC236}">
                    <a16:creationId xmlns:a16="http://schemas.microsoft.com/office/drawing/2014/main" id="{4B184777-564B-9D42-A636-AD46EF6C5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7" y="3241"/>
                <a:ext cx="4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0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7" name="Freeform 657">
                <a:extLst>
                  <a:ext uri="{FF2B5EF4-FFF2-40B4-BE49-F238E27FC236}">
                    <a16:creationId xmlns:a16="http://schemas.microsoft.com/office/drawing/2014/main" id="{726AA782-3562-6340-9431-BF461F51DB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240"/>
                <a:ext cx="5" cy="1"/>
              </a:xfrm>
              <a:custGeom>
                <a:avLst/>
                <a:gdLst>
                  <a:gd name="T0" fmla="*/ 2 w 6"/>
                  <a:gd name="T1" fmla="*/ 1 h 1"/>
                  <a:gd name="T2" fmla="*/ 6 w 6"/>
                  <a:gd name="T3" fmla="*/ 0 h 1"/>
                  <a:gd name="T4" fmla="*/ 0 w 6"/>
                  <a:gd name="T5" fmla="*/ 0 h 1"/>
                  <a:gd name="T6" fmla="*/ 2 w 6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2" y="1"/>
                    </a:moveTo>
                    <a:cubicBezTo>
                      <a:pt x="2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8" name="Freeform 658">
                <a:extLst>
                  <a:ext uri="{FF2B5EF4-FFF2-40B4-BE49-F238E27FC236}">
                    <a16:creationId xmlns:a16="http://schemas.microsoft.com/office/drawing/2014/main" id="{6F8775A8-B9DA-6A4F-A001-B8C468B77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237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9" name="Freeform 659">
                <a:extLst>
                  <a:ext uri="{FF2B5EF4-FFF2-40B4-BE49-F238E27FC236}">
                    <a16:creationId xmlns:a16="http://schemas.microsoft.com/office/drawing/2014/main" id="{FBC9E857-5654-DF40-8526-41A65F463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3235"/>
                <a:ext cx="11" cy="4"/>
              </a:xfrm>
              <a:custGeom>
                <a:avLst/>
                <a:gdLst>
                  <a:gd name="T0" fmla="*/ 3 w 12"/>
                  <a:gd name="T1" fmla="*/ 1 h 4"/>
                  <a:gd name="T2" fmla="*/ 3 w 12"/>
                  <a:gd name="T3" fmla="*/ 2 h 4"/>
                  <a:gd name="T4" fmla="*/ 3 w 12"/>
                  <a:gd name="T5" fmla="*/ 2 h 4"/>
                  <a:gd name="T6" fmla="*/ 9 w 12"/>
                  <a:gd name="T7" fmla="*/ 2 h 4"/>
                  <a:gd name="T8" fmla="*/ 9 w 12"/>
                  <a:gd name="T9" fmla="*/ 4 h 4"/>
                  <a:gd name="T10" fmla="*/ 12 w 12"/>
                  <a:gd name="T11" fmla="*/ 2 h 4"/>
                  <a:gd name="T12" fmla="*/ 3 w 12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">
                    <a:moveTo>
                      <a:pt x="3" y="1"/>
                    </a:moveTo>
                    <a:cubicBezTo>
                      <a:pt x="0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1"/>
                      <a:pt x="10" y="1"/>
                      <a:pt x="9" y="2"/>
                    </a:cubicBezTo>
                    <a:cubicBezTo>
                      <a:pt x="10" y="3"/>
                      <a:pt x="6" y="4"/>
                      <a:pt x="9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0"/>
                      <a:pt x="5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0" name="Freeform 660">
                <a:extLst>
                  <a:ext uri="{FF2B5EF4-FFF2-40B4-BE49-F238E27FC236}">
                    <a16:creationId xmlns:a16="http://schemas.microsoft.com/office/drawing/2014/main" id="{B9E7B79B-3B2A-C348-BDC6-FB99935AB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3238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1" name="Freeform 661">
                <a:extLst>
                  <a:ext uri="{FF2B5EF4-FFF2-40B4-BE49-F238E27FC236}">
                    <a16:creationId xmlns:a16="http://schemas.microsoft.com/office/drawing/2014/main" id="{D4D2285A-DBF0-0845-8B79-21A293E5A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3240"/>
                <a:ext cx="2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2" name="Freeform 662">
                <a:extLst>
                  <a:ext uri="{FF2B5EF4-FFF2-40B4-BE49-F238E27FC236}">
                    <a16:creationId xmlns:a16="http://schemas.microsoft.com/office/drawing/2014/main" id="{64BF58BF-A326-BA41-92DD-BF6AE155E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3" y="3230"/>
                <a:ext cx="11" cy="5"/>
              </a:xfrm>
              <a:custGeom>
                <a:avLst/>
                <a:gdLst>
                  <a:gd name="T0" fmla="*/ 1 w 13"/>
                  <a:gd name="T1" fmla="*/ 3 h 6"/>
                  <a:gd name="T2" fmla="*/ 5 w 13"/>
                  <a:gd name="T3" fmla="*/ 5 h 6"/>
                  <a:gd name="T4" fmla="*/ 13 w 13"/>
                  <a:gd name="T5" fmla="*/ 2 h 6"/>
                  <a:gd name="T6" fmla="*/ 11 w 13"/>
                  <a:gd name="T7" fmla="*/ 1 h 6"/>
                  <a:gd name="T8" fmla="*/ 1 w 1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1" y="3"/>
                    </a:moveTo>
                    <a:cubicBezTo>
                      <a:pt x="7" y="2"/>
                      <a:pt x="0" y="6"/>
                      <a:pt x="5" y="5"/>
                    </a:cubicBezTo>
                    <a:cubicBezTo>
                      <a:pt x="5" y="4"/>
                      <a:pt x="9" y="2"/>
                      <a:pt x="13" y="2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3" name="Freeform 663">
                <a:extLst>
                  <a:ext uri="{FF2B5EF4-FFF2-40B4-BE49-F238E27FC236}">
                    <a16:creationId xmlns:a16="http://schemas.microsoft.com/office/drawing/2014/main" id="{443A9838-3926-E643-BE24-A7D3A6A2E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6" y="322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4" name="Freeform 664">
                <a:extLst>
                  <a:ext uri="{FF2B5EF4-FFF2-40B4-BE49-F238E27FC236}">
                    <a16:creationId xmlns:a16="http://schemas.microsoft.com/office/drawing/2014/main" id="{EDE4045A-A0D5-7740-888E-AB7D7D095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3222"/>
                <a:ext cx="14" cy="8"/>
              </a:xfrm>
              <a:custGeom>
                <a:avLst/>
                <a:gdLst>
                  <a:gd name="T0" fmla="*/ 1 w 16"/>
                  <a:gd name="T1" fmla="*/ 1 h 9"/>
                  <a:gd name="T2" fmla="*/ 8 w 16"/>
                  <a:gd name="T3" fmla="*/ 3 h 9"/>
                  <a:gd name="T4" fmla="*/ 3 w 16"/>
                  <a:gd name="T5" fmla="*/ 3 h 9"/>
                  <a:gd name="T6" fmla="*/ 6 w 16"/>
                  <a:gd name="T7" fmla="*/ 6 h 9"/>
                  <a:gd name="T8" fmla="*/ 0 w 16"/>
                  <a:gd name="T9" fmla="*/ 5 h 9"/>
                  <a:gd name="T10" fmla="*/ 6 w 16"/>
                  <a:gd name="T11" fmla="*/ 7 h 9"/>
                  <a:gd name="T12" fmla="*/ 2 w 16"/>
                  <a:gd name="T13" fmla="*/ 9 h 9"/>
                  <a:gd name="T14" fmla="*/ 9 w 16"/>
                  <a:gd name="T15" fmla="*/ 8 h 9"/>
                  <a:gd name="T16" fmla="*/ 8 w 16"/>
                  <a:gd name="T17" fmla="*/ 6 h 9"/>
                  <a:gd name="T18" fmla="*/ 12 w 16"/>
                  <a:gd name="T19" fmla="*/ 6 h 9"/>
                  <a:gd name="T20" fmla="*/ 16 w 16"/>
                  <a:gd name="T21" fmla="*/ 2 h 9"/>
                  <a:gd name="T22" fmla="*/ 1 w 16"/>
                  <a:gd name="T2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9">
                    <a:moveTo>
                      <a:pt x="1" y="1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6" y="3"/>
                      <a:pt x="4" y="4"/>
                      <a:pt x="3" y="3"/>
                    </a:cubicBezTo>
                    <a:cubicBezTo>
                      <a:pt x="2" y="5"/>
                      <a:pt x="6" y="4"/>
                      <a:pt x="6" y="6"/>
                    </a:cubicBezTo>
                    <a:cubicBezTo>
                      <a:pt x="0" y="7"/>
                      <a:pt x="5" y="3"/>
                      <a:pt x="0" y="5"/>
                    </a:cubicBezTo>
                    <a:cubicBezTo>
                      <a:pt x="0" y="6"/>
                      <a:pt x="1" y="7"/>
                      <a:pt x="6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7"/>
                      <a:pt x="3" y="7"/>
                      <a:pt x="8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1" y="6"/>
                      <a:pt x="16" y="3"/>
                      <a:pt x="16" y="2"/>
                    </a:cubicBezTo>
                    <a:cubicBezTo>
                      <a:pt x="15" y="0"/>
                      <a:pt x="4" y="2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5" name="Freeform 665">
                <a:extLst>
                  <a:ext uri="{FF2B5EF4-FFF2-40B4-BE49-F238E27FC236}">
                    <a16:creationId xmlns:a16="http://schemas.microsoft.com/office/drawing/2014/main" id="{6909C19D-FC94-0C4C-BF1C-CFCF5FE40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" y="3222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6" name="Freeform 666">
                <a:extLst>
                  <a:ext uri="{FF2B5EF4-FFF2-40B4-BE49-F238E27FC236}">
                    <a16:creationId xmlns:a16="http://schemas.microsoft.com/office/drawing/2014/main" id="{9E1D90E7-E579-F24A-83E5-45D2F7D48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3215"/>
                <a:ext cx="15" cy="7"/>
              </a:xfrm>
              <a:custGeom>
                <a:avLst/>
                <a:gdLst>
                  <a:gd name="T0" fmla="*/ 0 w 17"/>
                  <a:gd name="T1" fmla="*/ 6 h 8"/>
                  <a:gd name="T2" fmla="*/ 5 w 17"/>
                  <a:gd name="T3" fmla="*/ 7 h 8"/>
                  <a:gd name="T4" fmla="*/ 2 w 17"/>
                  <a:gd name="T5" fmla="*/ 8 h 8"/>
                  <a:gd name="T6" fmla="*/ 7 w 17"/>
                  <a:gd name="T7" fmla="*/ 8 h 8"/>
                  <a:gd name="T8" fmla="*/ 4 w 17"/>
                  <a:gd name="T9" fmla="*/ 5 h 8"/>
                  <a:gd name="T10" fmla="*/ 13 w 17"/>
                  <a:gd name="T11" fmla="*/ 3 h 8"/>
                  <a:gd name="T12" fmla="*/ 11 w 17"/>
                  <a:gd name="T13" fmla="*/ 5 h 8"/>
                  <a:gd name="T14" fmla="*/ 9 w 17"/>
                  <a:gd name="T15" fmla="*/ 0 h 8"/>
                  <a:gd name="T16" fmla="*/ 7 w 17"/>
                  <a:gd name="T17" fmla="*/ 2 h 8"/>
                  <a:gd name="T18" fmla="*/ 5 w 17"/>
                  <a:gd name="T19" fmla="*/ 1 h 8"/>
                  <a:gd name="T20" fmla="*/ 0 w 17"/>
                  <a:gd name="T21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8">
                    <a:moveTo>
                      <a:pt x="0" y="6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3" y="8"/>
                      <a:pt x="2" y="8"/>
                    </a:cubicBezTo>
                    <a:cubicBezTo>
                      <a:pt x="3" y="8"/>
                      <a:pt x="6" y="8"/>
                      <a:pt x="7" y="8"/>
                    </a:cubicBezTo>
                    <a:cubicBezTo>
                      <a:pt x="13" y="6"/>
                      <a:pt x="5" y="6"/>
                      <a:pt x="4" y="5"/>
                    </a:cubicBezTo>
                    <a:cubicBezTo>
                      <a:pt x="6" y="2"/>
                      <a:pt x="7" y="5"/>
                      <a:pt x="13" y="3"/>
                    </a:cubicBezTo>
                    <a:cubicBezTo>
                      <a:pt x="13" y="4"/>
                      <a:pt x="11" y="4"/>
                      <a:pt x="11" y="5"/>
                    </a:cubicBezTo>
                    <a:cubicBezTo>
                      <a:pt x="17" y="3"/>
                      <a:pt x="11" y="1"/>
                      <a:pt x="9" y="0"/>
                    </a:cubicBezTo>
                    <a:cubicBezTo>
                      <a:pt x="9" y="1"/>
                      <a:pt x="7" y="1"/>
                      <a:pt x="7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1" y="2"/>
                      <a:pt x="0" y="3"/>
                      <a:pt x="0" y="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7" name="Freeform 667">
                <a:extLst>
                  <a:ext uri="{FF2B5EF4-FFF2-40B4-BE49-F238E27FC236}">
                    <a16:creationId xmlns:a16="http://schemas.microsoft.com/office/drawing/2014/main" id="{15728023-9C5E-3B46-BAED-7444A6996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222"/>
                <a:ext cx="3" cy="0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8" name="Freeform 668">
                <a:extLst>
                  <a:ext uri="{FF2B5EF4-FFF2-40B4-BE49-F238E27FC236}">
                    <a16:creationId xmlns:a16="http://schemas.microsoft.com/office/drawing/2014/main" id="{92C34832-5431-A04A-8A54-5064B0FAA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3215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9" name="Freeform 669">
                <a:extLst>
                  <a:ext uri="{FF2B5EF4-FFF2-40B4-BE49-F238E27FC236}">
                    <a16:creationId xmlns:a16="http://schemas.microsoft.com/office/drawing/2014/main" id="{B201001B-3EE5-7F4F-9EB7-A292D3E1FF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3215"/>
                <a:ext cx="2" cy="1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0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0" name="Freeform 670">
                <a:extLst>
                  <a:ext uri="{FF2B5EF4-FFF2-40B4-BE49-F238E27FC236}">
                    <a16:creationId xmlns:a16="http://schemas.microsoft.com/office/drawing/2014/main" id="{4AB409D5-61FE-6D40-8A21-89CF8378C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3172"/>
                <a:ext cx="16" cy="43"/>
              </a:xfrm>
              <a:custGeom>
                <a:avLst/>
                <a:gdLst>
                  <a:gd name="T0" fmla="*/ 17 w 19"/>
                  <a:gd name="T1" fmla="*/ 2 h 50"/>
                  <a:gd name="T2" fmla="*/ 14 w 19"/>
                  <a:gd name="T3" fmla="*/ 3 h 50"/>
                  <a:gd name="T4" fmla="*/ 9 w 19"/>
                  <a:gd name="T5" fmla="*/ 1 h 50"/>
                  <a:gd name="T6" fmla="*/ 2 w 19"/>
                  <a:gd name="T7" fmla="*/ 0 h 50"/>
                  <a:gd name="T8" fmla="*/ 5 w 19"/>
                  <a:gd name="T9" fmla="*/ 4 h 50"/>
                  <a:gd name="T10" fmla="*/ 2 w 19"/>
                  <a:gd name="T11" fmla="*/ 4 h 50"/>
                  <a:gd name="T12" fmla="*/ 3 w 19"/>
                  <a:gd name="T13" fmla="*/ 12 h 50"/>
                  <a:gd name="T14" fmla="*/ 5 w 19"/>
                  <a:gd name="T15" fmla="*/ 17 h 50"/>
                  <a:gd name="T16" fmla="*/ 3 w 19"/>
                  <a:gd name="T17" fmla="*/ 38 h 50"/>
                  <a:gd name="T18" fmla="*/ 9 w 19"/>
                  <a:gd name="T19" fmla="*/ 39 h 50"/>
                  <a:gd name="T20" fmla="*/ 5 w 19"/>
                  <a:gd name="T21" fmla="*/ 40 h 50"/>
                  <a:gd name="T22" fmla="*/ 5 w 19"/>
                  <a:gd name="T23" fmla="*/ 39 h 50"/>
                  <a:gd name="T24" fmla="*/ 4 w 19"/>
                  <a:gd name="T25" fmla="*/ 45 h 50"/>
                  <a:gd name="T26" fmla="*/ 12 w 19"/>
                  <a:gd name="T27" fmla="*/ 45 h 50"/>
                  <a:gd name="T28" fmla="*/ 4 w 19"/>
                  <a:gd name="T29" fmla="*/ 48 h 50"/>
                  <a:gd name="T30" fmla="*/ 9 w 19"/>
                  <a:gd name="T31" fmla="*/ 49 h 50"/>
                  <a:gd name="T32" fmla="*/ 14 w 19"/>
                  <a:gd name="T33" fmla="*/ 47 h 50"/>
                  <a:gd name="T34" fmla="*/ 17 w 19"/>
                  <a:gd name="T35" fmla="*/ 48 h 50"/>
                  <a:gd name="T36" fmla="*/ 8 w 19"/>
                  <a:gd name="T37" fmla="*/ 36 h 50"/>
                  <a:gd name="T38" fmla="*/ 12 w 19"/>
                  <a:gd name="T39" fmla="*/ 36 h 50"/>
                  <a:gd name="T40" fmla="*/ 15 w 19"/>
                  <a:gd name="T41" fmla="*/ 28 h 50"/>
                  <a:gd name="T42" fmla="*/ 9 w 19"/>
                  <a:gd name="T43" fmla="*/ 25 h 50"/>
                  <a:gd name="T44" fmla="*/ 11 w 19"/>
                  <a:gd name="T45" fmla="*/ 23 h 50"/>
                  <a:gd name="T46" fmla="*/ 9 w 19"/>
                  <a:gd name="T47" fmla="*/ 23 h 50"/>
                  <a:gd name="T48" fmla="*/ 13 w 19"/>
                  <a:gd name="T49" fmla="*/ 21 h 50"/>
                  <a:gd name="T50" fmla="*/ 5 w 19"/>
                  <a:gd name="T51" fmla="*/ 20 h 50"/>
                  <a:gd name="T52" fmla="*/ 16 w 19"/>
                  <a:gd name="T53" fmla="*/ 16 h 50"/>
                  <a:gd name="T54" fmla="*/ 12 w 19"/>
                  <a:gd name="T55" fmla="*/ 16 h 50"/>
                  <a:gd name="T56" fmla="*/ 8 w 19"/>
                  <a:gd name="T57" fmla="*/ 15 h 50"/>
                  <a:gd name="T58" fmla="*/ 15 w 19"/>
                  <a:gd name="T59" fmla="*/ 14 h 50"/>
                  <a:gd name="T60" fmla="*/ 11 w 19"/>
                  <a:gd name="T61" fmla="*/ 10 h 50"/>
                  <a:gd name="T62" fmla="*/ 7 w 19"/>
                  <a:gd name="T63" fmla="*/ 11 h 50"/>
                  <a:gd name="T64" fmla="*/ 10 w 19"/>
                  <a:gd name="T65" fmla="*/ 6 h 50"/>
                  <a:gd name="T66" fmla="*/ 16 w 19"/>
                  <a:gd name="T67" fmla="*/ 8 h 50"/>
                  <a:gd name="T68" fmla="*/ 19 w 19"/>
                  <a:gd name="T69" fmla="*/ 7 h 50"/>
                  <a:gd name="T70" fmla="*/ 11 w 19"/>
                  <a:gd name="T71" fmla="*/ 3 h 50"/>
                  <a:gd name="T72" fmla="*/ 17 w 19"/>
                  <a:gd name="T7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50">
                    <a:moveTo>
                      <a:pt x="17" y="2"/>
                    </a:moveTo>
                    <a:cubicBezTo>
                      <a:pt x="15" y="2"/>
                      <a:pt x="13" y="2"/>
                      <a:pt x="14" y="3"/>
                    </a:cubicBezTo>
                    <a:cubicBezTo>
                      <a:pt x="11" y="3"/>
                      <a:pt x="11" y="1"/>
                      <a:pt x="9" y="1"/>
                    </a:cubicBezTo>
                    <a:cubicBezTo>
                      <a:pt x="7" y="2"/>
                      <a:pt x="6" y="0"/>
                      <a:pt x="2" y="0"/>
                    </a:cubicBezTo>
                    <a:cubicBezTo>
                      <a:pt x="2" y="2"/>
                      <a:pt x="6" y="3"/>
                      <a:pt x="5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6"/>
                      <a:pt x="6" y="10"/>
                      <a:pt x="3" y="12"/>
                    </a:cubicBezTo>
                    <a:cubicBezTo>
                      <a:pt x="2" y="13"/>
                      <a:pt x="4" y="15"/>
                      <a:pt x="5" y="17"/>
                    </a:cubicBezTo>
                    <a:cubicBezTo>
                      <a:pt x="3" y="24"/>
                      <a:pt x="6" y="31"/>
                      <a:pt x="3" y="38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6" y="39"/>
                      <a:pt x="9" y="40"/>
                      <a:pt x="5" y="40"/>
                    </a:cubicBezTo>
                    <a:cubicBezTo>
                      <a:pt x="6" y="40"/>
                      <a:pt x="5" y="39"/>
                      <a:pt x="5" y="39"/>
                    </a:cubicBezTo>
                    <a:cubicBezTo>
                      <a:pt x="0" y="41"/>
                      <a:pt x="6" y="43"/>
                      <a:pt x="4" y="45"/>
                    </a:cubicBezTo>
                    <a:cubicBezTo>
                      <a:pt x="5" y="45"/>
                      <a:pt x="11" y="44"/>
                      <a:pt x="12" y="45"/>
                    </a:cubicBezTo>
                    <a:cubicBezTo>
                      <a:pt x="5" y="45"/>
                      <a:pt x="12" y="47"/>
                      <a:pt x="4" y="48"/>
                    </a:cubicBezTo>
                    <a:cubicBezTo>
                      <a:pt x="2" y="50"/>
                      <a:pt x="10" y="47"/>
                      <a:pt x="9" y="49"/>
                    </a:cubicBezTo>
                    <a:cubicBezTo>
                      <a:pt x="13" y="49"/>
                      <a:pt x="11" y="47"/>
                      <a:pt x="14" y="47"/>
                    </a:cubicBezTo>
                    <a:cubicBezTo>
                      <a:pt x="18" y="47"/>
                      <a:pt x="13" y="49"/>
                      <a:pt x="17" y="48"/>
                    </a:cubicBezTo>
                    <a:cubicBezTo>
                      <a:pt x="19" y="45"/>
                      <a:pt x="10" y="40"/>
                      <a:pt x="8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9" y="34"/>
                      <a:pt x="9" y="30"/>
                      <a:pt x="15" y="28"/>
                    </a:cubicBezTo>
                    <a:cubicBezTo>
                      <a:pt x="11" y="28"/>
                      <a:pt x="17" y="25"/>
                      <a:pt x="9" y="25"/>
                    </a:cubicBezTo>
                    <a:cubicBezTo>
                      <a:pt x="11" y="24"/>
                      <a:pt x="10" y="24"/>
                      <a:pt x="11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2"/>
                      <a:pt x="13" y="22"/>
                      <a:pt x="13" y="21"/>
                    </a:cubicBezTo>
                    <a:cubicBezTo>
                      <a:pt x="9" y="21"/>
                      <a:pt x="8" y="20"/>
                      <a:pt x="5" y="20"/>
                    </a:cubicBezTo>
                    <a:cubicBezTo>
                      <a:pt x="9" y="18"/>
                      <a:pt x="13" y="17"/>
                      <a:pt x="16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5"/>
                      <a:pt x="10" y="15"/>
                      <a:pt x="8" y="15"/>
                    </a:cubicBezTo>
                    <a:cubicBezTo>
                      <a:pt x="8" y="14"/>
                      <a:pt x="13" y="14"/>
                      <a:pt x="15" y="14"/>
                    </a:cubicBezTo>
                    <a:cubicBezTo>
                      <a:pt x="17" y="13"/>
                      <a:pt x="8" y="11"/>
                      <a:pt x="11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9"/>
                      <a:pt x="11" y="8"/>
                      <a:pt x="10" y="6"/>
                    </a:cubicBezTo>
                    <a:cubicBezTo>
                      <a:pt x="15" y="5"/>
                      <a:pt x="14" y="7"/>
                      <a:pt x="16" y="8"/>
                    </a:cubicBezTo>
                    <a:cubicBezTo>
                      <a:pt x="17" y="8"/>
                      <a:pt x="18" y="7"/>
                      <a:pt x="19" y="7"/>
                    </a:cubicBezTo>
                    <a:cubicBezTo>
                      <a:pt x="17" y="6"/>
                      <a:pt x="13" y="4"/>
                      <a:pt x="11" y="3"/>
                    </a:cubicBezTo>
                    <a:cubicBezTo>
                      <a:pt x="17" y="5"/>
                      <a:pt x="17" y="2"/>
                      <a:pt x="17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1" name="Freeform 671">
                <a:extLst>
                  <a:ext uri="{FF2B5EF4-FFF2-40B4-BE49-F238E27FC236}">
                    <a16:creationId xmlns:a16="http://schemas.microsoft.com/office/drawing/2014/main" id="{3EBF0987-A596-F74E-A407-916700279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" y="3178"/>
                <a:ext cx="2" cy="0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2" name="Freeform 672">
                <a:extLst>
                  <a:ext uri="{FF2B5EF4-FFF2-40B4-BE49-F238E27FC236}">
                    <a16:creationId xmlns:a16="http://schemas.microsoft.com/office/drawing/2014/main" id="{4C9BFB6D-723E-D247-BF41-CFC8067F5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5" y="317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3" name="Freeform 673">
                <a:extLst>
                  <a:ext uri="{FF2B5EF4-FFF2-40B4-BE49-F238E27FC236}">
                    <a16:creationId xmlns:a16="http://schemas.microsoft.com/office/drawing/2014/main" id="{17D6A421-F67A-2C4F-B130-0FB0B6C9B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3" y="318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4" name="Freeform 674">
                <a:extLst>
                  <a:ext uri="{FF2B5EF4-FFF2-40B4-BE49-F238E27FC236}">
                    <a16:creationId xmlns:a16="http://schemas.microsoft.com/office/drawing/2014/main" id="{0C8CBE52-4D81-C643-BF73-FFDE9826B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84"/>
                <a:ext cx="4" cy="1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5" name="Freeform 675">
                <a:extLst>
                  <a:ext uri="{FF2B5EF4-FFF2-40B4-BE49-F238E27FC236}">
                    <a16:creationId xmlns:a16="http://schemas.microsoft.com/office/drawing/2014/main" id="{32D1E9C4-551A-584D-83A3-9112ED6EA5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93"/>
                <a:ext cx="3" cy="1"/>
              </a:xfrm>
              <a:custGeom>
                <a:avLst/>
                <a:gdLst>
                  <a:gd name="T0" fmla="*/ 0 w 4"/>
                  <a:gd name="T1" fmla="*/ 1 h 1"/>
                  <a:gd name="T2" fmla="*/ 3 w 4"/>
                  <a:gd name="T3" fmla="*/ 1 h 1"/>
                  <a:gd name="T4" fmla="*/ 0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6" name="Freeform 676">
                <a:extLst>
                  <a:ext uri="{FF2B5EF4-FFF2-40B4-BE49-F238E27FC236}">
                    <a16:creationId xmlns:a16="http://schemas.microsoft.com/office/drawing/2014/main" id="{F4E93206-A50E-784B-9B0F-DBBA78A43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6" y="317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7" name="Freeform 677">
                <a:extLst>
                  <a:ext uri="{FF2B5EF4-FFF2-40B4-BE49-F238E27FC236}">
                    <a16:creationId xmlns:a16="http://schemas.microsoft.com/office/drawing/2014/main" id="{7A95C1D5-CD9C-2143-B992-40534E459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0" y="3147"/>
                <a:ext cx="20" cy="25"/>
              </a:xfrm>
              <a:custGeom>
                <a:avLst/>
                <a:gdLst>
                  <a:gd name="T0" fmla="*/ 5 w 23"/>
                  <a:gd name="T1" fmla="*/ 1 h 28"/>
                  <a:gd name="T2" fmla="*/ 2 w 23"/>
                  <a:gd name="T3" fmla="*/ 6 h 28"/>
                  <a:gd name="T4" fmla="*/ 12 w 23"/>
                  <a:gd name="T5" fmla="*/ 10 h 28"/>
                  <a:gd name="T6" fmla="*/ 3 w 23"/>
                  <a:gd name="T7" fmla="*/ 9 h 28"/>
                  <a:gd name="T8" fmla="*/ 8 w 23"/>
                  <a:gd name="T9" fmla="*/ 19 h 28"/>
                  <a:gd name="T10" fmla="*/ 5 w 23"/>
                  <a:gd name="T11" fmla="*/ 18 h 28"/>
                  <a:gd name="T12" fmla="*/ 14 w 23"/>
                  <a:gd name="T13" fmla="*/ 23 h 28"/>
                  <a:gd name="T14" fmla="*/ 3 w 23"/>
                  <a:gd name="T15" fmla="*/ 22 h 28"/>
                  <a:gd name="T16" fmla="*/ 3 w 23"/>
                  <a:gd name="T17" fmla="*/ 21 h 28"/>
                  <a:gd name="T18" fmla="*/ 5 w 23"/>
                  <a:gd name="T19" fmla="*/ 26 h 28"/>
                  <a:gd name="T20" fmla="*/ 12 w 23"/>
                  <a:gd name="T21" fmla="*/ 27 h 28"/>
                  <a:gd name="T22" fmla="*/ 17 w 23"/>
                  <a:gd name="T23" fmla="*/ 28 h 28"/>
                  <a:gd name="T24" fmla="*/ 13 w 23"/>
                  <a:gd name="T25" fmla="*/ 24 h 28"/>
                  <a:gd name="T26" fmla="*/ 17 w 23"/>
                  <a:gd name="T27" fmla="*/ 24 h 28"/>
                  <a:gd name="T28" fmla="*/ 15 w 23"/>
                  <a:gd name="T29" fmla="*/ 23 h 28"/>
                  <a:gd name="T30" fmla="*/ 18 w 23"/>
                  <a:gd name="T31" fmla="*/ 23 h 28"/>
                  <a:gd name="T32" fmla="*/ 15 w 23"/>
                  <a:gd name="T33" fmla="*/ 20 h 28"/>
                  <a:gd name="T34" fmla="*/ 16 w 23"/>
                  <a:gd name="T35" fmla="*/ 21 h 28"/>
                  <a:gd name="T36" fmla="*/ 12 w 23"/>
                  <a:gd name="T37" fmla="*/ 19 h 28"/>
                  <a:gd name="T38" fmla="*/ 17 w 23"/>
                  <a:gd name="T39" fmla="*/ 18 h 28"/>
                  <a:gd name="T40" fmla="*/ 13 w 23"/>
                  <a:gd name="T41" fmla="*/ 18 h 28"/>
                  <a:gd name="T42" fmla="*/ 19 w 23"/>
                  <a:gd name="T43" fmla="*/ 13 h 28"/>
                  <a:gd name="T44" fmla="*/ 16 w 23"/>
                  <a:gd name="T45" fmla="*/ 12 h 28"/>
                  <a:gd name="T46" fmla="*/ 18 w 23"/>
                  <a:gd name="T47" fmla="*/ 15 h 28"/>
                  <a:gd name="T48" fmla="*/ 9 w 23"/>
                  <a:gd name="T49" fmla="*/ 14 h 28"/>
                  <a:gd name="T50" fmla="*/ 17 w 23"/>
                  <a:gd name="T51" fmla="*/ 11 h 28"/>
                  <a:gd name="T52" fmla="*/ 16 w 23"/>
                  <a:gd name="T53" fmla="*/ 6 h 28"/>
                  <a:gd name="T54" fmla="*/ 17 w 23"/>
                  <a:gd name="T55" fmla="*/ 7 h 28"/>
                  <a:gd name="T56" fmla="*/ 15 w 23"/>
                  <a:gd name="T57" fmla="*/ 3 h 28"/>
                  <a:gd name="T58" fmla="*/ 13 w 23"/>
                  <a:gd name="T59" fmla="*/ 4 h 28"/>
                  <a:gd name="T60" fmla="*/ 10 w 23"/>
                  <a:gd name="T61" fmla="*/ 3 h 28"/>
                  <a:gd name="T62" fmla="*/ 12 w 23"/>
                  <a:gd name="T63" fmla="*/ 3 h 28"/>
                  <a:gd name="T64" fmla="*/ 7 w 23"/>
                  <a:gd name="T65" fmla="*/ 0 h 28"/>
                  <a:gd name="T66" fmla="*/ 10 w 23"/>
                  <a:gd name="T67" fmla="*/ 3 h 28"/>
                  <a:gd name="T68" fmla="*/ 5 w 23"/>
                  <a:gd name="T69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28">
                    <a:moveTo>
                      <a:pt x="5" y="1"/>
                    </a:moveTo>
                    <a:cubicBezTo>
                      <a:pt x="1" y="2"/>
                      <a:pt x="3" y="4"/>
                      <a:pt x="2" y="6"/>
                    </a:cubicBezTo>
                    <a:cubicBezTo>
                      <a:pt x="4" y="9"/>
                      <a:pt x="12" y="7"/>
                      <a:pt x="12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1"/>
                      <a:pt x="0" y="15"/>
                      <a:pt x="8" y="19"/>
                    </a:cubicBezTo>
                    <a:cubicBezTo>
                      <a:pt x="7" y="19"/>
                      <a:pt x="6" y="19"/>
                      <a:pt x="5" y="18"/>
                    </a:cubicBezTo>
                    <a:cubicBezTo>
                      <a:pt x="5" y="20"/>
                      <a:pt x="17" y="21"/>
                      <a:pt x="14" y="23"/>
                    </a:cubicBezTo>
                    <a:cubicBezTo>
                      <a:pt x="9" y="20"/>
                      <a:pt x="9" y="23"/>
                      <a:pt x="3" y="22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3"/>
                      <a:pt x="6" y="25"/>
                      <a:pt x="5" y="26"/>
                    </a:cubicBezTo>
                    <a:cubicBezTo>
                      <a:pt x="8" y="27"/>
                      <a:pt x="11" y="26"/>
                      <a:pt x="12" y="27"/>
                    </a:cubicBezTo>
                    <a:cubicBezTo>
                      <a:pt x="12" y="27"/>
                      <a:pt x="15" y="27"/>
                      <a:pt x="17" y="28"/>
                    </a:cubicBezTo>
                    <a:cubicBezTo>
                      <a:pt x="15" y="26"/>
                      <a:pt x="16" y="25"/>
                      <a:pt x="13" y="24"/>
                    </a:cubicBezTo>
                    <a:cubicBezTo>
                      <a:pt x="16" y="24"/>
                      <a:pt x="14" y="25"/>
                      <a:pt x="17" y="24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2"/>
                      <a:pt x="18" y="24"/>
                      <a:pt x="18" y="23"/>
                    </a:cubicBezTo>
                    <a:cubicBezTo>
                      <a:pt x="17" y="22"/>
                      <a:pt x="15" y="21"/>
                      <a:pt x="15" y="20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5" y="20"/>
                      <a:pt x="17" y="19"/>
                      <a:pt x="12" y="19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5" y="16"/>
                      <a:pt x="23" y="16"/>
                      <a:pt x="19" y="13"/>
                    </a:cubicBezTo>
                    <a:cubicBezTo>
                      <a:pt x="18" y="13"/>
                      <a:pt x="16" y="12"/>
                      <a:pt x="16" y="12"/>
                    </a:cubicBezTo>
                    <a:cubicBezTo>
                      <a:pt x="13" y="13"/>
                      <a:pt x="18" y="14"/>
                      <a:pt x="18" y="15"/>
                    </a:cubicBezTo>
                    <a:cubicBezTo>
                      <a:pt x="15" y="15"/>
                      <a:pt x="11" y="12"/>
                      <a:pt x="9" y="14"/>
                    </a:cubicBezTo>
                    <a:cubicBezTo>
                      <a:pt x="13" y="12"/>
                      <a:pt x="9" y="11"/>
                      <a:pt x="17" y="11"/>
                    </a:cubicBezTo>
                    <a:cubicBezTo>
                      <a:pt x="18" y="9"/>
                      <a:pt x="14" y="8"/>
                      <a:pt x="16" y="6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2" y="6"/>
                      <a:pt x="20" y="6"/>
                      <a:pt x="15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1" y="3"/>
                      <a:pt x="10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8" y="2"/>
                      <a:pt x="8" y="0"/>
                      <a:pt x="7" y="0"/>
                    </a:cubicBezTo>
                    <a:cubicBezTo>
                      <a:pt x="6" y="0"/>
                      <a:pt x="9" y="2"/>
                      <a:pt x="10" y="3"/>
                    </a:cubicBezTo>
                    <a:cubicBezTo>
                      <a:pt x="8" y="2"/>
                      <a:pt x="4" y="2"/>
                      <a:pt x="5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8" name="Freeform 678">
                <a:extLst>
                  <a:ext uri="{FF2B5EF4-FFF2-40B4-BE49-F238E27FC236}">
                    <a16:creationId xmlns:a16="http://schemas.microsoft.com/office/drawing/2014/main" id="{3E009520-0951-B946-96CD-A1B1EA4D3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65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9" name="Freeform 679">
                <a:extLst>
                  <a:ext uri="{FF2B5EF4-FFF2-40B4-BE49-F238E27FC236}">
                    <a16:creationId xmlns:a16="http://schemas.microsoft.com/office/drawing/2014/main" id="{7AB0DBEB-435F-EA4A-8045-3873AAF078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3128"/>
                <a:ext cx="22" cy="20"/>
              </a:xfrm>
              <a:custGeom>
                <a:avLst/>
                <a:gdLst>
                  <a:gd name="T0" fmla="*/ 12 w 26"/>
                  <a:gd name="T1" fmla="*/ 16 h 23"/>
                  <a:gd name="T2" fmla="*/ 18 w 26"/>
                  <a:gd name="T3" fmla="*/ 16 h 23"/>
                  <a:gd name="T4" fmla="*/ 8 w 26"/>
                  <a:gd name="T5" fmla="*/ 15 h 23"/>
                  <a:gd name="T6" fmla="*/ 6 w 26"/>
                  <a:gd name="T7" fmla="*/ 12 h 23"/>
                  <a:gd name="T8" fmla="*/ 15 w 26"/>
                  <a:gd name="T9" fmla="*/ 13 h 23"/>
                  <a:gd name="T10" fmla="*/ 17 w 26"/>
                  <a:gd name="T11" fmla="*/ 11 h 23"/>
                  <a:gd name="T12" fmla="*/ 11 w 26"/>
                  <a:gd name="T13" fmla="*/ 11 h 23"/>
                  <a:gd name="T14" fmla="*/ 8 w 26"/>
                  <a:gd name="T15" fmla="*/ 8 h 23"/>
                  <a:gd name="T16" fmla="*/ 10 w 26"/>
                  <a:gd name="T17" fmla="*/ 9 h 23"/>
                  <a:gd name="T18" fmla="*/ 17 w 26"/>
                  <a:gd name="T19" fmla="*/ 8 h 23"/>
                  <a:gd name="T20" fmla="*/ 2 w 26"/>
                  <a:gd name="T21" fmla="*/ 0 h 23"/>
                  <a:gd name="T22" fmla="*/ 2 w 26"/>
                  <a:gd name="T23" fmla="*/ 2 h 23"/>
                  <a:gd name="T24" fmla="*/ 9 w 26"/>
                  <a:gd name="T25" fmla="*/ 3 h 23"/>
                  <a:gd name="T26" fmla="*/ 7 w 26"/>
                  <a:gd name="T27" fmla="*/ 5 h 23"/>
                  <a:gd name="T28" fmla="*/ 4 w 26"/>
                  <a:gd name="T29" fmla="*/ 3 h 23"/>
                  <a:gd name="T30" fmla="*/ 2 w 26"/>
                  <a:gd name="T31" fmla="*/ 17 h 23"/>
                  <a:gd name="T32" fmla="*/ 3 w 26"/>
                  <a:gd name="T33" fmla="*/ 15 h 23"/>
                  <a:gd name="T34" fmla="*/ 6 w 26"/>
                  <a:gd name="T35" fmla="*/ 18 h 23"/>
                  <a:gd name="T36" fmla="*/ 13 w 26"/>
                  <a:gd name="T37" fmla="*/ 18 h 23"/>
                  <a:gd name="T38" fmla="*/ 11 w 26"/>
                  <a:gd name="T39" fmla="*/ 19 h 23"/>
                  <a:gd name="T40" fmla="*/ 18 w 26"/>
                  <a:gd name="T41" fmla="*/ 19 h 23"/>
                  <a:gd name="T42" fmla="*/ 20 w 26"/>
                  <a:gd name="T43" fmla="*/ 23 h 23"/>
                  <a:gd name="T44" fmla="*/ 21 w 26"/>
                  <a:gd name="T45" fmla="*/ 18 h 23"/>
                  <a:gd name="T46" fmla="*/ 12 w 26"/>
                  <a:gd name="T47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23">
                    <a:moveTo>
                      <a:pt x="12" y="16"/>
                    </a:moveTo>
                    <a:cubicBezTo>
                      <a:pt x="13" y="15"/>
                      <a:pt x="16" y="17"/>
                      <a:pt x="18" y="16"/>
                    </a:cubicBezTo>
                    <a:cubicBezTo>
                      <a:pt x="15" y="14"/>
                      <a:pt x="12" y="16"/>
                      <a:pt x="8" y="15"/>
                    </a:cubicBezTo>
                    <a:cubicBezTo>
                      <a:pt x="10" y="14"/>
                      <a:pt x="6" y="13"/>
                      <a:pt x="6" y="12"/>
                    </a:cubicBezTo>
                    <a:cubicBezTo>
                      <a:pt x="8" y="13"/>
                      <a:pt x="14" y="13"/>
                      <a:pt x="15" y="13"/>
                    </a:cubicBezTo>
                    <a:cubicBezTo>
                      <a:pt x="14" y="13"/>
                      <a:pt x="16" y="12"/>
                      <a:pt x="17" y="11"/>
                    </a:cubicBezTo>
                    <a:cubicBezTo>
                      <a:pt x="13" y="13"/>
                      <a:pt x="15" y="9"/>
                      <a:pt x="11" y="11"/>
                    </a:cubicBezTo>
                    <a:cubicBezTo>
                      <a:pt x="8" y="10"/>
                      <a:pt x="6" y="8"/>
                      <a:pt x="8" y="8"/>
                    </a:cubicBezTo>
                    <a:cubicBezTo>
                      <a:pt x="10" y="8"/>
                      <a:pt x="10" y="9"/>
                      <a:pt x="10" y="9"/>
                    </a:cubicBezTo>
                    <a:cubicBezTo>
                      <a:pt x="14" y="10"/>
                      <a:pt x="12" y="8"/>
                      <a:pt x="17" y="8"/>
                    </a:cubicBezTo>
                    <a:cubicBezTo>
                      <a:pt x="11" y="6"/>
                      <a:pt x="12" y="0"/>
                      <a:pt x="2" y="0"/>
                    </a:cubicBezTo>
                    <a:cubicBezTo>
                      <a:pt x="0" y="1"/>
                      <a:pt x="2" y="2"/>
                      <a:pt x="2" y="2"/>
                    </a:cubicBezTo>
                    <a:cubicBezTo>
                      <a:pt x="5" y="1"/>
                      <a:pt x="8" y="3"/>
                      <a:pt x="9" y="3"/>
                    </a:cubicBezTo>
                    <a:cubicBezTo>
                      <a:pt x="8" y="4"/>
                      <a:pt x="11" y="6"/>
                      <a:pt x="7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1" y="7"/>
                      <a:pt x="1" y="13"/>
                      <a:pt x="2" y="17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5" y="16"/>
                      <a:pt x="5" y="17"/>
                      <a:pt x="6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9"/>
                      <a:pt x="11" y="19"/>
                    </a:cubicBezTo>
                    <a:cubicBezTo>
                      <a:pt x="14" y="20"/>
                      <a:pt x="15" y="20"/>
                      <a:pt x="18" y="19"/>
                    </a:cubicBezTo>
                    <a:cubicBezTo>
                      <a:pt x="19" y="21"/>
                      <a:pt x="16" y="21"/>
                      <a:pt x="20" y="23"/>
                    </a:cubicBezTo>
                    <a:cubicBezTo>
                      <a:pt x="26" y="21"/>
                      <a:pt x="16" y="20"/>
                      <a:pt x="21" y="18"/>
                    </a:cubicBezTo>
                    <a:lnTo>
                      <a:pt x="12" y="16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0" name="Freeform 680">
                <a:extLst>
                  <a:ext uri="{FF2B5EF4-FFF2-40B4-BE49-F238E27FC236}">
                    <a16:creationId xmlns:a16="http://schemas.microsoft.com/office/drawing/2014/main" id="{EA1A5256-8536-964F-A7AA-CD3A9FBBD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1" y="314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2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1" name="Freeform 681">
                <a:extLst>
                  <a:ext uri="{FF2B5EF4-FFF2-40B4-BE49-F238E27FC236}">
                    <a16:creationId xmlns:a16="http://schemas.microsoft.com/office/drawing/2014/main" id="{673F37DC-D0B1-8F40-970C-B427F61EE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3145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3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5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2" name="Freeform 682">
                <a:extLst>
                  <a:ext uri="{FF2B5EF4-FFF2-40B4-BE49-F238E27FC236}">
                    <a16:creationId xmlns:a16="http://schemas.microsoft.com/office/drawing/2014/main" id="{412A305D-80FD-DC46-9A1C-ADADCCA85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33"/>
                <a:ext cx="1" cy="1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3" name="Freeform 683">
                <a:extLst>
                  <a:ext uri="{FF2B5EF4-FFF2-40B4-BE49-F238E27FC236}">
                    <a16:creationId xmlns:a16="http://schemas.microsoft.com/office/drawing/2014/main" id="{B8257C96-F2E5-A043-8293-2AD595B59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3123"/>
                <a:ext cx="12" cy="6"/>
              </a:xfrm>
              <a:custGeom>
                <a:avLst/>
                <a:gdLst>
                  <a:gd name="T0" fmla="*/ 0 w 13"/>
                  <a:gd name="T1" fmla="*/ 0 h 7"/>
                  <a:gd name="T2" fmla="*/ 0 w 13"/>
                  <a:gd name="T3" fmla="*/ 6 h 7"/>
                  <a:gd name="T4" fmla="*/ 12 w 13"/>
                  <a:gd name="T5" fmla="*/ 7 h 7"/>
                  <a:gd name="T6" fmla="*/ 5 w 13"/>
                  <a:gd name="T7" fmla="*/ 4 h 7"/>
                  <a:gd name="T8" fmla="*/ 5 w 13"/>
                  <a:gd name="T9" fmla="*/ 1 h 7"/>
                  <a:gd name="T10" fmla="*/ 0 w 1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cubicBezTo>
                      <a:pt x="1" y="2"/>
                      <a:pt x="4" y="4"/>
                      <a:pt x="0" y="6"/>
                    </a:cubicBezTo>
                    <a:cubicBezTo>
                      <a:pt x="4" y="7"/>
                      <a:pt x="8" y="6"/>
                      <a:pt x="12" y="7"/>
                    </a:cubicBezTo>
                    <a:cubicBezTo>
                      <a:pt x="13" y="6"/>
                      <a:pt x="6" y="5"/>
                      <a:pt x="5" y="4"/>
                    </a:cubicBezTo>
                    <a:cubicBezTo>
                      <a:pt x="8" y="4"/>
                      <a:pt x="4" y="2"/>
                      <a:pt x="5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4" name="Freeform 684">
                <a:extLst>
                  <a:ext uri="{FF2B5EF4-FFF2-40B4-BE49-F238E27FC236}">
                    <a16:creationId xmlns:a16="http://schemas.microsoft.com/office/drawing/2014/main" id="{65E10A3D-C21C-0841-91F7-3E5242113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3081"/>
                <a:ext cx="18" cy="46"/>
              </a:xfrm>
              <a:custGeom>
                <a:avLst/>
                <a:gdLst>
                  <a:gd name="T0" fmla="*/ 12 w 21"/>
                  <a:gd name="T1" fmla="*/ 44 h 53"/>
                  <a:gd name="T2" fmla="*/ 11 w 21"/>
                  <a:gd name="T3" fmla="*/ 41 h 53"/>
                  <a:gd name="T4" fmla="*/ 13 w 21"/>
                  <a:gd name="T5" fmla="*/ 43 h 53"/>
                  <a:gd name="T6" fmla="*/ 16 w 21"/>
                  <a:gd name="T7" fmla="*/ 41 h 53"/>
                  <a:gd name="T8" fmla="*/ 14 w 21"/>
                  <a:gd name="T9" fmla="*/ 41 h 53"/>
                  <a:gd name="T10" fmla="*/ 13 w 21"/>
                  <a:gd name="T11" fmla="*/ 36 h 53"/>
                  <a:gd name="T12" fmla="*/ 8 w 21"/>
                  <a:gd name="T13" fmla="*/ 34 h 53"/>
                  <a:gd name="T14" fmla="*/ 17 w 21"/>
                  <a:gd name="T15" fmla="*/ 32 h 53"/>
                  <a:gd name="T16" fmla="*/ 6 w 21"/>
                  <a:gd name="T17" fmla="*/ 32 h 53"/>
                  <a:gd name="T18" fmla="*/ 10 w 21"/>
                  <a:gd name="T19" fmla="*/ 27 h 53"/>
                  <a:gd name="T20" fmla="*/ 11 w 21"/>
                  <a:gd name="T21" fmla="*/ 28 h 53"/>
                  <a:gd name="T22" fmla="*/ 11 w 21"/>
                  <a:gd name="T23" fmla="*/ 25 h 53"/>
                  <a:gd name="T24" fmla="*/ 16 w 21"/>
                  <a:gd name="T25" fmla="*/ 26 h 53"/>
                  <a:gd name="T26" fmla="*/ 16 w 21"/>
                  <a:gd name="T27" fmla="*/ 22 h 53"/>
                  <a:gd name="T28" fmla="*/ 19 w 21"/>
                  <a:gd name="T29" fmla="*/ 22 h 53"/>
                  <a:gd name="T30" fmla="*/ 16 w 21"/>
                  <a:gd name="T31" fmla="*/ 14 h 53"/>
                  <a:gd name="T32" fmla="*/ 19 w 21"/>
                  <a:gd name="T33" fmla="*/ 13 h 53"/>
                  <a:gd name="T34" fmla="*/ 9 w 21"/>
                  <a:gd name="T35" fmla="*/ 13 h 53"/>
                  <a:gd name="T36" fmla="*/ 10 w 21"/>
                  <a:gd name="T37" fmla="*/ 9 h 53"/>
                  <a:gd name="T38" fmla="*/ 17 w 21"/>
                  <a:gd name="T39" fmla="*/ 11 h 53"/>
                  <a:gd name="T40" fmla="*/ 14 w 21"/>
                  <a:gd name="T41" fmla="*/ 9 h 53"/>
                  <a:gd name="T42" fmla="*/ 20 w 21"/>
                  <a:gd name="T43" fmla="*/ 8 h 53"/>
                  <a:gd name="T44" fmla="*/ 12 w 21"/>
                  <a:gd name="T45" fmla="*/ 4 h 53"/>
                  <a:gd name="T46" fmla="*/ 13 w 21"/>
                  <a:gd name="T47" fmla="*/ 1 h 53"/>
                  <a:gd name="T48" fmla="*/ 4 w 21"/>
                  <a:gd name="T49" fmla="*/ 2 h 53"/>
                  <a:gd name="T50" fmla="*/ 5 w 21"/>
                  <a:gd name="T51" fmla="*/ 14 h 53"/>
                  <a:gd name="T52" fmla="*/ 9 w 21"/>
                  <a:gd name="T53" fmla="*/ 17 h 53"/>
                  <a:gd name="T54" fmla="*/ 3 w 21"/>
                  <a:gd name="T55" fmla="*/ 17 h 53"/>
                  <a:gd name="T56" fmla="*/ 9 w 21"/>
                  <a:gd name="T57" fmla="*/ 18 h 53"/>
                  <a:gd name="T58" fmla="*/ 4 w 21"/>
                  <a:gd name="T59" fmla="*/ 19 h 53"/>
                  <a:gd name="T60" fmla="*/ 9 w 21"/>
                  <a:gd name="T61" fmla="*/ 21 h 53"/>
                  <a:gd name="T62" fmla="*/ 2 w 21"/>
                  <a:gd name="T63" fmla="*/ 21 h 53"/>
                  <a:gd name="T64" fmla="*/ 2 w 21"/>
                  <a:gd name="T65" fmla="*/ 40 h 53"/>
                  <a:gd name="T66" fmla="*/ 7 w 21"/>
                  <a:gd name="T67" fmla="*/ 40 h 53"/>
                  <a:gd name="T68" fmla="*/ 6 w 21"/>
                  <a:gd name="T69" fmla="*/ 47 h 53"/>
                  <a:gd name="T70" fmla="*/ 10 w 21"/>
                  <a:gd name="T71" fmla="*/ 48 h 53"/>
                  <a:gd name="T72" fmla="*/ 0 w 21"/>
                  <a:gd name="T73" fmla="*/ 47 h 53"/>
                  <a:gd name="T74" fmla="*/ 1 w 21"/>
                  <a:gd name="T75" fmla="*/ 49 h 53"/>
                  <a:gd name="T76" fmla="*/ 3 w 21"/>
                  <a:gd name="T77" fmla="*/ 48 h 53"/>
                  <a:gd name="T78" fmla="*/ 1 w 21"/>
                  <a:gd name="T79" fmla="*/ 50 h 53"/>
                  <a:gd name="T80" fmla="*/ 13 w 21"/>
                  <a:gd name="T81" fmla="*/ 50 h 53"/>
                  <a:gd name="T82" fmla="*/ 18 w 21"/>
                  <a:gd name="T83" fmla="*/ 45 h 53"/>
                  <a:gd name="T84" fmla="*/ 12 w 21"/>
                  <a:gd name="T85" fmla="*/ 4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53">
                    <a:moveTo>
                      <a:pt x="12" y="44"/>
                    </a:moveTo>
                    <a:cubicBezTo>
                      <a:pt x="12" y="43"/>
                      <a:pt x="9" y="42"/>
                      <a:pt x="11" y="41"/>
                    </a:cubicBezTo>
                    <a:cubicBezTo>
                      <a:pt x="13" y="42"/>
                      <a:pt x="14" y="42"/>
                      <a:pt x="13" y="43"/>
                    </a:cubicBezTo>
                    <a:cubicBezTo>
                      <a:pt x="19" y="43"/>
                      <a:pt x="13" y="42"/>
                      <a:pt x="16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5" y="39"/>
                      <a:pt x="9" y="39"/>
                      <a:pt x="13" y="36"/>
                    </a:cubicBezTo>
                    <a:cubicBezTo>
                      <a:pt x="11" y="35"/>
                      <a:pt x="12" y="35"/>
                      <a:pt x="8" y="34"/>
                    </a:cubicBezTo>
                    <a:cubicBezTo>
                      <a:pt x="13" y="33"/>
                      <a:pt x="13" y="34"/>
                      <a:pt x="17" y="32"/>
                    </a:cubicBezTo>
                    <a:cubicBezTo>
                      <a:pt x="15" y="32"/>
                      <a:pt x="10" y="32"/>
                      <a:pt x="6" y="32"/>
                    </a:cubicBezTo>
                    <a:cubicBezTo>
                      <a:pt x="12" y="29"/>
                      <a:pt x="5" y="28"/>
                      <a:pt x="10" y="27"/>
                    </a:cubicBezTo>
                    <a:cubicBezTo>
                      <a:pt x="10" y="27"/>
                      <a:pt x="11" y="28"/>
                      <a:pt x="11" y="28"/>
                    </a:cubicBezTo>
                    <a:cubicBezTo>
                      <a:pt x="17" y="29"/>
                      <a:pt x="10" y="26"/>
                      <a:pt x="11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5"/>
                      <a:pt x="12" y="23"/>
                      <a:pt x="16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5" y="19"/>
                      <a:pt x="17" y="16"/>
                      <a:pt x="16" y="14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5" y="9"/>
                      <a:pt x="17" y="16"/>
                      <a:pt x="9" y="13"/>
                    </a:cubicBezTo>
                    <a:cubicBezTo>
                      <a:pt x="19" y="13"/>
                      <a:pt x="6" y="11"/>
                      <a:pt x="10" y="9"/>
                    </a:cubicBezTo>
                    <a:cubicBezTo>
                      <a:pt x="14" y="9"/>
                      <a:pt x="12" y="11"/>
                      <a:pt x="17" y="11"/>
                    </a:cubicBezTo>
                    <a:cubicBezTo>
                      <a:pt x="12" y="10"/>
                      <a:pt x="15" y="10"/>
                      <a:pt x="14" y="9"/>
                    </a:cubicBezTo>
                    <a:cubicBezTo>
                      <a:pt x="19" y="9"/>
                      <a:pt x="15" y="7"/>
                      <a:pt x="20" y="8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4" y="3"/>
                      <a:pt x="14" y="2"/>
                      <a:pt x="13" y="1"/>
                    </a:cubicBezTo>
                    <a:cubicBezTo>
                      <a:pt x="13" y="3"/>
                      <a:pt x="6" y="0"/>
                      <a:pt x="4" y="2"/>
                    </a:cubicBezTo>
                    <a:cubicBezTo>
                      <a:pt x="6" y="5"/>
                      <a:pt x="7" y="10"/>
                      <a:pt x="5" y="14"/>
                    </a:cubicBezTo>
                    <a:cubicBezTo>
                      <a:pt x="11" y="15"/>
                      <a:pt x="4" y="16"/>
                      <a:pt x="9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20"/>
                      <a:pt x="7" y="17"/>
                      <a:pt x="9" y="18"/>
                    </a:cubicBezTo>
                    <a:cubicBezTo>
                      <a:pt x="10" y="19"/>
                      <a:pt x="6" y="19"/>
                      <a:pt x="4" y="19"/>
                    </a:cubicBezTo>
                    <a:cubicBezTo>
                      <a:pt x="3" y="21"/>
                      <a:pt x="5" y="19"/>
                      <a:pt x="9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6"/>
                      <a:pt x="7" y="34"/>
                      <a:pt x="2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4" y="42"/>
                      <a:pt x="16" y="46"/>
                      <a:pt x="6" y="47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8" y="47"/>
                      <a:pt x="3" y="48"/>
                      <a:pt x="0" y="47"/>
                    </a:cubicBezTo>
                    <a:cubicBezTo>
                      <a:pt x="2" y="47"/>
                      <a:pt x="0" y="48"/>
                      <a:pt x="1" y="49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7" y="49"/>
                      <a:pt x="4" y="50"/>
                      <a:pt x="1" y="50"/>
                    </a:cubicBezTo>
                    <a:cubicBezTo>
                      <a:pt x="5" y="53"/>
                      <a:pt x="9" y="50"/>
                      <a:pt x="13" y="50"/>
                    </a:cubicBezTo>
                    <a:cubicBezTo>
                      <a:pt x="5" y="46"/>
                      <a:pt x="21" y="48"/>
                      <a:pt x="18" y="45"/>
                    </a:cubicBezTo>
                    <a:cubicBezTo>
                      <a:pt x="16" y="43"/>
                      <a:pt x="14" y="44"/>
                      <a:pt x="12" y="4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5" name="Freeform 685">
                <a:extLst>
                  <a:ext uri="{FF2B5EF4-FFF2-40B4-BE49-F238E27FC236}">
                    <a16:creationId xmlns:a16="http://schemas.microsoft.com/office/drawing/2014/main" id="{2DEAF4EB-DD70-954E-B19A-7240959C9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12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6" name="Freeform 686">
                <a:extLst>
                  <a:ext uri="{FF2B5EF4-FFF2-40B4-BE49-F238E27FC236}">
                    <a16:creationId xmlns:a16="http://schemas.microsoft.com/office/drawing/2014/main" id="{DEF489A4-5B07-DA40-9C8B-C71713A3D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5" y="308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7" name="Rectangle 687">
                <a:extLst>
                  <a:ext uri="{FF2B5EF4-FFF2-40B4-BE49-F238E27FC236}">
                    <a16:creationId xmlns:a16="http://schemas.microsoft.com/office/drawing/2014/main" id="{E5CE66DD-CEA8-804E-85D0-FCB72489F2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6" y="3124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8" name="Freeform 688">
                <a:extLst>
                  <a:ext uri="{FF2B5EF4-FFF2-40B4-BE49-F238E27FC236}">
                    <a16:creationId xmlns:a16="http://schemas.microsoft.com/office/drawing/2014/main" id="{58433447-89B8-AA4E-A88E-E4902CF45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2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9" name="Freeform 689">
                <a:extLst>
                  <a:ext uri="{FF2B5EF4-FFF2-40B4-BE49-F238E27FC236}">
                    <a16:creationId xmlns:a16="http://schemas.microsoft.com/office/drawing/2014/main" id="{FB9DD3C5-0D6D-0D49-B266-A96F15E35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307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0" name="Freeform 690">
                <a:extLst>
                  <a:ext uri="{FF2B5EF4-FFF2-40B4-BE49-F238E27FC236}">
                    <a16:creationId xmlns:a16="http://schemas.microsoft.com/office/drawing/2014/main" id="{5C6245A8-2F34-4343-AE0C-81DECBEC06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30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1" name="Freeform 691">
                <a:extLst>
                  <a:ext uri="{FF2B5EF4-FFF2-40B4-BE49-F238E27FC236}">
                    <a16:creationId xmlns:a16="http://schemas.microsoft.com/office/drawing/2014/main" id="{E29396E8-FDF0-8C4F-ACDD-FA3F1DA63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3004"/>
                <a:ext cx="27" cy="77"/>
              </a:xfrm>
              <a:custGeom>
                <a:avLst/>
                <a:gdLst>
                  <a:gd name="T0" fmla="*/ 18 w 31"/>
                  <a:gd name="T1" fmla="*/ 3 h 89"/>
                  <a:gd name="T2" fmla="*/ 11 w 31"/>
                  <a:gd name="T3" fmla="*/ 1 h 89"/>
                  <a:gd name="T4" fmla="*/ 8 w 31"/>
                  <a:gd name="T5" fmla="*/ 4 h 89"/>
                  <a:gd name="T6" fmla="*/ 11 w 31"/>
                  <a:gd name="T7" fmla="*/ 9 h 89"/>
                  <a:gd name="T8" fmla="*/ 11 w 31"/>
                  <a:gd name="T9" fmla="*/ 19 h 89"/>
                  <a:gd name="T10" fmla="*/ 9 w 31"/>
                  <a:gd name="T11" fmla="*/ 25 h 89"/>
                  <a:gd name="T12" fmla="*/ 14 w 31"/>
                  <a:gd name="T13" fmla="*/ 34 h 89"/>
                  <a:gd name="T14" fmla="*/ 12 w 31"/>
                  <a:gd name="T15" fmla="*/ 36 h 89"/>
                  <a:gd name="T16" fmla="*/ 10 w 31"/>
                  <a:gd name="T17" fmla="*/ 41 h 89"/>
                  <a:gd name="T18" fmla="*/ 20 w 31"/>
                  <a:gd name="T19" fmla="*/ 43 h 89"/>
                  <a:gd name="T20" fmla="*/ 20 w 31"/>
                  <a:gd name="T21" fmla="*/ 48 h 89"/>
                  <a:gd name="T22" fmla="*/ 16 w 31"/>
                  <a:gd name="T23" fmla="*/ 51 h 89"/>
                  <a:gd name="T24" fmla="*/ 15 w 31"/>
                  <a:gd name="T25" fmla="*/ 57 h 89"/>
                  <a:gd name="T26" fmla="*/ 13 w 31"/>
                  <a:gd name="T27" fmla="*/ 63 h 89"/>
                  <a:gd name="T28" fmla="*/ 15 w 31"/>
                  <a:gd name="T29" fmla="*/ 68 h 89"/>
                  <a:gd name="T30" fmla="*/ 19 w 31"/>
                  <a:gd name="T31" fmla="*/ 72 h 89"/>
                  <a:gd name="T32" fmla="*/ 14 w 31"/>
                  <a:gd name="T33" fmla="*/ 73 h 89"/>
                  <a:gd name="T34" fmla="*/ 15 w 31"/>
                  <a:gd name="T35" fmla="*/ 76 h 89"/>
                  <a:gd name="T36" fmla="*/ 13 w 31"/>
                  <a:gd name="T37" fmla="*/ 88 h 89"/>
                  <a:gd name="T38" fmla="*/ 15 w 31"/>
                  <a:gd name="T39" fmla="*/ 82 h 89"/>
                  <a:gd name="T40" fmla="*/ 12 w 31"/>
                  <a:gd name="T41" fmla="*/ 81 h 89"/>
                  <a:gd name="T42" fmla="*/ 24 w 31"/>
                  <a:gd name="T43" fmla="*/ 80 h 89"/>
                  <a:gd name="T44" fmla="*/ 25 w 31"/>
                  <a:gd name="T45" fmla="*/ 79 h 89"/>
                  <a:gd name="T46" fmla="*/ 24 w 31"/>
                  <a:gd name="T47" fmla="*/ 74 h 89"/>
                  <a:gd name="T48" fmla="*/ 26 w 31"/>
                  <a:gd name="T49" fmla="*/ 71 h 89"/>
                  <a:gd name="T50" fmla="*/ 27 w 31"/>
                  <a:gd name="T51" fmla="*/ 65 h 89"/>
                  <a:gd name="T52" fmla="*/ 25 w 31"/>
                  <a:gd name="T53" fmla="*/ 60 h 89"/>
                  <a:gd name="T54" fmla="*/ 26 w 31"/>
                  <a:gd name="T55" fmla="*/ 60 h 89"/>
                  <a:gd name="T56" fmla="*/ 26 w 31"/>
                  <a:gd name="T57" fmla="*/ 59 h 89"/>
                  <a:gd name="T58" fmla="*/ 25 w 31"/>
                  <a:gd name="T59" fmla="*/ 55 h 89"/>
                  <a:gd name="T60" fmla="*/ 22 w 31"/>
                  <a:gd name="T61" fmla="*/ 51 h 89"/>
                  <a:gd name="T62" fmla="*/ 27 w 31"/>
                  <a:gd name="T63" fmla="*/ 49 h 89"/>
                  <a:gd name="T64" fmla="*/ 28 w 31"/>
                  <a:gd name="T65" fmla="*/ 45 h 89"/>
                  <a:gd name="T66" fmla="*/ 23 w 31"/>
                  <a:gd name="T67" fmla="*/ 42 h 89"/>
                  <a:gd name="T68" fmla="*/ 21 w 31"/>
                  <a:gd name="T69" fmla="*/ 37 h 89"/>
                  <a:gd name="T70" fmla="*/ 19 w 31"/>
                  <a:gd name="T71" fmla="*/ 28 h 89"/>
                  <a:gd name="T72" fmla="*/ 20 w 31"/>
                  <a:gd name="T73" fmla="*/ 26 h 89"/>
                  <a:gd name="T74" fmla="*/ 19 w 31"/>
                  <a:gd name="T75" fmla="*/ 16 h 89"/>
                  <a:gd name="T76" fmla="*/ 13 w 31"/>
                  <a:gd name="T77" fmla="*/ 20 h 89"/>
                  <a:gd name="T78" fmla="*/ 23 w 31"/>
                  <a:gd name="T79" fmla="*/ 1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89">
                    <a:moveTo>
                      <a:pt x="24" y="8"/>
                    </a:moveTo>
                    <a:cubicBezTo>
                      <a:pt x="23" y="6"/>
                      <a:pt x="21" y="4"/>
                      <a:pt x="18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2"/>
                      <a:pt x="15" y="0"/>
                      <a:pt x="11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7" y="4"/>
                      <a:pt x="9" y="3"/>
                      <a:pt x="8" y="4"/>
                    </a:cubicBezTo>
                    <a:cubicBezTo>
                      <a:pt x="9" y="6"/>
                      <a:pt x="17" y="7"/>
                      <a:pt x="15" y="9"/>
                    </a:cubicBezTo>
                    <a:cubicBezTo>
                      <a:pt x="15" y="9"/>
                      <a:pt x="13" y="9"/>
                      <a:pt x="11" y="9"/>
                    </a:cubicBezTo>
                    <a:cubicBezTo>
                      <a:pt x="11" y="10"/>
                      <a:pt x="17" y="11"/>
                      <a:pt x="18" y="12"/>
                    </a:cubicBezTo>
                    <a:cubicBezTo>
                      <a:pt x="0" y="12"/>
                      <a:pt x="23" y="17"/>
                      <a:pt x="11" y="19"/>
                    </a:cubicBezTo>
                    <a:cubicBezTo>
                      <a:pt x="13" y="20"/>
                      <a:pt x="11" y="22"/>
                      <a:pt x="14" y="24"/>
                    </a:cubicBezTo>
                    <a:cubicBezTo>
                      <a:pt x="10" y="23"/>
                      <a:pt x="14" y="26"/>
                      <a:pt x="9" y="25"/>
                    </a:cubicBezTo>
                    <a:cubicBezTo>
                      <a:pt x="19" y="26"/>
                      <a:pt x="4" y="30"/>
                      <a:pt x="17" y="31"/>
                    </a:cubicBezTo>
                    <a:cubicBezTo>
                      <a:pt x="13" y="33"/>
                      <a:pt x="18" y="31"/>
                      <a:pt x="14" y="34"/>
                    </a:cubicBezTo>
                    <a:cubicBezTo>
                      <a:pt x="13" y="34"/>
                      <a:pt x="13" y="33"/>
                      <a:pt x="13" y="33"/>
                    </a:cubicBezTo>
                    <a:cubicBezTo>
                      <a:pt x="10" y="34"/>
                      <a:pt x="18" y="35"/>
                      <a:pt x="12" y="36"/>
                    </a:cubicBezTo>
                    <a:cubicBezTo>
                      <a:pt x="11" y="38"/>
                      <a:pt x="16" y="37"/>
                      <a:pt x="19" y="38"/>
                    </a:cubicBezTo>
                    <a:cubicBezTo>
                      <a:pt x="17" y="40"/>
                      <a:pt x="16" y="40"/>
                      <a:pt x="10" y="41"/>
                    </a:cubicBezTo>
                    <a:cubicBezTo>
                      <a:pt x="16" y="41"/>
                      <a:pt x="13" y="42"/>
                      <a:pt x="16" y="44"/>
                    </a:cubicBezTo>
                    <a:cubicBezTo>
                      <a:pt x="17" y="43"/>
                      <a:pt x="18" y="42"/>
                      <a:pt x="20" y="43"/>
                    </a:cubicBezTo>
                    <a:cubicBezTo>
                      <a:pt x="19" y="46"/>
                      <a:pt x="24" y="46"/>
                      <a:pt x="26" y="48"/>
                    </a:cubicBezTo>
                    <a:cubicBezTo>
                      <a:pt x="19" y="49"/>
                      <a:pt x="26" y="46"/>
                      <a:pt x="20" y="48"/>
                    </a:cubicBezTo>
                    <a:cubicBezTo>
                      <a:pt x="17" y="46"/>
                      <a:pt x="18" y="45"/>
                      <a:pt x="13" y="43"/>
                    </a:cubicBezTo>
                    <a:cubicBezTo>
                      <a:pt x="12" y="46"/>
                      <a:pt x="13" y="48"/>
                      <a:pt x="16" y="51"/>
                    </a:cubicBezTo>
                    <a:cubicBezTo>
                      <a:pt x="15" y="52"/>
                      <a:pt x="13" y="50"/>
                      <a:pt x="12" y="51"/>
                    </a:cubicBezTo>
                    <a:cubicBezTo>
                      <a:pt x="9" y="53"/>
                      <a:pt x="19" y="55"/>
                      <a:pt x="15" y="57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7" y="58"/>
                      <a:pt x="11" y="60"/>
                      <a:pt x="13" y="63"/>
                    </a:cubicBezTo>
                    <a:cubicBezTo>
                      <a:pt x="15" y="62"/>
                      <a:pt x="16" y="62"/>
                      <a:pt x="17" y="63"/>
                    </a:cubicBezTo>
                    <a:cubicBezTo>
                      <a:pt x="8" y="62"/>
                      <a:pt x="22" y="66"/>
                      <a:pt x="15" y="68"/>
                    </a:cubicBezTo>
                    <a:cubicBezTo>
                      <a:pt x="21" y="68"/>
                      <a:pt x="24" y="70"/>
                      <a:pt x="24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22" y="70"/>
                      <a:pt x="13" y="69"/>
                      <a:pt x="11" y="67"/>
                    </a:cubicBezTo>
                    <a:cubicBezTo>
                      <a:pt x="13" y="69"/>
                      <a:pt x="10" y="71"/>
                      <a:pt x="14" y="73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4"/>
                      <a:pt x="20" y="74"/>
                      <a:pt x="15" y="76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80"/>
                      <a:pt x="6" y="84"/>
                      <a:pt x="13" y="88"/>
                    </a:cubicBezTo>
                    <a:cubicBezTo>
                      <a:pt x="16" y="89"/>
                      <a:pt x="22" y="87"/>
                      <a:pt x="24" y="88"/>
                    </a:cubicBezTo>
                    <a:cubicBezTo>
                      <a:pt x="22" y="85"/>
                      <a:pt x="17" y="84"/>
                      <a:pt x="15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7" y="82"/>
                      <a:pt x="15" y="80"/>
                      <a:pt x="12" y="81"/>
                    </a:cubicBezTo>
                    <a:cubicBezTo>
                      <a:pt x="10" y="79"/>
                      <a:pt x="17" y="80"/>
                      <a:pt x="14" y="79"/>
                    </a:cubicBezTo>
                    <a:cubicBezTo>
                      <a:pt x="19" y="79"/>
                      <a:pt x="20" y="80"/>
                      <a:pt x="24" y="80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3" y="78"/>
                      <a:pt x="25" y="79"/>
                    </a:cubicBezTo>
                    <a:cubicBezTo>
                      <a:pt x="19" y="76"/>
                      <a:pt x="28" y="75"/>
                      <a:pt x="25" y="73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1" y="74"/>
                      <a:pt x="22" y="73"/>
                      <a:pt x="21" y="73"/>
                    </a:cubicBezTo>
                    <a:cubicBezTo>
                      <a:pt x="25" y="72"/>
                      <a:pt x="25" y="72"/>
                      <a:pt x="26" y="71"/>
                    </a:cubicBezTo>
                    <a:cubicBezTo>
                      <a:pt x="24" y="69"/>
                      <a:pt x="19" y="69"/>
                      <a:pt x="19" y="67"/>
                    </a:cubicBezTo>
                    <a:cubicBezTo>
                      <a:pt x="25" y="68"/>
                      <a:pt x="22" y="65"/>
                      <a:pt x="27" y="65"/>
                    </a:cubicBezTo>
                    <a:cubicBezTo>
                      <a:pt x="22" y="64"/>
                      <a:pt x="25" y="62"/>
                      <a:pt x="22" y="62"/>
                    </a:cubicBezTo>
                    <a:cubicBezTo>
                      <a:pt x="21" y="61"/>
                      <a:pt x="22" y="60"/>
                      <a:pt x="25" y="60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7" y="60"/>
                      <a:pt x="27" y="60"/>
                      <a:pt x="27" y="60"/>
                    </a:cubicBezTo>
                    <a:cubicBezTo>
                      <a:pt x="27" y="59"/>
                      <a:pt x="23" y="59"/>
                      <a:pt x="26" y="59"/>
                    </a:cubicBezTo>
                    <a:cubicBezTo>
                      <a:pt x="27" y="59"/>
                      <a:pt x="27" y="59"/>
                      <a:pt x="28" y="60"/>
                    </a:cubicBezTo>
                    <a:cubicBezTo>
                      <a:pt x="29" y="58"/>
                      <a:pt x="20" y="56"/>
                      <a:pt x="25" y="55"/>
                    </a:cubicBezTo>
                    <a:cubicBezTo>
                      <a:pt x="22" y="54"/>
                      <a:pt x="22" y="52"/>
                      <a:pt x="16" y="52"/>
                    </a:cubicBezTo>
                    <a:cubicBezTo>
                      <a:pt x="18" y="52"/>
                      <a:pt x="23" y="52"/>
                      <a:pt x="22" y="51"/>
                    </a:cubicBezTo>
                    <a:cubicBezTo>
                      <a:pt x="17" y="50"/>
                      <a:pt x="24" y="49"/>
                      <a:pt x="21" y="48"/>
                    </a:cubicBezTo>
                    <a:cubicBezTo>
                      <a:pt x="26" y="50"/>
                      <a:pt x="22" y="48"/>
                      <a:pt x="27" y="49"/>
                    </a:cubicBezTo>
                    <a:cubicBezTo>
                      <a:pt x="29" y="49"/>
                      <a:pt x="23" y="47"/>
                      <a:pt x="24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6" y="44"/>
                      <a:pt x="22" y="43"/>
                      <a:pt x="26" y="43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5" y="41"/>
                      <a:pt x="24" y="40"/>
                      <a:pt x="28" y="38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8" y="35"/>
                      <a:pt x="22" y="32"/>
                      <a:pt x="16" y="30"/>
                    </a:cubicBezTo>
                    <a:cubicBezTo>
                      <a:pt x="16" y="29"/>
                      <a:pt x="18" y="28"/>
                      <a:pt x="19" y="28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8"/>
                      <a:pt x="26" y="27"/>
                      <a:pt x="20" y="26"/>
                    </a:cubicBezTo>
                    <a:cubicBezTo>
                      <a:pt x="19" y="25"/>
                      <a:pt x="24" y="25"/>
                      <a:pt x="25" y="24"/>
                    </a:cubicBezTo>
                    <a:cubicBezTo>
                      <a:pt x="17" y="22"/>
                      <a:pt x="31" y="18"/>
                      <a:pt x="19" y="16"/>
                    </a:cubicBezTo>
                    <a:cubicBezTo>
                      <a:pt x="19" y="17"/>
                      <a:pt x="17" y="19"/>
                      <a:pt x="17" y="21"/>
                    </a:cubicBezTo>
                    <a:cubicBezTo>
                      <a:pt x="16" y="20"/>
                      <a:pt x="13" y="21"/>
                      <a:pt x="13" y="20"/>
                    </a:cubicBezTo>
                    <a:cubicBezTo>
                      <a:pt x="13" y="18"/>
                      <a:pt x="17" y="17"/>
                      <a:pt x="15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31" y="14"/>
                      <a:pt x="13" y="9"/>
                      <a:pt x="24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2" name="Freeform 692">
                <a:extLst>
                  <a:ext uri="{FF2B5EF4-FFF2-40B4-BE49-F238E27FC236}">
                    <a16:creationId xmlns:a16="http://schemas.microsoft.com/office/drawing/2014/main" id="{F0EBC045-DAAE-504D-8502-FE8E6D76B6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3030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3" name="Freeform 693">
                <a:extLst>
                  <a:ext uri="{FF2B5EF4-FFF2-40B4-BE49-F238E27FC236}">
                    <a16:creationId xmlns:a16="http://schemas.microsoft.com/office/drawing/2014/main" id="{CA82BBEC-4E55-4441-9245-667EFEC37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302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4" name="Freeform 694">
                <a:extLst>
                  <a:ext uri="{FF2B5EF4-FFF2-40B4-BE49-F238E27FC236}">
                    <a16:creationId xmlns:a16="http://schemas.microsoft.com/office/drawing/2014/main" id="{89A6AB45-C5AC-A348-B80D-E88557A4B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3005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1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5" name="Freeform 695">
                <a:extLst>
                  <a:ext uri="{FF2B5EF4-FFF2-40B4-BE49-F238E27FC236}">
                    <a16:creationId xmlns:a16="http://schemas.microsoft.com/office/drawing/2014/main" id="{8CF04E61-ABE0-C249-8A46-F4342CA3B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3005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6" name="Freeform 696">
                <a:extLst>
                  <a:ext uri="{FF2B5EF4-FFF2-40B4-BE49-F238E27FC236}">
                    <a16:creationId xmlns:a16="http://schemas.microsoft.com/office/drawing/2014/main" id="{9A7C1C41-F9E7-6C4D-BACF-25DDCABCA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2965"/>
                <a:ext cx="22" cy="40"/>
              </a:xfrm>
              <a:custGeom>
                <a:avLst/>
                <a:gdLst>
                  <a:gd name="T0" fmla="*/ 15 w 25"/>
                  <a:gd name="T1" fmla="*/ 8 h 47"/>
                  <a:gd name="T2" fmla="*/ 11 w 25"/>
                  <a:gd name="T3" fmla="*/ 6 h 47"/>
                  <a:gd name="T4" fmla="*/ 14 w 25"/>
                  <a:gd name="T5" fmla="*/ 4 h 47"/>
                  <a:gd name="T6" fmla="*/ 6 w 25"/>
                  <a:gd name="T7" fmla="*/ 0 h 47"/>
                  <a:gd name="T8" fmla="*/ 10 w 25"/>
                  <a:gd name="T9" fmla="*/ 22 h 47"/>
                  <a:gd name="T10" fmla="*/ 7 w 25"/>
                  <a:gd name="T11" fmla="*/ 21 h 47"/>
                  <a:gd name="T12" fmla="*/ 12 w 25"/>
                  <a:gd name="T13" fmla="*/ 30 h 47"/>
                  <a:gd name="T14" fmla="*/ 6 w 25"/>
                  <a:gd name="T15" fmla="*/ 29 h 47"/>
                  <a:gd name="T16" fmla="*/ 8 w 25"/>
                  <a:gd name="T17" fmla="*/ 34 h 47"/>
                  <a:gd name="T18" fmla="*/ 10 w 25"/>
                  <a:gd name="T19" fmla="*/ 34 h 47"/>
                  <a:gd name="T20" fmla="*/ 9 w 25"/>
                  <a:gd name="T21" fmla="*/ 35 h 47"/>
                  <a:gd name="T22" fmla="*/ 10 w 25"/>
                  <a:gd name="T23" fmla="*/ 35 h 47"/>
                  <a:gd name="T24" fmla="*/ 10 w 25"/>
                  <a:gd name="T25" fmla="*/ 38 h 47"/>
                  <a:gd name="T26" fmla="*/ 9 w 25"/>
                  <a:gd name="T27" fmla="*/ 37 h 47"/>
                  <a:gd name="T28" fmla="*/ 11 w 25"/>
                  <a:gd name="T29" fmla="*/ 40 h 47"/>
                  <a:gd name="T30" fmla="*/ 7 w 25"/>
                  <a:gd name="T31" fmla="*/ 39 h 47"/>
                  <a:gd name="T32" fmla="*/ 13 w 25"/>
                  <a:gd name="T33" fmla="*/ 46 h 47"/>
                  <a:gd name="T34" fmla="*/ 17 w 25"/>
                  <a:gd name="T35" fmla="*/ 47 h 47"/>
                  <a:gd name="T36" fmla="*/ 14 w 25"/>
                  <a:gd name="T37" fmla="*/ 41 h 47"/>
                  <a:gd name="T38" fmla="*/ 14 w 25"/>
                  <a:gd name="T39" fmla="*/ 42 h 47"/>
                  <a:gd name="T40" fmla="*/ 12 w 25"/>
                  <a:gd name="T41" fmla="*/ 38 h 47"/>
                  <a:gd name="T42" fmla="*/ 18 w 25"/>
                  <a:gd name="T43" fmla="*/ 41 h 47"/>
                  <a:gd name="T44" fmla="*/ 22 w 25"/>
                  <a:gd name="T45" fmla="*/ 36 h 47"/>
                  <a:gd name="T46" fmla="*/ 22 w 25"/>
                  <a:gd name="T47" fmla="*/ 36 h 47"/>
                  <a:gd name="T48" fmla="*/ 20 w 25"/>
                  <a:gd name="T49" fmla="*/ 34 h 47"/>
                  <a:gd name="T50" fmla="*/ 18 w 25"/>
                  <a:gd name="T51" fmla="*/ 35 h 47"/>
                  <a:gd name="T52" fmla="*/ 11 w 25"/>
                  <a:gd name="T53" fmla="*/ 33 h 47"/>
                  <a:gd name="T54" fmla="*/ 11 w 25"/>
                  <a:gd name="T55" fmla="*/ 32 h 47"/>
                  <a:gd name="T56" fmla="*/ 17 w 25"/>
                  <a:gd name="T57" fmla="*/ 33 h 47"/>
                  <a:gd name="T58" fmla="*/ 14 w 25"/>
                  <a:gd name="T59" fmla="*/ 32 h 47"/>
                  <a:gd name="T60" fmla="*/ 20 w 25"/>
                  <a:gd name="T61" fmla="*/ 30 h 47"/>
                  <a:gd name="T62" fmla="*/ 14 w 25"/>
                  <a:gd name="T63" fmla="*/ 30 h 47"/>
                  <a:gd name="T64" fmla="*/ 15 w 25"/>
                  <a:gd name="T65" fmla="*/ 21 h 47"/>
                  <a:gd name="T66" fmla="*/ 18 w 25"/>
                  <a:gd name="T67" fmla="*/ 22 h 47"/>
                  <a:gd name="T68" fmla="*/ 14 w 25"/>
                  <a:gd name="T69" fmla="*/ 20 h 47"/>
                  <a:gd name="T70" fmla="*/ 16 w 25"/>
                  <a:gd name="T71" fmla="*/ 15 h 47"/>
                  <a:gd name="T72" fmla="*/ 13 w 25"/>
                  <a:gd name="T73" fmla="*/ 15 h 47"/>
                  <a:gd name="T74" fmla="*/ 15 w 25"/>
                  <a:gd name="T75" fmla="*/ 10 h 47"/>
                  <a:gd name="T76" fmla="*/ 14 w 25"/>
                  <a:gd name="T77" fmla="*/ 10 h 47"/>
                  <a:gd name="T78" fmla="*/ 8 w 25"/>
                  <a:gd name="T79" fmla="*/ 6 h 47"/>
                  <a:gd name="T80" fmla="*/ 15 w 25"/>
                  <a:gd name="T81" fmla="*/ 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" h="47">
                    <a:moveTo>
                      <a:pt x="15" y="8"/>
                    </a:moveTo>
                    <a:cubicBezTo>
                      <a:pt x="11" y="6"/>
                      <a:pt x="11" y="6"/>
                      <a:pt x="11" y="6"/>
                    </a:cubicBezTo>
                    <a:cubicBezTo>
                      <a:pt x="13" y="5"/>
                      <a:pt x="10" y="3"/>
                      <a:pt x="14" y="4"/>
                    </a:cubicBezTo>
                    <a:cubicBezTo>
                      <a:pt x="9" y="2"/>
                      <a:pt x="14" y="0"/>
                      <a:pt x="6" y="0"/>
                    </a:cubicBezTo>
                    <a:cubicBezTo>
                      <a:pt x="9" y="7"/>
                      <a:pt x="3" y="15"/>
                      <a:pt x="10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13" y="25"/>
                      <a:pt x="0" y="26"/>
                      <a:pt x="12" y="30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4" y="30"/>
                      <a:pt x="14" y="33"/>
                      <a:pt x="8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3" y="36"/>
                      <a:pt x="12" y="37"/>
                      <a:pt x="10" y="38"/>
                    </a:cubicBezTo>
                    <a:cubicBezTo>
                      <a:pt x="8" y="38"/>
                      <a:pt x="10" y="38"/>
                      <a:pt x="9" y="37"/>
                    </a:cubicBezTo>
                    <a:cubicBezTo>
                      <a:pt x="7" y="37"/>
                      <a:pt x="11" y="39"/>
                      <a:pt x="11" y="40"/>
                    </a:cubicBezTo>
                    <a:cubicBezTo>
                      <a:pt x="9" y="40"/>
                      <a:pt x="8" y="40"/>
                      <a:pt x="7" y="39"/>
                    </a:cubicBezTo>
                    <a:cubicBezTo>
                      <a:pt x="10" y="42"/>
                      <a:pt x="3" y="43"/>
                      <a:pt x="13" y="46"/>
                    </a:cubicBezTo>
                    <a:cubicBezTo>
                      <a:pt x="14" y="46"/>
                      <a:pt x="16" y="45"/>
                      <a:pt x="17" y="47"/>
                    </a:cubicBezTo>
                    <a:cubicBezTo>
                      <a:pt x="20" y="45"/>
                      <a:pt x="16" y="43"/>
                      <a:pt x="14" y="41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4" y="40"/>
                      <a:pt x="16" y="41"/>
                      <a:pt x="12" y="38"/>
                    </a:cubicBezTo>
                    <a:cubicBezTo>
                      <a:pt x="16" y="39"/>
                      <a:pt x="16" y="40"/>
                      <a:pt x="18" y="41"/>
                    </a:cubicBezTo>
                    <a:cubicBezTo>
                      <a:pt x="25" y="39"/>
                      <a:pt x="12" y="37"/>
                      <a:pt x="22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3" y="35"/>
                      <a:pt x="21" y="35"/>
                      <a:pt x="20" y="34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7" y="34"/>
                      <a:pt x="13" y="34"/>
                      <a:pt x="11" y="33"/>
                    </a:cubicBezTo>
                    <a:cubicBezTo>
                      <a:pt x="15" y="33"/>
                      <a:pt x="9" y="32"/>
                      <a:pt x="11" y="32"/>
                    </a:cubicBezTo>
                    <a:cubicBezTo>
                      <a:pt x="15" y="31"/>
                      <a:pt x="14" y="33"/>
                      <a:pt x="17" y="3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1"/>
                      <a:pt x="18" y="31"/>
                      <a:pt x="20" y="30"/>
                    </a:cubicBezTo>
                    <a:cubicBezTo>
                      <a:pt x="18" y="29"/>
                      <a:pt x="18" y="31"/>
                      <a:pt x="14" y="30"/>
                    </a:cubicBezTo>
                    <a:cubicBezTo>
                      <a:pt x="19" y="29"/>
                      <a:pt x="18" y="24"/>
                      <a:pt x="15" y="21"/>
                    </a:cubicBezTo>
                    <a:cubicBezTo>
                      <a:pt x="15" y="22"/>
                      <a:pt x="19" y="21"/>
                      <a:pt x="18" y="22"/>
                    </a:cubicBezTo>
                    <a:cubicBezTo>
                      <a:pt x="19" y="22"/>
                      <a:pt x="17" y="21"/>
                      <a:pt x="14" y="20"/>
                    </a:cubicBezTo>
                    <a:cubicBezTo>
                      <a:pt x="12" y="19"/>
                      <a:pt x="14" y="17"/>
                      <a:pt x="16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9" y="14"/>
                      <a:pt x="17" y="12"/>
                      <a:pt x="15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9"/>
                      <a:pt x="7" y="8"/>
                      <a:pt x="8" y="6"/>
                    </a:cubicBezTo>
                    <a:cubicBezTo>
                      <a:pt x="12" y="7"/>
                      <a:pt x="11" y="8"/>
                      <a:pt x="15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7" name="Freeform 697">
                <a:extLst>
                  <a:ext uri="{FF2B5EF4-FFF2-40B4-BE49-F238E27FC236}">
                    <a16:creationId xmlns:a16="http://schemas.microsoft.com/office/drawing/2014/main" id="{36C34AAD-E329-DE48-BAAE-62F9A664B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2963"/>
                <a:ext cx="8" cy="2"/>
              </a:xfrm>
              <a:custGeom>
                <a:avLst/>
                <a:gdLst>
                  <a:gd name="T0" fmla="*/ 4 w 9"/>
                  <a:gd name="T1" fmla="*/ 1 h 2"/>
                  <a:gd name="T2" fmla="*/ 8 w 9"/>
                  <a:gd name="T3" fmla="*/ 2 h 2"/>
                  <a:gd name="T4" fmla="*/ 1 w 9"/>
                  <a:gd name="T5" fmla="*/ 0 h 2"/>
                  <a:gd name="T6" fmla="*/ 2 w 9"/>
                  <a:gd name="T7" fmla="*/ 1 h 2"/>
                  <a:gd name="T8" fmla="*/ 4 w 9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">
                    <a:moveTo>
                      <a:pt x="4" y="1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4" y="0"/>
                      <a:pt x="1" y="0"/>
                    </a:cubicBezTo>
                    <a:cubicBezTo>
                      <a:pt x="2" y="1"/>
                      <a:pt x="0" y="1"/>
                      <a:pt x="2" y="1"/>
                    </a:cubicBezTo>
                    <a:cubicBezTo>
                      <a:pt x="3" y="1"/>
                      <a:pt x="4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8" name="Freeform 698">
                <a:extLst>
                  <a:ext uri="{FF2B5EF4-FFF2-40B4-BE49-F238E27FC236}">
                    <a16:creationId xmlns:a16="http://schemas.microsoft.com/office/drawing/2014/main" id="{69E73121-3F33-5747-886E-0D5F48C4C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2942"/>
                <a:ext cx="16" cy="21"/>
              </a:xfrm>
              <a:custGeom>
                <a:avLst/>
                <a:gdLst>
                  <a:gd name="T0" fmla="*/ 9 w 18"/>
                  <a:gd name="T1" fmla="*/ 9 h 24"/>
                  <a:gd name="T2" fmla="*/ 6 w 18"/>
                  <a:gd name="T3" fmla="*/ 8 h 24"/>
                  <a:gd name="T4" fmla="*/ 4 w 18"/>
                  <a:gd name="T5" fmla="*/ 17 h 24"/>
                  <a:gd name="T6" fmla="*/ 10 w 18"/>
                  <a:gd name="T7" fmla="*/ 21 h 24"/>
                  <a:gd name="T8" fmla="*/ 6 w 18"/>
                  <a:gd name="T9" fmla="*/ 21 h 24"/>
                  <a:gd name="T10" fmla="*/ 11 w 18"/>
                  <a:gd name="T11" fmla="*/ 24 h 24"/>
                  <a:gd name="T12" fmla="*/ 9 w 18"/>
                  <a:gd name="T13" fmla="*/ 22 h 24"/>
                  <a:gd name="T14" fmla="*/ 11 w 18"/>
                  <a:gd name="T15" fmla="*/ 22 h 24"/>
                  <a:gd name="T16" fmla="*/ 10 w 18"/>
                  <a:gd name="T17" fmla="*/ 21 h 24"/>
                  <a:gd name="T18" fmla="*/ 13 w 18"/>
                  <a:gd name="T19" fmla="*/ 21 h 24"/>
                  <a:gd name="T20" fmla="*/ 8 w 18"/>
                  <a:gd name="T21" fmla="*/ 17 h 24"/>
                  <a:gd name="T22" fmla="*/ 13 w 18"/>
                  <a:gd name="T23" fmla="*/ 17 h 24"/>
                  <a:gd name="T24" fmla="*/ 16 w 18"/>
                  <a:gd name="T25" fmla="*/ 13 h 24"/>
                  <a:gd name="T26" fmla="*/ 14 w 18"/>
                  <a:gd name="T27" fmla="*/ 14 h 24"/>
                  <a:gd name="T28" fmla="*/ 9 w 18"/>
                  <a:gd name="T29" fmla="*/ 14 h 24"/>
                  <a:gd name="T30" fmla="*/ 15 w 18"/>
                  <a:gd name="T31" fmla="*/ 13 h 24"/>
                  <a:gd name="T32" fmla="*/ 13 w 18"/>
                  <a:gd name="T33" fmla="*/ 5 h 24"/>
                  <a:gd name="T34" fmla="*/ 6 w 18"/>
                  <a:gd name="T35" fmla="*/ 3 h 24"/>
                  <a:gd name="T36" fmla="*/ 12 w 18"/>
                  <a:gd name="T37" fmla="*/ 4 h 24"/>
                  <a:gd name="T38" fmla="*/ 13 w 18"/>
                  <a:gd name="T39" fmla="*/ 2 h 24"/>
                  <a:gd name="T40" fmla="*/ 3 w 18"/>
                  <a:gd name="T41" fmla="*/ 0 h 24"/>
                  <a:gd name="T42" fmla="*/ 9 w 18"/>
                  <a:gd name="T43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24">
                    <a:moveTo>
                      <a:pt x="9" y="9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6" y="12"/>
                      <a:pt x="7" y="16"/>
                      <a:pt x="4" y="17"/>
                    </a:cubicBezTo>
                    <a:cubicBezTo>
                      <a:pt x="3" y="18"/>
                      <a:pt x="9" y="19"/>
                      <a:pt x="10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9" y="22"/>
                      <a:pt x="4" y="24"/>
                      <a:pt x="11" y="24"/>
                    </a:cubicBezTo>
                    <a:cubicBezTo>
                      <a:pt x="11" y="23"/>
                      <a:pt x="8" y="23"/>
                      <a:pt x="9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8" y="20"/>
                      <a:pt x="5" y="19"/>
                      <a:pt x="8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6"/>
                      <a:pt x="12" y="15"/>
                      <a:pt x="16" y="13"/>
                    </a:cubicBezTo>
                    <a:cubicBezTo>
                      <a:pt x="16" y="13"/>
                      <a:pt x="13" y="13"/>
                      <a:pt x="14" y="14"/>
                    </a:cubicBezTo>
                    <a:cubicBezTo>
                      <a:pt x="14" y="14"/>
                      <a:pt x="11" y="14"/>
                      <a:pt x="9" y="14"/>
                    </a:cubicBezTo>
                    <a:cubicBezTo>
                      <a:pt x="5" y="11"/>
                      <a:pt x="13" y="14"/>
                      <a:pt x="15" y="13"/>
                    </a:cubicBezTo>
                    <a:cubicBezTo>
                      <a:pt x="12" y="10"/>
                      <a:pt x="8" y="6"/>
                      <a:pt x="13" y="5"/>
                    </a:cubicBezTo>
                    <a:cubicBezTo>
                      <a:pt x="10" y="6"/>
                      <a:pt x="6" y="4"/>
                      <a:pt x="6" y="3"/>
                    </a:cubicBezTo>
                    <a:cubicBezTo>
                      <a:pt x="9" y="2"/>
                      <a:pt x="10" y="3"/>
                      <a:pt x="12" y="4"/>
                    </a:cubicBezTo>
                    <a:cubicBezTo>
                      <a:pt x="12" y="3"/>
                      <a:pt x="14" y="3"/>
                      <a:pt x="13" y="2"/>
                    </a:cubicBezTo>
                    <a:cubicBezTo>
                      <a:pt x="10" y="3"/>
                      <a:pt x="5" y="2"/>
                      <a:pt x="3" y="0"/>
                    </a:cubicBezTo>
                    <a:cubicBezTo>
                      <a:pt x="0" y="3"/>
                      <a:pt x="10" y="6"/>
                      <a:pt x="9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9" name="Freeform 699">
                <a:extLst>
                  <a:ext uri="{FF2B5EF4-FFF2-40B4-BE49-F238E27FC236}">
                    <a16:creationId xmlns:a16="http://schemas.microsoft.com/office/drawing/2014/main" id="{85F59A43-FB81-4843-AF2C-4831ECED4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7" y="2948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0" name="Freeform 700">
                <a:extLst>
                  <a:ext uri="{FF2B5EF4-FFF2-40B4-BE49-F238E27FC236}">
                    <a16:creationId xmlns:a16="http://schemas.microsoft.com/office/drawing/2014/main" id="{A7E13CF8-98A7-F742-8A5E-ACE50C3B49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" y="2841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1" name="Freeform 701">
                <a:extLst>
                  <a:ext uri="{FF2B5EF4-FFF2-40B4-BE49-F238E27FC236}">
                    <a16:creationId xmlns:a16="http://schemas.microsoft.com/office/drawing/2014/main" id="{B74C83ED-4020-F246-8B6C-0C2703F2D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2" y="2837"/>
                <a:ext cx="15" cy="4"/>
              </a:xfrm>
              <a:custGeom>
                <a:avLst/>
                <a:gdLst>
                  <a:gd name="T0" fmla="*/ 17 w 17"/>
                  <a:gd name="T1" fmla="*/ 2 h 5"/>
                  <a:gd name="T2" fmla="*/ 15 w 17"/>
                  <a:gd name="T3" fmla="*/ 0 h 5"/>
                  <a:gd name="T4" fmla="*/ 0 w 17"/>
                  <a:gd name="T5" fmla="*/ 2 h 5"/>
                  <a:gd name="T6" fmla="*/ 10 w 17"/>
                  <a:gd name="T7" fmla="*/ 5 h 5"/>
                  <a:gd name="T8" fmla="*/ 6 w 17"/>
                  <a:gd name="T9" fmla="*/ 3 h 5"/>
                  <a:gd name="T10" fmla="*/ 13 w 17"/>
                  <a:gd name="T11" fmla="*/ 4 h 5"/>
                  <a:gd name="T12" fmla="*/ 12 w 17"/>
                  <a:gd name="T13" fmla="*/ 2 h 5"/>
                  <a:gd name="T14" fmla="*/ 17 w 17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5">
                    <a:moveTo>
                      <a:pt x="17" y="2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5" y="1"/>
                      <a:pt x="8" y="0"/>
                      <a:pt x="0" y="2"/>
                    </a:cubicBezTo>
                    <a:cubicBezTo>
                      <a:pt x="2" y="3"/>
                      <a:pt x="6" y="5"/>
                      <a:pt x="10" y="5"/>
                    </a:cubicBezTo>
                    <a:cubicBezTo>
                      <a:pt x="9" y="4"/>
                      <a:pt x="5" y="3"/>
                      <a:pt x="6" y="3"/>
                    </a:cubicBezTo>
                    <a:cubicBezTo>
                      <a:pt x="9" y="3"/>
                      <a:pt x="9" y="4"/>
                      <a:pt x="13" y="4"/>
                    </a:cubicBezTo>
                    <a:cubicBezTo>
                      <a:pt x="16" y="3"/>
                      <a:pt x="10" y="3"/>
                      <a:pt x="12" y="2"/>
                    </a:cubicBez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2" name="Freeform 702">
                <a:extLst>
                  <a:ext uri="{FF2B5EF4-FFF2-40B4-BE49-F238E27FC236}">
                    <a16:creationId xmlns:a16="http://schemas.microsoft.com/office/drawing/2014/main" id="{A144AB17-DDD8-BF47-B77F-B490A7EA7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836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3" name="Freeform 703">
                <a:extLst>
                  <a:ext uri="{FF2B5EF4-FFF2-40B4-BE49-F238E27FC236}">
                    <a16:creationId xmlns:a16="http://schemas.microsoft.com/office/drawing/2014/main" id="{9C28B2F2-6521-3344-8936-BD3B21F7F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5" y="2835"/>
                <a:ext cx="5" cy="1"/>
              </a:xfrm>
              <a:custGeom>
                <a:avLst/>
                <a:gdLst>
                  <a:gd name="T0" fmla="*/ 2 w 6"/>
                  <a:gd name="T1" fmla="*/ 1 h 1"/>
                  <a:gd name="T2" fmla="*/ 6 w 6"/>
                  <a:gd name="T3" fmla="*/ 1 h 1"/>
                  <a:gd name="T4" fmla="*/ 0 w 6"/>
                  <a:gd name="T5" fmla="*/ 0 h 1"/>
                  <a:gd name="T6" fmla="*/ 2 w 6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2" y="1"/>
                    </a:moveTo>
                    <a:cubicBezTo>
                      <a:pt x="2" y="0"/>
                      <a:pt x="6" y="1"/>
                      <a:pt x="6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4" name="Freeform 704">
                <a:extLst>
                  <a:ext uri="{FF2B5EF4-FFF2-40B4-BE49-F238E27FC236}">
                    <a16:creationId xmlns:a16="http://schemas.microsoft.com/office/drawing/2014/main" id="{4FD0BBBA-3437-0947-B8A7-508951DDF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833"/>
                <a:ext cx="0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5" name="Freeform 705">
                <a:extLst>
                  <a:ext uri="{FF2B5EF4-FFF2-40B4-BE49-F238E27FC236}">
                    <a16:creationId xmlns:a16="http://schemas.microsoft.com/office/drawing/2014/main" id="{1C49DECC-DB7F-6044-A291-2962102B9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831"/>
                <a:ext cx="10" cy="3"/>
              </a:xfrm>
              <a:custGeom>
                <a:avLst/>
                <a:gdLst>
                  <a:gd name="T0" fmla="*/ 3 w 12"/>
                  <a:gd name="T1" fmla="*/ 0 h 4"/>
                  <a:gd name="T2" fmla="*/ 3 w 12"/>
                  <a:gd name="T3" fmla="*/ 2 h 4"/>
                  <a:gd name="T4" fmla="*/ 3 w 12"/>
                  <a:gd name="T5" fmla="*/ 2 h 4"/>
                  <a:gd name="T6" fmla="*/ 9 w 12"/>
                  <a:gd name="T7" fmla="*/ 2 h 4"/>
                  <a:gd name="T8" fmla="*/ 8 w 12"/>
                  <a:gd name="T9" fmla="*/ 4 h 4"/>
                  <a:gd name="T10" fmla="*/ 12 w 12"/>
                  <a:gd name="T11" fmla="*/ 3 h 4"/>
                  <a:gd name="T12" fmla="*/ 3 w 1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">
                    <a:moveTo>
                      <a:pt x="3" y="0"/>
                    </a:moveTo>
                    <a:cubicBezTo>
                      <a:pt x="0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1"/>
                      <a:pt x="10" y="1"/>
                      <a:pt x="9" y="2"/>
                    </a:cubicBezTo>
                    <a:cubicBezTo>
                      <a:pt x="10" y="3"/>
                      <a:pt x="5" y="3"/>
                      <a:pt x="8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1"/>
                      <a:pt x="5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6" name="Freeform 706">
                <a:extLst>
                  <a:ext uri="{FF2B5EF4-FFF2-40B4-BE49-F238E27FC236}">
                    <a16:creationId xmlns:a16="http://schemas.microsoft.com/office/drawing/2014/main" id="{FE777A7C-E509-B545-8679-C95B3FD15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83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7" name="Freeform 707">
                <a:extLst>
                  <a:ext uri="{FF2B5EF4-FFF2-40B4-BE49-F238E27FC236}">
                    <a16:creationId xmlns:a16="http://schemas.microsoft.com/office/drawing/2014/main" id="{4C9F9BC6-7CAF-A349-BC30-E6354EAD8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834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0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8" name="Freeform 708">
                <a:extLst>
                  <a:ext uri="{FF2B5EF4-FFF2-40B4-BE49-F238E27FC236}">
                    <a16:creationId xmlns:a16="http://schemas.microsoft.com/office/drawing/2014/main" id="{956B0609-87F9-3547-AFA7-EF5D712FF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827"/>
                <a:ext cx="11" cy="3"/>
              </a:xfrm>
              <a:custGeom>
                <a:avLst/>
                <a:gdLst>
                  <a:gd name="T0" fmla="*/ 0 w 13"/>
                  <a:gd name="T1" fmla="*/ 2 h 4"/>
                  <a:gd name="T2" fmla="*/ 5 w 13"/>
                  <a:gd name="T3" fmla="*/ 4 h 4"/>
                  <a:gd name="T4" fmla="*/ 13 w 13"/>
                  <a:gd name="T5" fmla="*/ 2 h 4"/>
                  <a:gd name="T6" fmla="*/ 11 w 13"/>
                  <a:gd name="T7" fmla="*/ 1 h 4"/>
                  <a:gd name="T8" fmla="*/ 0 w 1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cubicBezTo>
                      <a:pt x="7" y="2"/>
                      <a:pt x="0" y="4"/>
                      <a:pt x="5" y="4"/>
                    </a:cubicBezTo>
                    <a:cubicBezTo>
                      <a:pt x="4" y="3"/>
                      <a:pt x="9" y="2"/>
                      <a:pt x="13" y="2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9" name="Freeform 709">
                <a:extLst>
                  <a:ext uri="{FF2B5EF4-FFF2-40B4-BE49-F238E27FC236}">
                    <a16:creationId xmlns:a16="http://schemas.microsoft.com/office/drawing/2014/main" id="{C002ADD7-BC09-AF48-8D5B-929072C6E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9" y="282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0" name="Freeform 710">
                <a:extLst>
                  <a:ext uri="{FF2B5EF4-FFF2-40B4-BE49-F238E27FC236}">
                    <a16:creationId xmlns:a16="http://schemas.microsoft.com/office/drawing/2014/main" id="{09B21547-3A8D-A542-8205-9D3E43D39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9" y="2819"/>
                <a:ext cx="15" cy="8"/>
              </a:xfrm>
              <a:custGeom>
                <a:avLst/>
                <a:gdLst>
                  <a:gd name="T0" fmla="*/ 1 w 17"/>
                  <a:gd name="T1" fmla="*/ 0 h 9"/>
                  <a:gd name="T2" fmla="*/ 8 w 17"/>
                  <a:gd name="T3" fmla="*/ 4 h 9"/>
                  <a:gd name="T4" fmla="*/ 3 w 17"/>
                  <a:gd name="T5" fmla="*/ 3 h 9"/>
                  <a:gd name="T6" fmla="*/ 6 w 17"/>
                  <a:gd name="T7" fmla="*/ 6 h 9"/>
                  <a:gd name="T8" fmla="*/ 0 w 17"/>
                  <a:gd name="T9" fmla="*/ 4 h 9"/>
                  <a:gd name="T10" fmla="*/ 5 w 17"/>
                  <a:gd name="T11" fmla="*/ 7 h 9"/>
                  <a:gd name="T12" fmla="*/ 1 w 17"/>
                  <a:gd name="T13" fmla="*/ 9 h 9"/>
                  <a:gd name="T14" fmla="*/ 8 w 17"/>
                  <a:gd name="T15" fmla="*/ 8 h 9"/>
                  <a:gd name="T16" fmla="*/ 7 w 17"/>
                  <a:gd name="T17" fmla="*/ 7 h 9"/>
                  <a:gd name="T18" fmla="*/ 11 w 17"/>
                  <a:gd name="T19" fmla="*/ 7 h 9"/>
                  <a:gd name="T20" fmla="*/ 16 w 17"/>
                  <a:gd name="T21" fmla="*/ 3 h 9"/>
                  <a:gd name="T22" fmla="*/ 1 w 17"/>
                  <a:gd name="T2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9">
                    <a:moveTo>
                      <a:pt x="1" y="0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6" y="3"/>
                      <a:pt x="4" y="4"/>
                      <a:pt x="3" y="3"/>
                    </a:cubicBezTo>
                    <a:cubicBezTo>
                      <a:pt x="2" y="4"/>
                      <a:pt x="6" y="4"/>
                      <a:pt x="6" y="6"/>
                    </a:cubicBezTo>
                    <a:cubicBezTo>
                      <a:pt x="0" y="6"/>
                      <a:pt x="5" y="4"/>
                      <a:pt x="0" y="4"/>
                    </a:cubicBezTo>
                    <a:cubicBezTo>
                      <a:pt x="0" y="5"/>
                      <a:pt x="0" y="7"/>
                      <a:pt x="5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0" y="7"/>
                      <a:pt x="3" y="7"/>
                      <a:pt x="7" y="7"/>
                    </a:cubicBezTo>
                    <a:cubicBezTo>
                      <a:pt x="10" y="6"/>
                      <a:pt x="11" y="7"/>
                      <a:pt x="11" y="7"/>
                    </a:cubicBezTo>
                    <a:cubicBezTo>
                      <a:pt x="10" y="6"/>
                      <a:pt x="17" y="5"/>
                      <a:pt x="16" y="3"/>
                    </a:cubicBezTo>
                    <a:cubicBezTo>
                      <a:pt x="15" y="1"/>
                      <a:pt x="4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1" name="Freeform 711">
                <a:extLst>
                  <a:ext uri="{FF2B5EF4-FFF2-40B4-BE49-F238E27FC236}">
                    <a16:creationId xmlns:a16="http://schemas.microsoft.com/office/drawing/2014/main" id="{6D9715D1-C713-AA4B-A16F-D15249B24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6" y="2819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2" name="Freeform 712">
                <a:extLst>
                  <a:ext uri="{FF2B5EF4-FFF2-40B4-BE49-F238E27FC236}">
                    <a16:creationId xmlns:a16="http://schemas.microsoft.com/office/drawing/2014/main" id="{7EEA2BB6-8C2C-CE40-9FA9-5D7D19FE6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2812"/>
                <a:ext cx="16" cy="6"/>
              </a:xfrm>
              <a:custGeom>
                <a:avLst/>
                <a:gdLst>
                  <a:gd name="T0" fmla="*/ 1 w 18"/>
                  <a:gd name="T1" fmla="*/ 5 h 7"/>
                  <a:gd name="T2" fmla="*/ 5 w 18"/>
                  <a:gd name="T3" fmla="*/ 6 h 7"/>
                  <a:gd name="T4" fmla="*/ 2 w 18"/>
                  <a:gd name="T5" fmla="*/ 7 h 7"/>
                  <a:gd name="T6" fmla="*/ 7 w 18"/>
                  <a:gd name="T7" fmla="*/ 7 h 7"/>
                  <a:gd name="T8" fmla="*/ 4 w 18"/>
                  <a:gd name="T9" fmla="*/ 4 h 7"/>
                  <a:gd name="T10" fmla="*/ 13 w 18"/>
                  <a:gd name="T11" fmla="*/ 3 h 7"/>
                  <a:gd name="T12" fmla="*/ 11 w 18"/>
                  <a:gd name="T13" fmla="*/ 5 h 7"/>
                  <a:gd name="T14" fmla="*/ 10 w 18"/>
                  <a:gd name="T15" fmla="*/ 0 h 7"/>
                  <a:gd name="T16" fmla="*/ 8 w 18"/>
                  <a:gd name="T17" fmla="*/ 1 h 7"/>
                  <a:gd name="T18" fmla="*/ 6 w 18"/>
                  <a:gd name="T19" fmla="*/ 0 h 7"/>
                  <a:gd name="T20" fmla="*/ 1 w 18"/>
                  <a:gd name="T2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7">
                    <a:moveTo>
                      <a:pt x="1" y="5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3" y="7"/>
                      <a:pt x="2" y="7"/>
                    </a:cubicBezTo>
                    <a:cubicBezTo>
                      <a:pt x="3" y="7"/>
                      <a:pt x="6" y="7"/>
                      <a:pt x="7" y="7"/>
                    </a:cubicBezTo>
                    <a:cubicBezTo>
                      <a:pt x="13" y="6"/>
                      <a:pt x="5" y="5"/>
                      <a:pt x="4" y="4"/>
                    </a:cubicBezTo>
                    <a:cubicBezTo>
                      <a:pt x="7" y="1"/>
                      <a:pt x="7" y="4"/>
                      <a:pt x="13" y="3"/>
                    </a:cubicBezTo>
                    <a:cubicBezTo>
                      <a:pt x="13" y="3"/>
                      <a:pt x="11" y="4"/>
                      <a:pt x="11" y="5"/>
                    </a:cubicBezTo>
                    <a:cubicBezTo>
                      <a:pt x="18" y="3"/>
                      <a:pt x="12" y="1"/>
                      <a:pt x="10" y="0"/>
                    </a:cubicBezTo>
                    <a:cubicBezTo>
                      <a:pt x="9" y="0"/>
                      <a:pt x="7" y="1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1"/>
                      <a:pt x="0" y="2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3" name="Freeform 713">
                <a:extLst>
                  <a:ext uri="{FF2B5EF4-FFF2-40B4-BE49-F238E27FC236}">
                    <a16:creationId xmlns:a16="http://schemas.microsoft.com/office/drawing/2014/main" id="{09FA3516-EEF9-2243-BEA5-2613F6582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818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4" name="Freeform 714">
                <a:extLst>
                  <a:ext uri="{FF2B5EF4-FFF2-40B4-BE49-F238E27FC236}">
                    <a16:creationId xmlns:a16="http://schemas.microsoft.com/office/drawing/2014/main" id="{0DA49CBD-57C6-C940-B16C-79BB5C10C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6" y="2812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5" name="Freeform 715">
                <a:extLst>
                  <a:ext uri="{FF2B5EF4-FFF2-40B4-BE49-F238E27FC236}">
                    <a16:creationId xmlns:a16="http://schemas.microsoft.com/office/drawing/2014/main" id="{298D9B0E-EA76-0546-98A5-177A94E5F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2812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6" name="Freeform 716">
                <a:extLst>
                  <a:ext uri="{FF2B5EF4-FFF2-40B4-BE49-F238E27FC236}">
                    <a16:creationId xmlns:a16="http://schemas.microsoft.com/office/drawing/2014/main" id="{F009FFF4-061A-C648-96C3-142A8D653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5" y="2772"/>
                <a:ext cx="16" cy="39"/>
              </a:xfrm>
              <a:custGeom>
                <a:avLst/>
                <a:gdLst>
                  <a:gd name="T0" fmla="*/ 15 w 19"/>
                  <a:gd name="T1" fmla="*/ 0 h 46"/>
                  <a:gd name="T2" fmla="*/ 12 w 19"/>
                  <a:gd name="T3" fmla="*/ 2 h 46"/>
                  <a:gd name="T4" fmla="*/ 7 w 19"/>
                  <a:gd name="T5" fmla="*/ 0 h 46"/>
                  <a:gd name="T6" fmla="*/ 0 w 19"/>
                  <a:gd name="T7" fmla="*/ 1 h 46"/>
                  <a:gd name="T8" fmla="*/ 3 w 19"/>
                  <a:gd name="T9" fmla="*/ 4 h 46"/>
                  <a:gd name="T10" fmla="*/ 0 w 19"/>
                  <a:gd name="T11" fmla="*/ 4 h 46"/>
                  <a:gd name="T12" fmla="*/ 2 w 19"/>
                  <a:gd name="T13" fmla="*/ 11 h 46"/>
                  <a:gd name="T14" fmla="*/ 4 w 19"/>
                  <a:gd name="T15" fmla="*/ 16 h 46"/>
                  <a:gd name="T16" fmla="*/ 3 w 19"/>
                  <a:gd name="T17" fmla="*/ 35 h 46"/>
                  <a:gd name="T18" fmla="*/ 9 w 19"/>
                  <a:gd name="T19" fmla="*/ 36 h 46"/>
                  <a:gd name="T20" fmla="*/ 5 w 19"/>
                  <a:gd name="T21" fmla="*/ 37 h 46"/>
                  <a:gd name="T22" fmla="*/ 5 w 19"/>
                  <a:gd name="T23" fmla="*/ 36 h 46"/>
                  <a:gd name="T24" fmla="*/ 4 w 19"/>
                  <a:gd name="T25" fmla="*/ 42 h 46"/>
                  <a:gd name="T26" fmla="*/ 12 w 19"/>
                  <a:gd name="T27" fmla="*/ 41 h 46"/>
                  <a:gd name="T28" fmla="*/ 4 w 19"/>
                  <a:gd name="T29" fmla="*/ 44 h 46"/>
                  <a:gd name="T30" fmla="*/ 9 w 19"/>
                  <a:gd name="T31" fmla="*/ 46 h 46"/>
                  <a:gd name="T32" fmla="*/ 14 w 19"/>
                  <a:gd name="T33" fmla="*/ 43 h 46"/>
                  <a:gd name="T34" fmla="*/ 17 w 19"/>
                  <a:gd name="T35" fmla="*/ 45 h 46"/>
                  <a:gd name="T36" fmla="*/ 8 w 19"/>
                  <a:gd name="T37" fmla="*/ 33 h 46"/>
                  <a:gd name="T38" fmla="*/ 12 w 19"/>
                  <a:gd name="T39" fmla="*/ 33 h 46"/>
                  <a:gd name="T40" fmla="*/ 15 w 19"/>
                  <a:gd name="T41" fmla="*/ 25 h 46"/>
                  <a:gd name="T42" fmla="*/ 8 w 19"/>
                  <a:gd name="T43" fmla="*/ 23 h 46"/>
                  <a:gd name="T44" fmla="*/ 11 w 19"/>
                  <a:gd name="T45" fmla="*/ 21 h 46"/>
                  <a:gd name="T46" fmla="*/ 8 w 19"/>
                  <a:gd name="T47" fmla="*/ 21 h 46"/>
                  <a:gd name="T48" fmla="*/ 12 w 19"/>
                  <a:gd name="T49" fmla="*/ 19 h 46"/>
                  <a:gd name="T50" fmla="*/ 4 w 19"/>
                  <a:gd name="T51" fmla="*/ 18 h 46"/>
                  <a:gd name="T52" fmla="*/ 15 w 19"/>
                  <a:gd name="T53" fmla="*/ 13 h 46"/>
                  <a:gd name="T54" fmla="*/ 11 w 19"/>
                  <a:gd name="T55" fmla="*/ 14 h 46"/>
                  <a:gd name="T56" fmla="*/ 7 w 19"/>
                  <a:gd name="T57" fmla="*/ 13 h 46"/>
                  <a:gd name="T58" fmla="*/ 14 w 19"/>
                  <a:gd name="T59" fmla="*/ 12 h 46"/>
                  <a:gd name="T60" fmla="*/ 10 w 19"/>
                  <a:gd name="T61" fmla="*/ 9 h 46"/>
                  <a:gd name="T62" fmla="*/ 6 w 19"/>
                  <a:gd name="T63" fmla="*/ 10 h 46"/>
                  <a:gd name="T64" fmla="*/ 8 w 19"/>
                  <a:gd name="T65" fmla="*/ 5 h 46"/>
                  <a:gd name="T66" fmla="*/ 15 w 19"/>
                  <a:gd name="T67" fmla="*/ 7 h 46"/>
                  <a:gd name="T68" fmla="*/ 18 w 19"/>
                  <a:gd name="T69" fmla="*/ 5 h 46"/>
                  <a:gd name="T70" fmla="*/ 9 w 19"/>
                  <a:gd name="T71" fmla="*/ 2 h 46"/>
                  <a:gd name="T72" fmla="*/ 15 w 19"/>
                  <a:gd name="T7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46">
                    <a:moveTo>
                      <a:pt x="15" y="0"/>
                    </a:moveTo>
                    <a:cubicBezTo>
                      <a:pt x="12" y="0"/>
                      <a:pt x="11" y="1"/>
                      <a:pt x="12" y="2"/>
                    </a:cubicBezTo>
                    <a:cubicBezTo>
                      <a:pt x="8" y="2"/>
                      <a:pt x="9" y="1"/>
                      <a:pt x="7" y="0"/>
                    </a:cubicBezTo>
                    <a:cubicBezTo>
                      <a:pt x="5" y="1"/>
                      <a:pt x="3" y="0"/>
                      <a:pt x="0" y="1"/>
                    </a:cubicBezTo>
                    <a:cubicBezTo>
                      <a:pt x="0" y="2"/>
                      <a:pt x="4" y="2"/>
                      <a:pt x="3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6"/>
                      <a:pt x="5" y="9"/>
                      <a:pt x="2" y="11"/>
                    </a:cubicBezTo>
                    <a:cubicBezTo>
                      <a:pt x="1" y="13"/>
                      <a:pt x="3" y="14"/>
                      <a:pt x="4" y="16"/>
                    </a:cubicBezTo>
                    <a:cubicBezTo>
                      <a:pt x="3" y="22"/>
                      <a:pt x="6" y="28"/>
                      <a:pt x="3" y="35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6" y="36"/>
                      <a:pt x="9" y="37"/>
                      <a:pt x="5" y="37"/>
                    </a:cubicBezTo>
                    <a:cubicBezTo>
                      <a:pt x="6" y="37"/>
                      <a:pt x="5" y="36"/>
                      <a:pt x="5" y="36"/>
                    </a:cubicBezTo>
                    <a:cubicBezTo>
                      <a:pt x="0" y="38"/>
                      <a:pt x="6" y="40"/>
                      <a:pt x="4" y="42"/>
                    </a:cubicBezTo>
                    <a:cubicBezTo>
                      <a:pt x="5" y="41"/>
                      <a:pt x="11" y="41"/>
                      <a:pt x="12" y="41"/>
                    </a:cubicBezTo>
                    <a:cubicBezTo>
                      <a:pt x="4" y="41"/>
                      <a:pt x="12" y="43"/>
                      <a:pt x="4" y="44"/>
                    </a:cubicBezTo>
                    <a:cubicBezTo>
                      <a:pt x="2" y="46"/>
                      <a:pt x="10" y="44"/>
                      <a:pt x="9" y="46"/>
                    </a:cubicBezTo>
                    <a:cubicBezTo>
                      <a:pt x="13" y="46"/>
                      <a:pt x="11" y="44"/>
                      <a:pt x="14" y="43"/>
                    </a:cubicBezTo>
                    <a:cubicBezTo>
                      <a:pt x="17" y="44"/>
                      <a:pt x="12" y="45"/>
                      <a:pt x="17" y="45"/>
                    </a:cubicBezTo>
                    <a:cubicBezTo>
                      <a:pt x="19" y="42"/>
                      <a:pt x="10" y="37"/>
                      <a:pt x="8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9" y="31"/>
                      <a:pt x="8" y="27"/>
                      <a:pt x="15" y="25"/>
                    </a:cubicBezTo>
                    <a:cubicBezTo>
                      <a:pt x="11" y="26"/>
                      <a:pt x="17" y="22"/>
                      <a:pt x="8" y="23"/>
                    </a:cubicBezTo>
                    <a:cubicBezTo>
                      <a:pt x="10" y="22"/>
                      <a:pt x="10" y="22"/>
                      <a:pt x="11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0"/>
                      <a:pt x="12" y="20"/>
                      <a:pt x="12" y="19"/>
                    </a:cubicBezTo>
                    <a:cubicBezTo>
                      <a:pt x="8" y="20"/>
                      <a:pt x="7" y="19"/>
                      <a:pt x="4" y="18"/>
                    </a:cubicBezTo>
                    <a:cubicBezTo>
                      <a:pt x="8" y="17"/>
                      <a:pt x="12" y="15"/>
                      <a:pt x="15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3"/>
                      <a:pt x="9" y="14"/>
                      <a:pt x="7" y="13"/>
                    </a:cubicBezTo>
                    <a:cubicBezTo>
                      <a:pt x="7" y="12"/>
                      <a:pt x="12" y="12"/>
                      <a:pt x="14" y="12"/>
                    </a:cubicBezTo>
                    <a:cubicBezTo>
                      <a:pt x="16" y="11"/>
                      <a:pt x="7" y="10"/>
                      <a:pt x="10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8"/>
                      <a:pt x="9" y="6"/>
                      <a:pt x="8" y="5"/>
                    </a:cubicBezTo>
                    <a:cubicBezTo>
                      <a:pt x="13" y="4"/>
                      <a:pt x="12" y="6"/>
                      <a:pt x="15" y="7"/>
                    </a:cubicBezTo>
                    <a:cubicBezTo>
                      <a:pt x="16" y="6"/>
                      <a:pt x="16" y="5"/>
                      <a:pt x="18" y="5"/>
                    </a:cubicBezTo>
                    <a:cubicBezTo>
                      <a:pt x="15" y="4"/>
                      <a:pt x="11" y="3"/>
                      <a:pt x="9" y="2"/>
                    </a:cubicBezTo>
                    <a:cubicBezTo>
                      <a:pt x="15" y="3"/>
                      <a:pt x="14" y="1"/>
                      <a:pt x="15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7" name="Freeform 717">
                <a:extLst>
                  <a:ext uri="{FF2B5EF4-FFF2-40B4-BE49-F238E27FC236}">
                    <a16:creationId xmlns:a16="http://schemas.microsoft.com/office/drawing/2014/main" id="{BA983171-F024-4B42-AADB-514F256DE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0" y="277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8" name="Freeform 718">
                <a:extLst>
                  <a:ext uri="{FF2B5EF4-FFF2-40B4-BE49-F238E27FC236}">
                    <a16:creationId xmlns:a16="http://schemas.microsoft.com/office/drawing/2014/main" id="{4105CCD2-CE91-564C-9C31-062599D65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9" name="Rectangle 719">
                <a:extLst>
                  <a:ext uri="{FF2B5EF4-FFF2-40B4-BE49-F238E27FC236}">
                    <a16:creationId xmlns:a16="http://schemas.microsoft.com/office/drawing/2014/main" id="{AD4E1138-DE36-0848-9B3D-123E95F39B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6" y="2781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0" name="Freeform 720">
                <a:extLst>
                  <a:ext uri="{FF2B5EF4-FFF2-40B4-BE49-F238E27FC236}">
                    <a16:creationId xmlns:a16="http://schemas.microsoft.com/office/drawing/2014/main" id="{39A4E57C-DD5F-A44F-8790-3412E1B06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8" y="2782"/>
                <a:ext cx="3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1" name="Freeform 721">
                <a:extLst>
                  <a:ext uri="{FF2B5EF4-FFF2-40B4-BE49-F238E27FC236}">
                    <a16:creationId xmlns:a16="http://schemas.microsoft.com/office/drawing/2014/main" id="{0B0D97BF-565C-3444-AC0E-61B1542F4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8" y="2791"/>
                <a:ext cx="2" cy="0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2" name="Freeform 722">
                <a:extLst>
                  <a:ext uri="{FF2B5EF4-FFF2-40B4-BE49-F238E27FC236}">
                    <a16:creationId xmlns:a16="http://schemas.microsoft.com/office/drawing/2014/main" id="{F702F4D6-A4C6-C94A-8491-140A027FF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9" y="2772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3" name="Freeform 723">
                <a:extLst>
                  <a:ext uri="{FF2B5EF4-FFF2-40B4-BE49-F238E27FC236}">
                    <a16:creationId xmlns:a16="http://schemas.microsoft.com/office/drawing/2014/main" id="{1A090595-12EE-7E4A-8903-8D3D9EB37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749"/>
                <a:ext cx="20" cy="22"/>
              </a:xfrm>
              <a:custGeom>
                <a:avLst/>
                <a:gdLst>
                  <a:gd name="T0" fmla="*/ 4 w 24"/>
                  <a:gd name="T1" fmla="*/ 2 h 25"/>
                  <a:gd name="T2" fmla="*/ 2 w 24"/>
                  <a:gd name="T3" fmla="*/ 6 h 25"/>
                  <a:gd name="T4" fmla="*/ 12 w 24"/>
                  <a:gd name="T5" fmla="*/ 9 h 25"/>
                  <a:gd name="T6" fmla="*/ 3 w 24"/>
                  <a:gd name="T7" fmla="*/ 9 h 25"/>
                  <a:gd name="T8" fmla="*/ 10 w 24"/>
                  <a:gd name="T9" fmla="*/ 17 h 25"/>
                  <a:gd name="T10" fmla="*/ 6 w 24"/>
                  <a:gd name="T11" fmla="*/ 17 h 25"/>
                  <a:gd name="T12" fmla="*/ 16 w 24"/>
                  <a:gd name="T13" fmla="*/ 20 h 25"/>
                  <a:gd name="T14" fmla="*/ 5 w 24"/>
                  <a:gd name="T15" fmla="*/ 21 h 25"/>
                  <a:gd name="T16" fmla="*/ 4 w 24"/>
                  <a:gd name="T17" fmla="*/ 20 h 25"/>
                  <a:gd name="T18" fmla="*/ 8 w 24"/>
                  <a:gd name="T19" fmla="*/ 25 h 25"/>
                  <a:gd name="T20" fmla="*/ 14 w 24"/>
                  <a:gd name="T21" fmla="*/ 25 h 25"/>
                  <a:gd name="T22" fmla="*/ 20 w 24"/>
                  <a:gd name="T23" fmla="*/ 24 h 25"/>
                  <a:gd name="T24" fmla="*/ 15 w 24"/>
                  <a:gd name="T25" fmla="*/ 22 h 25"/>
                  <a:gd name="T26" fmla="*/ 19 w 24"/>
                  <a:gd name="T27" fmla="*/ 21 h 25"/>
                  <a:gd name="T28" fmla="*/ 17 w 24"/>
                  <a:gd name="T29" fmla="*/ 20 h 25"/>
                  <a:gd name="T30" fmla="*/ 20 w 24"/>
                  <a:gd name="T31" fmla="*/ 20 h 25"/>
                  <a:gd name="T32" fmla="*/ 17 w 24"/>
                  <a:gd name="T33" fmla="*/ 18 h 25"/>
                  <a:gd name="T34" fmla="*/ 18 w 24"/>
                  <a:gd name="T35" fmla="*/ 18 h 25"/>
                  <a:gd name="T36" fmla="*/ 13 w 24"/>
                  <a:gd name="T37" fmla="*/ 17 h 25"/>
                  <a:gd name="T38" fmla="*/ 18 w 24"/>
                  <a:gd name="T39" fmla="*/ 16 h 25"/>
                  <a:gd name="T40" fmla="*/ 15 w 24"/>
                  <a:gd name="T41" fmla="*/ 16 h 25"/>
                  <a:gd name="T42" fmla="*/ 20 w 24"/>
                  <a:gd name="T43" fmla="*/ 10 h 25"/>
                  <a:gd name="T44" fmla="*/ 16 w 24"/>
                  <a:gd name="T45" fmla="*/ 10 h 25"/>
                  <a:gd name="T46" fmla="*/ 20 w 24"/>
                  <a:gd name="T47" fmla="*/ 13 h 25"/>
                  <a:gd name="T48" fmla="*/ 10 w 24"/>
                  <a:gd name="T49" fmla="*/ 12 h 25"/>
                  <a:gd name="T50" fmla="*/ 18 w 24"/>
                  <a:gd name="T51" fmla="*/ 9 h 25"/>
                  <a:gd name="T52" fmla="*/ 16 w 24"/>
                  <a:gd name="T53" fmla="*/ 5 h 25"/>
                  <a:gd name="T54" fmla="*/ 17 w 24"/>
                  <a:gd name="T55" fmla="*/ 5 h 25"/>
                  <a:gd name="T56" fmla="*/ 14 w 24"/>
                  <a:gd name="T57" fmla="*/ 3 h 25"/>
                  <a:gd name="T58" fmla="*/ 13 w 24"/>
                  <a:gd name="T59" fmla="*/ 3 h 25"/>
                  <a:gd name="T60" fmla="*/ 10 w 24"/>
                  <a:gd name="T61" fmla="*/ 2 h 25"/>
                  <a:gd name="T62" fmla="*/ 12 w 24"/>
                  <a:gd name="T63" fmla="*/ 2 h 25"/>
                  <a:gd name="T64" fmla="*/ 6 w 24"/>
                  <a:gd name="T65" fmla="*/ 0 h 25"/>
                  <a:gd name="T66" fmla="*/ 10 w 24"/>
                  <a:gd name="T67" fmla="*/ 3 h 25"/>
                  <a:gd name="T68" fmla="*/ 4 w 24"/>
                  <a:gd name="T69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25">
                    <a:moveTo>
                      <a:pt x="4" y="2"/>
                    </a:moveTo>
                    <a:cubicBezTo>
                      <a:pt x="0" y="3"/>
                      <a:pt x="3" y="5"/>
                      <a:pt x="2" y="6"/>
                    </a:cubicBezTo>
                    <a:cubicBezTo>
                      <a:pt x="4" y="9"/>
                      <a:pt x="12" y="6"/>
                      <a:pt x="1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11"/>
                      <a:pt x="2" y="15"/>
                      <a:pt x="10" y="17"/>
                    </a:cubicBezTo>
                    <a:cubicBezTo>
                      <a:pt x="9" y="17"/>
                      <a:pt x="7" y="18"/>
                      <a:pt x="6" y="17"/>
                    </a:cubicBezTo>
                    <a:cubicBezTo>
                      <a:pt x="7" y="19"/>
                      <a:pt x="19" y="18"/>
                      <a:pt x="16" y="20"/>
                    </a:cubicBezTo>
                    <a:cubicBezTo>
                      <a:pt x="11" y="18"/>
                      <a:pt x="11" y="21"/>
                      <a:pt x="5" y="2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22"/>
                      <a:pt x="8" y="24"/>
                      <a:pt x="8" y="25"/>
                    </a:cubicBezTo>
                    <a:cubicBezTo>
                      <a:pt x="10" y="25"/>
                      <a:pt x="14" y="24"/>
                      <a:pt x="14" y="25"/>
                    </a:cubicBezTo>
                    <a:cubicBezTo>
                      <a:pt x="15" y="24"/>
                      <a:pt x="17" y="25"/>
                      <a:pt x="20" y="24"/>
                    </a:cubicBezTo>
                    <a:cubicBezTo>
                      <a:pt x="17" y="23"/>
                      <a:pt x="19" y="22"/>
                      <a:pt x="15" y="22"/>
                    </a:cubicBezTo>
                    <a:cubicBezTo>
                      <a:pt x="18" y="21"/>
                      <a:pt x="16" y="22"/>
                      <a:pt x="19" y="21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0"/>
                      <a:pt x="20" y="21"/>
                      <a:pt x="20" y="20"/>
                    </a:cubicBezTo>
                    <a:cubicBezTo>
                      <a:pt x="19" y="20"/>
                      <a:pt x="17" y="19"/>
                      <a:pt x="17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7"/>
                      <a:pt x="18" y="16"/>
                      <a:pt x="13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4"/>
                      <a:pt x="24" y="13"/>
                      <a:pt x="20" y="10"/>
                    </a:cubicBezTo>
                    <a:cubicBezTo>
                      <a:pt x="19" y="11"/>
                      <a:pt x="17" y="11"/>
                      <a:pt x="16" y="10"/>
                    </a:cubicBezTo>
                    <a:cubicBezTo>
                      <a:pt x="14" y="11"/>
                      <a:pt x="19" y="12"/>
                      <a:pt x="20" y="13"/>
                    </a:cubicBezTo>
                    <a:cubicBezTo>
                      <a:pt x="16" y="13"/>
                      <a:pt x="12" y="11"/>
                      <a:pt x="10" y="12"/>
                    </a:cubicBezTo>
                    <a:cubicBezTo>
                      <a:pt x="14" y="11"/>
                      <a:pt x="9" y="10"/>
                      <a:pt x="18" y="9"/>
                    </a:cubicBezTo>
                    <a:cubicBezTo>
                      <a:pt x="18" y="7"/>
                      <a:pt x="14" y="7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2" y="5"/>
                      <a:pt x="20" y="4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1" y="2"/>
                      <a:pt x="11" y="2"/>
                      <a:pt x="12" y="2"/>
                    </a:cubicBezTo>
                    <a:cubicBezTo>
                      <a:pt x="8" y="2"/>
                      <a:pt x="7" y="0"/>
                      <a:pt x="6" y="0"/>
                    </a:cubicBezTo>
                    <a:cubicBezTo>
                      <a:pt x="5" y="1"/>
                      <a:pt x="9" y="2"/>
                      <a:pt x="10" y="3"/>
                    </a:cubicBezTo>
                    <a:cubicBezTo>
                      <a:pt x="7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4" name="Freeform 724">
                <a:extLst>
                  <a:ext uri="{FF2B5EF4-FFF2-40B4-BE49-F238E27FC236}">
                    <a16:creationId xmlns:a16="http://schemas.microsoft.com/office/drawing/2014/main" id="{E01AD4CB-C0FC-3C4F-9477-44D57617D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5" y="276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5" name="Freeform 725">
                <a:extLst>
                  <a:ext uri="{FF2B5EF4-FFF2-40B4-BE49-F238E27FC236}">
                    <a16:creationId xmlns:a16="http://schemas.microsoft.com/office/drawing/2014/main" id="{A4E934FF-BB1E-E14A-AFC7-83E9A982D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" y="2732"/>
                <a:ext cx="25" cy="16"/>
              </a:xfrm>
              <a:custGeom>
                <a:avLst/>
                <a:gdLst>
                  <a:gd name="T0" fmla="*/ 15 w 29"/>
                  <a:gd name="T1" fmla="*/ 14 h 19"/>
                  <a:gd name="T2" fmla="*/ 20 w 29"/>
                  <a:gd name="T3" fmla="*/ 13 h 19"/>
                  <a:gd name="T4" fmla="*/ 10 w 29"/>
                  <a:gd name="T5" fmla="*/ 13 h 19"/>
                  <a:gd name="T6" fmla="*/ 8 w 29"/>
                  <a:gd name="T7" fmla="*/ 11 h 19"/>
                  <a:gd name="T8" fmla="*/ 17 w 29"/>
                  <a:gd name="T9" fmla="*/ 11 h 19"/>
                  <a:gd name="T10" fmla="*/ 18 w 29"/>
                  <a:gd name="T11" fmla="*/ 9 h 19"/>
                  <a:gd name="T12" fmla="*/ 12 w 29"/>
                  <a:gd name="T13" fmla="*/ 9 h 19"/>
                  <a:gd name="T14" fmla="*/ 9 w 29"/>
                  <a:gd name="T15" fmla="*/ 7 h 19"/>
                  <a:gd name="T16" fmla="*/ 11 w 29"/>
                  <a:gd name="T17" fmla="*/ 8 h 19"/>
                  <a:gd name="T18" fmla="*/ 18 w 29"/>
                  <a:gd name="T19" fmla="*/ 7 h 19"/>
                  <a:gd name="T20" fmla="*/ 2 w 29"/>
                  <a:gd name="T21" fmla="*/ 1 h 19"/>
                  <a:gd name="T22" fmla="*/ 3 w 29"/>
                  <a:gd name="T23" fmla="*/ 3 h 19"/>
                  <a:gd name="T24" fmla="*/ 10 w 29"/>
                  <a:gd name="T25" fmla="*/ 3 h 19"/>
                  <a:gd name="T26" fmla="*/ 8 w 29"/>
                  <a:gd name="T27" fmla="*/ 5 h 19"/>
                  <a:gd name="T28" fmla="*/ 4 w 29"/>
                  <a:gd name="T29" fmla="*/ 4 h 19"/>
                  <a:gd name="T30" fmla="*/ 5 w 29"/>
                  <a:gd name="T31" fmla="*/ 17 h 19"/>
                  <a:gd name="T32" fmla="*/ 5 w 29"/>
                  <a:gd name="T33" fmla="*/ 15 h 19"/>
                  <a:gd name="T34" fmla="*/ 9 w 29"/>
                  <a:gd name="T35" fmla="*/ 17 h 19"/>
                  <a:gd name="T36" fmla="*/ 16 w 29"/>
                  <a:gd name="T37" fmla="*/ 16 h 19"/>
                  <a:gd name="T38" fmla="*/ 14 w 29"/>
                  <a:gd name="T39" fmla="*/ 17 h 19"/>
                  <a:gd name="T40" fmla="*/ 20 w 29"/>
                  <a:gd name="T41" fmla="*/ 16 h 19"/>
                  <a:gd name="T42" fmla="*/ 23 w 29"/>
                  <a:gd name="T43" fmla="*/ 19 h 19"/>
                  <a:gd name="T44" fmla="*/ 24 w 29"/>
                  <a:gd name="T45" fmla="*/ 15 h 19"/>
                  <a:gd name="T46" fmla="*/ 15 w 29"/>
                  <a:gd name="T47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19">
                    <a:moveTo>
                      <a:pt x="15" y="14"/>
                    </a:moveTo>
                    <a:cubicBezTo>
                      <a:pt x="16" y="13"/>
                      <a:pt x="18" y="14"/>
                      <a:pt x="20" y="13"/>
                    </a:cubicBezTo>
                    <a:cubicBezTo>
                      <a:pt x="17" y="12"/>
                      <a:pt x="14" y="14"/>
                      <a:pt x="10" y="13"/>
                    </a:cubicBezTo>
                    <a:cubicBezTo>
                      <a:pt x="12" y="13"/>
                      <a:pt x="8" y="12"/>
                      <a:pt x="8" y="11"/>
                    </a:cubicBezTo>
                    <a:cubicBezTo>
                      <a:pt x="10" y="12"/>
                      <a:pt x="16" y="11"/>
                      <a:pt x="17" y="11"/>
                    </a:cubicBezTo>
                    <a:cubicBezTo>
                      <a:pt x="15" y="11"/>
                      <a:pt x="18" y="10"/>
                      <a:pt x="18" y="9"/>
                    </a:cubicBezTo>
                    <a:cubicBezTo>
                      <a:pt x="15" y="11"/>
                      <a:pt x="16" y="8"/>
                      <a:pt x="12" y="9"/>
                    </a:cubicBezTo>
                    <a:cubicBezTo>
                      <a:pt x="9" y="9"/>
                      <a:pt x="7" y="8"/>
                      <a:pt x="9" y="7"/>
                    </a:cubicBezTo>
                    <a:cubicBezTo>
                      <a:pt x="12" y="7"/>
                      <a:pt x="11" y="8"/>
                      <a:pt x="11" y="8"/>
                    </a:cubicBezTo>
                    <a:cubicBezTo>
                      <a:pt x="16" y="8"/>
                      <a:pt x="14" y="7"/>
                      <a:pt x="18" y="7"/>
                    </a:cubicBezTo>
                    <a:cubicBezTo>
                      <a:pt x="11" y="5"/>
                      <a:pt x="12" y="0"/>
                      <a:pt x="2" y="1"/>
                    </a:cubicBezTo>
                    <a:cubicBezTo>
                      <a:pt x="0" y="2"/>
                      <a:pt x="2" y="2"/>
                      <a:pt x="3" y="3"/>
                    </a:cubicBezTo>
                    <a:cubicBezTo>
                      <a:pt x="5" y="1"/>
                      <a:pt x="8" y="3"/>
                      <a:pt x="10" y="3"/>
                    </a:cubicBezTo>
                    <a:cubicBezTo>
                      <a:pt x="8" y="4"/>
                      <a:pt x="11" y="5"/>
                      <a:pt x="8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7"/>
                      <a:pt x="3" y="12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5"/>
                      <a:pt x="8" y="16"/>
                      <a:pt x="9" y="1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" y="16"/>
                      <a:pt x="16" y="17"/>
                      <a:pt x="14" y="17"/>
                    </a:cubicBezTo>
                    <a:cubicBezTo>
                      <a:pt x="17" y="17"/>
                      <a:pt x="18" y="17"/>
                      <a:pt x="20" y="16"/>
                    </a:cubicBezTo>
                    <a:cubicBezTo>
                      <a:pt x="22" y="18"/>
                      <a:pt x="19" y="18"/>
                      <a:pt x="23" y="19"/>
                    </a:cubicBezTo>
                    <a:cubicBezTo>
                      <a:pt x="29" y="17"/>
                      <a:pt x="19" y="17"/>
                      <a:pt x="24" y="15"/>
                    </a:cubicBez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6" name="Freeform 726">
                <a:extLst>
                  <a:ext uri="{FF2B5EF4-FFF2-40B4-BE49-F238E27FC236}">
                    <a16:creationId xmlns:a16="http://schemas.microsoft.com/office/drawing/2014/main" id="{2CB4CA6B-AC35-7343-B720-CF110E896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0" y="2747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7" name="Freeform 727">
                <a:extLst>
                  <a:ext uri="{FF2B5EF4-FFF2-40B4-BE49-F238E27FC236}">
                    <a16:creationId xmlns:a16="http://schemas.microsoft.com/office/drawing/2014/main" id="{F369614D-D7C8-F24C-9516-9AA1604E0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747"/>
                <a:ext cx="4" cy="0"/>
              </a:xfrm>
              <a:custGeom>
                <a:avLst/>
                <a:gdLst>
                  <a:gd name="T0" fmla="*/ 0 w 4"/>
                  <a:gd name="T1" fmla="*/ 1 h 1"/>
                  <a:gd name="T2" fmla="*/ 3 w 4"/>
                  <a:gd name="T3" fmla="*/ 1 h 1"/>
                  <a:gd name="T4" fmla="*/ 0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8" name="Freeform 728">
                <a:extLst>
                  <a:ext uri="{FF2B5EF4-FFF2-40B4-BE49-F238E27FC236}">
                    <a16:creationId xmlns:a16="http://schemas.microsoft.com/office/drawing/2014/main" id="{9206CFD3-3F9D-FB49-9EF3-29F8E1C0A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1" y="2735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9" name="Freeform 729">
                <a:extLst>
                  <a:ext uri="{FF2B5EF4-FFF2-40B4-BE49-F238E27FC236}">
                    <a16:creationId xmlns:a16="http://schemas.microsoft.com/office/drawing/2014/main" id="{E20F5B05-C360-9745-BCDE-BFB94E5FA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" y="2728"/>
                <a:ext cx="11" cy="6"/>
              </a:xfrm>
              <a:custGeom>
                <a:avLst/>
                <a:gdLst>
                  <a:gd name="T0" fmla="*/ 0 w 13"/>
                  <a:gd name="T1" fmla="*/ 0 h 6"/>
                  <a:gd name="T2" fmla="*/ 0 w 13"/>
                  <a:gd name="T3" fmla="*/ 5 h 6"/>
                  <a:gd name="T4" fmla="*/ 12 w 13"/>
                  <a:gd name="T5" fmla="*/ 4 h 6"/>
                  <a:gd name="T6" fmla="*/ 4 w 13"/>
                  <a:gd name="T7" fmla="*/ 2 h 6"/>
                  <a:gd name="T8" fmla="*/ 4 w 13"/>
                  <a:gd name="T9" fmla="*/ 0 h 6"/>
                  <a:gd name="T10" fmla="*/ 0 w 1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0" y="0"/>
                    </a:moveTo>
                    <a:cubicBezTo>
                      <a:pt x="0" y="2"/>
                      <a:pt x="3" y="2"/>
                      <a:pt x="0" y="5"/>
                    </a:cubicBezTo>
                    <a:cubicBezTo>
                      <a:pt x="4" y="6"/>
                      <a:pt x="8" y="4"/>
                      <a:pt x="12" y="4"/>
                    </a:cubicBezTo>
                    <a:cubicBezTo>
                      <a:pt x="13" y="3"/>
                      <a:pt x="6" y="3"/>
                      <a:pt x="4" y="2"/>
                    </a:cubicBezTo>
                    <a:cubicBezTo>
                      <a:pt x="8" y="2"/>
                      <a:pt x="3" y="1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0" name="Freeform 730">
                <a:extLst>
                  <a:ext uri="{FF2B5EF4-FFF2-40B4-BE49-F238E27FC236}">
                    <a16:creationId xmlns:a16="http://schemas.microsoft.com/office/drawing/2014/main" id="{2A17D5DB-20E8-6F45-B814-CACC7EA4A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" y="2689"/>
                <a:ext cx="20" cy="41"/>
              </a:xfrm>
              <a:custGeom>
                <a:avLst/>
                <a:gdLst>
                  <a:gd name="T0" fmla="*/ 13 w 23"/>
                  <a:gd name="T1" fmla="*/ 39 h 48"/>
                  <a:gd name="T2" fmla="*/ 12 w 23"/>
                  <a:gd name="T3" fmla="*/ 36 h 48"/>
                  <a:gd name="T4" fmla="*/ 14 w 23"/>
                  <a:gd name="T5" fmla="*/ 38 h 48"/>
                  <a:gd name="T6" fmla="*/ 17 w 23"/>
                  <a:gd name="T7" fmla="*/ 36 h 48"/>
                  <a:gd name="T8" fmla="*/ 14 w 23"/>
                  <a:gd name="T9" fmla="*/ 36 h 48"/>
                  <a:gd name="T10" fmla="*/ 13 w 23"/>
                  <a:gd name="T11" fmla="*/ 31 h 48"/>
                  <a:gd name="T12" fmla="*/ 8 w 23"/>
                  <a:gd name="T13" fmla="*/ 31 h 48"/>
                  <a:gd name="T14" fmla="*/ 16 w 23"/>
                  <a:gd name="T15" fmla="*/ 28 h 48"/>
                  <a:gd name="T16" fmla="*/ 5 w 23"/>
                  <a:gd name="T17" fmla="*/ 29 h 48"/>
                  <a:gd name="T18" fmla="*/ 9 w 23"/>
                  <a:gd name="T19" fmla="*/ 24 h 48"/>
                  <a:gd name="T20" fmla="*/ 10 w 23"/>
                  <a:gd name="T21" fmla="*/ 25 h 48"/>
                  <a:gd name="T22" fmla="*/ 10 w 23"/>
                  <a:gd name="T23" fmla="*/ 22 h 48"/>
                  <a:gd name="T24" fmla="*/ 15 w 23"/>
                  <a:gd name="T25" fmla="*/ 22 h 48"/>
                  <a:gd name="T26" fmla="*/ 14 w 23"/>
                  <a:gd name="T27" fmla="*/ 18 h 48"/>
                  <a:gd name="T28" fmla="*/ 17 w 23"/>
                  <a:gd name="T29" fmla="*/ 18 h 48"/>
                  <a:gd name="T30" fmla="*/ 13 w 23"/>
                  <a:gd name="T31" fmla="*/ 11 h 48"/>
                  <a:gd name="T32" fmla="*/ 16 w 23"/>
                  <a:gd name="T33" fmla="*/ 10 h 48"/>
                  <a:gd name="T34" fmla="*/ 7 w 23"/>
                  <a:gd name="T35" fmla="*/ 11 h 48"/>
                  <a:gd name="T36" fmla="*/ 7 w 23"/>
                  <a:gd name="T37" fmla="*/ 7 h 48"/>
                  <a:gd name="T38" fmla="*/ 14 w 23"/>
                  <a:gd name="T39" fmla="*/ 8 h 48"/>
                  <a:gd name="T40" fmla="*/ 11 w 23"/>
                  <a:gd name="T41" fmla="*/ 7 h 48"/>
                  <a:gd name="T42" fmla="*/ 17 w 23"/>
                  <a:gd name="T43" fmla="*/ 5 h 48"/>
                  <a:gd name="T44" fmla="*/ 8 w 23"/>
                  <a:gd name="T45" fmla="*/ 2 h 48"/>
                  <a:gd name="T46" fmla="*/ 10 w 23"/>
                  <a:gd name="T47" fmla="*/ 0 h 48"/>
                  <a:gd name="T48" fmla="*/ 0 w 23"/>
                  <a:gd name="T49" fmla="*/ 2 h 48"/>
                  <a:gd name="T50" fmla="*/ 2 w 23"/>
                  <a:gd name="T51" fmla="*/ 12 h 48"/>
                  <a:gd name="T52" fmla="*/ 7 w 23"/>
                  <a:gd name="T53" fmla="*/ 15 h 48"/>
                  <a:gd name="T54" fmla="*/ 1 w 23"/>
                  <a:gd name="T55" fmla="*/ 15 h 48"/>
                  <a:gd name="T56" fmla="*/ 7 w 23"/>
                  <a:gd name="T57" fmla="*/ 15 h 48"/>
                  <a:gd name="T58" fmla="*/ 2 w 23"/>
                  <a:gd name="T59" fmla="*/ 17 h 48"/>
                  <a:gd name="T60" fmla="*/ 7 w 23"/>
                  <a:gd name="T61" fmla="*/ 18 h 48"/>
                  <a:gd name="T62" fmla="*/ 0 w 23"/>
                  <a:gd name="T63" fmla="*/ 19 h 48"/>
                  <a:gd name="T64" fmla="*/ 3 w 23"/>
                  <a:gd name="T65" fmla="*/ 36 h 48"/>
                  <a:gd name="T66" fmla="*/ 7 w 23"/>
                  <a:gd name="T67" fmla="*/ 36 h 48"/>
                  <a:gd name="T68" fmla="*/ 8 w 23"/>
                  <a:gd name="T69" fmla="*/ 42 h 48"/>
                  <a:gd name="T70" fmla="*/ 11 w 23"/>
                  <a:gd name="T71" fmla="*/ 43 h 48"/>
                  <a:gd name="T72" fmla="*/ 2 w 23"/>
                  <a:gd name="T73" fmla="*/ 43 h 48"/>
                  <a:gd name="T74" fmla="*/ 3 w 23"/>
                  <a:gd name="T75" fmla="*/ 45 h 48"/>
                  <a:gd name="T76" fmla="*/ 5 w 23"/>
                  <a:gd name="T77" fmla="*/ 44 h 48"/>
                  <a:gd name="T78" fmla="*/ 3 w 23"/>
                  <a:gd name="T79" fmla="*/ 46 h 48"/>
                  <a:gd name="T80" fmla="*/ 15 w 23"/>
                  <a:gd name="T81" fmla="*/ 44 h 48"/>
                  <a:gd name="T82" fmla="*/ 19 w 23"/>
                  <a:gd name="T83" fmla="*/ 39 h 48"/>
                  <a:gd name="T84" fmla="*/ 13 w 23"/>
                  <a:gd name="T85" fmla="*/ 3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" h="48">
                    <a:moveTo>
                      <a:pt x="13" y="39"/>
                    </a:moveTo>
                    <a:cubicBezTo>
                      <a:pt x="13" y="38"/>
                      <a:pt x="10" y="37"/>
                      <a:pt x="12" y="36"/>
                    </a:cubicBezTo>
                    <a:cubicBezTo>
                      <a:pt x="14" y="37"/>
                      <a:pt x="15" y="37"/>
                      <a:pt x="14" y="38"/>
                    </a:cubicBezTo>
                    <a:cubicBezTo>
                      <a:pt x="19" y="37"/>
                      <a:pt x="13" y="37"/>
                      <a:pt x="17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5" y="34"/>
                      <a:pt x="10" y="35"/>
                      <a:pt x="13" y="31"/>
                    </a:cubicBezTo>
                    <a:cubicBezTo>
                      <a:pt x="11" y="31"/>
                      <a:pt x="11" y="31"/>
                      <a:pt x="8" y="31"/>
                    </a:cubicBezTo>
                    <a:cubicBezTo>
                      <a:pt x="12" y="29"/>
                      <a:pt x="12" y="30"/>
                      <a:pt x="16" y="28"/>
                    </a:cubicBezTo>
                    <a:cubicBezTo>
                      <a:pt x="14" y="28"/>
                      <a:pt x="9" y="29"/>
                      <a:pt x="5" y="29"/>
                    </a:cubicBezTo>
                    <a:cubicBezTo>
                      <a:pt x="11" y="26"/>
                      <a:pt x="4" y="25"/>
                      <a:pt x="9" y="24"/>
                    </a:cubicBezTo>
                    <a:cubicBezTo>
                      <a:pt x="9" y="24"/>
                      <a:pt x="10" y="24"/>
                      <a:pt x="10" y="25"/>
                    </a:cubicBezTo>
                    <a:cubicBezTo>
                      <a:pt x="16" y="24"/>
                      <a:pt x="8" y="23"/>
                      <a:pt x="10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1"/>
                      <a:pt x="11" y="19"/>
                      <a:pt x="14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3" y="16"/>
                      <a:pt x="15" y="13"/>
                      <a:pt x="13" y="11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2" y="7"/>
                      <a:pt x="14" y="13"/>
                      <a:pt x="7" y="11"/>
                    </a:cubicBezTo>
                    <a:cubicBezTo>
                      <a:pt x="16" y="10"/>
                      <a:pt x="3" y="9"/>
                      <a:pt x="7" y="7"/>
                    </a:cubicBezTo>
                    <a:cubicBezTo>
                      <a:pt x="11" y="7"/>
                      <a:pt x="9" y="9"/>
                      <a:pt x="14" y="8"/>
                    </a:cubicBezTo>
                    <a:cubicBezTo>
                      <a:pt x="9" y="8"/>
                      <a:pt x="12" y="7"/>
                      <a:pt x="11" y="7"/>
                    </a:cubicBezTo>
                    <a:cubicBezTo>
                      <a:pt x="15" y="7"/>
                      <a:pt x="11" y="5"/>
                      <a:pt x="17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1" y="2"/>
                      <a:pt x="10" y="1"/>
                      <a:pt x="10" y="0"/>
                    </a:cubicBezTo>
                    <a:cubicBezTo>
                      <a:pt x="9" y="2"/>
                      <a:pt x="3" y="0"/>
                      <a:pt x="0" y="2"/>
                    </a:cubicBezTo>
                    <a:cubicBezTo>
                      <a:pt x="3" y="4"/>
                      <a:pt x="4" y="9"/>
                      <a:pt x="2" y="12"/>
                    </a:cubicBezTo>
                    <a:cubicBezTo>
                      <a:pt x="8" y="13"/>
                      <a:pt x="2" y="14"/>
                      <a:pt x="7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8"/>
                      <a:pt x="5" y="15"/>
                      <a:pt x="7" y="15"/>
                    </a:cubicBezTo>
                    <a:cubicBezTo>
                      <a:pt x="8" y="16"/>
                      <a:pt x="4" y="17"/>
                      <a:pt x="2" y="17"/>
                    </a:cubicBezTo>
                    <a:cubicBezTo>
                      <a:pt x="1" y="19"/>
                      <a:pt x="3" y="17"/>
                      <a:pt x="7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4"/>
                      <a:pt x="7" y="30"/>
                      <a:pt x="3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5" y="38"/>
                      <a:pt x="17" y="40"/>
                      <a:pt x="8" y="42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9" y="42"/>
                      <a:pt x="5" y="43"/>
                      <a:pt x="2" y="43"/>
                    </a:cubicBezTo>
                    <a:cubicBezTo>
                      <a:pt x="3" y="43"/>
                      <a:pt x="2" y="44"/>
                      <a:pt x="3" y="45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9" y="44"/>
                      <a:pt x="7" y="45"/>
                      <a:pt x="3" y="46"/>
                    </a:cubicBezTo>
                    <a:cubicBezTo>
                      <a:pt x="8" y="48"/>
                      <a:pt x="11" y="45"/>
                      <a:pt x="15" y="44"/>
                    </a:cubicBezTo>
                    <a:cubicBezTo>
                      <a:pt x="6" y="41"/>
                      <a:pt x="23" y="41"/>
                      <a:pt x="19" y="39"/>
                    </a:cubicBezTo>
                    <a:cubicBezTo>
                      <a:pt x="17" y="37"/>
                      <a:pt x="15" y="39"/>
                      <a:pt x="13" y="3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1" name="Freeform 731">
                <a:extLst>
                  <a:ext uri="{FF2B5EF4-FFF2-40B4-BE49-F238E27FC236}">
                    <a16:creationId xmlns:a16="http://schemas.microsoft.com/office/drawing/2014/main" id="{D54DA7FD-5146-574D-8FA9-298CEE4A0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72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2" name="Freeform 732">
                <a:extLst>
                  <a:ext uri="{FF2B5EF4-FFF2-40B4-BE49-F238E27FC236}">
                    <a16:creationId xmlns:a16="http://schemas.microsoft.com/office/drawing/2014/main" id="{09C0DA14-43BA-1646-A234-ACAD3744E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688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3" name="Rectangle 733">
                <a:extLst>
                  <a:ext uri="{FF2B5EF4-FFF2-40B4-BE49-F238E27FC236}">
                    <a16:creationId xmlns:a16="http://schemas.microsoft.com/office/drawing/2014/main" id="{068A76D3-2D0E-4943-B305-1FF1CE339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1" y="272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4" name="Freeform 734">
                <a:extLst>
                  <a:ext uri="{FF2B5EF4-FFF2-40B4-BE49-F238E27FC236}">
                    <a16:creationId xmlns:a16="http://schemas.microsoft.com/office/drawing/2014/main" id="{00D16AD1-5A18-974C-B924-FE6D6ECC7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9" y="2728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5" name="Freeform 735">
                <a:extLst>
                  <a:ext uri="{FF2B5EF4-FFF2-40B4-BE49-F238E27FC236}">
                    <a16:creationId xmlns:a16="http://schemas.microsoft.com/office/drawing/2014/main" id="{A5A92267-856A-A04D-AF01-18964BFC5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0" y="268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6" name="Freeform 736">
                <a:extLst>
                  <a:ext uri="{FF2B5EF4-FFF2-40B4-BE49-F238E27FC236}">
                    <a16:creationId xmlns:a16="http://schemas.microsoft.com/office/drawing/2014/main" id="{19082E48-A1CA-A742-B6A1-4BE86B564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2" y="26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7" name="Freeform 737">
                <a:extLst>
                  <a:ext uri="{FF2B5EF4-FFF2-40B4-BE49-F238E27FC236}">
                    <a16:creationId xmlns:a16="http://schemas.microsoft.com/office/drawing/2014/main" id="{E4DEE7B6-1151-304D-BDE4-BD9E11213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2617"/>
                <a:ext cx="28" cy="71"/>
              </a:xfrm>
              <a:custGeom>
                <a:avLst/>
                <a:gdLst>
                  <a:gd name="T0" fmla="*/ 16 w 32"/>
                  <a:gd name="T1" fmla="*/ 3 h 82"/>
                  <a:gd name="T2" fmla="*/ 10 w 32"/>
                  <a:gd name="T3" fmla="*/ 2 h 82"/>
                  <a:gd name="T4" fmla="*/ 7 w 32"/>
                  <a:gd name="T5" fmla="*/ 5 h 82"/>
                  <a:gd name="T6" fmla="*/ 11 w 32"/>
                  <a:gd name="T7" fmla="*/ 8 h 82"/>
                  <a:gd name="T8" fmla="*/ 11 w 32"/>
                  <a:gd name="T9" fmla="*/ 18 h 82"/>
                  <a:gd name="T10" fmla="*/ 9 w 32"/>
                  <a:gd name="T11" fmla="*/ 24 h 82"/>
                  <a:gd name="T12" fmla="*/ 16 w 32"/>
                  <a:gd name="T13" fmla="*/ 32 h 82"/>
                  <a:gd name="T14" fmla="*/ 14 w 32"/>
                  <a:gd name="T15" fmla="*/ 33 h 82"/>
                  <a:gd name="T16" fmla="*/ 12 w 32"/>
                  <a:gd name="T17" fmla="*/ 38 h 82"/>
                  <a:gd name="T18" fmla="*/ 22 w 32"/>
                  <a:gd name="T19" fmla="*/ 39 h 82"/>
                  <a:gd name="T20" fmla="*/ 22 w 32"/>
                  <a:gd name="T21" fmla="*/ 44 h 82"/>
                  <a:gd name="T22" fmla="*/ 18 w 32"/>
                  <a:gd name="T23" fmla="*/ 47 h 82"/>
                  <a:gd name="T24" fmla="*/ 18 w 32"/>
                  <a:gd name="T25" fmla="*/ 52 h 82"/>
                  <a:gd name="T26" fmla="*/ 16 w 32"/>
                  <a:gd name="T27" fmla="*/ 58 h 82"/>
                  <a:gd name="T28" fmla="*/ 19 w 32"/>
                  <a:gd name="T29" fmla="*/ 62 h 82"/>
                  <a:gd name="T30" fmla="*/ 23 w 32"/>
                  <a:gd name="T31" fmla="*/ 66 h 82"/>
                  <a:gd name="T32" fmla="*/ 18 w 32"/>
                  <a:gd name="T33" fmla="*/ 67 h 82"/>
                  <a:gd name="T34" fmla="*/ 19 w 32"/>
                  <a:gd name="T35" fmla="*/ 70 h 82"/>
                  <a:gd name="T36" fmla="*/ 18 w 32"/>
                  <a:gd name="T37" fmla="*/ 81 h 82"/>
                  <a:gd name="T38" fmla="*/ 20 w 32"/>
                  <a:gd name="T39" fmla="*/ 76 h 82"/>
                  <a:gd name="T40" fmla="*/ 17 w 32"/>
                  <a:gd name="T41" fmla="*/ 75 h 82"/>
                  <a:gd name="T42" fmla="*/ 28 w 32"/>
                  <a:gd name="T43" fmla="*/ 73 h 82"/>
                  <a:gd name="T44" fmla="*/ 30 w 32"/>
                  <a:gd name="T45" fmla="*/ 72 h 82"/>
                  <a:gd name="T46" fmla="*/ 28 w 32"/>
                  <a:gd name="T47" fmla="*/ 68 h 82"/>
                  <a:gd name="T48" fmla="*/ 30 w 32"/>
                  <a:gd name="T49" fmla="*/ 64 h 82"/>
                  <a:gd name="T50" fmla="*/ 30 w 32"/>
                  <a:gd name="T51" fmla="*/ 59 h 82"/>
                  <a:gd name="T52" fmla="*/ 27 w 32"/>
                  <a:gd name="T53" fmla="*/ 55 h 82"/>
                  <a:gd name="T54" fmla="*/ 29 w 32"/>
                  <a:gd name="T55" fmla="*/ 55 h 82"/>
                  <a:gd name="T56" fmla="*/ 29 w 32"/>
                  <a:gd name="T57" fmla="*/ 53 h 82"/>
                  <a:gd name="T58" fmla="*/ 27 w 32"/>
                  <a:gd name="T59" fmla="*/ 50 h 82"/>
                  <a:gd name="T60" fmla="*/ 24 w 32"/>
                  <a:gd name="T61" fmla="*/ 46 h 82"/>
                  <a:gd name="T62" fmla="*/ 30 w 32"/>
                  <a:gd name="T63" fmla="*/ 45 h 82"/>
                  <a:gd name="T64" fmla="*/ 30 w 32"/>
                  <a:gd name="T65" fmla="*/ 40 h 82"/>
                  <a:gd name="T66" fmla="*/ 24 w 32"/>
                  <a:gd name="T67" fmla="*/ 39 h 82"/>
                  <a:gd name="T68" fmla="*/ 22 w 32"/>
                  <a:gd name="T69" fmla="*/ 33 h 82"/>
                  <a:gd name="T70" fmla="*/ 20 w 32"/>
                  <a:gd name="T71" fmla="*/ 26 h 82"/>
                  <a:gd name="T72" fmla="*/ 21 w 32"/>
                  <a:gd name="T73" fmla="*/ 23 h 82"/>
                  <a:gd name="T74" fmla="*/ 19 w 32"/>
                  <a:gd name="T75" fmla="*/ 15 h 82"/>
                  <a:gd name="T76" fmla="*/ 13 w 32"/>
                  <a:gd name="T77" fmla="*/ 19 h 82"/>
                  <a:gd name="T78" fmla="*/ 23 w 32"/>
                  <a:gd name="T79" fmla="*/ 1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82">
                    <a:moveTo>
                      <a:pt x="23" y="7"/>
                    </a:moveTo>
                    <a:cubicBezTo>
                      <a:pt x="22" y="5"/>
                      <a:pt x="20" y="4"/>
                      <a:pt x="16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2"/>
                      <a:pt x="14" y="0"/>
                      <a:pt x="10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5" y="3"/>
                      <a:pt x="8" y="3"/>
                      <a:pt x="7" y="5"/>
                    </a:cubicBezTo>
                    <a:cubicBezTo>
                      <a:pt x="8" y="6"/>
                      <a:pt x="17" y="7"/>
                      <a:pt x="15" y="8"/>
                    </a:cubicBezTo>
                    <a:cubicBezTo>
                      <a:pt x="15" y="9"/>
                      <a:pt x="13" y="9"/>
                      <a:pt x="11" y="8"/>
                    </a:cubicBezTo>
                    <a:cubicBezTo>
                      <a:pt x="10" y="10"/>
                      <a:pt x="17" y="10"/>
                      <a:pt x="18" y="11"/>
                    </a:cubicBezTo>
                    <a:cubicBezTo>
                      <a:pt x="0" y="12"/>
                      <a:pt x="23" y="16"/>
                      <a:pt x="11" y="18"/>
                    </a:cubicBezTo>
                    <a:cubicBezTo>
                      <a:pt x="13" y="19"/>
                      <a:pt x="11" y="21"/>
                      <a:pt x="15" y="22"/>
                    </a:cubicBezTo>
                    <a:cubicBezTo>
                      <a:pt x="10" y="22"/>
                      <a:pt x="14" y="24"/>
                      <a:pt x="9" y="24"/>
                    </a:cubicBezTo>
                    <a:cubicBezTo>
                      <a:pt x="20" y="24"/>
                      <a:pt x="5" y="29"/>
                      <a:pt x="18" y="29"/>
                    </a:cubicBezTo>
                    <a:cubicBezTo>
                      <a:pt x="14" y="31"/>
                      <a:pt x="19" y="29"/>
                      <a:pt x="16" y="32"/>
                    </a:cubicBezTo>
                    <a:cubicBezTo>
                      <a:pt x="14" y="32"/>
                      <a:pt x="14" y="31"/>
                      <a:pt x="14" y="31"/>
                    </a:cubicBezTo>
                    <a:cubicBezTo>
                      <a:pt x="11" y="32"/>
                      <a:pt x="19" y="32"/>
                      <a:pt x="14" y="33"/>
                    </a:cubicBezTo>
                    <a:cubicBezTo>
                      <a:pt x="13" y="35"/>
                      <a:pt x="17" y="34"/>
                      <a:pt x="20" y="35"/>
                    </a:cubicBezTo>
                    <a:cubicBezTo>
                      <a:pt x="19" y="37"/>
                      <a:pt x="17" y="36"/>
                      <a:pt x="12" y="38"/>
                    </a:cubicBezTo>
                    <a:cubicBezTo>
                      <a:pt x="18" y="38"/>
                      <a:pt x="15" y="39"/>
                      <a:pt x="18" y="40"/>
                    </a:cubicBezTo>
                    <a:cubicBezTo>
                      <a:pt x="19" y="40"/>
                      <a:pt x="20" y="38"/>
                      <a:pt x="22" y="39"/>
                    </a:cubicBezTo>
                    <a:cubicBezTo>
                      <a:pt x="21" y="42"/>
                      <a:pt x="26" y="41"/>
                      <a:pt x="28" y="44"/>
                    </a:cubicBezTo>
                    <a:cubicBezTo>
                      <a:pt x="21" y="45"/>
                      <a:pt x="28" y="41"/>
                      <a:pt x="22" y="44"/>
                    </a:cubicBezTo>
                    <a:cubicBezTo>
                      <a:pt x="19" y="42"/>
                      <a:pt x="19" y="41"/>
                      <a:pt x="14" y="40"/>
                    </a:cubicBezTo>
                    <a:cubicBezTo>
                      <a:pt x="14" y="42"/>
                      <a:pt x="15" y="45"/>
                      <a:pt x="18" y="47"/>
                    </a:cubicBezTo>
                    <a:cubicBezTo>
                      <a:pt x="17" y="48"/>
                      <a:pt x="15" y="46"/>
                      <a:pt x="14" y="47"/>
                    </a:cubicBezTo>
                    <a:cubicBezTo>
                      <a:pt x="11" y="49"/>
                      <a:pt x="21" y="50"/>
                      <a:pt x="18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9" y="53"/>
                      <a:pt x="14" y="56"/>
                      <a:pt x="16" y="58"/>
                    </a:cubicBezTo>
                    <a:cubicBezTo>
                      <a:pt x="18" y="58"/>
                      <a:pt x="19" y="57"/>
                      <a:pt x="20" y="58"/>
                    </a:cubicBezTo>
                    <a:cubicBezTo>
                      <a:pt x="12" y="58"/>
                      <a:pt x="25" y="60"/>
                      <a:pt x="19" y="62"/>
                    </a:cubicBezTo>
                    <a:cubicBezTo>
                      <a:pt x="24" y="62"/>
                      <a:pt x="27" y="64"/>
                      <a:pt x="28" y="65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6" y="64"/>
                      <a:pt x="17" y="64"/>
                      <a:pt x="14" y="62"/>
                    </a:cubicBezTo>
                    <a:cubicBezTo>
                      <a:pt x="17" y="64"/>
                      <a:pt x="14" y="66"/>
                      <a:pt x="18" y="67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3" y="68"/>
                      <a:pt x="23" y="68"/>
                      <a:pt x="19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7" y="74"/>
                      <a:pt x="11" y="78"/>
                      <a:pt x="18" y="81"/>
                    </a:cubicBezTo>
                    <a:cubicBezTo>
                      <a:pt x="21" y="82"/>
                      <a:pt x="27" y="80"/>
                      <a:pt x="29" y="80"/>
                    </a:cubicBezTo>
                    <a:cubicBezTo>
                      <a:pt x="27" y="78"/>
                      <a:pt x="22" y="77"/>
                      <a:pt x="20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1" y="75"/>
                      <a:pt x="19" y="74"/>
                      <a:pt x="17" y="75"/>
                    </a:cubicBezTo>
                    <a:cubicBezTo>
                      <a:pt x="14" y="73"/>
                      <a:pt x="21" y="74"/>
                      <a:pt x="18" y="72"/>
                    </a:cubicBezTo>
                    <a:cubicBezTo>
                      <a:pt x="23" y="72"/>
                      <a:pt x="24" y="73"/>
                      <a:pt x="28" y="73"/>
                    </a:cubicBezTo>
                    <a:cubicBezTo>
                      <a:pt x="26" y="72"/>
                      <a:pt x="26" y="72"/>
                      <a:pt x="26" y="72"/>
                    </a:cubicBezTo>
                    <a:cubicBezTo>
                      <a:pt x="28" y="72"/>
                      <a:pt x="27" y="71"/>
                      <a:pt x="30" y="72"/>
                    </a:cubicBezTo>
                    <a:cubicBezTo>
                      <a:pt x="23" y="70"/>
                      <a:pt x="32" y="69"/>
                      <a:pt x="29" y="67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5" y="68"/>
                      <a:pt x="26" y="67"/>
                      <a:pt x="25" y="67"/>
                    </a:cubicBezTo>
                    <a:cubicBezTo>
                      <a:pt x="29" y="66"/>
                      <a:pt x="28" y="66"/>
                      <a:pt x="30" y="64"/>
                    </a:cubicBezTo>
                    <a:cubicBezTo>
                      <a:pt x="28" y="63"/>
                      <a:pt x="22" y="63"/>
                      <a:pt x="23" y="62"/>
                    </a:cubicBezTo>
                    <a:cubicBezTo>
                      <a:pt x="28" y="62"/>
                      <a:pt x="26" y="59"/>
                      <a:pt x="30" y="59"/>
                    </a:cubicBezTo>
                    <a:cubicBezTo>
                      <a:pt x="25" y="59"/>
                      <a:pt x="28" y="57"/>
                      <a:pt x="25" y="56"/>
                    </a:cubicBezTo>
                    <a:cubicBezTo>
                      <a:pt x="24" y="56"/>
                      <a:pt x="25" y="55"/>
                      <a:pt x="27" y="55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30" y="54"/>
                      <a:pt x="26" y="54"/>
                      <a:pt x="29" y="53"/>
                    </a:cubicBezTo>
                    <a:cubicBezTo>
                      <a:pt x="30" y="53"/>
                      <a:pt x="30" y="54"/>
                      <a:pt x="31" y="54"/>
                    </a:cubicBezTo>
                    <a:cubicBezTo>
                      <a:pt x="32" y="52"/>
                      <a:pt x="22" y="51"/>
                      <a:pt x="27" y="50"/>
                    </a:cubicBezTo>
                    <a:cubicBezTo>
                      <a:pt x="25" y="50"/>
                      <a:pt x="24" y="48"/>
                      <a:pt x="19" y="48"/>
                    </a:cubicBezTo>
                    <a:cubicBezTo>
                      <a:pt x="21" y="48"/>
                      <a:pt x="25" y="48"/>
                      <a:pt x="24" y="46"/>
                    </a:cubicBezTo>
                    <a:cubicBezTo>
                      <a:pt x="20" y="45"/>
                      <a:pt x="26" y="45"/>
                      <a:pt x="23" y="44"/>
                    </a:cubicBezTo>
                    <a:cubicBezTo>
                      <a:pt x="28" y="45"/>
                      <a:pt x="25" y="44"/>
                      <a:pt x="30" y="45"/>
                    </a:cubicBezTo>
                    <a:cubicBezTo>
                      <a:pt x="32" y="44"/>
                      <a:pt x="25" y="42"/>
                      <a:pt x="26" y="41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28" y="40"/>
                      <a:pt x="24" y="39"/>
                      <a:pt x="28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6" y="37"/>
                      <a:pt x="25" y="36"/>
                      <a:pt x="29" y="35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9" y="31"/>
                      <a:pt x="23" y="29"/>
                      <a:pt x="17" y="27"/>
                    </a:cubicBezTo>
                    <a:cubicBezTo>
                      <a:pt x="17" y="27"/>
                      <a:pt x="18" y="26"/>
                      <a:pt x="20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6" y="24"/>
                      <a:pt x="21" y="23"/>
                    </a:cubicBezTo>
                    <a:cubicBezTo>
                      <a:pt x="19" y="22"/>
                      <a:pt x="25" y="23"/>
                      <a:pt x="26" y="22"/>
                    </a:cubicBezTo>
                    <a:cubicBezTo>
                      <a:pt x="18" y="20"/>
                      <a:pt x="31" y="16"/>
                      <a:pt x="19" y="15"/>
                    </a:cubicBezTo>
                    <a:cubicBezTo>
                      <a:pt x="19" y="16"/>
                      <a:pt x="17" y="18"/>
                      <a:pt x="17" y="19"/>
                    </a:cubicBezTo>
                    <a:cubicBezTo>
                      <a:pt x="16" y="19"/>
                      <a:pt x="14" y="19"/>
                      <a:pt x="13" y="19"/>
                    </a:cubicBezTo>
                    <a:cubicBezTo>
                      <a:pt x="13" y="17"/>
                      <a:pt x="17" y="16"/>
                      <a:pt x="15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31" y="11"/>
                      <a:pt x="13" y="9"/>
                      <a:pt x="23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8" name="Freeform 738">
                <a:extLst>
                  <a:ext uri="{FF2B5EF4-FFF2-40B4-BE49-F238E27FC236}">
                    <a16:creationId xmlns:a16="http://schemas.microsoft.com/office/drawing/2014/main" id="{C82E0CBA-C316-7446-B74F-72F801593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2641"/>
                <a:ext cx="4" cy="0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9" name="Freeform 739">
                <a:extLst>
                  <a:ext uri="{FF2B5EF4-FFF2-40B4-BE49-F238E27FC236}">
                    <a16:creationId xmlns:a16="http://schemas.microsoft.com/office/drawing/2014/main" id="{B2825300-D8B7-AB4F-87F1-C5D768084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640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0" name="Freeform 740">
                <a:extLst>
                  <a:ext uri="{FF2B5EF4-FFF2-40B4-BE49-F238E27FC236}">
                    <a16:creationId xmlns:a16="http://schemas.microsoft.com/office/drawing/2014/main" id="{00E489A3-8559-3A49-8766-0AD12378D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617"/>
                <a:ext cx="2" cy="2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3" y="1"/>
                      <a:pt x="2" y="0"/>
                    </a:cubicBezTo>
                    <a:cubicBezTo>
                      <a:pt x="1" y="1"/>
                      <a:pt x="0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1" name="Freeform 741">
                <a:extLst>
                  <a:ext uri="{FF2B5EF4-FFF2-40B4-BE49-F238E27FC236}">
                    <a16:creationId xmlns:a16="http://schemas.microsoft.com/office/drawing/2014/main" id="{E7C6B103-7B7D-4241-B2E6-BF3FB09EF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61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2" name="Freeform 742">
                <a:extLst>
                  <a:ext uri="{FF2B5EF4-FFF2-40B4-BE49-F238E27FC236}">
                    <a16:creationId xmlns:a16="http://schemas.microsoft.com/office/drawing/2014/main" id="{A41AFA85-83A0-9447-B7D6-E47FFE39B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2580"/>
                <a:ext cx="23" cy="38"/>
              </a:xfrm>
              <a:custGeom>
                <a:avLst/>
                <a:gdLst>
                  <a:gd name="T0" fmla="*/ 13 w 27"/>
                  <a:gd name="T1" fmla="*/ 8 h 44"/>
                  <a:gd name="T2" fmla="*/ 8 w 27"/>
                  <a:gd name="T3" fmla="*/ 6 h 44"/>
                  <a:gd name="T4" fmla="*/ 12 w 27"/>
                  <a:gd name="T5" fmla="*/ 4 h 44"/>
                  <a:gd name="T6" fmla="*/ 4 w 27"/>
                  <a:gd name="T7" fmla="*/ 1 h 44"/>
                  <a:gd name="T8" fmla="*/ 10 w 27"/>
                  <a:gd name="T9" fmla="*/ 23 h 44"/>
                  <a:gd name="T10" fmla="*/ 6 w 27"/>
                  <a:gd name="T11" fmla="*/ 22 h 44"/>
                  <a:gd name="T12" fmla="*/ 13 w 27"/>
                  <a:gd name="T13" fmla="*/ 29 h 44"/>
                  <a:gd name="T14" fmla="*/ 6 w 27"/>
                  <a:gd name="T15" fmla="*/ 29 h 44"/>
                  <a:gd name="T16" fmla="*/ 9 w 27"/>
                  <a:gd name="T17" fmla="*/ 34 h 44"/>
                  <a:gd name="T18" fmla="*/ 12 w 27"/>
                  <a:gd name="T19" fmla="*/ 33 h 44"/>
                  <a:gd name="T20" fmla="*/ 11 w 27"/>
                  <a:gd name="T21" fmla="*/ 35 h 44"/>
                  <a:gd name="T22" fmla="*/ 12 w 27"/>
                  <a:gd name="T23" fmla="*/ 34 h 44"/>
                  <a:gd name="T24" fmla="*/ 13 w 27"/>
                  <a:gd name="T25" fmla="*/ 37 h 44"/>
                  <a:gd name="T26" fmla="*/ 11 w 27"/>
                  <a:gd name="T27" fmla="*/ 36 h 44"/>
                  <a:gd name="T28" fmla="*/ 14 w 27"/>
                  <a:gd name="T29" fmla="*/ 38 h 44"/>
                  <a:gd name="T30" fmla="*/ 10 w 27"/>
                  <a:gd name="T31" fmla="*/ 39 h 44"/>
                  <a:gd name="T32" fmla="*/ 16 w 27"/>
                  <a:gd name="T33" fmla="*/ 43 h 44"/>
                  <a:gd name="T34" fmla="*/ 20 w 27"/>
                  <a:gd name="T35" fmla="*/ 44 h 44"/>
                  <a:gd name="T36" fmla="*/ 16 w 27"/>
                  <a:gd name="T37" fmla="*/ 39 h 44"/>
                  <a:gd name="T38" fmla="*/ 16 w 27"/>
                  <a:gd name="T39" fmla="*/ 40 h 44"/>
                  <a:gd name="T40" fmla="*/ 14 w 27"/>
                  <a:gd name="T41" fmla="*/ 37 h 44"/>
                  <a:gd name="T42" fmla="*/ 20 w 27"/>
                  <a:gd name="T43" fmla="*/ 38 h 44"/>
                  <a:gd name="T44" fmla="*/ 23 w 27"/>
                  <a:gd name="T45" fmla="*/ 33 h 44"/>
                  <a:gd name="T46" fmla="*/ 23 w 27"/>
                  <a:gd name="T47" fmla="*/ 33 h 44"/>
                  <a:gd name="T48" fmla="*/ 22 w 27"/>
                  <a:gd name="T49" fmla="*/ 32 h 44"/>
                  <a:gd name="T50" fmla="*/ 19 w 27"/>
                  <a:gd name="T51" fmla="*/ 33 h 44"/>
                  <a:gd name="T52" fmla="*/ 12 w 27"/>
                  <a:gd name="T53" fmla="*/ 33 h 44"/>
                  <a:gd name="T54" fmla="*/ 12 w 27"/>
                  <a:gd name="T55" fmla="*/ 31 h 44"/>
                  <a:gd name="T56" fmla="*/ 18 w 27"/>
                  <a:gd name="T57" fmla="*/ 31 h 44"/>
                  <a:gd name="T58" fmla="*/ 15 w 27"/>
                  <a:gd name="T59" fmla="*/ 31 h 44"/>
                  <a:gd name="T60" fmla="*/ 21 w 27"/>
                  <a:gd name="T61" fmla="*/ 28 h 44"/>
                  <a:gd name="T62" fmla="*/ 15 w 27"/>
                  <a:gd name="T63" fmla="*/ 29 h 44"/>
                  <a:gd name="T64" fmla="*/ 14 w 27"/>
                  <a:gd name="T65" fmla="*/ 21 h 44"/>
                  <a:gd name="T66" fmla="*/ 17 w 27"/>
                  <a:gd name="T67" fmla="*/ 21 h 44"/>
                  <a:gd name="T68" fmla="*/ 13 w 27"/>
                  <a:gd name="T69" fmla="*/ 20 h 44"/>
                  <a:gd name="T70" fmla="*/ 15 w 27"/>
                  <a:gd name="T71" fmla="*/ 15 h 44"/>
                  <a:gd name="T72" fmla="*/ 12 w 27"/>
                  <a:gd name="T73" fmla="*/ 16 h 44"/>
                  <a:gd name="T74" fmla="*/ 12 w 27"/>
                  <a:gd name="T75" fmla="*/ 10 h 44"/>
                  <a:gd name="T76" fmla="*/ 12 w 27"/>
                  <a:gd name="T77" fmla="*/ 10 h 44"/>
                  <a:gd name="T78" fmla="*/ 6 w 27"/>
                  <a:gd name="T79" fmla="*/ 7 h 44"/>
                  <a:gd name="T80" fmla="*/ 13 w 27"/>
                  <a:gd name="T81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" h="44">
                    <a:moveTo>
                      <a:pt x="13" y="8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1" y="6"/>
                      <a:pt x="8" y="3"/>
                      <a:pt x="12" y="4"/>
                    </a:cubicBezTo>
                    <a:cubicBezTo>
                      <a:pt x="6" y="3"/>
                      <a:pt x="12" y="0"/>
                      <a:pt x="4" y="1"/>
                    </a:cubicBezTo>
                    <a:cubicBezTo>
                      <a:pt x="6" y="7"/>
                      <a:pt x="1" y="17"/>
                      <a:pt x="10" y="23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13" y="25"/>
                      <a:pt x="0" y="27"/>
                      <a:pt x="13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5" y="31"/>
                      <a:pt x="16" y="31"/>
                      <a:pt x="9" y="34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1" y="34"/>
                      <a:pt x="11" y="35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5" y="35"/>
                      <a:pt x="14" y="36"/>
                      <a:pt x="13" y="37"/>
                    </a:cubicBezTo>
                    <a:cubicBezTo>
                      <a:pt x="11" y="37"/>
                      <a:pt x="12" y="37"/>
                      <a:pt x="11" y="36"/>
                    </a:cubicBezTo>
                    <a:cubicBezTo>
                      <a:pt x="9" y="37"/>
                      <a:pt x="13" y="37"/>
                      <a:pt x="14" y="38"/>
                    </a:cubicBezTo>
                    <a:cubicBezTo>
                      <a:pt x="12" y="39"/>
                      <a:pt x="11" y="39"/>
                      <a:pt x="10" y="39"/>
                    </a:cubicBezTo>
                    <a:cubicBezTo>
                      <a:pt x="13" y="41"/>
                      <a:pt x="6" y="42"/>
                      <a:pt x="16" y="43"/>
                    </a:cubicBezTo>
                    <a:cubicBezTo>
                      <a:pt x="18" y="44"/>
                      <a:pt x="19" y="43"/>
                      <a:pt x="20" y="44"/>
                    </a:cubicBezTo>
                    <a:cubicBezTo>
                      <a:pt x="23" y="42"/>
                      <a:pt x="19" y="40"/>
                      <a:pt x="16" y="39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7" y="39"/>
                      <a:pt x="18" y="38"/>
                      <a:pt x="14" y="37"/>
                    </a:cubicBezTo>
                    <a:cubicBezTo>
                      <a:pt x="18" y="37"/>
                      <a:pt x="18" y="38"/>
                      <a:pt x="20" y="38"/>
                    </a:cubicBezTo>
                    <a:cubicBezTo>
                      <a:pt x="27" y="35"/>
                      <a:pt x="14" y="35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4" y="32"/>
                      <a:pt x="23" y="32"/>
                      <a:pt x="22" y="32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8" y="32"/>
                      <a:pt x="14" y="33"/>
                      <a:pt x="12" y="33"/>
                    </a:cubicBezTo>
                    <a:cubicBezTo>
                      <a:pt x="16" y="32"/>
                      <a:pt x="10" y="32"/>
                      <a:pt x="12" y="31"/>
                    </a:cubicBezTo>
                    <a:cubicBezTo>
                      <a:pt x="16" y="30"/>
                      <a:pt x="16" y="31"/>
                      <a:pt x="18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0"/>
                      <a:pt x="19" y="29"/>
                      <a:pt x="21" y="28"/>
                    </a:cubicBezTo>
                    <a:cubicBezTo>
                      <a:pt x="18" y="28"/>
                      <a:pt x="19" y="29"/>
                      <a:pt x="15" y="29"/>
                    </a:cubicBezTo>
                    <a:cubicBezTo>
                      <a:pt x="20" y="27"/>
                      <a:pt x="18" y="23"/>
                      <a:pt x="14" y="21"/>
                    </a:cubicBezTo>
                    <a:cubicBezTo>
                      <a:pt x="14" y="21"/>
                      <a:pt x="18" y="20"/>
                      <a:pt x="17" y="21"/>
                    </a:cubicBezTo>
                    <a:cubicBezTo>
                      <a:pt x="18" y="21"/>
                      <a:pt x="16" y="20"/>
                      <a:pt x="13" y="20"/>
                    </a:cubicBezTo>
                    <a:cubicBezTo>
                      <a:pt x="10" y="19"/>
                      <a:pt x="12" y="17"/>
                      <a:pt x="15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7" y="15"/>
                      <a:pt x="15" y="12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9"/>
                      <a:pt x="5" y="9"/>
                      <a:pt x="6" y="7"/>
                    </a:cubicBezTo>
                    <a:cubicBezTo>
                      <a:pt x="10" y="8"/>
                      <a:pt x="9" y="8"/>
                      <a:pt x="13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3" name="Freeform 743">
                <a:extLst>
                  <a:ext uri="{FF2B5EF4-FFF2-40B4-BE49-F238E27FC236}">
                    <a16:creationId xmlns:a16="http://schemas.microsoft.com/office/drawing/2014/main" id="{C7D4723B-4ADD-2C4B-8FCE-88C4F627B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7" y="2578"/>
                <a:ext cx="8" cy="3"/>
              </a:xfrm>
              <a:custGeom>
                <a:avLst/>
                <a:gdLst>
                  <a:gd name="T0" fmla="*/ 4 w 9"/>
                  <a:gd name="T1" fmla="*/ 2 h 3"/>
                  <a:gd name="T2" fmla="*/ 8 w 9"/>
                  <a:gd name="T3" fmla="*/ 3 h 3"/>
                  <a:gd name="T4" fmla="*/ 1 w 9"/>
                  <a:gd name="T5" fmla="*/ 0 h 3"/>
                  <a:gd name="T6" fmla="*/ 3 w 9"/>
                  <a:gd name="T7" fmla="*/ 2 h 3"/>
                  <a:gd name="T8" fmla="*/ 4 w 9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4" y="2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4" y="0"/>
                      <a:pt x="1" y="0"/>
                    </a:cubicBezTo>
                    <a:cubicBezTo>
                      <a:pt x="2" y="1"/>
                      <a:pt x="0" y="2"/>
                      <a:pt x="3" y="2"/>
                    </a:cubicBezTo>
                    <a:cubicBezTo>
                      <a:pt x="3" y="2"/>
                      <a:pt x="5" y="2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4" name="Freeform 744">
                <a:extLst>
                  <a:ext uri="{FF2B5EF4-FFF2-40B4-BE49-F238E27FC236}">
                    <a16:creationId xmlns:a16="http://schemas.microsoft.com/office/drawing/2014/main" id="{27ACA7FB-84FA-3144-9AE8-26E122F36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2553"/>
                <a:ext cx="14" cy="25"/>
              </a:xfrm>
              <a:custGeom>
                <a:avLst/>
                <a:gdLst>
                  <a:gd name="T0" fmla="*/ 10 w 17"/>
                  <a:gd name="T1" fmla="*/ 13 h 30"/>
                  <a:gd name="T2" fmla="*/ 7 w 17"/>
                  <a:gd name="T3" fmla="*/ 12 h 30"/>
                  <a:gd name="T4" fmla="*/ 2 w 17"/>
                  <a:gd name="T5" fmla="*/ 23 h 30"/>
                  <a:gd name="T6" fmla="*/ 7 w 17"/>
                  <a:gd name="T7" fmla="*/ 27 h 30"/>
                  <a:gd name="T8" fmla="*/ 3 w 17"/>
                  <a:gd name="T9" fmla="*/ 27 h 30"/>
                  <a:gd name="T10" fmla="*/ 8 w 17"/>
                  <a:gd name="T11" fmla="*/ 30 h 30"/>
                  <a:gd name="T12" fmla="*/ 6 w 17"/>
                  <a:gd name="T13" fmla="*/ 28 h 30"/>
                  <a:gd name="T14" fmla="*/ 9 w 17"/>
                  <a:gd name="T15" fmla="*/ 29 h 30"/>
                  <a:gd name="T16" fmla="*/ 8 w 17"/>
                  <a:gd name="T17" fmla="*/ 27 h 30"/>
                  <a:gd name="T18" fmla="*/ 11 w 17"/>
                  <a:gd name="T19" fmla="*/ 28 h 30"/>
                  <a:gd name="T20" fmla="*/ 6 w 17"/>
                  <a:gd name="T21" fmla="*/ 23 h 30"/>
                  <a:gd name="T22" fmla="*/ 11 w 17"/>
                  <a:gd name="T23" fmla="*/ 24 h 30"/>
                  <a:gd name="T24" fmla="*/ 15 w 17"/>
                  <a:gd name="T25" fmla="*/ 20 h 30"/>
                  <a:gd name="T26" fmla="*/ 13 w 17"/>
                  <a:gd name="T27" fmla="*/ 20 h 30"/>
                  <a:gd name="T28" fmla="*/ 8 w 17"/>
                  <a:gd name="T29" fmla="*/ 19 h 30"/>
                  <a:gd name="T30" fmla="*/ 15 w 17"/>
                  <a:gd name="T31" fmla="*/ 19 h 30"/>
                  <a:gd name="T32" fmla="*/ 15 w 17"/>
                  <a:gd name="T33" fmla="*/ 10 h 30"/>
                  <a:gd name="T34" fmla="*/ 10 w 17"/>
                  <a:gd name="T35" fmla="*/ 5 h 30"/>
                  <a:gd name="T36" fmla="*/ 14 w 17"/>
                  <a:gd name="T37" fmla="*/ 8 h 30"/>
                  <a:gd name="T38" fmla="*/ 16 w 17"/>
                  <a:gd name="T39" fmla="*/ 7 h 30"/>
                  <a:gd name="T40" fmla="*/ 9 w 17"/>
                  <a:gd name="T41" fmla="*/ 0 h 30"/>
                  <a:gd name="T42" fmla="*/ 10 w 17"/>
                  <a:gd name="T43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30">
                    <a:moveTo>
                      <a:pt x="10" y="13"/>
                    </a:moveTo>
                    <a:cubicBezTo>
                      <a:pt x="7" y="12"/>
                      <a:pt x="7" y="12"/>
                      <a:pt x="7" y="12"/>
                    </a:cubicBezTo>
                    <a:cubicBezTo>
                      <a:pt x="6" y="16"/>
                      <a:pt x="6" y="21"/>
                      <a:pt x="2" y="23"/>
                    </a:cubicBezTo>
                    <a:cubicBezTo>
                      <a:pt x="0" y="24"/>
                      <a:pt x="6" y="25"/>
                      <a:pt x="7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6" y="28"/>
                      <a:pt x="1" y="30"/>
                      <a:pt x="8" y="30"/>
                    </a:cubicBezTo>
                    <a:cubicBezTo>
                      <a:pt x="9" y="30"/>
                      <a:pt x="5" y="29"/>
                      <a:pt x="6" y="28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5" y="26"/>
                      <a:pt x="2" y="25"/>
                      <a:pt x="6" y="2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2" y="22"/>
                      <a:pt x="11" y="21"/>
                      <a:pt x="15" y="20"/>
                    </a:cubicBezTo>
                    <a:cubicBezTo>
                      <a:pt x="15" y="20"/>
                      <a:pt x="12" y="19"/>
                      <a:pt x="13" y="20"/>
                    </a:cubicBezTo>
                    <a:cubicBezTo>
                      <a:pt x="12" y="20"/>
                      <a:pt x="10" y="20"/>
                      <a:pt x="8" y="19"/>
                    </a:cubicBezTo>
                    <a:cubicBezTo>
                      <a:pt x="5" y="15"/>
                      <a:pt x="12" y="20"/>
                      <a:pt x="15" y="19"/>
                    </a:cubicBezTo>
                    <a:cubicBezTo>
                      <a:pt x="12" y="16"/>
                      <a:pt x="11" y="9"/>
                      <a:pt x="15" y="10"/>
                    </a:cubicBezTo>
                    <a:cubicBezTo>
                      <a:pt x="12" y="10"/>
                      <a:pt x="9" y="6"/>
                      <a:pt x="10" y="5"/>
                    </a:cubicBezTo>
                    <a:cubicBezTo>
                      <a:pt x="12" y="5"/>
                      <a:pt x="13" y="7"/>
                      <a:pt x="14" y="8"/>
                    </a:cubicBezTo>
                    <a:cubicBezTo>
                      <a:pt x="15" y="8"/>
                      <a:pt x="17" y="8"/>
                      <a:pt x="16" y="7"/>
                    </a:cubicBezTo>
                    <a:cubicBezTo>
                      <a:pt x="13" y="6"/>
                      <a:pt x="10" y="3"/>
                      <a:pt x="9" y="0"/>
                    </a:cubicBezTo>
                    <a:cubicBezTo>
                      <a:pt x="4" y="2"/>
                      <a:pt x="12" y="11"/>
                      <a:pt x="10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5" name="Freeform 745">
                <a:extLst>
                  <a:ext uri="{FF2B5EF4-FFF2-40B4-BE49-F238E27FC236}">
                    <a16:creationId xmlns:a16="http://schemas.microsoft.com/office/drawing/2014/main" id="{EAF5E6F1-9D2F-AC4E-9D81-30B9124F0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1" y="2561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6" name="Freeform 746">
                <a:extLst>
                  <a:ext uri="{FF2B5EF4-FFF2-40B4-BE49-F238E27FC236}">
                    <a16:creationId xmlns:a16="http://schemas.microsoft.com/office/drawing/2014/main" id="{E61D63F9-FB1E-344A-8FE1-25846425B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3251"/>
                <a:ext cx="4" cy="2"/>
              </a:xfrm>
              <a:custGeom>
                <a:avLst/>
                <a:gdLst>
                  <a:gd name="T0" fmla="*/ 3 w 4"/>
                  <a:gd name="T1" fmla="*/ 2 h 2"/>
                  <a:gd name="T2" fmla="*/ 4 w 4"/>
                  <a:gd name="T3" fmla="*/ 0 h 2"/>
                  <a:gd name="T4" fmla="*/ 0 w 4"/>
                  <a:gd name="T5" fmla="*/ 0 h 2"/>
                  <a:gd name="T6" fmla="*/ 3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7" name="Freeform 747">
                <a:extLst>
                  <a:ext uri="{FF2B5EF4-FFF2-40B4-BE49-F238E27FC236}">
                    <a16:creationId xmlns:a16="http://schemas.microsoft.com/office/drawing/2014/main" id="{C795AA92-A7D6-9345-BFA5-4A6396EC7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9" y="3240"/>
                <a:ext cx="13" cy="11"/>
              </a:xfrm>
              <a:custGeom>
                <a:avLst/>
                <a:gdLst>
                  <a:gd name="T0" fmla="*/ 15 w 15"/>
                  <a:gd name="T1" fmla="*/ 4 h 13"/>
                  <a:gd name="T2" fmla="*/ 14 w 15"/>
                  <a:gd name="T3" fmla="*/ 1 h 13"/>
                  <a:gd name="T4" fmla="*/ 0 w 15"/>
                  <a:gd name="T5" fmla="*/ 7 h 13"/>
                  <a:gd name="T6" fmla="*/ 10 w 15"/>
                  <a:gd name="T7" fmla="*/ 11 h 13"/>
                  <a:gd name="T8" fmla="*/ 6 w 15"/>
                  <a:gd name="T9" fmla="*/ 6 h 13"/>
                  <a:gd name="T10" fmla="*/ 13 w 15"/>
                  <a:gd name="T11" fmla="*/ 8 h 13"/>
                  <a:gd name="T12" fmla="*/ 11 w 15"/>
                  <a:gd name="T13" fmla="*/ 4 h 13"/>
                  <a:gd name="T14" fmla="*/ 15 w 15"/>
                  <a:gd name="T15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3">
                    <a:moveTo>
                      <a:pt x="15" y="4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3" y="3"/>
                      <a:pt x="6" y="0"/>
                      <a:pt x="0" y="7"/>
                    </a:cubicBezTo>
                    <a:cubicBezTo>
                      <a:pt x="2" y="9"/>
                      <a:pt x="6" y="13"/>
                      <a:pt x="10" y="11"/>
                    </a:cubicBezTo>
                    <a:cubicBezTo>
                      <a:pt x="9" y="10"/>
                      <a:pt x="5" y="8"/>
                      <a:pt x="6" y="6"/>
                    </a:cubicBezTo>
                    <a:cubicBezTo>
                      <a:pt x="9" y="6"/>
                      <a:pt x="9" y="9"/>
                      <a:pt x="13" y="8"/>
                    </a:cubicBezTo>
                    <a:cubicBezTo>
                      <a:pt x="15" y="5"/>
                      <a:pt x="10" y="7"/>
                      <a:pt x="11" y="4"/>
                    </a:cubicBez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8" name="Freeform 748">
                <a:extLst>
                  <a:ext uri="{FF2B5EF4-FFF2-40B4-BE49-F238E27FC236}">
                    <a16:creationId xmlns:a16="http://schemas.microsoft.com/office/drawing/2014/main" id="{EA8D02D8-3E0B-3648-B12F-03CC94A7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3" y="3239"/>
                <a:ext cx="4" cy="1"/>
              </a:xfrm>
              <a:custGeom>
                <a:avLst/>
                <a:gdLst>
                  <a:gd name="T0" fmla="*/ 0 w 5"/>
                  <a:gd name="T1" fmla="*/ 1 h 2"/>
                  <a:gd name="T2" fmla="*/ 5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9" name="Freeform 749">
                <a:extLst>
                  <a:ext uri="{FF2B5EF4-FFF2-40B4-BE49-F238E27FC236}">
                    <a16:creationId xmlns:a16="http://schemas.microsoft.com/office/drawing/2014/main" id="{C04B6ABA-327A-084B-9038-53EDC8F95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3235"/>
                <a:ext cx="6" cy="3"/>
              </a:xfrm>
              <a:custGeom>
                <a:avLst/>
                <a:gdLst>
                  <a:gd name="T0" fmla="*/ 2 w 6"/>
                  <a:gd name="T1" fmla="*/ 3 h 3"/>
                  <a:gd name="T2" fmla="*/ 6 w 6"/>
                  <a:gd name="T3" fmla="*/ 3 h 3"/>
                  <a:gd name="T4" fmla="*/ 0 w 6"/>
                  <a:gd name="T5" fmla="*/ 0 h 3"/>
                  <a:gd name="T6" fmla="*/ 2 w 6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cubicBezTo>
                      <a:pt x="2" y="1"/>
                      <a:pt x="6" y="3"/>
                      <a:pt x="6" y="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0" name="Freeform 750">
                <a:extLst>
                  <a:ext uri="{FF2B5EF4-FFF2-40B4-BE49-F238E27FC236}">
                    <a16:creationId xmlns:a16="http://schemas.microsoft.com/office/drawing/2014/main" id="{482359B9-74CB-5F49-A2DC-9B340ACA5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322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1" name="Freeform 751">
                <a:extLst>
                  <a:ext uri="{FF2B5EF4-FFF2-40B4-BE49-F238E27FC236}">
                    <a16:creationId xmlns:a16="http://schemas.microsoft.com/office/drawing/2014/main" id="{B7459965-221E-9F4C-97B6-AAA94AEC7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1" y="3225"/>
                <a:ext cx="9" cy="9"/>
              </a:xfrm>
              <a:custGeom>
                <a:avLst/>
                <a:gdLst>
                  <a:gd name="T0" fmla="*/ 2 w 10"/>
                  <a:gd name="T1" fmla="*/ 0 h 10"/>
                  <a:gd name="T2" fmla="*/ 2 w 10"/>
                  <a:gd name="T3" fmla="*/ 4 h 10"/>
                  <a:gd name="T4" fmla="*/ 2 w 10"/>
                  <a:gd name="T5" fmla="*/ 4 h 10"/>
                  <a:gd name="T6" fmla="*/ 7 w 10"/>
                  <a:gd name="T7" fmla="*/ 7 h 10"/>
                  <a:gd name="T8" fmla="*/ 6 w 10"/>
                  <a:gd name="T9" fmla="*/ 10 h 10"/>
                  <a:gd name="T10" fmla="*/ 10 w 10"/>
                  <a:gd name="T11" fmla="*/ 8 h 10"/>
                  <a:gd name="T12" fmla="*/ 2 w 10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2" y="0"/>
                    </a:moveTo>
                    <a:cubicBezTo>
                      <a:pt x="0" y="1"/>
                      <a:pt x="1" y="2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3"/>
                      <a:pt x="9" y="5"/>
                      <a:pt x="7" y="7"/>
                    </a:cubicBezTo>
                    <a:cubicBezTo>
                      <a:pt x="8" y="9"/>
                      <a:pt x="3" y="8"/>
                      <a:pt x="6" y="10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5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2" name="Freeform 752">
                <a:extLst>
                  <a:ext uri="{FF2B5EF4-FFF2-40B4-BE49-F238E27FC236}">
                    <a16:creationId xmlns:a16="http://schemas.microsoft.com/office/drawing/2014/main" id="{8451842F-F709-4643-A718-13A531F6B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3" y="322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3" name="Freeform 753">
                <a:extLst>
                  <a:ext uri="{FF2B5EF4-FFF2-40B4-BE49-F238E27FC236}">
                    <a16:creationId xmlns:a16="http://schemas.microsoft.com/office/drawing/2014/main" id="{9A54FD1C-EB31-AF49-A85B-6175C606C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3234"/>
                <a:ext cx="3" cy="0"/>
              </a:xfrm>
              <a:custGeom>
                <a:avLst/>
                <a:gdLst>
                  <a:gd name="T0" fmla="*/ 0 w 3"/>
                  <a:gd name="T1" fmla="*/ 1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4" name="Freeform 754">
                <a:extLst>
                  <a:ext uri="{FF2B5EF4-FFF2-40B4-BE49-F238E27FC236}">
                    <a16:creationId xmlns:a16="http://schemas.microsoft.com/office/drawing/2014/main" id="{90962492-22E0-5248-8F28-129410BCA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3" y="3216"/>
                <a:ext cx="11" cy="8"/>
              </a:xfrm>
              <a:custGeom>
                <a:avLst/>
                <a:gdLst>
                  <a:gd name="T0" fmla="*/ 1 w 13"/>
                  <a:gd name="T1" fmla="*/ 2 h 9"/>
                  <a:gd name="T2" fmla="*/ 5 w 13"/>
                  <a:gd name="T3" fmla="*/ 9 h 9"/>
                  <a:gd name="T4" fmla="*/ 13 w 13"/>
                  <a:gd name="T5" fmla="*/ 5 h 9"/>
                  <a:gd name="T6" fmla="*/ 12 w 13"/>
                  <a:gd name="T7" fmla="*/ 1 h 9"/>
                  <a:gd name="T8" fmla="*/ 1 w 13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" y="2"/>
                    </a:moveTo>
                    <a:cubicBezTo>
                      <a:pt x="8" y="4"/>
                      <a:pt x="0" y="7"/>
                      <a:pt x="5" y="9"/>
                    </a:cubicBezTo>
                    <a:cubicBezTo>
                      <a:pt x="5" y="6"/>
                      <a:pt x="10" y="4"/>
                      <a:pt x="13" y="5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5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5" name="Freeform 755">
                <a:extLst>
                  <a:ext uri="{FF2B5EF4-FFF2-40B4-BE49-F238E27FC236}">
                    <a16:creationId xmlns:a16="http://schemas.microsoft.com/office/drawing/2014/main" id="{E59BF0A3-8F39-E34E-9203-786E8EFBB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3213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6" name="Freeform 756">
                <a:extLst>
                  <a:ext uri="{FF2B5EF4-FFF2-40B4-BE49-F238E27FC236}">
                    <a16:creationId xmlns:a16="http://schemas.microsoft.com/office/drawing/2014/main" id="{8581517B-49D4-514A-BB49-AE91275B7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3197"/>
                <a:ext cx="15" cy="18"/>
              </a:xfrm>
              <a:custGeom>
                <a:avLst/>
                <a:gdLst>
                  <a:gd name="T0" fmla="*/ 3 w 17"/>
                  <a:gd name="T1" fmla="*/ 0 h 21"/>
                  <a:gd name="T2" fmla="*/ 9 w 17"/>
                  <a:gd name="T3" fmla="*/ 9 h 21"/>
                  <a:gd name="T4" fmla="*/ 4 w 17"/>
                  <a:gd name="T5" fmla="*/ 6 h 21"/>
                  <a:gd name="T6" fmla="*/ 6 w 17"/>
                  <a:gd name="T7" fmla="*/ 14 h 21"/>
                  <a:gd name="T8" fmla="*/ 0 w 17"/>
                  <a:gd name="T9" fmla="*/ 10 h 21"/>
                  <a:gd name="T10" fmla="*/ 5 w 17"/>
                  <a:gd name="T11" fmla="*/ 18 h 21"/>
                  <a:gd name="T12" fmla="*/ 0 w 17"/>
                  <a:gd name="T13" fmla="*/ 21 h 21"/>
                  <a:gd name="T14" fmla="*/ 7 w 17"/>
                  <a:gd name="T15" fmla="*/ 20 h 21"/>
                  <a:gd name="T16" fmla="*/ 7 w 17"/>
                  <a:gd name="T17" fmla="*/ 16 h 21"/>
                  <a:gd name="T18" fmla="*/ 11 w 17"/>
                  <a:gd name="T19" fmla="*/ 19 h 21"/>
                  <a:gd name="T20" fmla="*/ 16 w 17"/>
                  <a:gd name="T21" fmla="*/ 8 h 21"/>
                  <a:gd name="T22" fmla="*/ 3 w 17"/>
                  <a:gd name="T2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1">
                    <a:moveTo>
                      <a:pt x="3" y="0"/>
                    </a:moveTo>
                    <a:cubicBezTo>
                      <a:pt x="9" y="9"/>
                      <a:pt x="9" y="9"/>
                      <a:pt x="9" y="9"/>
                    </a:cubicBezTo>
                    <a:cubicBezTo>
                      <a:pt x="7" y="8"/>
                      <a:pt x="4" y="8"/>
                      <a:pt x="4" y="6"/>
                    </a:cubicBezTo>
                    <a:cubicBezTo>
                      <a:pt x="3" y="10"/>
                      <a:pt x="7" y="11"/>
                      <a:pt x="6" y="14"/>
                    </a:cubicBezTo>
                    <a:cubicBezTo>
                      <a:pt x="0" y="14"/>
                      <a:pt x="6" y="8"/>
                      <a:pt x="0" y="10"/>
                    </a:cubicBezTo>
                    <a:cubicBezTo>
                      <a:pt x="0" y="12"/>
                      <a:pt x="0" y="15"/>
                      <a:pt x="5" y="18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9" y="19"/>
                      <a:pt x="2" y="17"/>
                      <a:pt x="7" y="16"/>
                    </a:cubicBezTo>
                    <a:cubicBezTo>
                      <a:pt x="10" y="16"/>
                      <a:pt x="10" y="18"/>
                      <a:pt x="11" y="19"/>
                    </a:cubicBezTo>
                    <a:cubicBezTo>
                      <a:pt x="10" y="16"/>
                      <a:pt x="17" y="13"/>
                      <a:pt x="16" y="8"/>
                    </a:cubicBezTo>
                    <a:cubicBezTo>
                      <a:pt x="16" y="3"/>
                      <a:pt x="6" y="4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7" name="Freeform 757">
                <a:extLst>
                  <a:ext uri="{FF2B5EF4-FFF2-40B4-BE49-F238E27FC236}">
                    <a16:creationId xmlns:a16="http://schemas.microsoft.com/office/drawing/2014/main" id="{E569C739-3C62-BD4B-87D5-08935779D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7" y="3197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8" name="Freeform 758">
                <a:extLst>
                  <a:ext uri="{FF2B5EF4-FFF2-40B4-BE49-F238E27FC236}">
                    <a16:creationId xmlns:a16="http://schemas.microsoft.com/office/drawing/2014/main" id="{02D6AD39-D234-394F-8EAC-3A9F4FDD1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1" y="3179"/>
                <a:ext cx="14" cy="15"/>
              </a:xfrm>
              <a:custGeom>
                <a:avLst/>
                <a:gdLst>
                  <a:gd name="T0" fmla="*/ 0 w 17"/>
                  <a:gd name="T1" fmla="*/ 11 h 17"/>
                  <a:gd name="T2" fmla="*/ 4 w 17"/>
                  <a:gd name="T3" fmla="*/ 15 h 17"/>
                  <a:gd name="T4" fmla="*/ 1 w 17"/>
                  <a:gd name="T5" fmla="*/ 16 h 17"/>
                  <a:gd name="T6" fmla="*/ 6 w 17"/>
                  <a:gd name="T7" fmla="*/ 17 h 17"/>
                  <a:gd name="T8" fmla="*/ 4 w 17"/>
                  <a:gd name="T9" fmla="*/ 9 h 17"/>
                  <a:gd name="T10" fmla="*/ 13 w 17"/>
                  <a:gd name="T11" fmla="*/ 8 h 17"/>
                  <a:gd name="T12" fmla="*/ 10 w 17"/>
                  <a:gd name="T13" fmla="*/ 12 h 17"/>
                  <a:gd name="T14" fmla="*/ 10 w 17"/>
                  <a:gd name="T15" fmla="*/ 1 h 17"/>
                  <a:gd name="T16" fmla="*/ 8 w 17"/>
                  <a:gd name="T17" fmla="*/ 3 h 17"/>
                  <a:gd name="T18" fmla="*/ 6 w 17"/>
                  <a:gd name="T19" fmla="*/ 0 h 17"/>
                  <a:gd name="T20" fmla="*/ 0 w 17"/>
                  <a:gd name="T21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0" y="11"/>
                    </a:moveTo>
                    <a:cubicBezTo>
                      <a:pt x="4" y="15"/>
                      <a:pt x="4" y="15"/>
                      <a:pt x="4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2" y="16"/>
                      <a:pt x="5" y="17"/>
                      <a:pt x="6" y="17"/>
                    </a:cubicBezTo>
                    <a:cubicBezTo>
                      <a:pt x="12" y="16"/>
                      <a:pt x="4" y="12"/>
                      <a:pt x="4" y="9"/>
                    </a:cubicBezTo>
                    <a:cubicBezTo>
                      <a:pt x="7" y="3"/>
                      <a:pt x="7" y="10"/>
                      <a:pt x="13" y="8"/>
                    </a:cubicBezTo>
                    <a:cubicBezTo>
                      <a:pt x="12" y="10"/>
                      <a:pt x="11" y="10"/>
                      <a:pt x="10" y="12"/>
                    </a:cubicBezTo>
                    <a:cubicBezTo>
                      <a:pt x="17" y="9"/>
                      <a:pt x="12" y="4"/>
                      <a:pt x="10" y="1"/>
                    </a:cubicBezTo>
                    <a:cubicBezTo>
                      <a:pt x="9" y="2"/>
                      <a:pt x="7" y="2"/>
                      <a:pt x="8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0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9" name="Freeform 759">
                <a:extLst>
                  <a:ext uri="{FF2B5EF4-FFF2-40B4-BE49-F238E27FC236}">
                    <a16:creationId xmlns:a16="http://schemas.microsoft.com/office/drawing/2014/main" id="{878D959C-E733-5A48-899F-BCABD06BE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3193"/>
                <a:ext cx="3" cy="2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0" name="Freeform 760">
                <a:extLst>
                  <a:ext uri="{FF2B5EF4-FFF2-40B4-BE49-F238E27FC236}">
                    <a16:creationId xmlns:a16="http://schemas.microsoft.com/office/drawing/2014/main" id="{3F857706-9F21-9C44-BFF5-CE0E050C5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317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1" name="Freeform 761">
                <a:extLst>
                  <a:ext uri="{FF2B5EF4-FFF2-40B4-BE49-F238E27FC236}">
                    <a16:creationId xmlns:a16="http://schemas.microsoft.com/office/drawing/2014/main" id="{037A7A6B-6C74-984C-88D4-4107CBA76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2" y="3178"/>
                <a:ext cx="2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2" name="Freeform 762">
                <a:extLst>
                  <a:ext uri="{FF2B5EF4-FFF2-40B4-BE49-F238E27FC236}">
                    <a16:creationId xmlns:a16="http://schemas.microsoft.com/office/drawing/2014/main" id="{E730AFB5-B855-EB41-BCD4-94381E774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3078"/>
                <a:ext cx="22" cy="100"/>
              </a:xfrm>
              <a:custGeom>
                <a:avLst/>
                <a:gdLst>
                  <a:gd name="T0" fmla="*/ 23 w 25"/>
                  <a:gd name="T1" fmla="*/ 3 h 115"/>
                  <a:gd name="T2" fmla="*/ 20 w 25"/>
                  <a:gd name="T3" fmla="*/ 6 h 115"/>
                  <a:gd name="T4" fmla="*/ 16 w 25"/>
                  <a:gd name="T5" fmla="*/ 1 h 115"/>
                  <a:gd name="T6" fmla="*/ 9 w 25"/>
                  <a:gd name="T7" fmla="*/ 1 h 115"/>
                  <a:gd name="T8" fmla="*/ 11 w 25"/>
                  <a:gd name="T9" fmla="*/ 10 h 115"/>
                  <a:gd name="T10" fmla="*/ 8 w 25"/>
                  <a:gd name="T11" fmla="*/ 10 h 115"/>
                  <a:gd name="T12" fmla="*/ 9 w 25"/>
                  <a:gd name="T13" fmla="*/ 27 h 115"/>
                  <a:gd name="T14" fmla="*/ 9 w 25"/>
                  <a:gd name="T15" fmla="*/ 39 h 115"/>
                  <a:gd name="T16" fmla="*/ 4 w 25"/>
                  <a:gd name="T17" fmla="*/ 86 h 115"/>
                  <a:gd name="T18" fmla="*/ 10 w 25"/>
                  <a:gd name="T19" fmla="*/ 89 h 115"/>
                  <a:gd name="T20" fmla="*/ 6 w 25"/>
                  <a:gd name="T21" fmla="*/ 92 h 115"/>
                  <a:gd name="T22" fmla="*/ 6 w 25"/>
                  <a:gd name="T23" fmla="*/ 89 h 115"/>
                  <a:gd name="T24" fmla="*/ 3 w 25"/>
                  <a:gd name="T25" fmla="*/ 103 h 115"/>
                  <a:gd name="T26" fmla="*/ 11 w 25"/>
                  <a:gd name="T27" fmla="*/ 103 h 115"/>
                  <a:gd name="T28" fmla="*/ 3 w 25"/>
                  <a:gd name="T29" fmla="*/ 109 h 115"/>
                  <a:gd name="T30" fmla="*/ 7 w 25"/>
                  <a:gd name="T31" fmla="*/ 114 h 115"/>
                  <a:gd name="T32" fmla="*/ 13 w 25"/>
                  <a:gd name="T33" fmla="*/ 109 h 115"/>
                  <a:gd name="T34" fmla="*/ 15 w 25"/>
                  <a:gd name="T35" fmla="*/ 113 h 115"/>
                  <a:gd name="T36" fmla="*/ 9 w 25"/>
                  <a:gd name="T37" fmla="*/ 82 h 115"/>
                  <a:gd name="T38" fmla="*/ 13 w 25"/>
                  <a:gd name="T39" fmla="*/ 83 h 115"/>
                  <a:gd name="T40" fmla="*/ 18 w 25"/>
                  <a:gd name="T41" fmla="*/ 65 h 115"/>
                  <a:gd name="T42" fmla="*/ 12 w 25"/>
                  <a:gd name="T43" fmla="*/ 57 h 115"/>
                  <a:gd name="T44" fmla="*/ 15 w 25"/>
                  <a:gd name="T45" fmla="*/ 53 h 115"/>
                  <a:gd name="T46" fmla="*/ 12 w 25"/>
                  <a:gd name="T47" fmla="*/ 53 h 115"/>
                  <a:gd name="T48" fmla="*/ 16 w 25"/>
                  <a:gd name="T49" fmla="*/ 47 h 115"/>
                  <a:gd name="T50" fmla="*/ 9 w 25"/>
                  <a:gd name="T51" fmla="*/ 45 h 115"/>
                  <a:gd name="T52" fmla="*/ 21 w 25"/>
                  <a:gd name="T53" fmla="*/ 35 h 115"/>
                  <a:gd name="T54" fmla="*/ 16 w 25"/>
                  <a:gd name="T55" fmla="*/ 36 h 115"/>
                  <a:gd name="T56" fmla="*/ 13 w 25"/>
                  <a:gd name="T57" fmla="*/ 34 h 115"/>
                  <a:gd name="T58" fmla="*/ 20 w 25"/>
                  <a:gd name="T59" fmla="*/ 33 h 115"/>
                  <a:gd name="T60" fmla="*/ 16 w 25"/>
                  <a:gd name="T61" fmla="*/ 23 h 115"/>
                  <a:gd name="T62" fmla="*/ 13 w 25"/>
                  <a:gd name="T63" fmla="*/ 24 h 115"/>
                  <a:gd name="T64" fmla="*/ 16 w 25"/>
                  <a:gd name="T65" fmla="*/ 12 h 115"/>
                  <a:gd name="T66" fmla="*/ 22 w 25"/>
                  <a:gd name="T67" fmla="*/ 19 h 115"/>
                  <a:gd name="T68" fmla="*/ 25 w 25"/>
                  <a:gd name="T69" fmla="*/ 15 h 115"/>
                  <a:gd name="T70" fmla="*/ 17 w 25"/>
                  <a:gd name="T71" fmla="*/ 7 h 115"/>
                  <a:gd name="T72" fmla="*/ 23 w 25"/>
                  <a:gd name="T73" fmla="*/ 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" h="115">
                    <a:moveTo>
                      <a:pt x="23" y="3"/>
                    </a:moveTo>
                    <a:cubicBezTo>
                      <a:pt x="21" y="3"/>
                      <a:pt x="20" y="4"/>
                      <a:pt x="20" y="6"/>
                    </a:cubicBezTo>
                    <a:cubicBezTo>
                      <a:pt x="17" y="5"/>
                      <a:pt x="18" y="2"/>
                      <a:pt x="16" y="1"/>
                    </a:cubicBezTo>
                    <a:cubicBezTo>
                      <a:pt x="14" y="4"/>
                      <a:pt x="12" y="0"/>
                      <a:pt x="9" y="1"/>
                    </a:cubicBezTo>
                    <a:cubicBezTo>
                      <a:pt x="8" y="4"/>
                      <a:pt x="12" y="6"/>
                      <a:pt x="11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5"/>
                      <a:pt x="12" y="23"/>
                      <a:pt x="9" y="27"/>
                    </a:cubicBezTo>
                    <a:cubicBezTo>
                      <a:pt x="7" y="31"/>
                      <a:pt x="8" y="34"/>
                      <a:pt x="9" y="39"/>
                    </a:cubicBezTo>
                    <a:cubicBezTo>
                      <a:pt x="6" y="54"/>
                      <a:pt x="8" y="70"/>
                      <a:pt x="4" y="86"/>
                    </a:cubicBezTo>
                    <a:cubicBezTo>
                      <a:pt x="10" y="89"/>
                      <a:pt x="10" y="89"/>
                      <a:pt x="10" y="89"/>
                    </a:cubicBezTo>
                    <a:cubicBezTo>
                      <a:pt x="7" y="89"/>
                      <a:pt x="10" y="93"/>
                      <a:pt x="6" y="92"/>
                    </a:cubicBezTo>
                    <a:cubicBezTo>
                      <a:pt x="7" y="91"/>
                      <a:pt x="6" y="90"/>
                      <a:pt x="6" y="89"/>
                    </a:cubicBezTo>
                    <a:cubicBezTo>
                      <a:pt x="0" y="92"/>
                      <a:pt x="6" y="99"/>
                      <a:pt x="3" y="103"/>
                    </a:cubicBezTo>
                    <a:cubicBezTo>
                      <a:pt x="5" y="102"/>
                      <a:pt x="10" y="102"/>
                      <a:pt x="11" y="103"/>
                    </a:cubicBezTo>
                    <a:cubicBezTo>
                      <a:pt x="4" y="102"/>
                      <a:pt x="11" y="108"/>
                      <a:pt x="3" y="109"/>
                    </a:cubicBezTo>
                    <a:cubicBezTo>
                      <a:pt x="0" y="113"/>
                      <a:pt x="9" y="110"/>
                      <a:pt x="7" y="114"/>
                    </a:cubicBezTo>
                    <a:cubicBezTo>
                      <a:pt x="11" y="115"/>
                      <a:pt x="10" y="110"/>
                      <a:pt x="13" y="109"/>
                    </a:cubicBezTo>
                    <a:cubicBezTo>
                      <a:pt x="16" y="111"/>
                      <a:pt x="11" y="113"/>
                      <a:pt x="15" y="113"/>
                    </a:cubicBezTo>
                    <a:cubicBezTo>
                      <a:pt x="18" y="106"/>
                      <a:pt x="10" y="93"/>
                      <a:pt x="9" y="82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0" y="77"/>
                      <a:pt x="11" y="69"/>
                      <a:pt x="18" y="65"/>
                    </a:cubicBezTo>
                    <a:cubicBezTo>
                      <a:pt x="14" y="65"/>
                      <a:pt x="20" y="57"/>
                      <a:pt x="12" y="57"/>
                    </a:cubicBezTo>
                    <a:cubicBezTo>
                      <a:pt x="14" y="56"/>
                      <a:pt x="14" y="55"/>
                      <a:pt x="15" y="53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2" y="50"/>
                      <a:pt x="16" y="51"/>
                      <a:pt x="16" y="47"/>
                    </a:cubicBezTo>
                    <a:cubicBezTo>
                      <a:pt x="13" y="49"/>
                      <a:pt x="12" y="47"/>
                      <a:pt x="9" y="45"/>
                    </a:cubicBezTo>
                    <a:cubicBezTo>
                      <a:pt x="13" y="42"/>
                      <a:pt x="17" y="38"/>
                      <a:pt x="21" y="35"/>
                    </a:cubicBezTo>
                    <a:cubicBezTo>
                      <a:pt x="19" y="35"/>
                      <a:pt x="18" y="36"/>
                      <a:pt x="16" y="36"/>
                    </a:cubicBezTo>
                    <a:cubicBezTo>
                      <a:pt x="18" y="34"/>
                      <a:pt x="14" y="34"/>
                      <a:pt x="13" y="34"/>
                    </a:cubicBezTo>
                    <a:cubicBezTo>
                      <a:pt x="13" y="32"/>
                      <a:pt x="18" y="32"/>
                      <a:pt x="20" y="33"/>
                    </a:cubicBezTo>
                    <a:cubicBezTo>
                      <a:pt x="22" y="29"/>
                      <a:pt x="13" y="26"/>
                      <a:pt x="16" y="2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0"/>
                      <a:pt x="16" y="17"/>
                      <a:pt x="16" y="12"/>
                    </a:cubicBezTo>
                    <a:cubicBezTo>
                      <a:pt x="21" y="11"/>
                      <a:pt x="20" y="17"/>
                      <a:pt x="22" y="19"/>
                    </a:cubicBezTo>
                    <a:cubicBezTo>
                      <a:pt x="23" y="18"/>
                      <a:pt x="23" y="16"/>
                      <a:pt x="25" y="15"/>
                    </a:cubicBezTo>
                    <a:cubicBezTo>
                      <a:pt x="23" y="13"/>
                      <a:pt x="19" y="10"/>
                      <a:pt x="17" y="7"/>
                    </a:cubicBezTo>
                    <a:cubicBezTo>
                      <a:pt x="23" y="10"/>
                      <a:pt x="23" y="4"/>
                      <a:pt x="2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3" name="Freeform 763">
                <a:extLst>
                  <a:ext uri="{FF2B5EF4-FFF2-40B4-BE49-F238E27FC236}">
                    <a16:creationId xmlns:a16="http://schemas.microsoft.com/office/drawing/2014/main" id="{35510777-2789-E946-9785-137495852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" y="3091"/>
                <a:ext cx="1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4" name="Freeform 764">
                <a:extLst>
                  <a:ext uri="{FF2B5EF4-FFF2-40B4-BE49-F238E27FC236}">
                    <a16:creationId xmlns:a16="http://schemas.microsoft.com/office/drawing/2014/main" id="{3FBCFBA2-C09D-BE4B-96F2-898D0E6C3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" y="308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5" name="Freeform 765">
                <a:extLst>
                  <a:ext uri="{FF2B5EF4-FFF2-40B4-BE49-F238E27FC236}">
                    <a16:creationId xmlns:a16="http://schemas.microsoft.com/office/drawing/2014/main" id="{59B03FA1-FAF1-1642-B1A6-63B0FB368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6" y="310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6" name="Freeform 766">
                <a:extLst>
                  <a:ext uri="{FF2B5EF4-FFF2-40B4-BE49-F238E27FC236}">
                    <a16:creationId xmlns:a16="http://schemas.microsoft.com/office/drawing/2014/main" id="{5C6AC209-2616-4C48-A2D0-C95D1E62E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3106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7" name="Freeform 767">
                <a:extLst>
                  <a:ext uri="{FF2B5EF4-FFF2-40B4-BE49-F238E27FC236}">
                    <a16:creationId xmlns:a16="http://schemas.microsoft.com/office/drawing/2014/main" id="{A97A274F-F015-954A-8B67-ADB5AAB99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" y="3128"/>
                <a:ext cx="3" cy="2"/>
              </a:xfrm>
              <a:custGeom>
                <a:avLst/>
                <a:gdLst>
                  <a:gd name="T0" fmla="*/ 0 w 4"/>
                  <a:gd name="T1" fmla="*/ 1 h 2"/>
                  <a:gd name="T2" fmla="*/ 3 w 4"/>
                  <a:gd name="T3" fmla="*/ 2 h 2"/>
                  <a:gd name="T4" fmla="*/ 0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1" y="2"/>
                      <a:pt x="2" y="2"/>
                      <a:pt x="3" y="2"/>
                    </a:cubicBezTo>
                    <a:cubicBezTo>
                      <a:pt x="4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8" name="Rectangle 768">
                <a:extLst>
                  <a:ext uri="{FF2B5EF4-FFF2-40B4-BE49-F238E27FC236}">
                    <a16:creationId xmlns:a16="http://schemas.microsoft.com/office/drawing/2014/main" id="{CE0C10C4-79B5-6442-BA6D-970D718E1F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" y="3084"/>
                <a:ext cx="1" cy="4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9" name="Freeform 769">
                <a:extLst>
                  <a:ext uri="{FF2B5EF4-FFF2-40B4-BE49-F238E27FC236}">
                    <a16:creationId xmlns:a16="http://schemas.microsoft.com/office/drawing/2014/main" id="{6AC9C6C5-4F78-7844-811B-16C46B23A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5" y="3022"/>
                <a:ext cx="20" cy="55"/>
              </a:xfrm>
              <a:custGeom>
                <a:avLst/>
                <a:gdLst>
                  <a:gd name="T0" fmla="*/ 6 w 23"/>
                  <a:gd name="T1" fmla="*/ 4 h 63"/>
                  <a:gd name="T2" fmla="*/ 2 w 23"/>
                  <a:gd name="T3" fmla="*/ 15 h 63"/>
                  <a:gd name="T4" fmla="*/ 12 w 23"/>
                  <a:gd name="T5" fmla="*/ 23 h 63"/>
                  <a:gd name="T6" fmla="*/ 3 w 23"/>
                  <a:gd name="T7" fmla="*/ 22 h 63"/>
                  <a:gd name="T8" fmla="*/ 8 w 23"/>
                  <a:gd name="T9" fmla="*/ 43 h 63"/>
                  <a:gd name="T10" fmla="*/ 4 w 23"/>
                  <a:gd name="T11" fmla="*/ 43 h 63"/>
                  <a:gd name="T12" fmla="*/ 13 w 23"/>
                  <a:gd name="T13" fmla="*/ 52 h 63"/>
                  <a:gd name="T14" fmla="*/ 2 w 23"/>
                  <a:gd name="T15" fmla="*/ 51 h 63"/>
                  <a:gd name="T16" fmla="*/ 2 w 23"/>
                  <a:gd name="T17" fmla="*/ 50 h 63"/>
                  <a:gd name="T18" fmla="*/ 4 w 23"/>
                  <a:gd name="T19" fmla="*/ 61 h 63"/>
                  <a:gd name="T20" fmla="*/ 10 w 23"/>
                  <a:gd name="T21" fmla="*/ 63 h 63"/>
                  <a:gd name="T22" fmla="*/ 16 w 23"/>
                  <a:gd name="T23" fmla="*/ 63 h 63"/>
                  <a:gd name="T24" fmla="*/ 12 w 23"/>
                  <a:gd name="T25" fmla="*/ 56 h 63"/>
                  <a:gd name="T26" fmla="*/ 16 w 23"/>
                  <a:gd name="T27" fmla="*/ 55 h 63"/>
                  <a:gd name="T28" fmla="*/ 14 w 23"/>
                  <a:gd name="T29" fmla="*/ 52 h 63"/>
                  <a:gd name="T30" fmla="*/ 17 w 23"/>
                  <a:gd name="T31" fmla="*/ 52 h 63"/>
                  <a:gd name="T32" fmla="*/ 14 w 23"/>
                  <a:gd name="T33" fmla="*/ 46 h 63"/>
                  <a:gd name="T34" fmla="*/ 15 w 23"/>
                  <a:gd name="T35" fmla="*/ 47 h 63"/>
                  <a:gd name="T36" fmla="*/ 11 w 23"/>
                  <a:gd name="T37" fmla="*/ 43 h 63"/>
                  <a:gd name="T38" fmla="*/ 16 w 23"/>
                  <a:gd name="T39" fmla="*/ 41 h 63"/>
                  <a:gd name="T40" fmla="*/ 13 w 23"/>
                  <a:gd name="T41" fmla="*/ 41 h 63"/>
                  <a:gd name="T42" fmla="*/ 19 w 23"/>
                  <a:gd name="T43" fmla="*/ 28 h 63"/>
                  <a:gd name="T44" fmla="*/ 16 w 23"/>
                  <a:gd name="T45" fmla="*/ 27 h 63"/>
                  <a:gd name="T46" fmla="*/ 18 w 23"/>
                  <a:gd name="T47" fmla="*/ 33 h 63"/>
                  <a:gd name="T48" fmla="*/ 9 w 23"/>
                  <a:gd name="T49" fmla="*/ 32 h 63"/>
                  <a:gd name="T50" fmla="*/ 17 w 23"/>
                  <a:gd name="T51" fmla="*/ 24 h 63"/>
                  <a:gd name="T52" fmla="*/ 16 w 23"/>
                  <a:gd name="T53" fmla="*/ 14 h 63"/>
                  <a:gd name="T54" fmla="*/ 18 w 23"/>
                  <a:gd name="T55" fmla="*/ 14 h 63"/>
                  <a:gd name="T56" fmla="*/ 15 w 23"/>
                  <a:gd name="T57" fmla="*/ 8 h 63"/>
                  <a:gd name="T58" fmla="*/ 13 w 23"/>
                  <a:gd name="T59" fmla="*/ 10 h 63"/>
                  <a:gd name="T60" fmla="*/ 11 w 23"/>
                  <a:gd name="T61" fmla="*/ 7 h 63"/>
                  <a:gd name="T62" fmla="*/ 13 w 23"/>
                  <a:gd name="T63" fmla="*/ 7 h 63"/>
                  <a:gd name="T64" fmla="*/ 7 w 23"/>
                  <a:gd name="T65" fmla="*/ 0 h 63"/>
                  <a:gd name="T66" fmla="*/ 11 w 23"/>
                  <a:gd name="T67" fmla="*/ 7 h 63"/>
                  <a:gd name="T68" fmla="*/ 6 w 23"/>
                  <a:gd name="T69" fmla="*/ 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63">
                    <a:moveTo>
                      <a:pt x="6" y="4"/>
                    </a:moveTo>
                    <a:cubicBezTo>
                      <a:pt x="1" y="7"/>
                      <a:pt x="3" y="12"/>
                      <a:pt x="2" y="15"/>
                    </a:cubicBezTo>
                    <a:cubicBezTo>
                      <a:pt x="4" y="22"/>
                      <a:pt x="12" y="17"/>
                      <a:pt x="12" y="23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8"/>
                      <a:pt x="0" y="37"/>
                      <a:pt x="8" y="43"/>
                    </a:cubicBezTo>
                    <a:cubicBezTo>
                      <a:pt x="7" y="44"/>
                      <a:pt x="5" y="45"/>
                      <a:pt x="4" y="43"/>
                    </a:cubicBezTo>
                    <a:cubicBezTo>
                      <a:pt x="4" y="47"/>
                      <a:pt x="17" y="46"/>
                      <a:pt x="13" y="52"/>
                    </a:cubicBezTo>
                    <a:cubicBezTo>
                      <a:pt x="8" y="46"/>
                      <a:pt x="8" y="53"/>
                      <a:pt x="2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4"/>
                      <a:pt x="5" y="59"/>
                      <a:pt x="4" y="61"/>
                    </a:cubicBezTo>
                    <a:cubicBezTo>
                      <a:pt x="6" y="62"/>
                      <a:pt x="10" y="60"/>
                      <a:pt x="10" y="63"/>
                    </a:cubicBezTo>
                    <a:cubicBezTo>
                      <a:pt x="11" y="62"/>
                      <a:pt x="13" y="63"/>
                      <a:pt x="16" y="63"/>
                    </a:cubicBezTo>
                    <a:cubicBezTo>
                      <a:pt x="13" y="60"/>
                      <a:pt x="15" y="58"/>
                      <a:pt x="12" y="56"/>
                    </a:cubicBezTo>
                    <a:cubicBezTo>
                      <a:pt x="15" y="54"/>
                      <a:pt x="13" y="57"/>
                      <a:pt x="16" y="55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0"/>
                      <a:pt x="16" y="55"/>
                      <a:pt x="17" y="52"/>
                    </a:cubicBezTo>
                    <a:cubicBezTo>
                      <a:pt x="16" y="51"/>
                      <a:pt x="14" y="48"/>
                      <a:pt x="14" y="46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4" y="45"/>
                      <a:pt x="16" y="42"/>
                      <a:pt x="11" y="43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4" y="36"/>
                      <a:pt x="23" y="35"/>
                      <a:pt x="19" y="28"/>
                    </a:cubicBezTo>
                    <a:cubicBezTo>
                      <a:pt x="18" y="29"/>
                      <a:pt x="16" y="28"/>
                      <a:pt x="16" y="27"/>
                    </a:cubicBezTo>
                    <a:cubicBezTo>
                      <a:pt x="13" y="30"/>
                      <a:pt x="18" y="31"/>
                      <a:pt x="18" y="33"/>
                    </a:cubicBezTo>
                    <a:cubicBezTo>
                      <a:pt x="15" y="33"/>
                      <a:pt x="11" y="29"/>
                      <a:pt x="9" y="32"/>
                    </a:cubicBezTo>
                    <a:cubicBezTo>
                      <a:pt x="13" y="28"/>
                      <a:pt x="9" y="25"/>
                      <a:pt x="17" y="24"/>
                    </a:cubicBezTo>
                    <a:cubicBezTo>
                      <a:pt x="18" y="20"/>
                      <a:pt x="14" y="18"/>
                      <a:pt x="16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2" y="13"/>
                      <a:pt x="21" y="11"/>
                      <a:pt x="15" y="8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1" y="9"/>
                      <a:pt x="11" y="8"/>
                      <a:pt x="11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9" y="6"/>
                      <a:pt x="8" y="1"/>
                      <a:pt x="7" y="0"/>
                    </a:cubicBezTo>
                    <a:cubicBezTo>
                      <a:pt x="6" y="2"/>
                      <a:pt x="10" y="5"/>
                      <a:pt x="11" y="7"/>
                    </a:cubicBezTo>
                    <a:cubicBezTo>
                      <a:pt x="8" y="6"/>
                      <a:pt x="5" y="6"/>
                      <a:pt x="6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0" name="Freeform 770">
                <a:extLst>
                  <a:ext uri="{FF2B5EF4-FFF2-40B4-BE49-F238E27FC236}">
                    <a16:creationId xmlns:a16="http://schemas.microsoft.com/office/drawing/2014/main" id="{7B6E4C40-ED33-DA4C-BC73-1CA204ECB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" y="3063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1" name="Freeform 771">
                <a:extLst>
                  <a:ext uri="{FF2B5EF4-FFF2-40B4-BE49-F238E27FC236}">
                    <a16:creationId xmlns:a16="http://schemas.microsoft.com/office/drawing/2014/main" id="{249491A0-6368-FF44-8B90-7F66A9B12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6" y="2979"/>
                <a:ext cx="23" cy="43"/>
              </a:xfrm>
              <a:custGeom>
                <a:avLst/>
                <a:gdLst>
                  <a:gd name="T0" fmla="*/ 13 w 27"/>
                  <a:gd name="T1" fmla="*/ 36 h 50"/>
                  <a:gd name="T2" fmla="*/ 18 w 27"/>
                  <a:gd name="T3" fmla="*/ 34 h 50"/>
                  <a:gd name="T4" fmla="*/ 8 w 27"/>
                  <a:gd name="T5" fmla="*/ 34 h 50"/>
                  <a:gd name="T6" fmla="*/ 7 w 27"/>
                  <a:gd name="T7" fmla="*/ 29 h 50"/>
                  <a:gd name="T8" fmla="*/ 16 w 27"/>
                  <a:gd name="T9" fmla="*/ 29 h 50"/>
                  <a:gd name="T10" fmla="*/ 17 w 27"/>
                  <a:gd name="T11" fmla="*/ 24 h 50"/>
                  <a:gd name="T12" fmla="*/ 11 w 27"/>
                  <a:gd name="T13" fmla="*/ 24 h 50"/>
                  <a:gd name="T14" fmla="*/ 8 w 27"/>
                  <a:gd name="T15" fmla="*/ 18 h 50"/>
                  <a:gd name="T16" fmla="*/ 10 w 27"/>
                  <a:gd name="T17" fmla="*/ 21 h 50"/>
                  <a:gd name="T18" fmla="*/ 17 w 27"/>
                  <a:gd name="T19" fmla="*/ 18 h 50"/>
                  <a:gd name="T20" fmla="*/ 2 w 27"/>
                  <a:gd name="T21" fmla="*/ 4 h 50"/>
                  <a:gd name="T22" fmla="*/ 2 w 27"/>
                  <a:gd name="T23" fmla="*/ 8 h 50"/>
                  <a:gd name="T24" fmla="*/ 9 w 27"/>
                  <a:gd name="T25" fmla="*/ 9 h 50"/>
                  <a:gd name="T26" fmla="*/ 7 w 27"/>
                  <a:gd name="T27" fmla="*/ 13 h 50"/>
                  <a:gd name="T28" fmla="*/ 4 w 27"/>
                  <a:gd name="T29" fmla="*/ 10 h 50"/>
                  <a:gd name="T30" fmla="*/ 3 w 27"/>
                  <a:gd name="T31" fmla="*/ 42 h 50"/>
                  <a:gd name="T32" fmla="*/ 3 w 27"/>
                  <a:gd name="T33" fmla="*/ 37 h 50"/>
                  <a:gd name="T34" fmla="*/ 7 w 27"/>
                  <a:gd name="T35" fmla="*/ 42 h 50"/>
                  <a:gd name="T36" fmla="*/ 14 w 27"/>
                  <a:gd name="T37" fmla="*/ 40 h 50"/>
                  <a:gd name="T38" fmla="*/ 12 w 27"/>
                  <a:gd name="T39" fmla="*/ 42 h 50"/>
                  <a:gd name="T40" fmla="*/ 18 w 27"/>
                  <a:gd name="T41" fmla="*/ 43 h 50"/>
                  <a:gd name="T42" fmla="*/ 21 w 27"/>
                  <a:gd name="T43" fmla="*/ 50 h 50"/>
                  <a:gd name="T44" fmla="*/ 22 w 27"/>
                  <a:gd name="T45" fmla="*/ 38 h 50"/>
                  <a:gd name="T46" fmla="*/ 13 w 27"/>
                  <a:gd name="T47" fmla="*/ 3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" h="50">
                    <a:moveTo>
                      <a:pt x="13" y="36"/>
                    </a:moveTo>
                    <a:cubicBezTo>
                      <a:pt x="14" y="33"/>
                      <a:pt x="17" y="37"/>
                      <a:pt x="18" y="34"/>
                    </a:cubicBezTo>
                    <a:cubicBezTo>
                      <a:pt x="16" y="32"/>
                      <a:pt x="12" y="37"/>
                      <a:pt x="8" y="34"/>
                    </a:cubicBezTo>
                    <a:cubicBezTo>
                      <a:pt x="11" y="33"/>
                      <a:pt x="7" y="30"/>
                      <a:pt x="7" y="29"/>
                    </a:cubicBezTo>
                    <a:cubicBezTo>
                      <a:pt x="9" y="30"/>
                      <a:pt x="14" y="30"/>
                      <a:pt x="16" y="29"/>
                    </a:cubicBezTo>
                    <a:cubicBezTo>
                      <a:pt x="14" y="28"/>
                      <a:pt x="17" y="26"/>
                      <a:pt x="17" y="24"/>
                    </a:cubicBezTo>
                    <a:cubicBezTo>
                      <a:pt x="14" y="29"/>
                      <a:pt x="15" y="21"/>
                      <a:pt x="11" y="24"/>
                    </a:cubicBezTo>
                    <a:cubicBezTo>
                      <a:pt x="8" y="24"/>
                      <a:pt x="6" y="20"/>
                      <a:pt x="8" y="18"/>
                    </a:cubicBezTo>
                    <a:cubicBezTo>
                      <a:pt x="11" y="19"/>
                      <a:pt x="10" y="20"/>
                      <a:pt x="10" y="21"/>
                    </a:cubicBezTo>
                    <a:cubicBezTo>
                      <a:pt x="15" y="22"/>
                      <a:pt x="13" y="18"/>
                      <a:pt x="17" y="18"/>
                    </a:cubicBezTo>
                    <a:cubicBezTo>
                      <a:pt x="11" y="14"/>
                      <a:pt x="12" y="0"/>
                      <a:pt x="2" y="4"/>
                    </a:cubicBezTo>
                    <a:cubicBezTo>
                      <a:pt x="0" y="5"/>
                      <a:pt x="2" y="6"/>
                      <a:pt x="2" y="8"/>
                    </a:cubicBezTo>
                    <a:cubicBezTo>
                      <a:pt x="5" y="4"/>
                      <a:pt x="8" y="8"/>
                      <a:pt x="9" y="9"/>
                    </a:cubicBezTo>
                    <a:cubicBezTo>
                      <a:pt x="8" y="10"/>
                      <a:pt x="11" y="14"/>
                      <a:pt x="7" y="1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1" y="19"/>
                      <a:pt x="2" y="31"/>
                      <a:pt x="3" y="42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6" y="38"/>
                      <a:pt x="6" y="40"/>
                      <a:pt x="7" y="42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1"/>
                      <a:pt x="14" y="43"/>
                      <a:pt x="12" y="42"/>
                    </a:cubicBezTo>
                    <a:cubicBezTo>
                      <a:pt x="14" y="44"/>
                      <a:pt x="16" y="44"/>
                      <a:pt x="18" y="43"/>
                    </a:cubicBezTo>
                    <a:cubicBezTo>
                      <a:pt x="20" y="46"/>
                      <a:pt x="17" y="47"/>
                      <a:pt x="21" y="50"/>
                    </a:cubicBezTo>
                    <a:cubicBezTo>
                      <a:pt x="27" y="44"/>
                      <a:pt x="17" y="45"/>
                      <a:pt x="22" y="38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2" name="Freeform 772">
                <a:extLst>
                  <a:ext uri="{FF2B5EF4-FFF2-40B4-BE49-F238E27FC236}">
                    <a16:creationId xmlns:a16="http://schemas.microsoft.com/office/drawing/2014/main" id="{E3DD35C9-C4CD-8A45-B101-7F2235E9D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3020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1 w 3"/>
                  <a:gd name="T5" fmla="*/ 2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3" name="Freeform 773">
                <a:extLst>
                  <a:ext uri="{FF2B5EF4-FFF2-40B4-BE49-F238E27FC236}">
                    <a16:creationId xmlns:a16="http://schemas.microsoft.com/office/drawing/2014/main" id="{9AC87C57-F344-044B-B3F9-097E87935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8" y="3017"/>
                <a:ext cx="3" cy="3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3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4" name="Freeform 774">
                <a:extLst>
                  <a:ext uri="{FF2B5EF4-FFF2-40B4-BE49-F238E27FC236}">
                    <a16:creationId xmlns:a16="http://schemas.microsoft.com/office/drawing/2014/main" id="{D22372E8-F534-2441-8FC0-351777614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" y="2989"/>
                <a:ext cx="2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5" name="Freeform 775">
                <a:extLst>
                  <a:ext uri="{FF2B5EF4-FFF2-40B4-BE49-F238E27FC236}">
                    <a16:creationId xmlns:a16="http://schemas.microsoft.com/office/drawing/2014/main" id="{1B82CAC1-C454-924F-8C08-AB50A7CE2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7" y="2971"/>
                <a:ext cx="11" cy="13"/>
              </a:xfrm>
              <a:custGeom>
                <a:avLst/>
                <a:gdLst>
                  <a:gd name="T0" fmla="*/ 0 w 13"/>
                  <a:gd name="T1" fmla="*/ 0 h 15"/>
                  <a:gd name="T2" fmla="*/ 0 w 13"/>
                  <a:gd name="T3" fmla="*/ 12 h 15"/>
                  <a:gd name="T4" fmla="*/ 12 w 13"/>
                  <a:gd name="T5" fmla="*/ 12 h 15"/>
                  <a:gd name="T6" fmla="*/ 5 w 13"/>
                  <a:gd name="T7" fmla="*/ 7 h 15"/>
                  <a:gd name="T8" fmla="*/ 5 w 13"/>
                  <a:gd name="T9" fmla="*/ 0 h 15"/>
                  <a:gd name="T10" fmla="*/ 0 w 13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0" y="0"/>
                    </a:moveTo>
                    <a:cubicBezTo>
                      <a:pt x="1" y="4"/>
                      <a:pt x="4" y="7"/>
                      <a:pt x="0" y="12"/>
                    </a:cubicBezTo>
                    <a:cubicBezTo>
                      <a:pt x="4" y="15"/>
                      <a:pt x="8" y="11"/>
                      <a:pt x="12" y="12"/>
                    </a:cubicBezTo>
                    <a:cubicBezTo>
                      <a:pt x="13" y="10"/>
                      <a:pt x="6" y="10"/>
                      <a:pt x="5" y="7"/>
                    </a:cubicBezTo>
                    <a:cubicBezTo>
                      <a:pt x="8" y="6"/>
                      <a:pt x="4" y="3"/>
                      <a:pt x="5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6" name="Freeform 776">
                <a:extLst>
                  <a:ext uri="{FF2B5EF4-FFF2-40B4-BE49-F238E27FC236}">
                    <a16:creationId xmlns:a16="http://schemas.microsoft.com/office/drawing/2014/main" id="{A3F01F7E-F0FF-F541-9A1A-93D7C06D9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2872"/>
                <a:ext cx="19" cy="103"/>
              </a:xfrm>
              <a:custGeom>
                <a:avLst/>
                <a:gdLst>
                  <a:gd name="T0" fmla="*/ 12 w 22"/>
                  <a:gd name="T1" fmla="*/ 98 h 119"/>
                  <a:gd name="T2" fmla="*/ 11 w 22"/>
                  <a:gd name="T3" fmla="*/ 92 h 119"/>
                  <a:gd name="T4" fmla="*/ 14 w 22"/>
                  <a:gd name="T5" fmla="*/ 95 h 119"/>
                  <a:gd name="T6" fmla="*/ 16 w 22"/>
                  <a:gd name="T7" fmla="*/ 90 h 119"/>
                  <a:gd name="T8" fmla="*/ 14 w 22"/>
                  <a:gd name="T9" fmla="*/ 90 h 119"/>
                  <a:gd name="T10" fmla="*/ 13 w 22"/>
                  <a:gd name="T11" fmla="*/ 79 h 119"/>
                  <a:gd name="T12" fmla="*/ 8 w 22"/>
                  <a:gd name="T13" fmla="*/ 77 h 119"/>
                  <a:gd name="T14" fmla="*/ 16 w 22"/>
                  <a:gd name="T15" fmla="*/ 70 h 119"/>
                  <a:gd name="T16" fmla="*/ 5 w 22"/>
                  <a:gd name="T17" fmla="*/ 72 h 119"/>
                  <a:gd name="T18" fmla="*/ 9 w 22"/>
                  <a:gd name="T19" fmla="*/ 60 h 119"/>
                  <a:gd name="T20" fmla="*/ 10 w 22"/>
                  <a:gd name="T21" fmla="*/ 62 h 119"/>
                  <a:gd name="T22" fmla="*/ 10 w 22"/>
                  <a:gd name="T23" fmla="*/ 56 h 119"/>
                  <a:gd name="T24" fmla="*/ 15 w 22"/>
                  <a:gd name="T25" fmla="*/ 56 h 119"/>
                  <a:gd name="T26" fmla="*/ 15 w 22"/>
                  <a:gd name="T27" fmla="*/ 46 h 119"/>
                  <a:gd name="T28" fmla="*/ 17 w 22"/>
                  <a:gd name="T29" fmla="*/ 47 h 119"/>
                  <a:gd name="T30" fmla="*/ 13 w 22"/>
                  <a:gd name="T31" fmla="*/ 28 h 119"/>
                  <a:gd name="T32" fmla="*/ 17 w 22"/>
                  <a:gd name="T33" fmla="*/ 26 h 119"/>
                  <a:gd name="T34" fmla="*/ 7 w 22"/>
                  <a:gd name="T35" fmla="*/ 27 h 119"/>
                  <a:gd name="T36" fmla="*/ 8 w 22"/>
                  <a:gd name="T37" fmla="*/ 20 h 119"/>
                  <a:gd name="T38" fmla="*/ 14 w 22"/>
                  <a:gd name="T39" fmla="*/ 22 h 119"/>
                  <a:gd name="T40" fmla="*/ 11 w 22"/>
                  <a:gd name="T41" fmla="*/ 17 h 119"/>
                  <a:gd name="T42" fmla="*/ 17 w 22"/>
                  <a:gd name="T43" fmla="*/ 14 h 119"/>
                  <a:gd name="T44" fmla="*/ 8 w 22"/>
                  <a:gd name="T45" fmla="*/ 6 h 119"/>
                  <a:gd name="T46" fmla="*/ 10 w 22"/>
                  <a:gd name="T47" fmla="*/ 1 h 119"/>
                  <a:gd name="T48" fmla="*/ 1 w 22"/>
                  <a:gd name="T49" fmla="*/ 5 h 119"/>
                  <a:gd name="T50" fmla="*/ 2 w 22"/>
                  <a:gd name="T51" fmla="*/ 31 h 119"/>
                  <a:gd name="T52" fmla="*/ 7 w 22"/>
                  <a:gd name="T53" fmla="*/ 38 h 119"/>
                  <a:gd name="T54" fmla="*/ 1 w 22"/>
                  <a:gd name="T55" fmla="*/ 39 h 119"/>
                  <a:gd name="T56" fmla="*/ 7 w 22"/>
                  <a:gd name="T57" fmla="*/ 39 h 119"/>
                  <a:gd name="T58" fmla="*/ 2 w 22"/>
                  <a:gd name="T59" fmla="*/ 43 h 119"/>
                  <a:gd name="T60" fmla="*/ 7 w 22"/>
                  <a:gd name="T61" fmla="*/ 46 h 119"/>
                  <a:gd name="T62" fmla="*/ 0 w 22"/>
                  <a:gd name="T63" fmla="*/ 48 h 119"/>
                  <a:gd name="T64" fmla="*/ 2 w 22"/>
                  <a:gd name="T65" fmla="*/ 90 h 119"/>
                  <a:gd name="T66" fmla="*/ 7 w 22"/>
                  <a:gd name="T67" fmla="*/ 89 h 119"/>
                  <a:gd name="T68" fmla="*/ 7 w 22"/>
                  <a:gd name="T69" fmla="*/ 105 h 119"/>
                  <a:gd name="T70" fmla="*/ 10 w 22"/>
                  <a:gd name="T71" fmla="*/ 107 h 119"/>
                  <a:gd name="T72" fmla="*/ 1 w 22"/>
                  <a:gd name="T73" fmla="*/ 107 h 119"/>
                  <a:gd name="T74" fmla="*/ 2 w 22"/>
                  <a:gd name="T75" fmla="*/ 112 h 119"/>
                  <a:gd name="T76" fmla="*/ 4 w 22"/>
                  <a:gd name="T77" fmla="*/ 109 h 119"/>
                  <a:gd name="T78" fmla="*/ 2 w 22"/>
                  <a:gd name="T79" fmla="*/ 114 h 119"/>
                  <a:gd name="T80" fmla="*/ 13 w 22"/>
                  <a:gd name="T81" fmla="*/ 111 h 119"/>
                  <a:gd name="T82" fmla="*/ 18 w 22"/>
                  <a:gd name="T83" fmla="*/ 98 h 119"/>
                  <a:gd name="T84" fmla="*/ 12 w 22"/>
                  <a:gd name="T85" fmla="*/ 9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9">
                    <a:moveTo>
                      <a:pt x="12" y="98"/>
                    </a:moveTo>
                    <a:cubicBezTo>
                      <a:pt x="12" y="96"/>
                      <a:pt x="9" y="93"/>
                      <a:pt x="11" y="92"/>
                    </a:cubicBezTo>
                    <a:cubicBezTo>
                      <a:pt x="14" y="92"/>
                      <a:pt x="14" y="93"/>
                      <a:pt x="14" y="95"/>
                    </a:cubicBezTo>
                    <a:cubicBezTo>
                      <a:pt x="19" y="94"/>
                      <a:pt x="13" y="92"/>
                      <a:pt x="16" y="90"/>
                    </a:cubicBezTo>
                    <a:cubicBezTo>
                      <a:pt x="16" y="90"/>
                      <a:pt x="15" y="91"/>
                      <a:pt x="14" y="90"/>
                    </a:cubicBezTo>
                    <a:cubicBezTo>
                      <a:pt x="15" y="84"/>
                      <a:pt x="10" y="87"/>
                      <a:pt x="13" y="79"/>
                    </a:cubicBezTo>
                    <a:cubicBezTo>
                      <a:pt x="11" y="78"/>
                      <a:pt x="11" y="77"/>
                      <a:pt x="8" y="77"/>
                    </a:cubicBezTo>
                    <a:cubicBezTo>
                      <a:pt x="12" y="73"/>
                      <a:pt x="12" y="75"/>
                      <a:pt x="16" y="70"/>
                    </a:cubicBezTo>
                    <a:cubicBezTo>
                      <a:pt x="14" y="70"/>
                      <a:pt x="9" y="72"/>
                      <a:pt x="5" y="72"/>
                    </a:cubicBezTo>
                    <a:cubicBezTo>
                      <a:pt x="11" y="65"/>
                      <a:pt x="4" y="64"/>
                      <a:pt x="9" y="60"/>
                    </a:cubicBezTo>
                    <a:cubicBezTo>
                      <a:pt x="9" y="60"/>
                      <a:pt x="10" y="61"/>
                      <a:pt x="10" y="62"/>
                    </a:cubicBezTo>
                    <a:cubicBezTo>
                      <a:pt x="16" y="62"/>
                      <a:pt x="8" y="58"/>
                      <a:pt x="10" y="56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4" y="53"/>
                      <a:pt x="11" y="49"/>
                      <a:pt x="15" y="46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3" y="41"/>
                      <a:pt x="15" y="34"/>
                      <a:pt x="13" y="28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3" y="18"/>
                      <a:pt x="15" y="33"/>
                      <a:pt x="7" y="27"/>
                    </a:cubicBezTo>
                    <a:cubicBezTo>
                      <a:pt x="17" y="27"/>
                      <a:pt x="4" y="24"/>
                      <a:pt x="8" y="20"/>
                    </a:cubicBezTo>
                    <a:cubicBezTo>
                      <a:pt x="12" y="18"/>
                      <a:pt x="10" y="24"/>
                      <a:pt x="14" y="22"/>
                    </a:cubicBezTo>
                    <a:cubicBezTo>
                      <a:pt x="9" y="21"/>
                      <a:pt x="13" y="19"/>
                      <a:pt x="11" y="17"/>
                    </a:cubicBezTo>
                    <a:cubicBezTo>
                      <a:pt x="16" y="18"/>
                      <a:pt x="12" y="13"/>
                      <a:pt x="17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1" y="5"/>
                      <a:pt x="11" y="3"/>
                      <a:pt x="10" y="1"/>
                    </a:cubicBezTo>
                    <a:cubicBezTo>
                      <a:pt x="10" y="5"/>
                      <a:pt x="3" y="0"/>
                      <a:pt x="1" y="5"/>
                    </a:cubicBezTo>
                    <a:cubicBezTo>
                      <a:pt x="3" y="12"/>
                      <a:pt x="5" y="23"/>
                      <a:pt x="2" y="31"/>
                    </a:cubicBezTo>
                    <a:cubicBezTo>
                      <a:pt x="9" y="32"/>
                      <a:pt x="2" y="37"/>
                      <a:pt x="7" y="38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3" y="45"/>
                      <a:pt x="5" y="38"/>
                      <a:pt x="7" y="39"/>
                    </a:cubicBezTo>
                    <a:cubicBezTo>
                      <a:pt x="8" y="42"/>
                      <a:pt x="4" y="43"/>
                      <a:pt x="2" y="43"/>
                    </a:cubicBezTo>
                    <a:cubicBezTo>
                      <a:pt x="1" y="47"/>
                      <a:pt x="4" y="44"/>
                      <a:pt x="7" y="46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60"/>
                      <a:pt x="7" y="77"/>
                      <a:pt x="2" y="90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4" y="96"/>
                      <a:pt x="16" y="100"/>
                      <a:pt x="7" y="105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8" y="106"/>
                      <a:pt x="4" y="108"/>
                      <a:pt x="1" y="107"/>
                    </a:cubicBezTo>
                    <a:cubicBezTo>
                      <a:pt x="2" y="108"/>
                      <a:pt x="0" y="110"/>
                      <a:pt x="2" y="112"/>
                    </a:cubicBezTo>
                    <a:cubicBezTo>
                      <a:pt x="4" y="109"/>
                      <a:pt x="4" y="109"/>
                      <a:pt x="4" y="109"/>
                    </a:cubicBezTo>
                    <a:cubicBezTo>
                      <a:pt x="8" y="111"/>
                      <a:pt x="5" y="114"/>
                      <a:pt x="2" y="114"/>
                    </a:cubicBezTo>
                    <a:cubicBezTo>
                      <a:pt x="6" y="119"/>
                      <a:pt x="10" y="112"/>
                      <a:pt x="13" y="111"/>
                    </a:cubicBezTo>
                    <a:cubicBezTo>
                      <a:pt x="5" y="104"/>
                      <a:pt x="22" y="104"/>
                      <a:pt x="18" y="98"/>
                    </a:cubicBezTo>
                    <a:cubicBezTo>
                      <a:pt x="16" y="94"/>
                      <a:pt x="14" y="98"/>
                      <a:pt x="12" y="9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7" name="Freeform 777">
                <a:extLst>
                  <a:ext uri="{FF2B5EF4-FFF2-40B4-BE49-F238E27FC236}">
                    <a16:creationId xmlns:a16="http://schemas.microsoft.com/office/drawing/2014/main" id="{D1AB96A5-9539-D145-B780-052F46E94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296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8" name="Freeform 778">
                <a:extLst>
                  <a:ext uri="{FF2B5EF4-FFF2-40B4-BE49-F238E27FC236}">
                    <a16:creationId xmlns:a16="http://schemas.microsoft.com/office/drawing/2014/main" id="{3A0A91B9-40A5-8A48-8FBB-8941246C1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2872"/>
                <a:ext cx="1" cy="1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9" name="Rectangle 779">
                <a:extLst>
                  <a:ext uri="{FF2B5EF4-FFF2-40B4-BE49-F238E27FC236}">
                    <a16:creationId xmlns:a16="http://schemas.microsoft.com/office/drawing/2014/main" id="{AC04437E-BB76-D541-8D28-4D6A1F2EC8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" y="2971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0" name="Freeform 780">
                <a:extLst>
                  <a:ext uri="{FF2B5EF4-FFF2-40B4-BE49-F238E27FC236}">
                    <a16:creationId xmlns:a16="http://schemas.microsoft.com/office/drawing/2014/main" id="{B2E18C9A-935B-CE43-A08D-CA39414AD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" y="297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1" name="Freeform 781">
                <a:extLst>
                  <a:ext uri="{FF2B5EF4-FFF2-40B4-BE49-F238E27FC236}">
                    <a16:creationId xmlns:a16="http://schemas.microsoft.com/office/drawing/2014/main" id="{FD8A6E17-7A36-B440-97A8-37890CB85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" y="285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2" name="Freeform 782">
                <a:extLst>
                  <a:ext uri="{FF2B5EF4-FFF2-40B4-BE49-F238E27FC236}">
                    <a16:creationId xmlns:a16="http://schemas.microsoft.com/office/drawing/2014/main" id="{F1EF459E-49C1-9A44-84BF-FE15A003E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3" y="281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3" name="Freeform 783">
                <a:extLst>
                  <a:ext uri="{FF2B5EF4-FFF2-40B4-BE49-F238E27FC236}">
                    <a16:creationId xmlns:a16="http://schemas.microsoft.com/office/drawing/2014/main" id="{E85FC296-5F8F-E244-BA40-0D2506630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2696"/>
                <a:ext cx="30" cy="175"/>
              </a:xfrm>
              <a:custGeom>
                <a:avLst/>
                <a:gdLst>
                  <a:gd name="T0" fmla="*/ 17 w 34"/>
                  <a:gd name="T1" fmla="*/ 7 h 203"/>
                  <a:gd name="T2" fmla="*/ 10 w 34"/>
                  <a:gd name="T3" fmla="*/ 4 h 203"/>
                  <a:gd name="T4" fmla="*/ 7 w 34"/>
                  <a:gd name="T5" fmla="*/ 11 h 203"/>
                  <a:gd name="T6" fmla="*/ 11 w 34"/>
                  <a:gd name="T7" fmla="*/ 22 h 203"/>
                  <a:gd name="T8" fmla="*/ 12 w 34"/>
                  <a:gd name="T9" fmla="*/ 45 h 203"/>
                  <a:gd name="T10" fmla="*/ 10 w 34"/>
                  <a:gd name="T11" fmla="*/ 59 h 203"/>
                  <a:gd name="T12" fmla="*/ 17 w 34"/>
                  <a:gd name="T13" fmla="*/ 79 h 203"/>
                  <a:gd name="T14" fmla="*/ 15 w 34"/>
                  <a:gd name="T15" fmla="*/ 83 h 203"/>
                  <a:gd name="T16" fmla="*/ 13 w 34"/>
                  <a:gd name="T17" fmla="*/ 94 h 203"/>
                  <a:gd name="T18" fmla="*/ 23 w 34"/>
                  <a:gd name="T19" fmla="*/ 98 h 203"/>
                  <a:gd name="T20" fmla="*/ 24 w 34"/>
                  <a:gd name="T21" fmla="*/ 108 h 203"/>
                  <a:gd name="T22" fmla="*/ 20 w 34"/>
                  <a:gd name="T23" fmla="*/ 117 h 203"/>
                  <a:gd name="T24" fmla="*/ 20 w 34"/>
                  <a:gd name="T25" fmla="*/ 130 h 203"/>
                  <a:gd name="T26" fmla="*/ 18 w 34"/>
                  <a:gd name="T27" fmla="*/ 144 h 203"/>
                  <a:gd name="T28" fmla="*/ 21 w 34"/>
                  <a:gd name="T29" fmla="*/ 155 h 203"/>
                  <a:gd name="T30" fmla="*/ 25 w 34"/>
                  <a:gd name="T31" fmla="*/ 163 h 203"/>
                  <a:gd name="T32" fmla="*/ 20 w 34"/>
                  <a:gd name="T33" fmla="*/ 166 h 203"/>
                  <a:gd name="T34" fmla="*/ 22 w 34"/>
                  <a:gd name="T35" fmla="*/ 174 h 203"/>
                  <a:gd name="T36" fmla="*/ 20 w 34"/>
                  <a:gd name="T37" fmla="*/ 202 h 203"/>
                  <a:gd name="T38" fmla="*/ 22 w 34"/>
                  <a:gd name="T39" fmla="*/ 188 h 203"/>
                  <a:gd name="T40" fmla="*/ 19 w 34"/>
                  <a:gd name="T41" fmla="*/ 185 h 203"/>
                  <a:gd name="T42" fmla="*/ 31 w 34"/>
                  <a:gd name="T43" fmla="*/ 182 h 203"/>
                  <a:gd name="T44" fmla="*/ 32 w 34"/>
                  <a:gd name="T45" fmla="*/ 178 h 203"/>
                  <a:gd name="T46" fmla="*/ 30 w 34"/>
                  <a:gd name="T47" fmla="*/ 168 h 203"/>
                  <a:gd name="T48" fmla="*/ 32 w 34"/>
                  <a:gd name="T49" fmla="*/ 160 h 203"/>
                  <a:gd name="T50" fmla="*/ 32 w 34"/>
                  <a:gd name="T51" fmla="*/ 147 h 203"/>
                  <a:gd name="T52" fmla="*/ 29 w 34"/>
                  <a:gd name="T53" fmla="*/ 136 h 203"/>
                  <a:gd name="T54" fmla="*/ 31 w 34"/>
                  <a:gd name="T55" fmla="*/ 136 h 203"/>
                  <a:gd name="T56" fmla="*/ 31 w 34"/>
                  <a:gd name="T57" fmla="*/ 133 h 203"/>
                  <a:gd name="T58" fmla="*/ 29 w 34"/>
                  <a:gd name="T59" fmla="*/ 124 h 203"/>
                  <a:gd name="T60" fmla="*/ 26 w 34"/>
                  <a:gd name="T61" fmla="*/ 115 h 203"/>
                  <a:gd name="T62" fmla="*/ 31 w 34"/>
                  <a:gd name="T63" fmla="*/ 112 h 203"/>
                  <a:gd name="T64" fmla="*/ 31 w 34"/>
                  <a:gd name="T65" fmla="*/ 101 h 203"/>
                  <a:gd name="T66" fmla="*/ 26 w 34"/>
                  <a:gd name="T67" fmla="*/ 96 h 203"/>
                  <a:gd name="T68" fmla="*/ 23 w 34"/>
                  <a:gd name="T69" fmla="*/ 83 h 203"/>
                  <a:gd name="T70" fmla="*/ 21 w 34"/>
                  <a:gd name="T71" fmla="*/ 64 h 203"/>
                  <a:gd name="T72" fmla="*/ 22 w 34"/>
                  <a:gd name="T73" fmla="*/ 59 h 203"/>
                  <a:gd name="T74" fmla="*/ 20 w 34"/>
                  <a:gd name="T75" fmla="*/ 38 h 203"/>
                  <a:gd name="T76" fmla="*/ 14 w 34"/>
                  <a:gd name="T77" fmla="*/ 46 h 203"/>
                  <a:gd name="T78" fmla="*/ 23 w 34"/>
                  <a:gd name="T79" fmla="*/ 36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203">
                    <a:moveTo>
                      <a:pt x="24" y="17"/>
                    </a:moveTo>
                    <a:cubicBezTo>
                      <a:pt x="22" y="14"/>
                      <a:pt x="21" y="10"/>
                      <a:pt x="17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6"/>
                      <a:pt x="14" y="0"/>
                      <a:pt x="10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6" y="9"/>
                      <a:pt x="8" y="8"/>
                      <a:pt x="7" y="11"/>
                    </a:cubicBezTo>
                    <a:cubicBezTo>
                      <a:pt x="8" y="15"/>
                      <a:pt x="17" y="17"/>
                      <a:pt x="15" y="21"/>
                    </a:cubicBezTo>
                    <a:cubicBezTo>
                      <a:pt x="15" y="22"/>
                      <a:pt x="13" y="22"/>
                      <a:pt x="11" y="22"/>
                    </a:cubicBezTo>
                    <a:cubicBezTo>
                      <a:pt x="10" y="25"/>
                      <a:pt x="17" y="26"/>
                      <a:pt x="18" y="29"/>
                    </a:cubicBezTo>
                    <a:cubicBezTo>
                      <a:pt x="0" y="30"/>
                      <a:pt x="23" y="39"/>
                      <a:pt x="12" y="45"/>
                    </a:cubicBezTo>
                    <a:cubicBezTo>
                      <a:pt x="13" y="48"/>
                      <a:pt x="12" y="52"/>
                      <a:pt x="15" y="56"/>
                    </a:cubicBezTo>
                    <a:cubicBezTo>
                      <a:pt x="11" y="54"/>
                      <a:pt x="15" y="60"/>
                      <a:pt x="10" y="59"/>
                    </a:cubicBezTo>
                    <a:cubicBezTo>
                      <a:pt x="20" y="60"/>
                      <a:pt x="6" y="71"/>
                      <a:pt x="19" y="72"/>
                    </a:cubicBezTo>
                    <a:cubicBezTo>
                      <a:pt x="15" y="77"/>
                      <a:pt x="20" y="72"/>
                      <a:pt x="17" y="79"/>
                    </a:cubicBezTo>
                    <a:cubicBezTo>
                      <a:pt x="15" y="79"/>
                      <a:pt x="15" y="77"/>
                      <a:pt x="15" y="77"/>
                    </a:cubicBezTo>
                    <a:cubicBezTo>
                      <a:pt x="12" y="80"/>
                      <a:pt x="20" y="81"/>
                      <a:pt x="15" y="83"/>
                    </a:cubicBezTo>
                    <a:cubicBezTo>
                      <a:pt x="14" y="88"/>
                      <a:pt x="18" y="84"/>
                      <a:pt x="22" y="87"/>
                    </a:cubicBezTo>
                    <a:cubicBezTo>
                      <a:pt x="20" y="92"/>
                      <a:pt x="18" y="91"/>
                      <a:pt x="13" y="94"/>
                    </a:cubicBezTo>
                    <a:cubicBezTo>
                      <a:pt x="19" y="94"/>
                      <a:pt x="16" y="98"/>
                      <a:pt x="20" y="100"/>
                    </a:cubicBezTo>
                    <a:cubicBezTo>
                      <a:pt x="20" y="100"/>
                      <a:pt x="21" y="96"/>
                      <a:pt x="23" y="98"/>
                    </a:cubicBezTo>
                    <a:cubicBezTo>
                      <a:pt x="23" y="105"/>
                      <a:pt x="28" y="103"/>
                      <a:pt x="29" y="109"/>
                    </a:cubicBezTo>
                    <a:cubicBezTo>
                      <a:pt x="23" y="112"/>
                      <a:pt x="29" y="103"/>
                      <a:pt x="24" y="108"/>
                    </a:cubicBezTo>
                    <a:cubicBezTo>
                      <a:pt x="21" y="105"/>
                      <a:pt x="21" y="102"/>
                      <a:pt x="16" y="100"/>
                    </a:cubicBezTo>
                    <a:cubicBezTo>
                      <a:pt x="16" y="105"/>
                      <a:pt x="17" y="111"/>
                      <a:pt x="20" y="117"/>
                    </a:cubicBezTo>
                    <a:cubicBezTo>
                      <a:pt x="19" y="120"/>
                      <a:pt x="16" y="115"/>
                      <a:pt x="16" y="117"/>
                    </a:cubicBezTo>
                    <a:cubicBezTo>
                      <a:pt x="13" y="123"/>
                      <a:pt x="23" y="126"/>
                      <a:pt x="20" y="130"/>
                    </a:cubicBezTo>
                    <a:cubicBezTo>
                      <a:pt x="16" y="129"/>
                      <a:pt x="16" y="129"/>
                      <a:pt x="16" y="129"/>
                    </a:cubicBezTo>
                    <a:cubicBezTo>
                      <a:pt x="21" y="132"/>
                      <a:pt x="16" y="139"/>
                      <a:pt x="18" y="144"/>
                    </a:cubicBezTo>
                    <a:cubicBezTo>
                      <a:pt x="20" y="143"/>
                      <a:pt x="21" y="143"/>
                      <a:pt x="22" y="143"/>
                    </a:cubicBezTo>
                    <a:cubicBezTo>
                      <a:pt x="14" y="143"/>
                      <a:pt x="27" y="150"/>
                      <a:pt x="21" y="155"/>
                    </a:cubicBezTo>
                    <a:cubicBezTo>
                      <a:pt x="26" y="155"/>
                      <a:pt x="30" y="159"/>
                      <a:pt x="30" y="163"/>
                    </a:cubicBezTo>
                    <a:cubicBezTo>
                      <a:pt x="29" y="164"/>
                      <a:pt x="26" y="163"/>
                      <a:pt x="25" y="163"/>
                    </a:cubicBezTo>
                    <a:cubicBezTo>
                      <a:pt x="28" y="158"/>
                      <a:pt x="19" y="159"/>
                      <a:pt x="16" y="155"/>
                    </a:cubicBezTo>
                    <a:cubicBezTo>
                      <a:pt x="19" y="158"/>
                      <a:pt x="16" y="163"/>
                      <a:pt x="20" y="166"/>
                    </a:cubicBezTo>
                    <a:cubicBezTo>
                      <a:pt x="16" y="165"/>
                      <a:pt x="16" y="165"/>
                      <a:pt x="16" y="165"/>
                    </a:cubicBezTo>
                    <a:cubicBezTo>
                      <a:pt x="15" y="170"/>
                      <a:pt x="26" y="169"/>
                      <a:pt x="22" y="174"/>
                    </a:cubicBezTo>
                    <a:cubicBezTo>
                      <a:pt x="18" y="173"/>
                      <a:pt x="18" y="173"/>
                      <a:pt x="18" y="173"/>
                    </a:cubicBezTo>
                    <a:cubicBezTo>
                      <a:pt x="19" y="183"/>
                      <a:pt x="13" y="194"/>
                      <a:pt x="20" y="202"/>
                    </a:cubicBezTo>
                    <a:cubicBezTo>
                      <a:pt x="23" y="203"/>
                      <a:pt x="29" y="199"/>
                      <a:pt x="31" y="198"/>
                    </a:cubicBezTo>
                    <a:cubicBezTo>
                      <a:pt x="29" y="194"/>
                      <a:pt x="24" y="191"/>
                      <a:pt x="22" y="188"/>
                    </a:cubicBezTo>
                    <a:cubicBezTo>
                      <a:pt x="27" y="188"/>
                      <a:pt x="27" y="188"/>
                      <a:pt x="27" y="188"/>
                    </a:cubicBezTo>
                    <a:cubicBezTo>
                      <a:pt x="24" y="187"/>
                      <a:pt x="22" y="183"/>
                      <a:pt x="19" y="185"/>
                    </a:cubicBezTo>
                    <a:cubicBezTo>
                      <a:pt x="16" y="182"/>
                      <a:pt x="23" y="183"/>
                      <a:pt x="20" y="180"/>
                    </a:cubicBezTo>
                    <a:cubicBezTo>
                      <a:pt x="26" y="180"/>
                      <a:pt x="26" y="182"/>
                      <a:pt x="31" y="182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30" y="180"/>
                      <a:pt x="30" y="177"/>
                      <a:pt x="32" y="178"/>
                    </a:cubicBezTo>
                    <a:cubicBezTo>
                      <a:pt x="25" y="173"/>
                      <a:pt x="34" y="171"/>
                      <a:pt x="31" y="165"/>
                    </a:cubicBezTo>
                    <a:cubicBezTo>
                      <a:pt x="30" y="168"/>
                      <a:pt x="30" y="168"/>
                      <a:pt x="30" y="168"/>
                    </a:cubicBezTo>
                    <a:cubicBezTo>
                      <a:pt x="27" y="168"/>
                      <a:pt x="28" y="167"/>
                      <a:pt x="27" y="165"/>
                    </a:cubicBezTo>
                    <a:cubicBezTo>
                      <a:pt x="31" y="164"/>
                      <a:pt x="30" y="163"/>
                      <a:pt x="32" y="160"/>
                    </a:cubicBezTo>
                    <a:cubicBezTo>
                      <a:pt x="30" y="158"/>
                      <a:pt x="25" y="156"/>
                      <a:pt x="25" y="153"/>
                    </a:cubicBezTo>
                    <a:cubicBezTo>
                      <a:pt x="30" y="154"/>
                      <a:pt x="28" y="148"/>
                      <a:pt x="32" y="147"/>
                    </a:cubicBezTo>
                    <a:cubicBezTo>
                      <a:pt x="27" y="146"/>
                      <a:pt x="30" y="141"/>
                      <a:pt x="27" y="140"/>
                    </a:cubicBezTo>
                    <a:cubicBezTo>
                      <a:pt x="26" y="139"/>
                      <a:pt x="26" y="136"/>
                      <a:pt x="29" y="136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1" y="136"/>
                      <a:pt x="31" y="136"/>
                      <a:pt x="31" y="136"/>
                    </a:cubicBezTo>
                    <a:cubicBezTo>
                      <a:pt x="32" y="136"/>
                      <a:pt x="32" y="136"/>
                      <a:pt x="32" y="136"/>
                    </a:cubicBezTo>
                    <a:cubicBezTo>
                      <a:pt x="32" y="135"/>
                      <a:pt x="28" y="135"/>
                      <a:pt x="31" y="133"/>
                    </a:cubicBezTo>
                    <a:cubicBezTo>
                      <a:pt x="32" y="133"/>
                      <a:pt x="32" y="134"/>
                      <a:pt x="33" y="134"/>
                    </a:cubicBezTo>
                    <a:cubicBezTo>
                      <a:pt x="33" y="130"/>
                      <a:pt x="24" y="127"/>
                      <a:pt x="29" y="124"/>
                    </a:cubicBezTo>
                    <a:cubicBezTo>
                      <a:pt x="26" y="123"/>
                      <a:pt x="26" y="118"/>
                      <a:pt x="20" y="120"/>
                    </a:cubicBezTo>
                    <a:cubicBezTo>
                      <a:pt x="22" y="118"/>
                      <a:pt x="27" y="119"/>
                      <a:pt x="26" y="115"/>
                    </a:cubicBezTo>
                    <a:cubicBezTo>
                      <a:pt x="21" y="113"/>
                      <a:pt x="28" y="111"/>
                      <a:pt x="25" y="109"/>
                    </a:cubicBezTo>
                    <a:cubicBezTo>
                      <a:pt x="30" y="112"/>
                      <a:pt x="26" y="109"/>
                      <a:pt x="31" y="112"/>
                    </a:cubicBezTo>
                    <a:cubicBezTo>
                      <a:pt x="33" y="109"/>
                      <a:pt x="26" y="106"/>
                      <a:pt x="27" y="102"/>
                    </a:cubicBezTo>
                    <a:cubicBezTo>
                      <a:pt x="31" y="101"/>
                      <a:pt x="31" y="101"/>
                      <a:pt x="31" y="101"/>
                    </a:cubicBezTo>
                    <a:cubicBezTo>
                      <a:pt x="29" y="99"/>
                      <a:pt x="25" y="98"/>
                      <a:pt x="29" y="96"/>
                    </a:cubicBezTo>
                    <a:cubicBezTo>
                      <a:pt x="26" y="96"/>
                      <a:pt x="26" y="96"/>
                      <a:pt x="26" y="96"/>
                    </a:cubicBezTo>
                    <a:cubicBezTo>
                      <a:pt x="28" y="93"/>
                      <a:pt x="26" y="90"/>
                      <a:pt x="30" y="86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30" y="78"/>
                      <a:pt x="24" y="72"/>
                      <a:pt x="18" y="68"/>
                    </a:cubicBezTo>
                    <a:cubicBezTo>
                      <a:pt x="18" y="67"/>
                      <a:pt x="19" y="64"/>
                      <a:pt x="21" y="64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3" y="63"/>
                      <a:pt x="27" y="60"/>
                      <a:pt x="22" y="59"/>
                    </a:cubicBezTo>
                    <a:cubicBezTo>
                      <a:pt x="20" y="56"/>
                      <a:pt x="25" y="57"/>
                      <a:pt x="26" y="55"/>
                    </a:cubicBezTo>
                    <a:cubicBezTo>
                      <a:pt x="18" y="50"/>
                      <a:pt x="32" y="39"/>
                      <a:pt x="20" y="38"/>
                    </a:cubicBezTo>
                    <a:cubicBezTo>
                      <a:pt x="20" y="40"/>
                      <a:pt x="17" y="44"/>
                      <a:pt x="18" y="48"/>
                    </a:cubicBezTo>
                    <a:cubicBezTo>
                      <a:pt x="17" y="47"/>
                      <a:pt x="14" y="48"/>
                      <a:pt x="14" y="46"/>
                    </a:cubicBezTo>
                    <a:cubicBezTo>
                      <a:pt x="13" y="42"/>
                      <a:pt x="18" y="40"/>
                      <a:pt x="16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31" y="29"/>
                      <a:pt x="13" y="23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4" name="Freeform 784">
                <a:extLst>
                  <a:ext uri="{FF2B5EF4-FFF2-40B4-BE49-F238E27FC236}">
                    <a16:creationId xmlns:a16="http://schemas.microsoft.com/office/drawing/2014/main" id="{0BB376CB-6716-F244-B2E4-AB85F4D19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" y="2753"/>
                <a:ext cx="3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1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5" name="Freeform 785">
                <a:extLst>
                  <a:ext uri="{FF2B5EF4-FFF2-40B4-BE49-F238E27FC236}">
                    <a16:creationId xmlns:a16="http://schemas.microsoft.com/office/drawing/2014/main" id="{EE995292-7C4D-7142-81BB-882072204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2753"/>
                <a:ext cx="2" cy="1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6" name="Freeform 786">
                <a:extLst>
                  <a:ext uri="{FF2B5EF4-FFF2-40B4-BE49-F238E27FC236}">
                    <a16:creationId xmlns:a16="http://schemas.microsoft.com/office/drawing/2014/main" id="{758C9768-DE52-1B48-BEE0-EB5AE6517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" y="2697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1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7" name="Freeform 787">
                <a:extLst>
                  <a:ext uri="{FF2B5EF4-FFF2-40B4-BE49-F238E27FC236}">
                    <a16:creationId xmlns:a16="http://schemas.microsoft.com/office/drawing/2014/main" id="{73D6A2B9-C16B-894A-8254-492E00B97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4" y="2697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8" name="Freeform 788">
                <a:extLst>
                  <a:ext uri="{FF2B5EF4-FFF2-40B4-BE49-F238E27FC236}">
                    <a16:creationId xmlns:a16="http://schemas.microsoft.com/office/drawing/2014/main" id="{DA4C1122-EC3A-EE4C-807D-99B72833C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" y="2606"/>
                <a:ext cx="23" cy="91"/>
              </a:xfrm>
              <a:custGeom>
                <a:avLst/>
                <a:gdLst>
                  <a:gd name="T0" fmla="*/ 14 w 26"/>
                  <a:gd name="T1" fmla="*/ 18 h 106"/>
                  <a:gd name="T2" fmla="*/ 9 w 26"/>
                  <a:gd name="T3" fmla="*/ 13 h 106"/>
                  <a:gd name="T4" fmla="*/ 13 w 26"/>
                  <a:gd name="T5" fmla="*/ 9 h 106"/>
                  <a:gd name="T6" fmla="*/ 5 w 26"/>
                  <a:gd name="T7" fmla="*/ 2 h 106"/>
                  <a:gd name="T8" fmla="*/ 10 w 26"/>
                  <a:gd name="T9" fmla="*/ 52 h 106"/>
                  <a:gd name="T10" fmla="*/ 6 w 26"/>
                  <a:gd name="T11" fmla="*/ 49 h 106"/>
                  <a:gd name="T12" fmla="*/ 12 w 26"/>
                  <a:gd name="T13" fmla="*/ 68 h 106"/>
                  <a:gd name="T14" fmla="*/ 6 w 26"/>
                  <a:gd name="T15" fmla="*/ 67 h 106"/>
                  <a:gd name="T16" fmla="*/ 8 w 26"/>
                  <a:gd name="T17" fmla="*/ 79 h 106"/>
                  <a:gd name="T18" fmla="*/ 11 w 26"/>
                  <a:gd name="T19" fmla="*/ 78 h 106"/>
                  <a:gd name="T20" fmla="*/ 10 w 26"/>
                  <a:gd name="T21" fmla="*/ 81 h 106"/>
                  <a:gd name="T22" fmla="*/ 11 w 26"/>
                  <a:gd name="T23" fmla="*/ 80 h 106"/>
                  <a:gd name="T24" fmla="*/ 11 w 26"/>
                  <a:gd name="T25" fmla="*/ 88 h 106"/>
                  <a:gd name="T26" fmla="*/ 10 w 26"/>
                  <a:gd name="T27" fmla="*/ 86 h 106"/>
                  <a:gd name="T28" fmla="*/ 12 w 26"/>
                  <a:gd name="T29" fmla="*/ 91 h 106"/>
                  <a:gd name="T30" fmla="*/ 8 w 26"/>
                  <a:gd name="T31" fmla="*/ 91 h 106"/>
                  <a:gd name="T32" fmla="*/ 14 w 26"/>
                  <a:gd name="T33" fmla="*/ 105 h 106"/>
                  <a:gd name="T34" fmla="*/ 18 w 26"/>
                  <a:gd name="T35" fmla="*/ 106 h 106"/>
                  <a:gd name="T36" fmla="*/ 15 w 26"/>
                  <a:gd name="T37" fmla="*/ 94 h 106"/>
                  <a:gd name="T38" fmla="*/ 15 w 26"/>
                  <a:gd name="T39" fmla="*/ 95 h 106"/>
                  <a:gd name="T40" fmla="*/ 13 w 26"/>
                  <a:gd name="T41" fmla="*/ 88 h 106"/>
                  <a:gd name="T42" fmla="*/ 19 w 26"/>
                  <a:gd name="T43" fmla="*/ 92 h 106"/>
                  <a:gd name="T44" fmla="*/ 22 w 26"/>
                  <a:gd name="T45" fmla="*/ 80 h 106"/>
                  <a:gd name="T46" fmla="*/ 23 w 26"/>
                  <a:gd name="T47" fmla="*/ 80 h 106"/>
                  <a:gd name="T48" fmla="*/ 21 w 26"/>
                  <a:gd name="T49" fmla="*/ 77 h 106"/>
                  <a:gd name="T50" fmla="*/ 18 w 26"/>
                  <a:gd name="T51" fmla="*/ 79 h 106"/>
                  <a:gd name="T52" fmla="*/ 11 w 26"/>
                  <a:gd name="T53" fmla="*/ 77 h 106"/>
                  <a:gd name="T54" fmla="*/ 12 w 26"/>
                  <a:gd name="T55" fmla="*/ 72 h 106"/>
                  <a:gd name="T56" fmla="*/ 17 w 26"/>
                  <a:gd name="T57" fmla="*/ 75 h 106"/>
                  <a:gd name="T58" fmla="*/ 14 w 26"/>
                  <a:gd name="T59" fmla="*/ 72 h 106"/>
                  <a:gd name="T60" fmla="*/ 21 w 26"/>
                  <a:gd name="T61" fmla="*/ 69 h 106"/>
                  <a:gd name="T62" fmla="*/ 15 w 26"/>
                  <a:gd name="T63" fmla="*/ 68 h 106"/>
                  <a:gd name="T64" fmla="*/ 14 w 26"/>
                  <a:gd name="T65" fmla="*/ 48 h 106"/>
                  <a:gd name="T66" fmla="*/ 18 w 26"/>
                  <a:gd name="T67" fmla="*/ 51 h 106"/>
                  <a:gd name="T68" fmla="*/ 14 w 26"/>
                  <a:gd name="T69" fmla="*/ 47 h 106"/>
                  <a:gd name="T70" fmla="*/ 15 w 26"/>
                  <a:gd name="T71" fmla="*/ 34 h 106"/>
                  <a:gd name="T72" fmla="*/ 12 w 26"/>
                  <a:gd name="T73" fmla="*/ 35 h 106"/>
                  <a:gd name="T74" fmla="*/ 13 w 26"/>
                  <a:gd name="T75" fmla="*/ 22 h 106"/>
                  <a:gd name="T76" fmla="*/ 13 w 26"/>
                  <a:gd name="T77" fmla="*/ 22 h 106"/>
                  <a:gd name="T78" fmla="*/ 7 w 26"/>
                  <a:gd name="T79" fmla="*/ 16 h 106"/>
                  <a:gd name="T80" fmla="*/ 14 w 26"/>
                  <a:gd name="T81" fmla="*/ 1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6">
                    <a:moveTo>
                      <a:pt x="14" y="18"/>
                    </a:moveTo>
                    <a:cubicBezTo>
                      <a:pt x="9" y="13"/>
                      <a:pt x="9" y="13"/>
                      <a:pt x="9" y="13"/>
                    </a:cubicBezTo>
                    <a:cubicBezTo>
                      <a:pt x="11" y="12"/>
                      <a:pt x="9" y="7"/>
                      <a:pt x="13" y="9"/>
                    </a:cubicBezTo>
                    <a:cubicBezTo>
                      <a:pt x="7" y="6"/>
                      <a:pt x="13" y="0"/>
                      <a:pt x="5" y="2"/>
                    </a:cubicBezTo>
                    <a:cubicBezTo>
                      <a:pt x="7" y="16"/>
                      <a:pt x="2" y="36"/>
                      <a:pt x="10" y="52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13" y="58"/>
                      <a:pt x="0" y="61"/>
                      <a:pt x="12" y="68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4" y="71"/>
                      <a:pt x="15" y="74"/>
                      <a:pt x="8" y="79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1" y="79"/>
                      <a:pt x="10" y="80"/>
                      <a:pt x="10" y="81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3" y="83"/>
                      <a:pt x="13" y="85"/>
                      <a:pt x="11" y="88"/>
                    </a:cubicBezTo>
                    <a:cubicBezTo>
                      <a:pt x="9" y="88"/>
                      <a:pt x="11" y="86"/>
                      <a:pt x="10" y="86"/>
                    </a:cubicBezTo>
                    <a:cubicBezTo>
                      <a:pt x="8" y="87"/>
                      <a:pt x="12" y="89"/>
                      <a:pt x="12" y="91"/>
                    </a:cubicBezTo>
                    <a:cubicBezTo>
                      <a:pt x="10" y="93"/>
                      <a:pt x="9" y="91"/>
                      <a:pt x="8" y="91"/>
                    </a:cubicBezTo>
                    <a:cubicBezTo>
                      <a:pt x="11" y="97"/>
                      <a:pt x="5" y="101"/>
                      <a:pt x="14" y="105"/>
                    </a:cubicBezTo>
                    <a:cubicBezTo>
                      <a:pt x="16" y="105"/>
                      <a:pt x="17" y="103"/>
                      <a:pt x="18" y="106"/>
                    </a:cubicBezTo>
                    <a:cubicBezTo>
                      <a:pt x="21" y="101"/>
                      <a:pt x="17" y="98"/>
                      <a:pt x="15" y="94"/>
                    </a:cubicBezTo>
                    <a:cubicBezTo>
                      <a:pt x="15" y="95"/>
                      <a:pt x="15" y="95"/>
                      <a:pt x="15" y="95"/>
                    </a:cubicBezTo>
                    <a:cubicBezTo>
                      <a:pt x="5" y="92"/>
                      <a:pt x="17" y="93"/>
                      <a:pt x="13" y="88"/>
                    </a:cubicBezTo>
                    <a:cubicBezTo>
                      <a:pt x="17" y="89"/>
                      <a:pt x="17" y="91"/>
                      <a:pt x="19" y="92"/>
                    </a:cubicBezTo>
                    <a:cubicBezTo>
                      <a:pt x="26" y="86"/>
                      <a:pt x="13" y="84"/>
                      <a:pt x="22" y="80"/>
                    </a:cubicBezTo>
                    <a:cubicBezTo>
                      <a:pt x="23" y="80"/>
                      <a:pt x="23" y="80"/>
                      <a:pt x="23" y="80"/>
                    </a:cubicBezTo>
                    <a:cubicBezTo>
                      <a:pt x="23" y="79"/>
                      <a:pt x="22" y="78"/>
                      <a:pt x="21" y="77"/>
                    </a:cubicBezTo>
                    <a:cubicBezTo>
                      <a:pt x="20" y="77"/>
                      <a:pt x="19" y="78"/>
                      <a:pt x="18" y="79"/>
                    </a:cubicBezTo>
                    <a:cubicBezTo>
                      <a:pt x="17" y="78"/>
                      <a:pt x="13" y="77"/>
                      <a:pt x="11" y="77"/>
                    </a:cubicBezTo>
                    <a:cubicBezTo>
                      <a:pt x="16" y="75"/>
                      <a:pt x="9" y="75"/>
                      <a:pt x="12" y="72"/>
                    </a:cubicBezTo>
                    <a:cubicBezTo>
                      <a:pt x="15" y="72"/>
                      <a:pt x="15" y="74"/>
                      <a:pt x="17" y="75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0"/>
                      <a:pt x="19" y="70"/>
                      <a:pt x="21" y="69"/>
                    </a:cubicBezTo>
                    <a:cubicBezTo>
                      <a:pt x="18" y="66"/>
                      <a:pt x="19" y="70"/>
                      <a:pt x="15" y="68"/>
                    </a:cubicBezTo>
                    <a:cubicBezTo>
                      <a:pt x="19" y="65"/>
                      <a:pt x="18" y="53"/>
                      <a:pt x="14" y="48"/>
                    </a:cubicBezTo>
                    <a:cubicBezTo>
                      <a:pt x="15" y="50"/>
                      <a:pt x="18" y="48"/>
                      <a:pt x="18" y="51"/>
                    </a:cubicBezTo>
                    <a:cubicBezTo>
                      <a:pt x="18" y="50"/>
                      <a:pt x="16" y="47"/>
                      <a:pt x="14" y="47"/>
                    </a:cubicBezTo>
                    <a:cubicBezTo>
                      <a:pt x="11" y="43"/>
                      <a:pt x="13" y="38"/>
                      <a:pt x="15" y="34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7" y="32"/>
                      <a:pt x="16" y="28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0"/>
                      <a:pt x="5" y="19"/>
                      <a:pt x="7" y="16"/>
                    </a:cubicBezTo>
                    <a:cubicBezTo>
                      <a:pt x="10" y="17"/>
                      <a:pt x="10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9" name="Freeform 789">
                <a:extLst>
                  <a:ext uri="{FF2B5EF4-FFF2-40B4-BE49-F238E27FC236}">
                    <a16:creationId xmlns:a16="http://schemas.microsoft.com/office/drawing/2014/main" id="{23F54C3D-2486-4B41-80F1-84AAD0A2D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2603"/>
                <a:ext cx="8" cy="4"/>
              </a:xfrm>
              <a:custGeom>
                <a:avLst/>
                <a:gdLst>
                  <a:gd name="T0" fmla="*/ 4 w 9"/>
                  <a:gd name="T1" fmla="*/ 3 h 5"/>
                  <a:gd name="T2" fmla="*/ 8 w 9"/>
                  <a:gd name="T3" fmla="*/ 5 h 5"/>
                  <a:gd name="T4" fmla="*/ 1 w 9"/>
                  <a:gd name="T5" fmla="*/ 1 h 5"/>
                  <a:gd name="T6" fmla="*/ 3 w 9"/>
                  <a:gd name="T7" fmla="*/ 4 h 5"/>
                  <a:gd name="T8" fmla="*/ 4 w 9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4" y="3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9" y="3"/>
                      <a:pt x="4" y="0"/>
                      <a:pt x="1" y="1"/>
                    </a:cubicBezTo>
                    <a:cubicBezTo>
                      <a:pt x="2" y="2"/>
                      <a:pt x="0" y="4"/>
                      <a:pt x="3" y="4"/>
                    </a:cubicBezTo>
                    <a:cubicBezTo>
                      <a:pt x="3" y="4"/>
                      <a:pt x="5" y="4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0" name="Freeform 790">
                <a:extLst>
                  <a:ext uri="{FF2B5EF4-FFF2-40B4-BE49-F238E27FC236}">
                    <a16:creationId xmlns:a16="http://schemas.microsoft.com/office/drawing/2014/main" id="{A3674031-F493-3445-AECB-0B1D237E4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2557"/>
                <a:ext cx="16" cy="46"/>
              </a:xfrm>
              <a:custGeom>
                <a:avLst/>
                <a:gdLst>
                  <a:gd name="T0" fmla="*/ 10 w 19"/>
                  <a:gd name="T1" fmla="*/ 19 h 54"/>
                  <a:gd name="T2" fmla="*/ 6 w 19"/>
                  <a:gd name="T3" fmla="*/ 18 h 54"/>
                  <a:gd name="T4" fmla="*/ 5 w 19"/>
                  <a:gd name="T5" fmla="*/ 39 h 54"/>
                  <a:gd name="T6" fmla="*/ 11 w 19"/>
                  <a:gd name="T7" fmla="*/ 45 h 54"/>
                  <a:gd name="T8" fmla="*/ 7 w 19"/>
                  <a:gd name="T9" fmla="*/ 47 h 54"/>
                  <a:gd name="T10" fmla="*/ 12 w 19"/>
                  <a:gd name="T11" fmla="*/ 52 h 54"/>
                  <a:gd name="T12" fmla="*/ 10 w 19"/>
                  <a:gd name="T13" fmla="*/ 49 h 54"/>
                  <a:gd name="T14" fmla="*/ 12 w 19"/>
                  <a:gd name="T15" fmla="*/ 49 h 54"/>
                  <a:gd name="T16" fmla="*/ 12 w 19"/>
                  <a:gd name="T17" fmla="*/ 46 h 54"/>
                  <a:gd name="T18" fmla="*/ 14 w 19"/>
                  <a:gd name="T19" fmla="*/ 47 h 54"/>
                  <a:gd name="T20" fmla="*/ 9 w 19"/>
                  <a:gd name="T21" fmla="*/ 38 h 54"/>
                  <a:gd name="T22" fmla="*/ 14 w 19"/>
                  <a:gd name="T23" fmla="*/ 38 h 54"/>
                  <a:gd name="T24" fmla="*/ 16 w 19"/>
                  <a:gd name="T25" fmla="*/ 28 h 54"/>
                  <a:gd name="T26" fmla="*/ 15 w 19"/>
                  <a:gd name="T27" fmla="*/ 29 h 54"/>
                  <a:gd name="T28" fmla="*/ 10 w 19"/>
                  <a:gd name="T29" fmla="*/ 30 h 54"/>
                  <a:gd name="T30" fmla="*/ 16 w 19"/>
                  <a:gd name="T31" fmla="*/ 27 h 54"/>
                  <a:gd name="T32" fmla="*/ 14 w 19"/>
                  <a:gd name="T33" fmla="*/ 9 h 54"/>
                  <a:gd name="T34" fmla="*/ 7 w 19"/>
                  <a:gd name="T35" fmla="*/ 5 h 54"/>
                  <a:gd name="T36" fmla="*/ 12 w 19"/>
                  <a:gd name="T37" fmla="*/ 7 h 54"/>
                  <a:gd name="T38" fmla="*/ 13 w 19"/>
                  <a:gd name="T39" fmla="*/ 3 h 54"/>
                  <a:gd name="T40" fmla="*/ 4 w 19"/>
                  <a:gd name="T41" fmla="*/ 0 h 54"/>
                  <a:gd name="T42" fmla="*/ 10 w 19"/>
                  <a:gd name="T43" fmla="*/ 1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54">
                    <a:moveTo>
                      <a:pt x="10" y="19"/>
                    </a:moveTo>
                    <a:cubicBezTo>
                      <a:pt x="9" y="19"/>
                      <a:pt x="7" y="19"/>
                      <a:pt x="6" y="18"/>
                    </a:cubicBezTo>
                    <a:cubicBezTo>
                      <a:pt x="7" y="26"/>
                      <a:pt x="8" y="36"/>
                      <a:pt x="5" y="39"/>
                    </a:cubicBezTo>
                    <a:cubicBezTo>
                      <a:pt x="4" y="41"/>
                      <a:pt x="10" y="42"/>
                      <a:pt x="11" y="45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10" y="48"/>
                      <a:pt x="5" y="54"/>
                      <a:pt x="12" y="52"/>
                    </a:cubicBezTo>
                    <a:cubicBezTo>
                      <a:pt x="13" y="52"/>
                      <a:pt x="9" y="50"/>
                      <a:pt x="10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9" y="42"/>
                      <a:pt x="6" y="43"/>
                      <a:pt x="9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5" y="34"/>
                      <a:pt x="13" y="32"/>
                      <a:pt x="16" y="28"/>
                    </a:cubicBezTo>
                    <a:cubicBezTo>
                      <a:pt x="16" y="28"/>
                      <a:pt x="13" y="28"/>
                      <a:pt x="15" y="29"/>
                    </a:cubicBezTo>
                    <a:cubicBezTo>
                      <a:pt x="14" y="30"/>
                      <a:pt x="12" y="30"/>
                      <a:pt x="10" y="30"/>
                    </a:cubicBezTo>
                    <a:cubicBezTo>
                      <a:pt x="6" y="24"/>
                      <a:pt x="14" y="31"/>
                      <a:pt x="16" y="27"/>
                    </a:cubicBezTo>
                    <a:cubicBezTo>
                      <a:pt x="12" y="22"/>
                      <a:pt x="9" y="12"/>
                      <a:pt x="14" y="9"/>
                    </a:cubicBezTo>
                    <a:cubicBezTo>
                      <a:pt x="10" y="12"/>
                      <a:pt x="6" y="8"/>
                      <a:pt x="7" y="5"/>
                    </a:cubicBezTo>
                    <a:cubicBezTo>
                      <a:pt x="9" y="4"/>
                      <a:pt x="10" y="6"/>
                      <a:pt x="12" y="7"/>
                    </a:cubicBezTo>
                    <a:cubicBezTo>
                      <a:pt x="13" y="5"/>
                      <a:pt x="14" y="4"/>
                      <a:pt x="13" y="3"/>
                    </a:cubicBezTo>
                    <a:cubicBezTo>
                      <a:pt x="10" y="5"/>
                      <a:pt x="6" y="3"/>
                      <a:pt x="4" y="0"/>
                    </a:cubicBezTo>
                    <a:cubicBezTo>
                      <a:pt x="0" y="7"/>
                      <a:pt x="11" y="13"/>
                      <a:pt x="10" y="1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1" name="Freeform 791">
                <a:extLst>
                  <a:ext uri="{FF2B5EF4-FFF2-40B4-BE49-F238E27FC236}">
                    <a16:creationId xmlns:a16="http://schemas.microsoft.com/office/drawing/2014/main" id="{DE5B8C10-CE51-5245-8C30-BF3FE7148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8" y="257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2" name="Freeform 792">
                <a:extLst>
                  <a:ext uri="{FF2B5EF4-FFF2-40B4-BE49-F238E27FC236}">
                    <a16:creationId xmlns:a16="http://schemas.microsoft.com/office/drawing/2014/main" id="{5E154BF0-5E90-9D41-8000-39FEC1B5D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4" y="3244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3" name="Freeform 793">
                <a:extLst>
                  <a:ext uri="{FF2B5EF4-FFF2-40B4-BE49-F238E27FC236}">
                    <a16:creationId xmlns:a16="http://schemas.microsoft.com/office/drawing/2014/main" id="{1C644911-4A9B-014F-95B4-B4F28A3F2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232"/>
                <a:ext cx="13" cy="11"/>
              </a:xfrm>
              <a:custGeom>
                <a:avLst/>
                <a:gdLst>
                  <a:gd name="T0" fmla="*/ 15 w 15"/>
                  <a:gd name="T1" fmla="*/ 3 h 13"/>
                  <a:gd name="T2" fmla="*/ 13 w 15"/>
                  <a:gd name="T3" fmla="*/ 0 h 13"/>
                  <a:gd name="T4" fmla="*/ 0 w 15"/>
                  <a:gd name="T5" fmla="*/ 8 h 13"/>
                  <a:gd name="T6" fmla="*/ 10 w 15"/>
                  <a:gd name="T7" fmla="*/ 12 h 13"/>
                  <a:gd name="T8" fmla="*/ 6 w 15"/>
                  <a:gd name="T9" fmla="*/ 7 h 13"/>
                  <a:gd name="T10" fmla="*/ 13 w 15"/>
                  <a:gd name="T11" fmla="*/ 10 h 13"/>
                  <a:gd name="T12" fmla="*/ 11 w 15"/>
                  <a:gd name="T13" fmla="*/ 4 h 13"/>
                  <a:gd name="T14" fmla="*/ 15 w 15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3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3" y="4"/>
                      <a:pt x="6" y="1"/>
                      <a:pt x="0" y="8"/>
                    </a:cubicBezTo>
                    <a:cubicBezTo>
                      <a:pt x="2" y="10"/>
                      <a:pt x="6" y="13"/>
                      <a:pt x="10" y="12"/>
                    </a:cubicBezTo>
                    <a:cubicBezTo>
                      <a:pt x="9" y="10"/>
                      <a:pt x="5" y="9"/>
                      <a:pt x="6" y="7"/>
                    </a:cubicBezTo>
                    <a:cubicBezTo>
                      <a:pt x="9" y="7"/>
                      <a:pt x="9" y="9"/>
                      <a:pt x="13" y="10"/>
                    </a:cubicBezTo>
                    <a:cubicBezTo>
                      <a:pt x="15" y="5"/>
                      <a:pt x="10" y="8"/>
                      <a:pt x="11" y="4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4" name="Freeform 794">
                <a:extLst>
                  <a:ext uri="{FF2B5EF4-FFF2-40B4-BE49-F238E27FC236}">
                    <a16:creationId xmlns:a16="http://schemas.microsoft.com/office/drawing/2014/main" id="{820DF41E-D539-4043-9AE4-C9E02F081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6" y="3231"/>
                <a:ext cx="4" cy="2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2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5" name="Freeform 795">
                <a:extLst>
                  <a:ext uri="{FF2B5EF4-FFF2-40B4-BE49-F238E27FC236}">
                    <a16:creationId xmlns:a16="http://schemas.microsoft.com/office/drawing/2014/main" id="{B601F199-095D-5542-AC36-0D583D28A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229"/>
                <a:ext cx="6" cy="2"/>
              </a:xfrm>
              <a:custGeom>
                <a:avLst/>
                <a:gdLst>
                  <a:gd name="T0" fmla="*/ 3 w 7"/>
                  <a:gd name="T1" fmla="*/ 2 h 2"/>
                  <a:gd name="T2" fmla="*/ 7 w 7"/>
                  <a:gd name="T3" fmla="*/ 1 h 2"/>
                  <a:gd name="T4" fmla="*/ 0 w 7"/>
                  <a:gd name="T5" fmla="*/ 0 h 2"/>
                  <a:gd name="T6" fmla="*/ 3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3" y="2"/>
                    </a:moveTo>
                    <a:cubicBezTo>
                      <a:pt x="3" y="0"/>
                      <a:pt x="7" y="1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6" name="Freeform 796">
                <a:extLst>
                  <a:ext uri="{FF2B5EF4-FFF2-40B4-BE49-F238E27FC236}">
                    <a16:creationId xmlns:a16="http://schemas.microsoft.com/office/drawing/2014/main" id="{4CAAB83F-D8B7-A14A-8D6F-36DAA281B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222"/>
                <a:ext cx="1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7" name="Freeform 797">
                <a:extLst>
                  <a:ext uri="{FF2B5EF4-FFF2-40B4-BE49-F238E27FC236}">
                    <a16:creationId xmlns:a16="http://schemas.microsoft.com/office/drawing/2014/main" id="{228DE7AA-2FAE-4D49-B422-BE6C80992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3219"/>
                <a:ext cx="10" cy="7"/>
              </a:xfrm>
              <a:custGeom>
                <a:avLst/>
                <a:gdLst>
                  <a:gd name="T0" fmla="*/ 2 w 12"/>
                  <a:gd name="T1" fmla="*/ 0 h 8"/>
                  <a:gd name="T2" fmla="*/ 3 w 12"/>
                  <a:gd name="T3" fmla="*/ 3 h 8"/>
                  <a:gd name="T4" fmla="*/ 3 w 12"/>
                  <a:gd name="T5" fmla="*/ 3 h 8"/>
                  <a:gd name="T6" fmla="*/ 9 w 12"/>
                  <a:gd name="T7" fmla="*/ 4 h 8"/>
                  <a:gd name="T8" fmla="*/ 9 w 12"/>
                  <a:gd name="T9" fmla="*/ 8 h 8"/>
                  <a:gd name="T10" fmla="*/ 12 w 12"/>
                  <a:gd name="T11" fmla="*/ 5 h 8"/>
                  <a:gd name="T12" fmla="*/ 2 w 12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">
                    <a:moveTo>
                      <a:pt x="2" y="0"/>
                    </a:moveTo>
                    <a:cubicBezTo>
                      <a:pt x="0" y="1"/>
                      <a:pt x="1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1"/>
                      <a:pt x="10" y="2"/>
                      <a:pt x="9" y="4"/>
                    </a:cubicBezTo>
                    <a:cubicBezTo>
                      <a:pt x="10" y="6"/>
                      <a:pt x="5" y="7"/>
                      <a:pt x="9" y="8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8" name="Freeform 798">
                <a:extLst>
                  <a:ext uri="{FF2B5EF4-FFF2-40B4-BE49-F238E27FC236}">
                    <a16:creationId xmlns:a16="http://schemas.microsoft.com/office/drawing/2014/main" id="{968F1F9C-BDD0-C144-8C45-E23C5EA48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322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9" name="Freeform 799">
                <a:extLst>
                  <a:ext uri="{FF2B5EF4-FFF2-40B4-BE49-F238E27FC236}">
                    <a16:creationId xmlns:a16="http://schemas.microsoft.com/office/drawing/2014/main" id="{F81312A2-28B9-954E-9469-D2D8F4D27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4" y="3227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0" name="Freeform 800">
                <a:extLst>
                  <a:ext uri="{FF2B5EF4-FFF2-40B4-BE49-F238E27FC236}">
                    <a16:creationId xmlns:a16="http://schemas.microsoft.com/office/drawing/2014/main" id="{940E538A-D1C8-4A41-8246-A14078108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3209"/>
                <a:ext cx="11" cy="7"/>
              </a:xfrm>
              <a:custGeom>
                <a:avLst/>
                <a:gdLst>
                  <a:gd name="T0" fmla="*/ 0 w 12"/>
                  <a:gd name="T1" fmla="*/ 4 h 9"/>
                  <a:gd name="T2" fmla="*/ 5 w 12"/>
                  <a:gd name="T3" fmla="*/ 9 h 9"/>
                  <a:gd name="T4" fmla="*/ 12 w 12"/>
                  <a:gd name="T5" fmla="*/ 4 h 9"/>
                  <a:gd name="T6" fmla="*/ 10 w 12"/>
                  <a:gd name="T7" fmla="*/ 0 h 9"/>
                  <a:gd name="T8" fmla="*/ 0 w 12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0" y="4"/>
                    </a:moveTo>
                    <a:cubicBezTo>
                      <a:pt x="6" y="3"/>
                      <a:pt x="0" y="9"/>
                      <a:pt x="5" y="9"/>
                    </a:cubicBezTo>
                    <a:cubicBezTo>
                      <a:pt x="4" y="6"/>
                      <a:pt x="9" y="3"/>
                      <a:pt x="12" y="4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0"/>
                      <a:pt x="3" y="1"/>
                      <a:pt x="0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1" name="Freeform 801">
                <a:extLst>
                  <a:ext uri="{FF2B5EF4-FFF2-40B4-BE49-F238E27FC236}">
                    <a16:creationId xmlns:a16="http://schemas.microsoft.com/office/drawing/2014/main" id="{62A91B8C-C9F6-BC4A-9BA2-B5C671AF75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2" name="Freeform 802">
                <a:extLst>
                  <a:ext uri="{FF2B5EF4-FFF2-40B4-BE49-F238E27FC236}">
                    <a16:creationId xmlns:a16="http://schemas.microsoft.com/office/drawing/2014/main" id="{3885A4B8-576E-E341-8D92-1D4078A0C1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3190"/>
                <a:ext cx="15" cy="17"/>
              </a:xfrm>
              <a:custGeom>
                <a:avLst/>
                <a:gdLst>
                  <a:gd name="T0" fmla="*/ 1 w 17"/>
                  <a:gd name="T1" fmla="*/ 0 h 19"/>
                  <a:gd name="T2" fmla="*/ 8 w 17"/>
                  <a:gd name="T3" fmla="*/ 7 h 19"/>
                  <a:gd name="T4" fmla="*/ 3 w 17"/>
                  <a:gd name="T5" fmla="*/ 5 h 19"/>
                  <a:gd name="T6" fmla="*/ 6 w 17"/>
                  <a:gd name="T7" fmla="*/ 12 h 19"/>
                  <a:gd name="T8" fmla="*/ 0 w 17"/>
                  <a:gd name="T9" fmla="*/ 9 h 19"/>
                  <a:gd name="T10" fmla="*/ 6 w 17"/>
                  <a:gd name="T11" fmla="*/ 16 h 19"/>
                  <a:gd name="T12" fmla="*/ 2 w 17"/>
                  <a:gd name="T13" fmla="*/ 19 h 19"/>
                  <a:gd name="T14" fmla="*/ 9 w 17"/>
                  <a:gd name="T15" fmla="*/ 18 h 19"/>
                  <a:gd name="T16" fmla="*/ 8 w 17"/>
                  <a:gd name="T17" fmla="*/ 14 h 19"/>
                  <a:gd name="T18" fmla="*/ 12 w 17"/>
                  <a:gd name="T19" fmla="*/ 16 h 19"/>
                  <a:gd name="T20" fmla="*/ 16 w 17"/>
                  <a:gd name="T21" fmla="*/ 5 h 19"/>
                  <a:gd name="T22" fmla="*/ 1 w 17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9">
                    <a:moveTo>
                      <a:pt x="1" y="0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6" y="7"/>
                      <a:pt x="4" y="7"/>
                      <a:pt x="3" y="5"/>
                    </a:cubicBezTo>
                    <a:cubicBezTo>
                      <a:pt x="2" y="9"/>
                      <a:pt x="7" y="9"/>
                      <a:pt x="6" y="12"/>
                    </a:cubicBezTo>
                    <a:cubicBezTo>
                      <a:pt x="0" y="14"/>
                      <a:pt x="5" y="7"/>
                      <a:pt x="0" y="9"/>
                    </a:cubicBezTo>
                    <a:cubicBezTo>
                      <a:pt x="0" y="11"/>
                      <a:pt x="1" y="14"/>
                      <a:pt x="6" y="16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6"/>
                      <a:pt x="3" y="15"/>
                      <a:pt x="8" y="14"/>
                    </a:cubicBezTo>
                    <a:cubicBezTo>
                      <a:pt x="11" y="13"/>
                      <a:pt x="11" y="15"/>
                      <a:pt x="12" y="16"/>
                    </a:cubicBezTo>
                    <a:cubicBezTo>
                      <a:pt x="10" y="14"/>
                      <a:pt x="17" y="10"/>
                      <a:pt x="16" y="5"/>
                    </a:cubicBezTo>
                    <a:cubicBezTo>
                      <a:pt x="15" y="1"/>
                      <a:pt x="5" y="3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3" name="Freeform 803">
                <a:extLst>
                  <a:ext uri="{FF2B5EF4-FFF2-40B4-BE49-F238E27FC236}">
                    <a16:creationId xmlns:a16="http://schemas.microsoft.com/office/drawing/2014/main" id="{B98BA7A4-5665-3142-A046-6AF8F8F6E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318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0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4" name="Freeform 804">
                <a:extLst>
                  <a:ext uri="{FF2B5EF4-FFF2-40B4-BE49-F238E27FC236}">
                    <a16:creationId xmlns:a16="http://schemas.microsoft.com/office/drawing/2014/main" id="{B8F80D24-9E4F-1944-B23E-79A9503A4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3173"/>
                <a:ext cx="16" cy="15"/>
              </a:xfrm>
              <a:custGeom>
                <a:avLst/>
                <a:gdLst>
                  <a:gd name="T0" fmla="*/ 1 w 18"/>
                  <a:gd name="T1" fmla="*/ 11 h 17"/>
                  <a:gd name="T2" fmla="*/ 6 w 18"/>
                  <a:gd name="T3" fmla="*/ 15 h 17"/>
                  <a:gd name="T4" fmla="*/ 3 w 18"/>
                  <a:gd name="T5" fmla="*/ 16 h 17"/>
                  <a:gd name="T6" fmla="*/ 8 w 18"/>
                  <a:gd name="T7" fmla="*/ 16 h 17"/>
                  <a:gd name="T8" fmla="*/ 5 w 18"/>
                  <a:gd name="T9" fmla="*/ 9 h 17"/>
                  <a:gd name="T10" fmla="*/ 14 w 18"/>
                  <a:gd name="T11" fmla="*/ 7 h 17"/>
                  <a:gd name="T12" fmla="*/ 12 w 18"/>
                  <a:gd name="T13" fmla="*/ 11 h 17"/>
                  <a:gd name="T14" fmla="*/ 11 w 18"/>
                  <a:gd name="T15" fmla="*/ 0 h 17"/>
                  <a:gd name="T16" fmla="*/ 9 w 18"/>
                  <a:gd name="T17" fmla="*/ 2 h 17"/>
                  <a:gd name="T18" fmla="*/ 7 w 18"/>
                  <a:gd name="T19" fmla="*/ 0 h 17"/>
                  <a:gd name="T20" fmla="*/ 1 w 18"/>
                  <a:gd name="T21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7">
                    <a:moveTo>
                      <a:pt x="1" y="11"/>
                    </a:moveTo>
                    <a:cubicBezTo>
                      <a:pt x="6" y="15"/>
                      <a:pt x="6" y="15"/>
                      <a:pt x="6" y="15"/>
                    </a:cubicBezTo>
                    <a:cubicBezTo>
                      <a:pt x="5" y="15"/>
                      <a:pt x="4" y="15"/>
                      <a:pt x="3" y="16"/>
                    </a:cubicBezTo>
                    <a:cubicBezTo>
                      <a:pt x="4" y="16"/>
                      <a:pt x="7" y="17"/>
                      <a:pt x="8" y="16"/>
                    </a:cubicBezTo>
                    <a:cubicBezTo>
                      <a:pt x="14" y="14"/>
                      <a:pt x="6" y="11"/>
                      <a:pt x="5" y="9"/>
                    </a:cubicBezTo>
                    <a:cubicBezTo>
                      <a:pt x="7" y="3"/>
                      <a:pt x="8" y="9"/>
                      <a:pt x="14" y="7"/>
                    </a:cubicBezTo>
                    <a:cubicBezTo>
                      <a:pt x="13" y="8"/>
                      <a:pt x="12" y="9"/>
                      <a:pt x="12" y="11"/>
                    </a:cubicBezTo>
                    <a:cubicBezTo>
                      <a:pt x="18" y="7"/>
                      <a:pt x="12" y="3"/>
                      <a:pt x="11" y="0"/>
                    </a:cubicBezTo>
                    <a:cubicBezTo>
                      <a:pt x="10" y="1"/>
                      <a:pt x="8" y="1"/>
                      <a:pt x="9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3"/>
                      <a:pt x="0" y="5"/>
                      <a:pt x="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659" name="Group 1006">
              <a:extLst>
                <a:ext uri="{FF2B5EF4-FFF2-40B4-BE49-F238E27FC236}">
                  <a16:creationId xmlns:a16="http://schemas.microsoft.com/office/drawing/2014/main" id="{8C7BB5AB-6575-0C4D-B064-133E526D79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8" y="2560"/>
              <a:ext cx="314" cy="688"/>
              <a:chOff x="3618" y="2560"/>
              <a:chExt cx="314" cy="688"/>
            </a:xfrm>
          </p:grpSpPr>
          <p:sp>
            <p:nvSpPr>
              <p:cNvPr id="1315" name="Freeform 806">
                <a:extLst>
                  <a:ext uri="{FF2B5EF4-FFF2-40B4-BE49-F238E27FC236}">
                    <a16:creationId xmlns:a16="http://schemas.microsoft.com/office/drawing/2014/main" id="{5404FFAD-B60B-D040-84D9-ED889CA1F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3187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6" name="Freeform 807">
                <a:extLst>
                  <a:ext uri="{FF2B5EF4-FFF2-40B4-BE49-F238E27FC236}">
                    <a16:creationId xmlns:a16="http://schemas.microsoft.com/office/drawing/2014/main" id="{02E8C878-1188-FB4F-B490-04ECE9471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317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7" name="Freeform 808">
                <a:extLst>
                  <a:ext uri="{FF2B5EF4-FFF2-40B4-BE49-F238E27FC236}">
                    <a16:creationId xmlns:a16="http://schemas.microsoft.com/office/drawing/2014/main" id="{4D171519-8642-3342-8194-B17F16249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172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8" name="Freeform 809">
                <a:extLst>
                  <a:ext uri="{FF2B5EF4-FFF2-40B4-BE49-F238E27FC236}">
                    <a16:creationId xmlns:a16="http://schemas.microsoft.com/office/drawing/2014/main" id="{7534D85C-1673-F745-B93F-097CE528A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9" y="3075"/>
                <a:ext cx="18" cy="96"/>
              </a:xfrm>
              <a:custGeom>
                <a:avLst/>
                <a:gdLst>
                  <a:gd name="T0" fmla="*/ 19 w 21"/>
                  <a:gd name="T1" fmla="*/ 1 h 111"/>
                  <a:gd name="T2" fmla="*/ 16 w 21"/>
                  <a:gd name="T3" fmla="*/ 5 h 111"/>
                  <a:gd name="T4" fmla="*/ 11 w 21"/>
                  <a:gd name="T5" fmla="*/ 0 h 111"/>
                  <a:gd name="T6" fmla="*/ 4 w 21"/>
                  <a:gd name="T7" fmla="*/ 0 h 111"/>
                  <a:gd name="T8" fmla="*/ 7 w 21"/>
                  <a:gd name="T9" fmla="*/ 9 h 111"/>
                  <a:gd name="T10" fmla="*/ 4 w 21"/>
                  <a:gd name="T11" fmla="*/ 9 h 111"/>
                  <a:gd name="T12" fmla="*/ 5 w 21"/>
                  <a:gd name="T13" fmla="*/ 26 h 111"/>
                  <a:gd name="T14" fmla="*/ 7 w 21"/>
                  <a:gd name="T15" fmla="*/ 37 h 111"/>
                  <a:gd name="T16" fmla="*/ 3 w 21"/>
                  <a:gd name="T17" fmla="*/ 84 h 111"/>
                  <a:gd name="T18" fmla="*/ 10 w 21"/>
                  <a:gd name="T19" fmla="*/ 86 h 111"/>
                  <a:gd name="T20" fmla="*/ 5 w 21"/>
                  <a:gd name="T21" fmla="*/ 90 h 111"/>
                  <a:gd name="T22" fmla="*/ 6 w 21"/>
                  <a:gd name="T23" fmla="*/ 87 h 111"/>
                  <a:gd name="T24" fmla="*/ 4 w 21"/>
                  <a:gd name="T25" fmla="*/ 100 h 111"/>
                  <a:gd name="T26" fmla="*/ 11 w 21"/>
                  <a:gd name="T27" fmla="*/ 100 h 111"/>
                  <a:gd name="T28" fmla="*/ 3 w 21"/>
                  <a:gd name="T29" fmla="*/ 106 h 111"/>
                  <a:gd name="T30" fmla="*/ 8 w 21"/>
                  <a:gd name="T31" fmla="*/ 111 h 111"/>
                  <a:gd name="T32" fmla="*/ 14 w 21"/>
                  <a:gd name="T33" fmla="*/ 106 h 111"/>
                  <a:gd name="T34" fmla="*/ 17 w 21"/>
                  <a:gd name="T35" fmla="*/ 110 h 111"/>
                  <a:gd name="T36" fmla="*/ 8 w 21"/>
                  <a:gd name="T37" fmla="*/ 80 h 111"/>
                  <a:gd name="T38" fmla="*/ 12 w 21"/>
                  <a:gd name="T39" fmla="*/ 81 h 111"/>
                  <a:gd name="T40" fmla="*/ 16 w 21"/>
                  <a:gd name="T41" fmla="*/ 63 h 111"/>
                  <a:gd name="T42" fmla="*/ 10 w 21"/>
                  <a:gd name="T43" fmla="*/ 55 h 111"/>
                  <a:gd name="T44" fmla="*/ 13 w 21"/>
                  <a:gd name="T45" fmla="*/ 52 h 111"/>
                  <a:gd name="T46" fmla="*/ 10 w 21"/>
                  <a:gd name="T47" fmla="*/ 51 h 111"/>
                  <a:gd name="T48" fmla="*/ 14 w 21"/>
                  <a:gd name="T49" fmla="*/ 46 h 111"/>
                  <a:gd name="T50" fmla="*/ 6 w 21"/>
                  <a:gd name="T51" fmla="*/ 44 h 111"/>
                  <a:gd name="T52" fmla="*/ 18 w 21"/>
                  <a:gd name="T53" fmla="*/ 33 h 111"/>
                  <a:gd name="T54" fmla="*/ 14 w 21"/>
                  <a:gd name="T55" fmla="*/ 35 h 111"/>
                  <a:gd name="T56" fmla="*/ 10 w 21"/>
                  <a:gd name="T57" fmla="*/ 32 h 111"/>
                  <a:gd name="T58" fmla="*/ 17 w 21"/>
                  <a:gd name="T59" fmla="*/ 31 h 111"/>
                  <a:gd name="T60" fmla="*/ 13 w 21"/>
                  <a:gd name="T61" fmla="*/ 22 h 111"/>
                  <a:gd name="T62" fmla="*/ 9 w 21"/>
                  <a:gd name="T63" fmla="*/ 23 h 111"/>
                  <a:gd name="T64" fmla="*/ 12 w 21"/>
                  <a:gd name="T65" fmla="*/ 11 h 111"/>
                  <a:gd name="T66" fmla="*/ 18 w 21"/>
                  <a:gd name="T67" fmla="*/ 17 h 111"/>
                  <a:gd name="T68" fmla="*/ 21 w 21"/>
                  <a:gd name="T69" fmla="*/ 13 h 111"/>
                  <a:gd name="T70" fmla="*/ 13 w 21"/>
                  <a:gd name="T71" fmla="*/ 6 h 111"/>
                  <a:gd name="T72" fmla="*/ 19 w 21"/>
                  <a:gd name="T73" fmla="*/ 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" h="111">
                    <a:moveTo>
                      <a:pt x="19" y="1"/>
                    </a:moveTo>
                    <a:cubicBezTo>
                      <a:pt x="16" y="1"/>
                      <a:pt x="15" y="2"/>
                      <a:pt x="16" y="5"/>
                    </a:cubicBezTo>
                    <a:cubicBezTo>
                      <a:pt x="12" y="4"/>
                      <a:pt x="13" y="1"/>
                      <a:pt x="11" y="0"/>
                    </a:cubicBezTo>
                    <a:cubicBezTo>
                      <a:pt x="9" y="3"/>
                      <a:pt x="7" y="0"/>
                      <a:pt x="4" y="0"/>
                    </a:cubicBezTo>
                    <a:cubicBezTo>
                      <a:pt x="4" y="4"/>
                      <a:pt x="8" y="5"/>
                      <a:pt x="7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6" y="14"/>
                      <a:pt x="8" y="21"/>
                      <a:pt x="5" y="26"/>
                    </a:cubicBezTo>
                    <a:cubicBezTo>
                      <a:pt x="4" y="30"/>
                      <a:pt x="5" y="33"/>
                      <a:pt x="7" y="37"/>
                    </a:cubicBezTo>
                    <a:cubicBezTo>
                      <a:pt x="4" y="52"/>
                      <a:pt x="7" y="68"/>
                      <a:pt x="3" y="84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7" y="87"/>
                      <a:pt x="10" y="90"/>
                      <a:pt x="5" y="90"/>
                    </a:cubicBezTo>
                    <a:cubicBezTo>
                      <a:pt x="6" y="89"/>
                      <a:pt x="6" y="88"/>
                      <a:pt x="6" y="87"/>
                    </a:cubicBezTo>
                    <a:cubicBezTo>
                      <a:pt x="0" y="90"/>
                      <a:pt x="6" y="96"/>
                      <a:pt x="4" y="100"/>
                    </a:cubicBezTo>
                    <a:cubicBezTo>
                      <a:pt x="5" y="100"/>
                      <a:pt x="10" y="99"/>
                      <a:pt x="11" y="100"/>
                    </a:cubicBezTo>
                    <a:cubicBezTo>
                      <a:pt x="4" y="100"/>
                      <a:pt x="12" y="105"/>
                      <a:pt x="3" y="106"/>
                    </a:cubicBezTo>
                    <a:cubicBezTo>
                      <a:pt x="1" y="110"/>
                      <a:pt x="10" y="107"/>
                      <a:pt x="8" y="111"/>
                    </a:cubicBezTo>
                    <a:cubicBezTo>
                      <a:pt x="13" y="111"/>
                      <a:pt x="10" y="107"/>
                      <a:pt x="14" y="106"/>
                    </a:cubicBezTo>
                    <a:cubicBezTo>
                      <a:pt x="17" y="107"/>
                      <a:pt x="12" y="110"/>
                      <a:pt x="17" y="110"/>
                    </a:cubicBezTo>
                    <a:cubicBezTo>
                      <a:pt x="19" y="103"/>
                      <a:pt x="10" y="90"/>
                      <a:pt x="8" y="80"/>
                    </a:cubicBezTo>
                    <a:cubicBezTo>
                      <a:pt x="12" y="81"/>
                      <a:pt x="12" y="81"/>
                      <a:pt x="12" y="81"/>
                    </a:cubicBezTo>
                    <a:cubicBezTo>
                      <a:pt x="9" y="75"/>
                      <a:pt x="10" y="67"/>
                      <a:pt x="16" y="63"/>
                    </a:cubicBezTo>
                    <a:cubicBezTo>
                      <a:pt x="12" y="63"/>
                      <a:pt x="19" y="55"/>
                      <a:pt x="10" y="55"/>
                    </a:cubicBezTo>
                    <a:cubicBezTo>
                      <a:pt x="12" y="54"/>
                      <a:pt x="12" y="53"/>
                      <a:pt x="13" y="52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0" y="48"/>
                      <a:pt x="14" y="49"/>
                      <a:pt x="14" y="46"/>
                    </a:cubicBezTo>
                    <a:cubicBezTo>
                      <a:pt x="10" y="47"/>
                      <a:pt x="9" y="45"/>
                      <a:pt x="6" y="44"/>
                    </a:cubicBezTo>
                    <a:cubicBezTo>
                      <a:pt x="11" y="41"/>
                      <a:pt x="14" y="37"/>
                      <a:pt x="18" y="33"/>
                    </a:cubicBezTo>
                    <a:cubicBezTo>
                      <a:pt x="17" y="34"/>
                      <a:pt x="15" y="34"/>
                      <a:pt x="14" y="35"/>
                    </a:cubicBezTo>
                    <a:cubicBezTo>
                      <a:pt x="15" y="33"/>
                      <a:pt x="12" y="33"/>
                      <a:pt x="10" y="32"/>
                    </a:cubicBezTo>
                    <a:cubicBezTo>
                      <a:pt x="10" y="30"/>
                      <a:pt x="15" y="31"/>
                      <a:pt x="17" y="31"/>
                    </a:cubicBezTo>
                    <a:cubicBezTo>
                      <a:pt x="19" y="27"/>
                      <a:pt x="10" y="25"/>
                      <a:pt x="13" y="22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19"/>
                      <a:pt x="13" y="16"/>
                      <a:pt x="12" y="11"/>
                    </a:cubicBezTo>
                    <a:cubicBezTo>
                      <a:pt x="17" y="9"/>
                      <a:pt x="16" y="15"/>
                      <a:pt x="18" y="17"/>
                    </a:cubicBezTo>
                    <a:cubicBezTo>
                      <a:pt x="19" y="16"/>
                      <a:pt x="20" y="14"/>
                      <a:pt x="21" y="13"/>
                    </a:cubicBezTo>
                    <a:cubicBezTo>
                      <a:pt x="19" y="11"/>
                      <a:pt x="15" y="8"/>
                      <a:pt x="13" y="6"/>
                    </a:cubicBezTo>
                    <a:cubicBezTo>
                      <a:pt x="19" y="8"/>
                      <a:pt x="18" y="2"/>
                      <a:pt x="19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9" name="Freeform 810">
                <a:extLst>
                  <a:ext uri="{FF2B5EF4-FFF2-40B4-BE49-F238E27FC236}">
                    <a16:creationId xmlns:a16="http://schemas.microsoft.com/office/drawing/2014/main" id="{4C6BA60B-CD78-2843-8F3A-821E683D3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" y="308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0" name="Freeform 811">
                <a:extLst>
                  <a:ext uri="{FF2B5EF4-FFF2-40B4-BE49-F238E27FC236}">
                    <a16:creationId xmlns:a16="http://schemas.microsoft.com/office/drawing/2014/main" id="{4A3B8F2E-8217-0E4D-92E1-AE346F818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3075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1" name="Freeform 812">
                <a:extLst>
                  <a:ext uri="{FF2B5EF4-FFF2-40B4-BE49-F238E27FC236}">
                    <a16:creationId xmlns:a16="http://schemas.microsoft.com/office/drawing/2014/main" id="{91C9AC6A-3D1F-5E49-9102-52EBB2FAA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3097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2" name="Freeform 813">
                <a:extLst>
                  <a:ext uri="{FF2B5EF4-FFF2-40B4-BE49-F238E27FC236}">
                    <a16:creationId xmlns:a16="http://schemas.microsoft.com/office/drawing/2014/main" id="{BBB54C37-2F94-8E48-9596-F3794BAB4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101"/>
                <a:ext cx="4" cy="2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3" name="Freeform 814">
                <a:extLst>
                  <a:ext uri="{FF2B5EF4-FFF2-40B4-BE49-F238E27FC236}">
                    <a16:creationId xmlns:a16="http://schemas.microsoft.com/office/drawing/2014/main" id="{2CE9EF35-B813-E943-9F4F-17EAA4BC7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123"/>
                <a:ext cx="2" cy="2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1"/>
                      <a:pt x="3" y="2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4" name="Freeform 815">
                <a:extLst>
                  <a:ext uri="{FF2B5EF4-FFF2-40B4-BE49-F238E27FC236}">
                    <a16:creationId xmlns:a16="http://schemas.microsoft.com/office/drawing/2014/main" id="{636751AB-BF47-3244-9499-7E145BF7A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3078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1 w 2"/>
                  <a:gd name="T3" fmla="*/ 1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5" name="Freeform 816">
                <a:extLst>
                  <a:ext uri="{FF2B5EF4-FFF2-40B4-BE49-F238E27FC236}">
                    <a16:creationId xmlns:a16="http://schemas.microsoft.com/office/drawing/2014/main" id="{63D53B95-4A8E-AA4B-8173-B110398DC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3020"/>
                <a:ext cx="21" cy="52"/>
              </a:xfrm>
              <a:custGeom>
                <a:avLst/>
                <a:gdLst>
                  <a:gd name="T0" fmla="*/ 4 w 24"/>
                  <a:gd name="T1" fmla="*/ 4 h 61"/>
                  <a:gd name="T2" fmla="*/ 1 w 24"/>
                  <a:gd name="T3" fmla="*/ 15 h 61"/>
                  <a:gd name="T4" fmla="*/ 12 w 24"/>
                  <a:gd name="T5" fmla="*/ 22 h 61"/>
                  <a:gd name="T6" fmla="*/ 2 w 24"/>
                  <a:gd name="T7" fmla="*/ 21 h 61"/>
                  <a:gd name="T8" fmla="*/ 9 w 24"/>
                  <a:gd name="T9" fmla="*/ 42 h 61"/>
                  <a:gd name="T10" fmla="*/ 5 w 24"/>
                  <a:gd name="T11" fmla="*/ 42 h 61"/>
                  <a:gd name="T12" fmla="*/ 16 w 24"/>
                  <a:gd name="T13" fmla="*/ 50 h 61"/>
                  <a:gd name="T14" fmla="*/ 4 w 24"/>
                  <a:gd name="T15" fmla="*/ 50 h 61"/>
                  <a:gd name="T16" fmla="*/ 4 w 24"/>
                  <a:gd name="T17" fmla="*/ 49 h 61"/>
                  <a:gd name="T18" fmla="*/ 7 w 24"/>
                  <a:gd name="T19" fmla="*/ 60 h 61"/>
                  <a:gd name="T20" fmla="*/ 13 w 24"/>
                  <a:gd name="T21" fmla="*/ 61 h 61"/>
                  <a:gd name="T22" fmla="*/ 19 w 24"/>
                  <a:gd name="T23" fmla="*/ 61 h 61"/>
                  <a:gd name="T24" fmla="*/ 15 w 24"/>
                  <a:gd name="T25" fmla="*/ 53 h 61"/>
                  <a:gd name="T26" fmla="*/ 19 w 24"/>
                  <a:gd name="T27" fmla="*/ 53 h 61"/>
                  <a:gd name="T28" fmla="*/ 16 w 24"/>
                  <a:gd name="T29" fmla="*/ 50 h 61"/>
                  <a:gd name="T30" fmla="*/ 20 w 24"/>
                  <a:gd name="T31" fmla="*/ 49 h 61"/>
                  <a:gd name="T32" fmla="*/ 16 w 24"/>
                  <a:gd name="T33" fmla="*/ 44 h 61"/>
                  <a:gd name="T34" fmla="*/ 17 w 24"/>
                  <a:gd name="T35" fmla="*/ 45 h 61"/>
                  <a:gd name="T36" fmla="*/ 12 w 24"/>
                  <a:gd name="T37" fmla="*/ 41 h 61"/>
                  <a:gd name="T38" fmla="*/ 18 w 24"/>
                  <a:gd name="T39" fmla="*/ 39 h 61"/>
                  <a:gd name="T40" fmla="*/ 14 w 24"/>
                  <a:gd name="T41" fmla="*/ 39 h 61"/>
                  <a:gd name="T42" fmla="*/ 19 w 24"/>
                  <a:gd name="T43" fmla="*/ 26 h 61"/>
                  <a:gd name="T44" fmla="*/ 16 w 24"/>
                  <a:gd name="T45" fmla="*/ 25 h 61"/>
                  <a:gd name="T46" fmla="*/ 19 w 24"/>
                  <a:gd name="T47" fmla="*/ 31 h 61"/>
                  <a:gd name="T48" fmla="*/ 9 w 24"/>
                  <a:gd name="T49" fmla="*/ 30 h 61"/>
                  <a:gd name="T50" fmla="*/ 17 w 24"/>
                  <a:gd name="T51" fmla="*/ 23 h 61"/>
                  <a:gd name="T52" fmla="*/ 16 w 24"/>
                  <a:gd name="T53" fmla="*/ 13 h 61"/>
                  <a:gd name="T54" fmla="*/ 17 w 24"/>
                  <a:gd name="T55" fmla="*/ 13 h 61"/>
                  <a:gd name="T56" fmla="*/ 14 w 24"/>
                  <a:gd name="T57" fmla="*/ 7 h 61"/>
                  <a:gd name="T58" fmla="*/ 12 w 24"/>
                  <a:gd name="T59" fmla="*/ 9 h 61"/>
                  <a:gd name="T60" fmla="*/ 9 w 24"/>
                  <a:gd name="T61" fmla="*/ 6 h 61"/>
                  <a:gd name="T62" fmla="*/ 11 w 24"/>
                  <a:gd name="T63" fmla="*/ 6 h 61"/>
                  <a:gd name="T64" fmla="*/ 5 w 24"/>
                  <a:gd name="T65" fmla="*/ 0 h 61"/>
                  <a:gd name="T66" fmla="*/ 9 w 24"/>
                  <a:gd name="T67" fmla="*/ 7 h 61"/>
                  <a:gd name="T68" fmla="*/ 4 w 24"/>
                  <a:gd name="T6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61">
                    <a:moveTo>
                      <a:pt x="4" y="4"/>
                    </a:moveTo>
                    <a:cubicBezTo>
                      <a:pt x="0" y="7"/>
                      <a:pt x="2" y="11"/>
                      <a:pt x="1" y="15"/>
                    </a:cubicBezTo>
                    <a:cubicBezTo>
                      <a:pt x="4" y="22"/>
                      <a:pt x="11" y="16"/>
                      <a:pt x="12" y="22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8"/>
                      <a:pt x="1" y="37"/>
                      <a:pt x="9" y="42"/>
                    </a:cubicBezTo>
                    <a:cubicBezTo>
                      <a:pt x="8" y="42"/>
                      <a:pt x="7" y="44"/>
                      <a:pt x="5" y="42"/>
                    </a:cubicBezTo>
                    <a:cubicBezTo>
                      <a:pt x="6" y="46"/>
                      <a:pt x="19" y="44"/>
                      <a:pt x="16" y="50"/>
                    </a:cubicBezTo>
                    <a:cubicBezTo>
                      <a:pt x="10" y="44"/>
                      <a:pt x="10" y="51"/>
                      <a:pt x="4" y="50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53"/>
                      <a:pt x="7" y="58"/>
                      <a:pt x="7" y="60"/>
                    </a:cubicBezTo>
                    <a:cubicBezTo>
                      <a:pt x="9" y="60"/>
                      <a:pt x="13" y="58"/>
                      <a:pt x="13" y="61"/>
                    </a:cubicBezTo>
                    <a:cubicBezTo>
                      <a:pt x="14" y="60"/>
                      <a:pt x="16" y="60"/>
                      <a:pt x="19" y="61"/>
                    </a:cubicBezTo>
                    <a:cubicBezTo>
                      <a:pt x="16" y="57"/>
                      <a:pt x="18" y="55"/>
                      <a:pt x="15" y="53"/>
                    </a:cubicBezTo>
                    <a:cubicBezTo>
                      <a:pt x="18" y="52"/>
                      <a:pt x="16" y="55"/>
                      <a:pt x="19" y="53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7" y="48"/>
                      <a:pt x="19" y="52"/>
                      <a:pt x="20" y="49"/>
                    </a:cubicBezTo>
                    <a:cubicBezTo>
                      <a:pt x="18" y="49"/>
                      <a:pt x="16" y="46"/>
                      <a:pt x="16" y="4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6" y="43"/>
                      <a:pt x="18" y="40"/>
                      <a:pt x="12" y="41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5" y="34"/>
                      <a:pt x="24" y="33"/>
                      <a:pt x="19" y="26"/>
                    </a:cubicBezTo>
                    <a:cubicBezTo>
                      <a:pt x="18" y="28"/>
                      <a:pt x="16" y="26"/>
                      <a:pt x="16" y="25"/>
                    </a:cubicBezTo>
                    <a:cubicBezTo>
                      <a:pt x="13" y="28"/>
                      <a:pt x="18" y="29"/>
                      <a:pt x="19" y="31"/>
                    </a:cubicBezTo>
                    <a:cubicBezTo>
                      <a:pt x="15" y="32"/>
                      <a:pt x="11" y="27"/>
                      <a:pt x="9" y="30"/>
                    </a:cubicBezTo>
                    <a:cubicBezTo>
                      <a:pt x="13" y="27"/>
                      <a:pt x="9" y="24"/>
                      <a:pt x="17" y="23"/>
                    </a:cubicBezTo>
                    <a:cubicBezTo>
                      <a:pt x="18" y="19"/>
                      <a:pt x="14" y="17"/>
                      <a:pt x="16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1" y="12"/>
                      <a:pt x="19" y="10"/>
                      <a:pt x="14" y="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9"/>
                      <a:pt x="10" y="8"/>
                      <a:pt x="9" y="6"/>
                    </a:cubicBezTo>
                    <a:cubicBezTo>
                      <a:pt x="10" y="6"/>
                      <a:pt x="10" y="6"/>
                      <a:pt x="11" y="6"/>
                    </a:cubicBezTo>
                    <a:cubicBezTo>
                      <a:pt x="7" y="5"/>
                      <a:pt x="7" y="1"/>
                      <a:pt x="5" y="0"/>
                    </a:cubicBezTo>
                    <a:cubicBezTo>
                      <a:pt x="5" y="2"/>
                      <a:pt x="8" y="4"/>
                      <a:pt x="9" y="7"/>
                    </a:cubicBezTo>
                    <a:cubicBezTo>
                      <a:pt x="7" y="6"/>
                      <a:pt x="3" y="6"/>
                      <a:pt x="4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6" name="Freeform 817">
                <a:extLst>
                  <a:ext uri="{FF2B5EF4-FFF2-40B4-BE49-F238E27FC236}">
                    <a16:creationId xmlns:a16="http://schemas.microsoft.com/office/drawing/2014/main" id="{77B497D7-7509-124B-8523-AA8DB5C5A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3" y="3059"/>
                <a:ext cx="1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7" name="Freeform 818">
                <a:extLst>
                  <a:ext uri="{FF2B5EF4-FFF2-40B4-BE49-F238E27FC236}">
                    <a16:creationId xmlns:a16="http://schemas.microsoft.com/office/drawing/2014/main" id="{A952317E-492A-5840-BAEE-0EA3B10F9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2978"/>
                <a:ext cx="25" cy="40"/>
              </a:xfrm>
              <a:custGeom>
                <a:avLst/>
                <a:gdLst>
                  <a:gd name="T0" fmla="*/ 14 w 28"/>
                  <a:gd name="T1" fmla="*/ 35 h 47"/>
                  <a:gd name="T2" fmla="*/ 20 w 28"/>
                  <a:gd name="T3" fmla="*/ 33 h 47"/>
                  <a:gd name="T4" fmla="*/ 9 w 28"/>
                  <a:gd name="T5" fmla="*/ 33 h 47"/>
                  <a:gd name="T6" fmla="*/ 7 w 28"/>
                  <a:gd name="T7" fmla="*/ 28 h 47"/>
                  <a:gd name="T8" fmla="*/ 17 w 28"/>
                  <a:gd name="T9" fmla="*/ 28 h 47"/>
                  <a:gd name="T10" fmla="*/ 18 w 28"/>
                  <a:gd name="T11" fmla="*/ 23 h 47"/>
                  <a:gd name="T12" fmla="*/ 12 w 28"/>
                  <a:gd name="T13" fmla="*/ 23 h 47"/>
                  <a:gd name="T14" fmla="*/ 9 w 28"/>
                  <a:gd name="T15" fmla="*/ 18 h 47"/>
                  <a:gd name="T16" fmla="*/ 11 w 28"/>
                  <a:gd name="T17" fmla="*/ 20 h 47"/>
                  <a:gd name="T18" fmla="*/ 17 w 28"/>
                  <a:gd name="T19" fmla="*/ 17 h 47"/>
                  <a:gd name="T20" fmla="*/ 1 w 28"/>
                  <a:gd name="T21" fmla="*/ 4 h 47"/>
                  <a:gd name="T22" fmla="*/ 2 w 28"/>
                  <a:gd name="T23" fmla="*/ 8 h 47"/>
                  <a:gd name="T24" fmla="*/ 9 w 28"/>
                  <a:gd name="T25" fmla="*/ 8 h 47"/>
                  <a:gd name="T26" fmla="*/ 7 w 28"/>
                  <a:gd name="T27" fmla="*/ 12 h 47"/>
                  <a:gd name="T28" fmla="*/ 4 w 28"/>
                  <a:gd name="T29" fmla="*/ 9 h 47"/>
                  <a:gd name="T30" fmla="*/ 4 w 28"/>
                  <a:gd name="T31" fmla="*/ 41 h 47"/>
                  <a:gd name="T32" fmla="*/ 4 w 28"/>
                  <a:gd name="T33" fmla="*/ 37 h 47"/>
                  <a:gd name="T34" fmla="*/ 9 w 28"/>
                  <a:gd name="T35" fmla="*/ 41 h 47"/>
                  <a:gd name="T36" fmla="*/ 15 w 28"/>
                  <a:gd name="T37" fmla="*/ 39 h 47"/>
                  <a:gd name="T38" fmla="*/ 13 w 28"/>
                  <a:gd name="T39" fmla="*/ 41 h 47"/>
                  <a:gd name="T40" fmla="*/ 20 w 28"/>
                  <a:gd name="T41" fmla="*/ 41 h 47"/>
                  <a:gd name="T42" fmla="*/ 23 w 28"/>
                  <a:gd name="T43" fmla="*/ 47 h 47"/>
                  <a:gd name="T44" fmla="*/ 23 w 28"/>
                  <a:gd name="T45" fmla="*/ 36 h 47"/>
                  <a:gd name="T46" fmla="*/ 14 w 28"/>
                  <a:gd name="T47" fmla="*/ 3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7">
                    <a:moveTo>
                      <a:pt x="14" y="35"/>
                    </a:moveTo>
                    <a:cubicBezTo>
                      <a:pt x="15" y="32"/>
                      <a:pt x="18" y="35"/>
                      <a:pt x="20" y="33"/>
                    </a:cubicBezTo>
                    <a:cubicBezTo>
                      <a:pt x="17" y="30"/>
                      <a:pt x="14" y="36"/>
                      <a:pt x="9" y="33"/>
                    </a:cubicBezTo>
                    <a:cubicBezTo>
                      <a:pt x="12" y="32"/>
                      <a:pt x="7" y="29"/>
                      <a:pt x="7" y="28"/>
                    </a:cubicBezTo>
                    <a:cubicBezTo>
                      <a:pt x="10" y="29"/>
                      <a:pt x="15" y="29"/>
                      <a:pt x="17" y="28"/>
                    </a:cubicBezTo>
                    <a:cubicBezTo>
                      <a:pt x="15" y="27"/>
                      <a:pt x="18" y="25"/>
                      <a:pt x="18" y="23"/>
                    </a:cubicBezTo>
                    <a:cubicBezTo>
                      <a:pt x="14" y="27"/>
                      <a:pt x="16" y="20"/>
                      <a:pt x="12" y="23"/>
                    </a:cubicBezTo>
                    <a:cubicBezTo>
                      <a:pt x="9" y="23"/>
                      <a:pt x="6" y="19"/>
                      <a:pt x="9" y="18"/>
                    </a:cubicBezTo>
                    <a:cubicBezTo>
                      <a:pt x="11" y="18"/>
                      <a:pt x="11" y="19"/>
                      <a:pt x="11" y="20"/>
                    </a:cubicBezTo>
                    <a:cubicBezTo>
                      <a:pt x="15" y="21"/>
                      <a:pt x="13" y="17"/>
                      <a:pt x="17" y="17"/>
                    </a:cubicBezTo>
                    <a:cubicBezTo>
                      <a:pt x="11" y="13"/>
                      <a:pt x="11" y="0"/>
                      <a:pt x="1" y="4"/>
                    </a:cubicBezTo>
                    <a:cubicBezTo>
                      <a:pt x="0" y="5"/>
                      <a:pt x="2" y="6"/>
                      <a:pt x="2" y="8"/>
                    </a:cubicBezTo>
                    <a:cubicBezTo>
                      <a:pt x="4" y="4"/>
                      <a:pt x="8" y="8"/>
                      <a:pt x="9" y="8"/>
                    </a:cubicBezTo>
                    <a:cubicBezTo>
                      <a:pt x="8" y="10"/>
                      <a:pt x="11" y="13"/>
                      <a:pt x="7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3" y="31"/>
                      <a:pt x="4" y="41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7" y="37"/>
                      <a:pt x="7" y="39"/>
                      <a:pt x="9" y="41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0"/>
                      <a:pt x="16" y="41"/>
                      <a:pt x="13" y="41"/>
                    </a:cubicBezTo>
                    <a:cubicBezTo>
                      <a:pt x="16" y="43"/>
                      <a:pt x="18" y="42"/>
                      <a:pt x="20" y="41"/>
                    </a:cubicBezTo>
                    <a:cubicBezTo>
                      <a:pt x="21" y="44"/>
                      <a:pt x="19" y="45"/>
                      <a:pt x="23" y="47"/>
                    </a:cubicBezTo>
                    <a:cubicBezTo>
                      <a:pt x="28" y="42"/>
                      <a:pt x="18" y="43"/>
                      <a:pt x="23" y="36"/>
                    </a:cubicBezTo>
                    <a:lnTo>
                      <a:pt x="14" y="3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8" name="Freeform 819">
                <a:extLst>
                  <a:ext uri="{FF2B5EF4-FFF2-40B4-BE49-F238E27FC236}">
                    <a16:creationId xmlns:a16="http://schemas.microsoft.com/office/drawing/2014/main" id="{9C466BE4-FC79-7B4A-9E6D-CD241A97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7" y="3016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2 w 4"/>
                  <a:gd name="T5" fmla="*/ 2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9" name="Freeform 820">
                <a:extLst>
                  <a:ext uri="{FF2B5EF4-FFF2-40B4-BE49-F238E27FC236}">
                    <a16:creationId xmlns:a16="http://schemas.microsoft.com/office/drawing/2014/main" id="{2A97369E-D6D2-F047-AA0D-C6D95BD44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3015"/>
                <a:ext cx="4" cy="1"/>
              </a:xfrm>
              <a:custGeom>
                <a:avLst/>
                <a:gdLst>
                  <a:gd name="T0" fmla="*/ 0 w 5"/>
                  <a:gd name="T1" fmla="*/ 2 h 2"/>
                  <a:gd name="T2" fmla="*/ 4 w 5"/>
                  <a:gd name="T3" fmla="*/ 2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0" name="Freeform 821">
                <a:extLst>
                  <a:ext uri="{FF2B5EF4-FFF2-40B4-BE49-F238E27FC236}">
                    <a16:creationId xmlns:a16="http://schemas.microsoft.com/office/drawing/2014/main" id="{CB5CCB94-ECD8-FE47-8A1B-23EA77040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2986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1 w 3"/>
                  <a:gd name="T3" fmla="*/ 0 h 3"/>
                  <a:gd name="T4" fmla="*/ 0 w 3"/>
                  <a:gd name="T5" fmla="*/ 2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1" name="Freeform 822">
                <a:extLst>
                  <a:ext uri="{FF2B5EF4-FFF2-40B4-BE49-F238E27FC236}">
                    <a16:creationId xmlns:a16="http://schemas.microsoft.com/office/drawing/2014/main" id="{5F46D8F6-2C25-EE42-8FCB-84A344D18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2969"/>
                <a:ext cx="12" cy="12"/>
              </a:xfrm>
              <a:custGeom>
                <a:avLst/>
                <a:gdLst>
                  <a:gd name="T0" fmla="*/ 0 w 14"/>
                  <a:gd name="T1" fmla="*/ 0 h 14"/>
                  <a:gd name="T2" fmla="*/ 1 w 14"/>
                  <a:gd name="T3" fmla="*/ 12 h 14"/>
                  <a:gd name="T4" fmla="*/ 13 w 14"/>
                  <a:gd name="T5" fmla="*/ 12 h 14"/>
                  <a:gd name="T6" fmla="*/ 5 w 14"/>
                  <a:gd name="T7" fmla="*/ 7 h 14"/>
                  <a:gd name="T8" fmla="*/ 5 w 14"/>
                  <a:gd name="T9" fmla="*/ 0 h 14"/>
                  <a:gd name="T10" fmla="*/ 0 w 14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cubicBezTo>
                      <a:pt x="1" y="5"/>
                      <a:pt x="4" y="7"/>
                      <a:pt x="1" y="12"/>
                    </a:cubicBezTo>
                    <a:cubicBezTo>
                      <a:pt x="5" y="14"/>
                      <a:pt x="9" y="11"/>
                      <a:pt x="13" y="12"/>
                    </a:cubicBezTo>
                    <a:cubicBezTo>
                      <a:pt x="14" y="9"/>
                      <a:pt x="6" y="9"/>
                      <a:pt x="5" y="7"/>
                    </a:cubicBezTo>
                    <a:cubicBezTo>
                      <a:pt x="9" y="6"/>
                      <a:pt x="4" y="3"/>
                      <a:pt x="5" y="0"/>
                    </a:cubicBezTo>
                    <a:cubicBezTo>
                      <a:pt x="3" y="0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2" name="Freeform 823">
                <a:extLst>
                  <a:ext uri="{FF2B5EF4-FFF2-40B4-BE49-F238E27FC236}">
                    <a16:creationId xmlns:a16="http://schemas.microsoft.com/office/drawing/2014/main" id="{6F5180CD-7853-0D41-98A8-D5E2DF7EE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7" y="2872"/>
                <a:ext cx="19" cy="101"/>
              </a:xfrm>
              <a:custGeom>
                <a:avLst/>
                <a:gdLst>
                  <a:gd name="T0" fmla="*/ 12 w 22"/>
                  <a:gd name="T1" fmla="*/ 96 h 117"/>
                  <a:gd name="T2" fmla="*/ 11 w 22"/>
                  <a:gd name="T3" fmla="*/ 90 h 117"/>
                  <a:gd name="T4" fmla="*/ 14 w 22"/>
                  <a:gd name="T5" fmla="*/ 93 h 117"/>
                  <a:gd name="T6" fmla="*/ 17 w 22"/>
                  <a:gd name="T7" fmla="*/ 88 h 117"/>
                  <a:gd name="T8" fmla="*/ 14 w 22"/>
                  <a:gd name="T9" fmla="*/ 88 h 117"/>
                  <a:gd name="T10" fmla="*/ 13 w 22"/>
                  <a:gd name="T11" fmla="*/ 78 h 117"/>
                  <a:gd name="T12" fmla="*/ 8 w 22"/>
                  <a:gd name="T13" fmla="*/ 76 h 117"/>
                  <a:gd name="T14" fmla="*/ 16 w 22"/>
                  <a:gd name="T15" fmla="*/ 69 h 117"/>
                  <a:gd name="T16" fmla="*/ 5 w 22"/>
                  <a:gd name="T17" fmla="*/ 71 h 117"/>
                  <a:gd name="T18" fmla="*/ 9 w 22"/>
                  <a:gd name="T19" fmla="*/ 59 h 117"/>
                  <a:gd name="T20" fmla="*/ 9 w 22"/>
                  <a:gd name="T21" fmla="*/ 61 h 117"/>
                  <a:gd name="T22" fmla="*/ 9 w 22"/>
                  <a:gd name="T23" fmla="*/ 55 h 117"/>
                  <a:gd name="T24" fmla="*/ 15 w 22"/>
                  <a:gd name="T25" fmla="*/ 55 h 117"/>
                  <a:gd name="T26" fmla="*/ 14 w 22"/>
                  <a:gd name="T27" fmla="*/ 46 h 117"/>
                  <a:gd name="T28" fmla="*/ 17 w 22"/>
                  <a:gd name="T29" fmla="*/ 46 h 117"/>
                  <a:gd name="T30" fmla="*/ 13 w 22"/>
                  <a:gd name="T31" fmla="*/ 28 h 117"/>
                  <a:gd name="T32" fmla="*/ 16 w 22"/>
                  <a:gd name="T33" fmla="*/ 25 h 117"/>
                  <a:gd name="T34" fmla="*/ 7 w 22"/>
                  <a:gd name="T35" fmla="*/ 27 h 117"/>
                  <a:gd name="T36" fmla="*/ 7 w 22"/>
                  <a:gd name="T37" fmla="*/ 20 h 117"/>
                  <a:gd name="T38" fmla="*/ 14 w 22"/>
                  <a:gd name="T39" fmla="*/ 22 h 117"/>
                  <a:gd name="T40" fmla="*/ 11 w 22"/>
                  <a:gd name="T41" fmla="*/ 17 h 117"/>
                  <a:gd name="T42" fmla="*/ 17 w 22"/>
                  <a:gd name="T43" fmla="*/ 14 h 117"/>
                  <a:gd name="T44" fmla="*/ 8 w 22"/>
                  <a:gd name="T45" fmla="*/ 7 h 117"/>
                  <a:gd name="T46" fmla="*/ 10 w 22"/>
                  <a:gd name="T47" fmla="*/ 2 h 117"/>
                  <a:gd name="T48" fmla="*/ 1 w 22"/>
                  <a:gd name="T49" fmla="*/ 5 h 117"/>
                  <a:gd name="T50" fmla="*/ 2 w 22"/>
                  <a:gd name="T51" fmla="*/ 31 h 117"/>
                  <a:gd name="T52" fmla="*/ 7 w 22"/>
                  <a:gd name="T53" fmla="*/ 38 h 117"/>
                  <a:gd name="T54" fmla="*/ 1 w 22"/>
                  <a:gd name="T55" fmla="*/ 39 h 117"/>
                  <a:gd name="T56" fmla="*/ 7 w 22"/>
                  <a:gd name="T57" fmla="*/ 39 h 117"/>
                  <a:gd name="T58" fmla="*/ 2 w 22"/>
                  <a:gd name="T59" fmla="*/ 43 h 117"/>
                  <a:gd name="T60" fmla="*/ 7 w 22"/>
                  <a:gd name="T61" fmla="*/ 45 h 117"/>
                  <a:gd name="T62" fmla="*/ 0 w 22"/>
                  <a:gd name="T63" fmla="*/ 48 h 117"/>
                  <a:gd name="T64" fmla="*/ 3 w 22"/>
                  <a:gd name="T65" fmla="*/ 89 h 117"/>
                  <a:gd name="T66" fmla="*/ 7 w 22"/>
                  <a:gd name="T67" fmla="*/ 88 h 117"/>
                  <a:gd name="T68" fmla="*/ 7 w 22"/>
                  <a:gd name="T69" fmla="*/ 103 h 117"/>
                  <a:gd name="T70" fmla="*/ 11 w 22"/>
                  <a:gd name="T71" fmla="*/ 105 h 117"/>
                  <a:gd name="T72" fmla="*/ 2 w 22"/>
                  <a:gd name="T73" fmla="*/ 105 h 117"/>
                  <a:gd name="T74" fmla="*/ 3 w 22"/>
                  <a:gd name="T75" fmla="*/ 110 h 117"/>
                  <a:gd name="T76" fmla="*/ 5 w 22"/>
                  <a:gd name="T77" fmla="*/ 107 h 117"/>
                  <a:gd name="T78" fmla="*/ 3 w 22"/>
                  <a:gd name="T79" fmla="*/ 112 h 117"/>
                  <a:gd name="T80" fmla="*/ 14 w 22"/>
                  <a:gd name="T81" fmla="*/ 108 h 117"/>
                  <a:gd name="T82" fmla="*/ 19 w 22"/>
                  <a:gd name="T83" fmla="*/ 96 h 117"/>
                  <a:gd name="T84" fmla="*/ 12 w 22"/>
                  <a:gd name="T85" fmla="*/ 9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7">
                    <a:moveTo>
                      <a:pt x="12" y="96"/>
                    </a:moveTo>
                    <a:cubicBezTo>
                      <a:pt x="12" y="94"/>
                      <a:pt x="10" y="92"/>
                      <a:pt x="11" y="90"/>
                    </a:cubicBezTo>
                    <a:cubicBezTo>
                      <a:pt x="14" y="90"/>
                      <a:pt x="15" y="91"/>
                      <a:pt x="14" y="93"/>
                    </a:cubicBezTo>
                    <a:cubicBezTo>
                      <a:pt x="19" y="92"/>
                      <a:pt x="13" y="90"/>
                      <a:pt x="17" y="88"/>
                    </a:cubicBezTo>
                    <a:cubicBezTo>
                      <a:pt x="16" y="88"/>
                      <a:pt x="15" y="89"/>
                      <a:pt x="14" y="88"/>
                    </a:cubicBezTo>
                    <a:cubicBezTo>
                      <a:pt x="15" y="83"/>
                      <a:pt x="10" y="85"/>
                      <a:pt x="13" y="78"/>
                    </a:cubicBezTo>
                    <a:cubicBezTo>
                      <a:pt x="11" y="77"/>
                      <a:pt x="11" y="76"/>
                      <a:pt x="8" y="76"/>
                    </a:cubicBezTo>
                    <a:cubicBezTo>
                      <a:pt x="12" y="72"/>
                      <a:pt x="12" y="74"/>
                      <a:pt x="16" y="69"/>
                    </a:cubicBezTo>
                    <a:cubicBezTo>
                      <a:pt x="14" y="69"/>
                      <a:pt x="9" y="71"/>
                      <a:pt x="5" y="71"/>
                    </a:cubicBezTo>
                    <a:cubicBezTo>
                      <a:pt x="11" y="63"/>
                      <a:pt x="4" y="63"/>
                      <a:pt x="9" y="59"/>
                    </a:cubicBezTo>
                    <a:cubicBezTo>
                      <a:pt x="9" y="59"/>
                      <a:pt x="10" y="60"/>
                      <a:pt x="9" y="61"/>
                    </a:cubicBezTo>
                    <a:cubicBezTo>
                      <a:pt x="15" y="60"/>
                      <a:pt x="8" y="57"/>
                      <a:pt x="9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3"/>
                      <a:pt x="10" y="48"/>
                      <a:pt x="14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3" y="40"/>
                      <a:pt x="15" y="33"/>
                      <a:pt x="13" y="28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2" y="18"/>
                      <a:pt x="14" y="32"/>
                      <a:pt x="7" y="27"/>
                    </a:cubicBezTo>
                    <a:cubicBezTo>
                      <a:pt x="16" y="26"/>
                      <a:pt x="3" y="24"/>
                      <a:pt x="7" y="20"/>
                    </a:cubicBezTo>
                    <a:cubicBezTo>
                      <a:pt x="11" y="18"/>
                      <a:pt x="9" y="24"/>
                      <a:pt x="14" y="22"/>
                    </a:cubicBezTo>
                    <a:cubicBezTo>
                      <a:pt x="9" y="21"/>
                      <a:pt x="12" y="19"/>
                      <a:pt x="11" y="17"/>
                    </a:cubicBezTo>
                    <a:cubicBezTo>
                      <a:pt x="16" y="18"/>
                      <a:pt x="12" y="13"/>
                      <a:pt x="17" y="14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1" y="5"/>
                      <a:pt x="10" y="3"/>
                      <a:pt x="10" y="2"/>
                    </a:cubicBezTo>
                    <a:cubicBezTo>
                      <a:pt x="10" y="6"/>
                      <a:pt x="3" y="0"/>
                      <a:pt x="1" y="5"/>
                    </a:cubicBezTo>
                    <a:cubicBezTo>
                      <a:pt x="3" y="12"/>
                      <a:pt x="4" y="23"/>
                      <a:pt x="2" y="31"/>
                    </a:cubicBezTo>
                    <a:cubicBezTo>
                      <a:pt x="8" y="32"/>
                      <a:pt x="2" y="36"/>
                      <a:pt x="7" y="38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2" y="44"/>
                      <a:pt x="5" y="37"/>
                      <a:pt x="7" y="39"/>
                    </a:cubicBezTo>
                    <a:cubicBezTo>
                      <a:pt x="8" y="41"/>
                      <a:pt x="4" y="43"/>
                      <a:pt x="2" y="43"/>
                    </a:cubicBezTo>
                    <a:cubicBezTo>
                      <a:pt x="1" y="46"/>
                      <a:pt x="3" y="43"/>
                      <a:pt x="7" y="4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59"/>
                      <a:pt x="7" y="75"/>
                      <a:pt x="3" y="89"/>
                    </a:cubicBezTo>
                    <a:cubicBezTo>
                      <a:pt x="7" y="88"/>
                      <a:pt x="7" y="88"/>
                      <a:pt x="7" y="88"/>
                    </a:cubicBezTo>
                    <a:cubicBezTo>
                      <a:pt x="5" y="94"/>
                      <a:pt x="17" y="98"/>
                      <a:pt x="7" y="103"/>
                    </a:cubicBezTo>
                    <a:cubicBezTo>
                      <a:pt x="11" y="105"/>
                      <a:pt x="11" y="105"/>
                      <a:pt x="11" y="105"/>
                    </a:cubicBezTo>
                    <a:cubicBezTo>
                      <a:pt x="9" y="104"/>
                      <a:pt x="5" y="106"/>
                      <a:pt x="2" y="105"/>
                    </a:cubicBezTo>
                    <a:cubicBezTo>
                      <a:pt x="3" y="106"/>
                      <a:pt x="1" y="108"/>
                      <a:pt x="3" y="110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9" y="109"/>
                      <a:pt x="6" y="111"/>
                      <a:pt x="3" y="112"/>
                    </a:cubicBezTo>
                    <a:cubicBezTo>
                      <a:pt x="8" y="117"/>
                      <a:pt x="11" y="109"/>
                      <a:pt x="14" y="108"/>
                    </a:cubicBezTo>
                    <a:cubicBezTo>
                      <a:pt x="6" y="102"/>
                      <a:pt x="22" y="102"/>
                      <a:pt x="19" y="96"/>
                    </a:cubicBezTo>
                    <a:cubicBezTo>
                      <a:pt x="16" y="92"/>
                      <a:pt x="15" y="96"/>
                      <a:pt x="12" y="9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3" name="Freeform 824">
                <a:extLst>
                  <a:ext uri="{FF2B5EF4-FFF2-40B4-BE49-F238E27FC236}">
                    <a16:creationId xmlns:a16="http://schemas.microsoft.com/office/drawing/2014/main" id="{429AD325-27C4-5842-81E8-A4A16072A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7" y="2962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4" name="Freeform 825">
                <a:extLst>
                  <a:ext uri="{FF2B5EF4-FFF2-40B4-BE49-F238E27FC236}">
                    <a16:creationId xmlns:a16="http://schemas.microsoft.com/office/drawing/2014/main" id="{41AC3679-B6B8-5649-A1E9-046ABC66A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4" y="2872"/>
                <a:ext cx="2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5" name="Rectangle 826">
                <a:extLst>
                  <a:ext uri="{FF2B5EF4-FFF2-40B4-BE49-F238E27FC236}">
                    <a16:creationId xmlns:a16="http://schemas.microsoft.com/office/drawing/2014/main" id="{B23ED759-FFEB-3742-9423-AAAB77E60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0" y="296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6" name="Freeform 827">
                <a:extLst>
                  <a:ext uri="{FF2B5EF4-FFF2-40B4-BE49-F238E27FC236}">
                    <a16:creationId xmlns:a16="http://schemas.microsoft.com/office/drawing/2014/main" id="{4875276A-FB5B-B54F-AA80-AC109A7EA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7" y="297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7" name="Freeform 828">
                <a:extLst>
                  <a:ext uri="{FF2B5EF4-FFF2-40B4-BE49-F238E27FC236}">
                    <a16:creationId xmlns:a16="http://schemas.microsoft.com/office/drawing/2014/main" id="{8DF6A83B-64C1-A14E-8395-FB1ED99E9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285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8" name="Freeform 829">
                <a:extLst>
                  <a:ext uri="{FF2B5EF4-FFF2-40B4-BE49-F238E27FC236}">
                    <a16:creationId xmlns:a16="http://schemas.microsoft.com/office/drawing/2014/main" id="{83A30A52-3B70-894A-BF8C-116D12F4B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3" y="281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9" name="Freeform 830">
                <a:extLst>
                  <a:ext uri="{FF2B5EF4-FFF2-40B4-BE49-F238E27FC236}">
                    <a16:creationId xmlns:a16="http://schemas.microsoft.com/office/drawing/2014/main" id="{BA9C2D1D-178E-6244-AA63-4C043573B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" y="2700"/>
                <a:ext cx="27" cy="171"/>
              </a:xfrm>
              <a:custGeom>
                <a:avLst/>
                <a:gdLst>
                  <a:gd name="T0" fmla="*/ 18 w 31"/>
                  <a:gd name="T1" fmla="*/ 7 h 198"/>
                  <a:gd name="T2" fmla="*/ 11 w 31"/>
                  <a:gd name="T3" fmla="*/ 3 h 198"/>
                  <a:gd name="T4" fmla="*/ 8 w 31"/>
                  <a:gd name="T5" fmla="*/ 10 h 198"/>
                  <a:gd name="T6" fmla="*/ 11 w 31"/>
                  <a:gd name="T7" fmla="*/ 20 h 198"/>
                  <a:gd name="T8" fmla="*/ 11 w 31"/>
                  <a:gd name="T9" fmla="*/ 43 h 198"/>
                  <a:gd name="T10" fmla="*/ 9 w 31"/>
                  <a:gd name="T11" fmla="*/ 57 h 198"/>
                  <a:gd name="T12" fmla="*/ 14 w 31"/>
                  <a:gd name="T13" fmla="*/ 76 h 198"/>
                  <a:gd name="T14" fmla="*/ 12 w 31"/>
                  <a:gd name="T15" fmla="*/ 81 h 198"/>
                  <a:gd name="T16" fmla="*/ 10 w 31"/>
                  <a:gd name="T17" fmla="*/ 91 h 198"/>
                  <a:gd name="T18" fmla="*/ 20 w 31"/>
                  <a:gd name="T19" fmla="*/ 96 h 198"/>
                  <a:gd name="T20" fmla="*/ 20 w 31"/>
                  <a:gd name="T21" fmla="*/ 106 h 198"/>
                  <a:gd name="T22" fmla="*/ 15 w 31"/>
                  <a:gd name="T23" fmla="*/ 114 h 198"/>
                  <a:gd name="T24" fmla="*/ 15 w 31"/>
                  <a:gd name="T25" fmla="*/ 127 h 198"/>
                  <a:gd name="T26" fmla="*/ 13 w 31"/>
                  <a:gd name="T27" fmla="*/ 140 h 198"/>
                  <a:gd name="T28" fmla="*/ 15 w 31"/>
                  <a:gd name="T29" fmla="*/ 152 h 198"/>
                  <a:gd name="T30" fmla="*/ 19 w 31"/>
                  <a:gd name="T31" fmla="*/ 160 h 198"/>
                  <a:gd name="T32" fmla="*/ 14 w 31"/>
                  <a:gd name="T33" fmla="*/ 162 h 198"/>
                  <a:gd name="T34" fmla="*/ 15 w 31"/>
                  <a:gd name="T35" fmla="*/ 170 h 198"/>
                  <a:gd name="T36" fmla="*/ 13 w 31"/>
                  <a:gd name="T37" fmla="*/ 197 h 198"/>
                  <a:gd name="T38" fmla="*/ 15 w 31"/>
                  <a:gd name="T39" fmla="*/ 183 h 198"/>
                  <a:gd name="T40" fmla="*/ 12 w 31"/>
                  <a:gd name="T41" fmla="*/ 181 h 198"/>
                  <a:gd name="T42" fmla="*/ 24 w 31"/>
                  <a:gd name="T43" fmla="*/ 178 h 198"/>
                  <a:gd name="T44" fmla="*/ 25 w 31"/>
                  <a:gd name="T45" fmla="*/ 174 h 198"/>
                  <a:gd name="T46" fmla="*/ 24 w 31"/>
                  <a:gd name="T47" fmla="*/ 165 h 198"/>
                  <a:gd name="T48" fmla="*/ 26 w 31"/>
                  <a:gd name="T49" fmla="*/ 157 h 198"/>
                  <a:gd name="T50" fmla="*/ 27 w 31"/>
                  <a:gd name="T51" fmla="*/ 144 h 198"/>
                  <a:gd name="T52" fmla="*/ 24 w 31"/>
                  <a:gd name="T53" fmla="*/ 133 h 198"/>
                  <a:gd name="T54" fmla="*/ 25 w 31"/>
                  <a:gd name="T55" fmla="*/ 133 h 198"/>
                  <a:gd name="T56" fmla="*/ 25 w 31"/>
                  <a:gd name="T57" fmla="*/ 130 h 198"/>
                  <a:gd name="T58" fmla="*/ 24 w 31"/>
                  <a:gd name="T59" fmla="*/ 121 h 198"/>
                  <a:gd name="T60" fmla="*/ 22 w 31"/>
                  <a:gd name="T61" fmla="*/ 113 h 198"/>
                  <a:gd name="T62" fmla="*/ 27 w 31"/>
                  <a:gd name="T63" fmla="*/ 110 h 198"/>
                  <a:gd name="T64" fmla="*/ 27 w 31"/>
                  <a:gd name="T65" fmla="*/ 99 h 198"/>
                  <a:gd name="T66" fmla="*/ 22 w 31"/>
                  <a:gd name="T67" fmla="*/ 94 h 198"/>
                  <a:gd name="T68" fmla="*/ 21 w 31"/>
                  <a:gd name="T69" fmla="*/ 81 h 198"/>
                  <a:gd name="T70" fmla="*/ 19 w 31"/>
                  <a:gd name="T71" fmla="*/ 62 h 198"/>
                  <a:gd name="T72" fmla="*/ 20 w 31"/>
                  <a:gd name="T73" fmla="*/ 57 h 198"/>
                  <a:gd name="T74" fmla="*/ 19 w 31"/>
                  <a:gd name="T75" fmla="*/ 37 h 198"/>
                  <a:gd name="T76" fmla="*/ 13 w 31"/>
                  <a:gd name="T77" fmla="*/ 45 h 198"/>
                  <a:gd name="T78" fmla="*/ 23 w 31"/>
                  <a:gd name="T79" fmla="*/ 3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198">
                    <a:moveTo>
                      <a:pt x="24" y="17"/>
                    </a:moveTo>
                    <a:cubicBezTo>
                      <a:pt x="23" y="14"/>
                      <a:pt x="22" y="9"/>
                      <a:pt x="18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5"/>
                      <a:pt x="16" y="0"/>
                      <a:pt x="11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7" y="8"/>
                      <a:pt x="9" y="7"/>
                      <a:pt x="8" y="10"/>
                    </a:cubicBezTo>
                    <a:cubicBezTo>
                      <a:pt x="9" y="14"/>
                      <a:pt x="17" y="16"/>
                      <a:pt x="15" y="20"/>
                    </a:cubicBezTo>
                    <a:cubicBezTo>
                      <a:pt x="15" y="21"/>
                      <a:pt x="13" y="21"/>
                      <a:pt x="11" y="20"/>
                    </a:cubicBezTo>
                    <a:cubicBezTo>
                      <a:pt x="11" y="24"/>
                      <a:pt x="17" y="25"/>
                      <a:pt x="18" y="28"/>
                    </a:cubicBezTo>
                    <a:cubicBezTo>
                      <a:pt x="0" y="28"/>
                      <a:pt x="22" y="38"/>
                      <a:pt x="11" y="43"/>
                    </a:cubicBezTo>
                    <a:cubicBezTo>
                      <a:pt x="12" y="46"/>
                      <a:pt x="11" y="50"/>
                      <a:pt x="14" y="54"/>
                    </a:cubicBezTo>
                    <a:cubicBezTo>
                      <a:pt x="10" y="52"/>
                      <a:pt x="13" y="58"/>
                      <a:pt x="9" y="57"/>
                    </a:cubicBezTo>
                    <a:cubicBezTo>
                      <a:pt x="19" y="59"/>
                      <a:pt x="4" y="69"/>
                      <a:pt x="16" y="70"/>
                    </a:cubicBezTo>
                    <a:cubicBezTo>
                      <a:pt x="13" y="75"/>
                      <a:pt x="17" y="70"/>
                      <a:pt x="14" y="76"/>
                    </a:cubicBezTo>
                    <a:cubicBezTo>
                      <a:pt x="13" y="76"/>
                      <a:pt x="13" y="75"/>
                      <a:pt x="12" y="75"/>
                    </a:cubicBezTo>
                    <a:cubicBezTo>
                      <a:pt x="10" y="77"/>
                      <a:pt x="18" y="79"/>
                      <a:pt x="12" y="81"/>
                    </a:cubicBezTo>
                    <a:cubicBezTo>
                      <a:pt x="11" y="86"/>
                      <a:pt x="15" y="82"/>
                      <a:pt x="19" y="85"/>
                    </a:cubicBezTo>
                    <a:cubicBezTo>
                      <a:pt x="17" y="90"/>
                      <a:pt x="15" y="89"/>
                      <a:pt x="10" y="91"/>
                    </a:cubicBezTo>
                    <a:cubicBezTo>
                      <a:pt x="16" y="92"/>
                      <a:pt x="13" y="95"/>
                      <a:pt x="16" y="98"/>
                    </a:cubicBezTo>
                    <a:cubicBezTo>
                      <a:pt x="16" y="97"/>
                      <a:pt x="18" y="94"/>
                      <a:pt x="20" y="96"/>
                    </a:cubicBezTo>
                    <a:cubicBezTo>
                      <a:pt x="19" y="102"/>
                      <a:pt x="24" y="101"/>
                      <a:pt x="25" y="107"/>
                    </a:cubicBezTo>
                    <a:cubicBezTo>
                      <a:pt x="18" y="110"/>
                      <a:pt x="25" y="101"/>
                      <a:pt x="20" y="106"/>
                    </a:cubicBezTo>
                    <a:cubicBezTo>
                      <a:pt x="17" y="102"/>
                      <a:pt x="17" y="99"/>
                      <a:pt x="12" y="97"/>
                    </a:cubicBezTo>
                    <a:cubicBezTo>
                      <a:pt x="12" y="102"/>
                      <a:pt x="13" y="108"/>
                      <a:pt x="15" y="114"/>
                    </a:cubicBezTo>
                    <a:cubicBezTo>
                      <a:pt x="14" y="117"/>
                      <a:pt x="12" y="112"/>
                      <a:pt x="11" y="114"/>
                    </a:cubicBezTo>
                    <a:cubicBezTo>
                      <a:pt x="8" y="120"/>
                      <a:pt x="18" y="123"/>
                      <a:pt x="15" y="127"/>
                    </a:cubicBezTo>
                    <a:cubicBezTo>
                      <a:pt x="12" y="126"/>
                      <a:pt x="12" y="126"/>
                      <a:pt x="12" y="126"/>
                    </a:cubicBezTo>
                    <a:cubicBezTo>
                      <a:pt x="16" y="129"/>
                      <a:pt x="10" y="135"/>
                      <a:pt x="13" y="140"/>
                    </a:cubicBezTo>
                    <a:cubicBezTo>
                      <a:pt x="14" y="140"/>
                      <a:pt x="16" y="139"/>
                      <a:pt x="17" y="140"/>
                    </a:cubicBezTo>
                    <a:cubicBezTo>
                      <a:pt x="8" y="140"/>
                      <a:pt x="21" y="147"/>
                      <a:pt x="15" y="152"/>
                    </a:cubicBezTo>
                    <a:cubicBezTo>
                      <a:pt x="20" y="151"/>
                      <a:pt x="23" y="156"/>
                      <a:pt x="24" y="159"/>
                    </a:cubicBezTo>
                    <a:cubicBezTo>
                      <a:pt x="22" y="160"/>
                      <a:pt x="20" y="160"/>
                      <a:pt x="19" y="160"/>
                    </a:cubicBezTo>
                    <a:cubicBezTo>
                      <a:pt x="22" y="155"/>
                      <a:pt x="13" y="155"/>
                      <a:pt x="10" y="151"/>
                    </a:cubicBezTo>
                    <a:cubicBezTo>
                      <a:pt x="13" y="154"/>
                      <a:pt x="10" y="159"/>
                      <a:pt x="14" y="162"/>
                    </a:cubicBezTo>
                    <a:cubicBezTo>
                      <a:pt x="9" y="161"/>
                      <a:pt x="9" y="161"/>
                      <a:pt x="9" y="161"/>
                    </a:cubicBezTo>
                    <a:cubicBezTo>
                      <a:pt x="9" y="166"/>
                      <a:pt x="19" y="165"/>
                      <a:pt x="15" y="170"/>
                    </a:cubicBezTo>
                    <a:cubicBezTo>
                      <a:pt x="12" y="169"/>
                      <a:pt x="12" y="169"/>
                      <a:pt x="12" y="169"/>
                    </a:cubicBezTo>
                    <a:cubicBezTo>
                      <a:pt x="12" y="179"/>
                      <a:pt x="6" y="190"/>
                      <a:pt x="13" y="197"/>
                    </a:cubicBezTo>
                    <a:cubicBezTo>
                      <a:pt x="16" y="198"/>
                      <a:pt x="22" y="194"/>
                      <a:pt x="24" y="194"/>
                    </a:cubicBezTo>
                    <a:cubicBezTo>
                      <a:pt x="22" y="190"/>
                      <a:pt x="17" y="187"/>
                      <a:pt x="15" y="183"/>
                    </a:cubicBezTo>
                    <a:cubicBezTo>
                      <a:pt x="20" y="184"/>
                      <a:pt x="20" y="184"/>
                      <a:pt x="20" y="184"/>
                    </a:cubicBezTo>
                    <a:cubicBezTo>
                      <a:pt x="17" y="183"/>
                      <a:pt x="15" y="179"/>
                      <a:pt x="12" y="181"/>
                    </a:cubicBezTo>
                    <a:cubicBezTo>
                      <a:pt x="9" y="178"/>
                      <a:pt x="16" y="179"/>
                      <a:pt x="14" y="176"/>
                    </a:cubicBezTo>
                    <a:cubicBezTo>
                      <a:pt x="19" y="176"/>
                      <a:pt x="19" y="178"/>
                      <a:pt x="24" y="178"/>
                    </a:cubicBezTo>
                    <a:cubicBezTo>
                      <a:pt x="21" y="175"/>
                      <a:pt x="21" y="175"/>
                      <a:pt x="21" y="175"/>
                    </a:cubicBezTo>
                    <a:cubicBezTo>
                      <a:pt x="23" y="176"/>
                      <a:pt x="23" y="173"/>
                      <a:pt x="25" y="174"/>
                    </a:cubicBezTo>
                    <a:cubicBezTo>
                      <a:pt x="19" y="169"/>
                      <a:pt x="28" y="167"/>
                      <a:pt x="25" y="162"/>
                    </a:cubicBezTo>
                    <a:cubicBezTo>
                      <a:pt x="24" y="165"/>
                      <a:pt x="24" y="165"/>
                      <a:pt x="24" y="165"/>
                    </a:cubicBezTo>
                    <a:cubicBezTo>
                      <a:pt x="21" y="165"/>
                      <a:pt x="21" y="163"/>
                      <a:pt x="21" y="162"/>
                    </a:cubicBezTo>
                    <a:cubicBezTo>
                      <a:pt x="25" y="160"/>
                      <a:pt x="24" y="159"/>
                      <a:pt x="26" y="157"/>
                    </a:cubicBezTo>
                    <a:cubicBezTo>
                      <a:pt x="24" y="154"/>
                      <a:pt x="19" y="153"/>
                      <a:pt x="19" y="150"/>
                    </a:cubicBezTo>
                    <a:cubicBezTo>
                      <a:pt x="24" y="151"/>
                      <a:pt x="22" y="145"/>
                      <a:pt x="27" y="144"/>
                    </a:cubicBezTo>
                    <a:cubicBezTo>
                      <a:pt x="21" y="143"/>
                      <a:pt x="25" y="138"/>
                      <a:pt x="22" y="137"/>
                    </a:cubicBezTo>
                    <a:cubicBezTo>
                      <a:pt x="20" y="136"/>
                      <a:pt x="21" y="133"/>
                      <a:pt x="24" y="133"/>
                    </a:cubicBezTo>
                    <a:cubicBezTo>
                      <a:pt x="25" y="135"/>
                      <a:pt x="25" y="135"/>
                      <a:pt x="25" y="135"/>
                    </a:cubicBezTo>
                    <a:cubicBezTo>
                      <a:pt x="25" y="133"/>
                      <a:pt x="25" y="133"/>
                      <a:pt x="25" y="133"/>
                    </a:cubicBezTo>
                    <a:cubicBezTo>
                      <a:pt x="26" y="133"/>
                      <a:pt x="26" y="133"/>
                      <a:pt x="26" y="133"/>
                    </a:cubicBezTo>
                    <a:cubicBezTo>
                      <a:pt x="27" y="132"/>
                      <a:pt x="23" y="132"/>
                      <a:pt x="25" y="130"/>
                    </a:cubicBezTo>
                    <a:cubicBezTo>
                      <a:pt x="27" y="130"/>
                      <a:pt x="27" y="131"/>
                      <a:pt x="27" y="132"/>
                    </a:cubicBezTo>
                    <a:cubicBezTo>
                      <a:pt x="28" y="128"/>
                      <a:pt x="19" y="124"/>
                      <a:pt x="24" y="121"/>
                    </a:cubicBezTo>
                    <a:cubicBezTo>
                      <a:pt x="22" y="121"/>
                      <a:pt x="22" y="116"/>
                      <a:pt x="16" y="117"/>
                    </a:cubicBezTo>
                    <a:cubicBezTo>
                      <a:pt x="18" y="115"/>
                      <a:pt x="22" y="116"/>
                      <a:pt x="22" y="113"/>
                    </a:cubicBezTo>
                    <a:cubicBezTo>
                      <a:pt x="17" y="111"/>
                      <a:pt x="24" y="109"/>
                      <a:pt x="21" y="106"/>
                    </a:cubicBezTo>
                    <a:cubicBezTo>
                      <a:pt x="26" y="110"/>
                      <a:pt x="22" y="106"/>
                      <a:pt x="27" y="110"/>
                    </a:cubicBezTo>
                    <a:cubicBezTo>
                      <a:pt x="29" y="107"/>
                      <a:pt x="22" y="104"/>
                      <a:pt x="23" y="100"/>
                    </a:cubicBezTo>
                    <a:cubicBezTo>
                      <a:pt x="27" y="99"/>
                      <a:pt x="27" y="99"/>
                      <a:pt x="27" y="99"/>
                    </a:cubicBezTo>
                    <a:cubicBezTo>
                      <a:pt x="26" y="97"/>
                      <a:pt x="22" y="95"/>
                      <a:pt x="26" y="94"/>
                    </a:cubicBezTo>
                    <a:cubicBezTo>
                      <a:pt x="22" y="94"/>
                      <a:pt x="22" y="94"/>
                      <a:pt x="22" y="94"/>
                    </a:cubicBezTo>
                    <a:cubicBezTo>
                      <a:pt x="24" y="92"/>
                      <a:pt x="23" y="88"/>
                      <a:pt x="27" y="85"/>
                    </a:cubicBezTo>
                    <a:cubicBezTo>
                      <a:pt x="21" y="81"/>
                      <a:pt x="21" y="81"/>
                      <a:pt x="21" y="81"/>
                    </a:cubicBezTo>
                    <a:cubicBezTo>
                      <a:pt x="28" y="77"/>
                      <a:pt x="22" y="70"/>
                      <a:pt x="16" y="66"/>
                    </a:cubicBezTo>
                    <a:cubicBezTo>
                      <a:pt x="16" y="65"/>
                      <a:pt x="17" y="62"/>
                      <a:pt x="19" y="62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2" y="62"/>
                      <a:pt x="26" y="59"/>
                      <a:pt x="20" y="57"/>
                    </a:cubicBezTo>
                    <a:cubicBezTo>
                      <a:pt x="18" y="55"/>
                      <a:pt x="24" y="56"/>
                      <a:pt x="25" y="54"/>
                    </a:cubicBezTo>
                    <a:cubicBezTo>
                      <a:pt x="17" y="48"/>
                      <a:pt x="31" y="39"/>
                      <a:pt x="19" y="37"/>
                    </a:cubicBezTo>
                    <a:cubicBezTo>
                      <a:pt x="19" y="39"/>
                      <a:pt x="17" y="43"/>
                      <a:pt x="17" y="47"/>
                    </a:cubicBezTo>
                    <a:cubicBezTo>
                      <a:pt x="16" y="46"/>
                      <a:pt x="13" y="46"/>
                      <a:pt x="13" y="45"/>
                    </a:cubicBezTo>
                    <a:cubicBezTo>
                      <a:pt x="13" y="41"/>
                      <a:pt x="17" y="39"/>
                      <a:pt x="15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1" y="29"/>
                      <a:pt x="13" y="22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0" name="Freeform 831">
                <a:extLst>
                  <a:ext uri="{FF2B5EF4-FFF2-40B4-BE49-F238E27FC236}">
                    <a16:creationId xmlns:a16="http://schemas.microsoft.com/office/drawing/2014/main" id="{8A24DE62-3AC3-F34C-9270-9A114C2A8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2757"/>
                <a:ext cx="4" cy="2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1" name="Freeform 832">
                <a:extLst>
                  <a:ext uri="{FF2B5EF4-FFF2-40B4-BE49-F238E27FC236}">
                    <a16:creationId xmlns:a16="http://schemas.microsoft.com/office/drawing/2014/main" id="{8EB86DF0-CE86-684C-811B-D436418D5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9" y="2755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2" name="Freeform 833">
                <a:extLst>
                  <a:ext uri="{FF2B5EF4-FFF2-40B4-BE49-F238E27FC236}">
                    <a16:creationId xmlns:a16="http://schemas.microsoft.com/office/drawing/2014/main" id="{A1496025-1F85-8046-8928-2410D5ADB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2702"/>
                <a:ext cx="2" cy="2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3" name="Freeform 834">
                <a:extLst>
                  <a:ext uri="{FF2B5EF4-FFF2-40B4-BE49-F238E27FC236}">
                    <a16:creationId xmlns:a16="http://schemas.microsoft.com/office/drawing/2014/main" id="{230AE2A9-2083-F440-9B7B-D4572CFA0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270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4" name="Freeform 835">
                <a:extLst>
                  <a:ext uri="{FF2B5EF4-FFF2-40B4-BE49-F238E27FC236}">
                    <a16:creationId xmlns:a16="http://schemas.microsoft.com/office/drawing/2014/main" id="{9FC1C36E-0DCC-CE45-86F3-7A5094880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" y="2612"/>
                <a:ext cx="23" cy="89"/>
              </a:xfrm>
              <a:custGeom>
                <a:avLst/>
                <a:gdLst>
                  <a:gd name="T0" fmla="*/ 14 w 26"/>
                  <a:gd name="T1" fmla="*/ 18 h 103"/>
                  <a:gd name="T2" fmla="*/ 10 w 26"/>
                  <a:gd name="T3" fmla="*/ 13 h 103"/>
                  <a:gd name="T4" fmla="*/ 13 w 26"/>
                  <a:gd name="T5" fmla="*/ 9 h 103"/>
                  <a:gd name="T6" fmla="*/ 5 w 26"/>
                  <a:gd name="T7" fmla="*/ 2 h 103"/>
                  <a:gd name="T8" fmla="*/ 10 w 26"/>
                  <a:gd name="T9" fmla="*/ 51 h 103"/>
                  <a:gd name="T10" fmla="*/ 7 w 26"/>
                  <a:gd name="T11" fmla="*/ 48 h 103"/>
                  <a:gd name="T12" fmla="*/ 13 w 26"/>
                  <a:gd name="T13" fmla="*/ 66 h 103"/>
                  <a:gd name="T14" fmla="*/ 6 w 26"/>
                  <a:gd name="T15" fmla="*/ 65 h 103"/>
                  <a:gd name="T16" fmla="*/ 9 w 26"/>
                  <a:gd name="T17" fmla="*/ 77 h 103"/>
                  <a:gd name="T18" fmla="*/ 12 w 26"/>
                  <a:gd name="T19" fmla="*/ 76 h 103"/>
                  <a:gd name="T20" fmla="*/ 10 w 26"/>
                  <a:gd name="T21" fmla="*/ 79 h 103"/>
                  <a:gd name="T22" fmla="*/ 11 w 26"/>
                  <a:gd name="T23" fmla="*/ 78 h 103"/>
                  <a:gd name="T24" fmla="*/ 12 w 26"/>
                  <a:gd name="T25" fmla="*/ 86 h 103"/>
                  <a:gd name="T26" fmla="*/ 11 w 26"/>
                  <a:gd name="T27" fmla="*/ 83 h 103"/>
                  <a:gd name="T28" fmla="*/ 13 w 26"/>
                  <a:gd name="T29" fmla="*/ 89 h 103"/>
                  <a:gd name="T30" fmla="*/ 9 w 26"/>
                  <a:gd name="T31" fmla="*/ 89 h 103"/>
                  <a:gd name="T32" fmla="*/ 15 w 26"/>
                  <a:gd name="T33" fmla="*/ 103 h 103"/>
                  <a:gd name="T34" fmla="*/ 19 w 26"/>
                  <a:gd name="T35" fmla="*/ 103 h 103"/>
                  <a:gd name="T36" fmla="*/ 15 w 26"/>
                  <a:gd name="T37" fmla="*/ 92 h 103"/>
                  <a:gd name="T38" fmla="*/ 15 w 26"/>
                  <a:gd name="T39" fmla="*/ 93 h 103"/>
                  <a:gd name="T40" fmla="*/ 13 w 26"/>
                  <a:gd name="T41" fmla="*/ 86 h 103"/>
                  <a:gd name="T42" fmla="*/ 19 w 26"/>
                  <a:gd name="T43" fmla="*/ 90 h 103"/>
                  <a:gd name="T44" fmla="*/ 23 w 26"/>
                  <a:gd name="T45" fmla="*/ 78 h 103"/>
                  <a:gd name="T46" fmla="*/ 23 w 26"/>
                  <a:gd name="T47" fmla="*/ 79 h 103"/>
                  <a:gd name="T48" fmla="*/ 22 w 26"/>
                  <a:gd name="T49" fmla="*/ 75 h 103"/>
                  <a:gd name="T50" fmla="*/ 19 w 26"/>
                  <a:gd name="T51" fmla="*/ 77 h 103"/>
                  <a:gd name="T52" fmla="*/ 12 w 26"/>
                  <a:gd name="T53" fmla="*/ 75 h 103"/>
                  <a:gd name="T54" fmla="*/ 12 w 26"/>
                  <a:gd name="T55" fmla="*/ 71 h 103"/>
                  <a:gd name="T56" fmla="*/ 18 w 26"/>
                  <a:gd name="T57" fmla="*/ 74 h 103"/>
                  <a:gd name="T58" fmla="*/ 15 w 26"/>
                  <a:gd name="T59" fmla="*/ 71 h 103"/>
                  <a:gd name="T60" fmla="*/ 21 w 26"/>
                  <a:gd name="T61" fmla="*/ 67 h 103"/>
                  <a:gd name="T62" fmla="*/ 15 w 26"/>
                  <a:gd name="T63" fmla="*/ 66 h 103"/>
                  <a:gd name="T64" fmla="*/ 15 w 26"/>
                  <a:gd name="T65" fmla="*/ 47 h 103"/>
                  <a:gd name="T66" fmla="*/ 18 w 26"/>
                  <a:gd name="T67" fmla="*/ 50 h 103"/>
                  <a:gd name="T68" fmla="*/ 14 w 26"/>
                  <a:gd name="T69" fmla="*/ 46 h 103"/>
                  <a:gd name="T70" fmla="*/ 16 w 26"/>
                  <a:gd name="T71" fmla="*/ 33 h 103"/>
                  <a:gd name="T72" fmla="*/ 13 w 26"/>
                  <a:gd name="T73" fmla="*/ 34 h 103"/>
                  <a:gd name="T74" fmla="*/ 14 w 26"/>
                  <a:gd name="T75" fmla="*/ 22 h 103"/>
                  <a:gd name="T76" fmla="*/ 14 w 26"/>
                  <a:gd name="T77" fmla="*/ 22 h 103"/>
                  <a:gd name="T78" fmla="*/ 8 w 26"/>
                  <a:gd name="T79" fmla="*/ 15 h 103"/>
                  <a:gd name="T80" fmla="*/ 14 w 26"/>
                  <a:gd name="T81" fmla="*/ 18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3">
                    <a:moveTo>
                      <a:pt x="14" y="18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2"/>
                      <a:pt x="9" y="7"/>
                      <a:pt x="13" y="9"/>
                    </a:cubicBezTo>
                    <a:cubicBezTo>
                      <a:pt x="8" y="6"/>
                      <a:pt x="13" y="0"/>
                      <a:pt x="5" y="2"/>
                    </a:cubicBezTo>
                    <a:cubicBezTo>
                      <a:pt x="8" y="16"/>
                      <a:pt x="3" y="35"/>
                      <a:pt x="10" y="51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4" y="57"/>
                      <a:pt x="0" y="60"/>
                      <a:pt x="13" y="66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5" y="69"/>
                      <a:pt x="16" y="73"/>
                      <a:pt x="9" y="7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0" y="79"/>
                      <a:pt x="10" y="79"/>
                      <a:pt x="10" y="79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4" y="81"/>
                      <a:pt x="14" y="83"/>
                      <a:pt x="12" y="86"/>
                    </a:cubicBezTo>
                    <a:cubicBezTo>
                      <a:pt x="10" y="86"/>
                      <a:pt x="11" y="84"/>
                      <a:pt x="11" y="83"/>
                    </a:cubicBezTo>
                    <a:cubicBezTo>
                      <a:pt x="8" y="85"/>
                      <a:pt x="13" y="87"/>
                      <a:pt x="13" y="89"/>
                    </a:cubicBezTo>
                    <a:cubicBezTo>
                      <a:pt x="11" y="91"/>
                      <a:pt x="10" y="89"/>
                      <a:pt x="9" y="89"/>
                    </a:cubicBezTo>
                    <a:cubicBezTo>
                      <a:pt x="12" y="95"/>
                      <a:pt x="5" y="98"/>
                      <a:pt x="15" y="103"/>
                    </a:cubicBezTo>
                    <a:cubicBezTo>
                      <a:pt x="16" y="103"/>
                      <a:pt x="18" y="101"/>
                      <a:pt x="19" y="103"/>
                    </a:cubicBezTo>
                    <a:cubicBezTo>
                      <a:pt x="22" y="99"/>
                      <a:pt x="18" y="96"/>
                      <a:pt x="15" y="92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6" y="90"/>
                      <a:pt x="17" y="91"/>
                      <a:pt x="13" y="86"/>
                    </a:cubicBezTo>
                    <a:cubicBezTo>
                      <a:pt x="17" y="87"/>
                      <a:pt x="17" y="89"/>
                      <a:pt x="19" y="90"/>
                    </a:cubicBezTo>
                    <a:cubicBezTo>
                      <a:pt x="26" y="84"/>
                      <a:pt x="14" y="82"/>
                      <a:pt x="23" y="78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4" y="78"/>
                      <a:pt x="22" y="76"/>
                      <a:pt x="22" y="75"/>
                    </a:cubicBezTo>
                    <a:cubicBezTo>
                      <a:pt x="20" y="75"/>
                      <a:pt x="20" y="77"/>
                      <a:pt x="19" y="77"/>
                    </a:cubicBezTo>
                    <a:cubicBezTo>
                      <a:pt x="18" y="76"/>
                      <a:pt x="14" y="75"/>
                      <a:pt x="12" y="75"/>
                    </a:cubicBezTo>
                    <a:cubicBezTo>
                      <a:pt x="16" y="73"/>
                      <a:pt x="10" y="73"/>
                      <a:pt x="12" y="71"/>
                    </a:cubicBezTo>
                    <a:cubicBezTo>
                      <a:pt x="16" y="70"/>
                      <a:pt x="16" y="73"/>
                      <a:pt x="18" y="74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5" y="68"/>
                      <a:pt x="19" y="68"/>
                      <a:pt x="21" y="67"/>
                    </a:cubicBezTo>
                    <a:cubicBezTo>
                      <a:pt x="18" y="65"/>
                      <a:pt x="19" y="68"/>
                      <a:pt x="15" y="66"/>
                    </a:cubicBezTo>
                    <a:cubicBezTo>
                      <a:pt x="20" y="64"/>
                      <a:pt x="19" y="52"/>
                      <a:pt x="15" y="47"/>
                    </a:cubicBezTo>
                    <a:cubicBezTo>
                      <a:pt x="15" y="48"/>
                      <a:pt x="19" y="47"/>
                      <a:pt x="18" y="50"/>
                    </a:cubicBezTo>
                    <a:cubicBezTo>
                      <a:pt x="19" y="49"/>
                      <a:pt x="17" y="46"/>
                      <a:pt x="14" y="46"/>
                    </a:cubicBezTo>
                    <a:cubicBezTo>
                      <a:pt x="12" y="42"/>
                      <a:pt x="14" y="37"/>
                      <a:pt x="16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8" y="32"/>
                      <a:pt x="17" y="27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0"/>
                      <a:pt x="6" y="19"/>
                      <a:pt x="8" y="15"/>
                    </a:cubicBezTo>
                    <a:cubicBezTo>
                      <a:pt x="11" y="16"/>
                      <a:pt x="11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5" name="Freeform 836">
                <a:extLst>
                  <a:ext uri="{FF2B5EF4-FFF2-40B4-BE49-F238E27FC236}">
                    <a16:creationId xmlns:a16="http://schemas.microsoft.com/office/drawing/2014/main" id="{6EBA515A-ABA4-9F47-B4EC-41D90FE62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2610"/>
                <a:ext cx="6" cy="3"/>
              </a:xfrm>
              <a:custGeom>
                <a:avLst/>
                <a:gdLst>
                  <a:gd name="T0" fmla="*/ 3 w 8"/>
                  <a:gd name="T1" fmla="*/ 3 h 4"/>
                  <a:gd name="T2" fmla="*/ 8 w 8"/>
                  <a:gd name="T3" fmla="*/ 4 h 4"/>
                  <a:gd name="T4" fmla="*/ 0 w 8"/>
                  <a:gd name="T5" fmla="*/ 1 h 4"/>
                  <a:gd name="T6" fmla="*/ 2 w 8"/>
                  <a:gd name="T7" fmla="*/ 4 h 4"/>
                  <a:gd name="T8" fmla="*/ 3 w 8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3" y="3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3" y="0"/>
                      <a:pt x="0" y="1"/>
                    </a:cubicBezTo>
                    <a:cubicBezTo>
                      <a:pt x="1" y="2"/>
                      <a:pt x="0" y="3"/>
                      <a:pt x="2" y="4"/>
                    </a:cubicBezTo>
                    <a:cubicBezTo>
                      <a:pt x="2" y="3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6" name="Freeform 837">
                <a:extLst>
                  <a:ext uri="{FF2B5EF4-FFF2-40B4-BE49-F238E27FC236}">
                    <a16:creationId xmlns:a16="http://schemas.microsoft.com/office/drawing/2014/main" id="{63B8E441-E6F6-3D4A-B1FD-E0ABE4112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" y="2560"/>
                <a:ext cx="16" cy="50"/>
              </a:xfrm>
              <a:custGeom>
                <a:avLst/>
                <a:gdLst>
                  <a:gd name="T0" fmla="*/ 9 w 19"/>
                  <a:gd name="T1" fmla="*/ 23 h 58"/>
                  <a:gd name="T2" fmla="*/ 5 w 19"/>
                  <a:gd name="T3" fmla="*/ 22 h 58"/>
                  <a:gd name="T4" fmla="*/ 5 w 19"/>
                  <a:gd name="T5" fmla="*/ 44 h 58"/>
                  <a:gd name="T6" fmla="*/ 12 w 19"/>
                  <a:gd name="T7" fmla="*/ 49 h 58"/>
                  <a:gd name="T8" fmla="*/ 8 w 19"/>
                  <a:gd name="T9" fmla="*/ 51 h 58"/>
                  <a:gd name="T10" fmla="*/ 13 w 19"/>
                  <a:gd name="T11" fmla="*/ 56 h 58"/>
                  <a:gd name="T12" fmla="*/ 11 w 19"/>
                  <a:gd name="T13" fmla="*/ 53 h 58"/>
                  <a:gd name="T14" fmla="*/ 13 w 19"/>
                  <a:gd name="T15" fmla="*/ 53 h 58"/>
                  <a:gd name="T16" fmla="*/ 12 w 19"/>
                  <a:gd name="T17" fmla="*/ 50 h 58"/>
                  <a:gd name="T18" fmla="*/ 15 w 19"/>
                  <a:gd name="T19" fmla="*/ 51 h 58"/>
                  <a:gd name="T20" fmla="*/ 8 w 19"/>
                  <a:gd name="T21" fmla="*/ 42 h 58"/>
                  <a:gd name="T22" fmla="*/ 14 w 19"/>
                  <a:gd name="T23" fmla="*/ 42 h 58"/>
                  <a:gd name="T24" fmla="*/ 15 w 19"/>
                  <a:gd name="T25" fmla="*/ 32 h 58"/>
                  <a:gd name="T26" fmla="*/ 14 w 19"/>
                  <a:gd name="T27" fmla="*/ 33 h 58"/>
                  <a:gd name="T28" fmla="*/ 9 w 19"/>
                  <a:gd name="T29" fmla="*/ 34 h 58"/>
                  <a:gd name="T30" fmla="*/ 15 w 19"/>
                  <a:gd name="T31" fmla="*/ 31 h 58"/>
                  <a:gd name="T32" fmla="*/ 13 w 19"/>
                  <a:gd name="T33" fmla="*/ 12 h 58"/>
                  <a:gd name="T34" fmla="*/ 7 w 19"/>
                  <a:gd name="T35" fmla="*/ 6 h 58"/>
                  <a:gd name="T36" fmla="*/ 12 w 19"/>
                  <a:gd name="T37" fmla="*/ 9 h 58"/>
                  <a:gd name="T38" fmla="*/ 14 w 19"/>
                  <a:gd name="T39" fmla="*/ 5 h 58"/>
                  <a:gd name="T40" fmla="*/ 5 w 19"/>
                  <a:gd name="T41" fmla="*/ 0 h 58"/>
                  <a:gd name="T42" fmla="*/ 9 w 19"/>
                  <a:gd name="T43" fmla="*/ 2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58">
                    <a:moveTo>
                      <a:pt x="9" y="23"/>
                    </a:moveTo>
                    <a:cubicBezTo>
                      <a:pt x="8" y="22"/>
                      <a:pt x="6" y="22"/>
                      <a:pt x="5" y="22"/>
                    </a:cubicBezTo>
                    <a:cubicBezTo>
                      <a:pt x="5" y="31"/>
                      <a:pt x="7" y="41"/>
                      <a:pt x="5" y="44"/>
                    </a:cubicBezTo>
                    <a:cubicBezTo>
                      <a:pt x="4" y="46"/>
                      <a:pt x="10" y="46"/>
                      <a:pt x="12" y="49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10" y="53"/>
                      <a:pt x="6" y="58"/>
                      <a:pt x="13" y="56"/>
                    </a:cubicBezTo>
                    <a:cubicBezTo>
                      <a:pt x="13" y="56"/>
                      <a:pt x="10" y="55"/>
                      <a:pt x="11" y="53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9" y="46"/>
                      <a:pt x="6" y="48"/>
                      <a:pt x="8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4" y="38"/>
                      <a:pt x="12" y="36"/>
                      <a:pt x="15" y="32"/>
                    </a:cubicBezTo>
                    <a:cubicBezTo>
                      <a:pt x="15" y="32"/>
                      <a:pt x="12" y="32"/>
                      <a:pt x="14" y="33"/>
                    </a:cubicBezTo>
                    <a:cubicBezTo>
                      <a:pt x="13" y="34"/>
                      <a:pt x="11" y="35"/>
                      <a:pt x="9" y="34"/>
                    </a:cubicBezTo>
                    <a:cubicBezTo>
                      <a:pt x="4" y="28"/>
                      <a:pt x="13" y="35"/>
                      <a:pt x="15" y="31"/>
                    </a:cubicBezTo>
                    <a:cubicBezTo>
                      <a:pt x="11" y="26"/>
                      <a:pt x="8" y="15"/>
                      <a:pt x="13" y="12"/>
                    </a:cubicBezTo>
                    <a:cubicBezTo>
                      <a:pt x="9" y="14"/>
                      <a:pt x="6" y="10"/>
                      <a:pt x="7" y="6"/>
                    </a:cubicBezTo>
                    <a:cubicBezTo>
                      <a:pt x="10" y="5"/>
                      <a:pt x="11" y="8"/>
                      <a:pt x="12" y="9"/>
                    </a:cubicBezTo>
                    <a:cubicBezTo>
                      <a:pt x="13" y="8"/>
                      <a:pt x="15" y="7"/>
                      <a:pt x="14" y="5"/>
                    </a:cubicBezTo>
                    <a:cubicBezTo>
                      <a:pt x="11" y="6"/>
                      <a:pt x="7" y="4"/>
                      <a:pt x="5" y="0"/>
                    </a:cubicBezTo>
                    <a:cubicBezTo>
                      <a:pt x="0" y="7"/>
                      <a:pt x="9" y="16"/>
                      <a:pt x="9" y="2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7" name="Freeform 838">
                <a:extLst>
                  <a:ext uri="{FF2B5EF4-FFF2-40B4-BE49-F238E27FC236}">
                    <a16:creationId xmlns:a16="http://schemas.microsoft.com/office/drawing/2014/main" id="{67BC8D93-312A-A041-AC8C-3D56A87A9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" y="2577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8" name="Freeform 839">
                <a:extLst>
                  <a:ext uri="{FF2B5EF4-FFF2-40B4-BE49-F238E27FC236}">
                    <a16:creationId xmlns:a16="http://schemas.microsoft.com/office/drawing/2014/main" id="{7F97C87E-22F5-944E-BF62-03CAB8D8EF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" y="3247"/>
                <a:ext cx="4" cy="1"/>
              </a:xfrm>
              <a:custGeom>
                <a:avLst/>
                <a:gdLst>
                  <a:gd name="T0" fmla="*/ 3 w 4"/>
                  <a:gd name="T1" fmla="*/ 1 h 1"/>
                  <a:gd name="T2" fmla="*/ 4 w 4"/>
                  <a:gd name="T3" fmla="*/ 0 h 1"/>
                  <a:gd name="T4" fmla="*/ 0 w 4"/>
                  <a:gd name="T5" fmla="*/ 0 h 1"/>
                  <a:gd name="T6" fmla="*/ 3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9" name="Freeform 840">
                <a:extLst>
                  <a:ext uri="{FF2B5EF4-FFF2-40B4-BE49-F238E27FC236}">
                    <a16:creationId xmlns:a16="http://schemas.microsoft.com/office/drawing/2014/main" id="{D92254B7-AB36-3043-811C-658A652B9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3234"/>
                <a:ext cx="14" cy="12"/>
              </a:xfrm>
              <a:custGeom>
                <a:avLst/>
                <a:gdLst>
                  <a:gd name="T0" fmla="*/ 15 w 16"/>
                  <a:gd name="T1" fmla="*/ 3 h 14"/>
                  <a:gd name="T2" fmla="*/ 13 w 16"/>
                  <a:gd name="T3" fmla="*/ 0 h 14"/>
                  <a:gd name="T4" fmla="*/ 0 w 16"/>
                  <a:gd name="T5" fmla="*/ 10 h 14"/>
                  <a:gd name="T6" fmla="*/ 11 w 16"/>
                  <a:gd name="T7" fmla="*/ 12 h 14"/>
                  <a:gd name="T8" fmla="*/ 6 w 16"/>
                  <a:gd name="T9" fmla="*/ 8 h 14"/>
                  <a:gd name="T10" fmla="*/ 14 w 16"/>
                  <a:gd name="T11" fmla="*/ 9 h 14"/>
                  <a:gd name="T12" fmla="*/ 11 w 16"/>
                  <a:gd name="T13" fmla="*/ 4 h 14"/>
                  <a:gd name="T14" fmla="*/ 15 w 16"/>
                  <a:gd name="T15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4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3" y="5"/>
                      <a:pt x="5" y="2"/>
                      <a:pt x="0" y="10"/>
                    </a:cubicBezTo>
                    <a:cubicBezTo>
                      <a:pt x="2" y="11"/>
                      <a:pt x="7" y="14"/>
                      <a:pt x="11" y="12"/>
                    </a:cubicBezTo>
                    <a:cubicBezTo>
                      <a:pt x="10" y="11"/>
                      <a:pt x="6" y="10"/>
                      <a:pt x="6" y="8"/>
                    </a:cubicBezTo>
                    <a:cubicBezTo>
                      <a:pt x="9" y="8"/>
                      <a:pt x="10" y="10"/>
                      <a:pt x="14" y="9"/>
                    </a:cubicBezTo>
                    <a:cubicBezTo>
                      <a:pt x="16" y="5"/>
                      <a:pt x="11" y="8"/>
                      <a:pt x="11" y="4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0" name="Freeform 841">
                <a:extLst>
                  <a:ext uri="{FF2B5EF4-FFF2-40B4-BE49-F238E27FC236}">
                    <a16:creationId xmlns:a16="http://schemas.microsoft.com/office/drawing/2014/main" id="{430AA2EB-CE21-B54A-8712-0DC6FFC72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2" y="3234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0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1" name="Freeform 842">
                <a:extLst>
                  <a:ext uri="{FF2B5EF4-FFF2-40B4-BE49-F238E27FC236}">
                    <a16:creationId xmlns:a16="http://schemas.microsoft.com/office/drawing/2014/main" id="{F52DCF80-BADC-1C41-AC7C-1FED47788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3232"/>
                <a:ext cx="6" cy="2"/>
              </a:xfrm>
              <a:custGeom>
                <a:avLst/>
                <a:gdLst>
                  <a:gd name="T0" fmla="*/ 3 w 7"/>
                  <a:gd name="T1" fmla="*/ 2 h 2"/>
                  <a:gd name="T2" fmla="*/ 7 w 7"/>
                  <a:gd name="T3" fmla="*/ 1 h 2"/>
                  <a:gd name="T4" fmla="*/ 0 w 7"/>
                  <a:gd name="T5" fmla="*/ 0 h 2"/>
                  <a:gd name="T6" fmla="*/ 3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3" y="2"/>
                    </a:moveTo>
                    <a:cubicBezTo>
                      <a:pt x="3" y="0"/>
                      <a:pt x="7" y="1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2" name="Freeform 843">
                <a:extLst>
                  <a:ext uri="{FF2B5EF4-FFF2-40B4-BE49-F238E27FC236}">
                    <a16:creationId xmlns:a16="http://schemas.microsoft.com/office/drawing/2014/main" id="{5ED8BDA2-489F-0749-9399-4454F88F6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322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3" name="Freeform 844">
                <a:extLst>
                  <a:ext uri="{FF2B5EF4-FFF2-40B4-BE49-F238E27FC236}">
                    <a16:creationId xmlns:a16="http://schemas.microsoft.com/office/drawing/2014/main" id="{075E0481-777D-E44D-891B-B8F2FBD87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3222"/>
                <a:ext cx="11" cy="6"/>
              </a:xfrm>
              <a:custGeom>
                <a:avLst/>
                <a:gdLst>
                  <a:gd name="T0" fmla="*/ 2 w 13"/>
                  <a:gd name="T1" fmla="*/ 0 h 8"/>
                  <a:gd name="T2" fmla="*/ 3 w 13"/>
                  <a:gd name="T3" fmla="*/ 4 h 8"/>
                  <a:gd name="T4" fmla="*/ 3 w 13"/>
                  <a:gd name="T5" fmla="*/ 3 h 8"/>
                  <a:gd name="T6" fmla="*/ 9 w 13"/>
                  <a:gd name="T7" fmla="*/ 4 h 8"/>
                  <a:gd name="T8" fmla="*/ 9 w 13"/>
                  <a:gd name="T9" fmla="*/ 8 h 8"/>
                  <a:gd name="T10" fmla="*/ 13 w 13"/>
                  <a:gd name="T11" fmla="*/ 5 h 8"/>
                  <a:gd name="T12" fmla="*/ 2 w 1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8">
                    <a:moveTo>
                      <a:pt x="2" y="0"/>
                    </a:moveTo>
                    <a:cubicBezTo>
                      <a:pt x="0" y="1"/>
                      <a:pt x="2" y="2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10" y="2"/>
                      <a:pt x="9" y="4"/>
                    </a:cubicBezTo>
                    <a:cubicBezTo>
                      <a:pt x="11" y="6"/>
                      <a:pt x="6" y="7"/>
                      <a:pt x="9" y="8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2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4" name="Freeform 845">
                <a:extLst>
                  <a:ext uri="{FF2B5EF4-FFF2-40B4-BE49-F238E27FC236}">
                    <a16:creationId xmlns:a16="http://schemas.microsoft.com/office/drawing/2014/main" id="{97167F48-E486-7343-9279-3E52F4FB6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322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5" name="Freeform 846">
                <a:extLst>
                  <a:ext uri="{FF2B5EF4-FFF2-40B4-BE49-F238E27FC236}">
                    <a16:creationId xmlns:a16="http://schemas.microsoft.com/office/drawing/2014/main" id="{9D756637-BDE2-3545-896F-DA448FB14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323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6" name="Freeform 847">
                <a:extLst>
                  <a:ext uri="{FF2B5EF4-FFF2-40B4-BE49-F238E27FC236}">
                    <a16:creationId xmlns:a16="http://schemas.microsoft.com/office/drawing/2014/main" id="{CEE27666-F62C-114E-AA49-40405F1B2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3211"/>
                <a:ext cx="11" cy="9"/>
              </a:xfrm>
              <a:custGeom>
                <a:avLst/>
                <a:gdLst>
                  <a:gd name="T0" fmla="*/ 0 w 13"/>
                  <a:gd name="T1" fmla="*/ 4 h 10"/>
                  <a:gd name="T2" fmla="*/ 6 w 13"/>
                  <a:gd name="T3" fmla="*/ 10 h 10"/>
                  <a:gd name="T4" fmla="*/ 13 w 13"/>
                  <a:gd name="T5" fmla="*/ 4 h 10"/>
                  <a:gd name="T6" fmla="*/ 11 w 13"/>
                  <a:gd name="T7" fmla="*/ 1 h 10"/>
                  <a:gd name="T8" fmla="*/ 0 w 13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0" y="4"/>
                    </a:moveTo>
                    <a:cubicBezTo>
                      <a:pt x="7" y="4"/>
                      <a:pt x="1" y="10"/>
                      <a:pt x="6" y="10"/>
                    </a:cubicBezTo>
                    <a:cubicBezTo>
                      <a:pt x="5" y="7"/>
                      <a:pt x="9" y="4"/>
                      <a:pt x="13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2"/>
                      <a:pt x="0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7" name="Freeform 848">
                <a:extLst>
                  <a:ext uri="{FF2B5EF4-FFF2-40B4-BE49-F238E27FC236}">
                    <a16:creationId xmlns:a16="http://schemas.microsoft.com/office/drawing/2014/main" id="{CD51F30F-D512-7E4C-8EB0-A149EBB8E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9" y="320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8" name="Freeform 849">
                <a:extLst>
                  <a:ext uri="{FF2B5EF4-FFF2-40B4-BE49-F238E27FC236}">
                    <a16:creationId xmlns:a16="http://schemas.microsoft.com/office/drawing/2014/main" id="{1CDA7621-FFCF-484C-AB8D-B2C4ADE18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3193"/>
                <a:ext cx="15" cy="17"/>
              </a:xfrm>
              <a:custGeom>
                <a:avLst/>
                <a:gdLst>
                  <a:gd name="T0" fmla="*/ 1 w 17"/>
                  <a:gd name="T1" fmla="*/ 0 h 20"/>
                  <a:gd name="T2" fmla="*/ 8 w 17"/>
                  <a:gd name="T3" fmla="*/ 8 h 20"/>
                  <a:gd name="T4" fmla="*/ 3 w 17"/>
                  <a:gd name="T5" fmla="*/ 6 h 20"/>
                  <a:gd name="T6" fmla="*/ 6 w 17"/>
                  <a:gd name="T7" fmla="*/ 13 h 20"/>
                  <a:gd name="T8" fmla="*/ 0 w 17"/>
                  <a:gd name="T9" fmla="*/ 10 h 20"/>
                  <a:gd name="T10" fmla="*/ 6 w 17"/>
                  <a:gd name="T11" fmla="*/ 16 h 20"/>
                  <a:gd name="T12" fmla="*/ 2 w 17"/>
                  <a:gd name="T13" fmla="*/ 20 h 20"/>
                  <a:gd name="T14" fmla="*/ 9 w 17"/>
                  <a:gd name="T15" fmla="*/ 18 h 20"/>
                  <a:gd name="T16" fmla="*/ 8 w 17"/>
                  <a:gd name="T17" fmla="*/ 15 h 20"/>
                  <a:gd name="T18" fmla="*/ 12 w 17"/>
                  <a:gd name="T19" fmla="*/ 16 h 20"/>
                  <a:gd name="T20" fmla="*/ 16 w 17"/>
                  <a:gd name="T21" fmla="*/ 6 h 20"/>
                  <a:gd name="T22" fmla="*/ 1 w 17"/>
                  <a:gd name="T2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0">
                    <a:moveTo>
                      <a:pt x="1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6" y="7"/>
                      <a:pt x="4" y="8"/>
                      <a:pt x="3" y="6"/>
                    </a:cubicBezTo>
                    <a:cubicBezTo>
                      <a:pt x="2" y="10"/>
                      <a:pt x="6" y="10"/>
                      <a:pt x="6" y="13"/>
                    </a:cubicBezTo>
                    <a:cubicBezTo>
                      <a:pt x="0" y="14"/>
                      <a:pt x="5" y="8"/>
                      <a:pt x="0" y="10"/>
                    </a:cubicBezTo>
                    <a:cubicBezTo>
                      <a:pt x="0" y="12"/>
                      <a:pt x="1" y="15"/>
                      <a:pt x="6" y="16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6"/>
                      <a:pt x="3" y="16"/>
                      <a:pt x="8" y="15"/>
                    </a:cubicBezTo>
                    <a:cubicBezTo>
                      <a:pt x="11" y="14"/>
                      <a:pt x="11" y="15"/>
                      <a:pt x="12" y="16"/>
                    </a:cubicBezTo>
                    <a:cubicBezTo>
                      <a:pt x="10" y="14"/>
                      <a:pt x="17" y="10"/>
                      <a:pt x="16" y="6"/>
                    </a:cubicBezTo>
                    <a:cubicBezTo>
                      <a:pt x="15" y="2"/>
                      <a:pt x="4" y="3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9" name="Freeform 850">
                <a:extLst>
                  <a:ext uri="{FF2B5EF4-FFF2-40B4-BE49-F238E27FC236}">
                    <a16:creationId xmlns:a16="http://schemas.microsoft.com/office/drawing/2014/main" id="{941092E8-562A-8145-B149-DFE92C749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5" y="3192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0" name="Freeform 851">
                <a:extLst>
                  <a:ext uri="{FF2B5EF4-FFF2-40B4-BE49-F238E27FC236}">
                    <a16:creationId xmlns:a16="http://schemas.microsoft.com/office/drawing/2014/main" id="{A3B8EE59-08F8-5E4B-B031-8D3259D06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3177"/>
                <a:ext cx="16" cy="13"/>
              </a:xfrm>
              <a:custGeom>
                <a:avLst/>
                <a:gdLst>
                  <a:gd name="T0" fmla="*/ 1 w 18"/>
                  <a:gd name="T1" fmla="*/ 10 h 16"/>
                  <a:gd name="T2" fmla="*/ 5 w 18"/>
                  <a:gd name="T3" fmla="*/ 14 h 16"/>
                  <a:gd name="T4" fmla="*/ 2 w 18"/>
                  <a:gd name="T5" fmla="*/ 15 h 16"/>
                  <a:gd name="T6" fmla="*/ 8 w 18"/>
                  <a:gd name="T7" fmla="*/ 16 h 16"/>
                  <a:gd name="T8" fmla="*/ 5 w 18"/>
                  <a:gd name="T9" fmla="*/ 9 h 16"/>
                  <a:gd name="T10" fmla="*/ 14 w 18"/>
                  <a:gd name="T11" fmla="*/ 6 h 16"/>
                  <a:gd name="T12" fmla="*/ 12 w 18"/>
                  <a:gd name="T13" fmla="*/ 11 h 16"/>
                  <a:gd name="T14" fmla="*/ 10 w 18"/>
                  <a:gd name="T15" fmla="*/ 0 h 16"/>
                  <a:gd name="T16" fmla="*/ 8 w 18"/>
                  <a:gd name="T17" fmla="*/ 2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4" y="15"/>
                      <a:pt x="2" y="15"/>
                    </a:cubicBezTo>
                    <a:cubicBezTo>
                      <a:pt x="4" y="15"/>
                      <a:pt x="6" y="16"/>
                      <a:pt x="8" y="16"/>
                    </a:cubicBezTo>
                    <a:cubicBezTo>
                      <a:pt x="14" y="14"/>
                      <a:pt x="6" y="11"/>
                      <a:pt x="5" y="9"/>
                    </a:cubicBezTo>
                    <a:cubicBezTo>
                      <a:pt x="7" y="3"/>
                      <a:pt x="8" y="9"/>
                      <a:pt x="14" y="6"/>
                    </a:cubicBezTo>
                    <a:cubicBezTo>
                      <a:pt x="13" y="8"/>
                      <a:pt x="12" y="8"/>
                      <a:pt x="12" y="11"/>
                    </a:cubicBezTo>
                    <a:cubicBezTo>
                      <a:pt x="18" y="7"/>
                      <a:pt x="12" y="2"/>
                      <a:pt x="10" y="0"/>
                    </a:cubicBezTo>
                    <a:cubicBezTo>
                      <a:pt x="10" y="1"/>
                      <a:pt x="8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2"/>
                      <a:pt x="0" y="4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1" name="Freeform 852">
                <a:extLst>
                  <a:ext uri="{FF2B5EF4-FFF2-40B4-BE49-F238E27FC236}">
                    <a16:creationId xmlns:a16="http://schemas.microsoft.com/office/drawing/2014/main" id="{18C59206-EE69-2141-858B-C5505A7D1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3190"/>
                <a:ext cx="3" cy="2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1"/>
                      <a:pt x="2" y="1"/>
                      <a:pt x="3" y="0"/>
                    </a:cubicBezTo>
                    <a:cubicBezTo>
                      <a:pt x="2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2" name="Freeform 853">
                <a:extLst>
                  <a:ext uri="{FF2B5EF4-FFF2-40B4-BE49-F238E27FC236}">
                    <a16:creationId xmlns:a16="http://schemas.microsoft.com/office/drawing/2014/main" id="{5A106103-D655-ED4E-B795-405C3F732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6" y="317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3" name="Freeform 854">
                <a:extLst>
                  <a:ext uri="{FF2B5EF4-FFF2-40B4-BE49-F238E27FC236}">
                    <a16:creationId xmlns:a16="http://schemas.microsoft.com/office/drawing/2014/main" id="{6C01DF5A-0D8F-374F-84C8-988612BB7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3175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4" name="Freeform 855">
                <a:extLst>
                  <a:ext uri="{FF2B5EF4-FFF2-40B4-BE49-F238E27FC236}">
                    <a16:creationId xmlns:a16="http://schemas.microsoft.com/office/drawing/2014/main" id="{9CF32A50-D4DD-1943-A89F-04E28FA5B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5" y="3078"/>
                <a:ext cx="19" cy="96"/>
              </a:xfrm>
              <a:custGeom>
                <a:avLst/>
                <a:gdLst>
                  <a:gd name="T0" fmla="*/ 20 w 22"/>
                  <a:gd name="T1" fmla="*/ 1 h 111"/>
                  <a:gd name="T2" fmla="*/ 17 w 22"/>
                  <a:gd name="T3" fmla="*/ 5 h 111"/>
                  <a:gd name="T4" fmla="*/ 13 w 22"/>
                  <a:gd name="T5" fmla="*/ 0 h 111"/>
                  <a:gd name="T6" fmla="*/ 6 w 22"/>
                  <a:gd name="T7" fmla="*/ 0 h 111"/>
                  <a:gd name="T8" fmla="*/ 8 w 22"/>
                  <a:gd name="T9" fmla="*/ 9 h 111"/>
                  <a:gd name="T10" fmla="*/ 5 w 22"/>
                  <a:gd name="T11" fmla="*/ 9 h 111"/>
                  <a:gd name="T12" fmla="*/ 6 w 22"/>
                  <a:gd name="T13" fmla="*/ 26 h 111"/>
                  <a:gd name="T14" fmla="*/ 7 w 22"/>
                  <a:gd name="T15" fmla="*/ 37 h 111"/>
                  <a:gd name="T16" fmla="*/ 3 w 22"/>
                  <a:gd name="T17" fmla="*/ 84 h 111"/>
                  <a:gd name="T18" fmla="*/ 10 w 22"/>
                  <a:gd name="T19" fmla="*/ 86 h 111"/>
                  <a:gd name="T20" fmla="*/ 5 w 22"/>
                  <a:gd name="T21" fmla="*/ 89 h 111"/>
                  <a:gd name="T22" fmla="*/ 6 w 22"/>
                  <a:gd name="T23" fmla="*/ 87 h 111"/>
                  <a:gd name="T24" fmla="*/ 4 w 22"/>
                  <a:gd name="T25" fmla="*/ 100 h 111"/>
                  <a:gd name="T26" fmla="*/ 11 w 22"/>
                  <a:gd name="T27" fmla="*/ 100 h 111"/>
                  <a:gd name="T28" fmla="*/ 3 w 22"/>
                  <a:gd name="T29" fmla="*/ 106 h 111"/>
                  <a:gd name="T30" fmla="*/ 8 w 22"/>
                  <a:gd name="T31" fmla="*/ 110 h 111"/>
                  <a:gd name="T32" fmla="*/ 13 w 22"/>
                  <a:gd name="T33" fmla="*/ 106 h 111"/>
                  <a:gd name="T34" fmla="*/ 16 w 22"/>
                  <a:gd name="T35" fmla="*/ 109 h 111"/>
                  <a:gd name="T36" fmla="*/ 8 w 22"/>
                  <a:gd name="T37" fmla="*/ 79 h 111"/>
                  <a:gd name="T38" fmla="*/ 12 w 22"/>
                  <a:gd name="T39" fmla="*/ 81 h 111"/>
                  <a:gd name="T40" fmla="*/ 17 w 22"/>
                  <a:gd name="T41" fmla="*/ 63 h 111"/>
                  <a:gd name="T42" fmla="*/ 10 w 22"/>
                  <a:gd name="T43" fmla="*/ 55 h 111"/>
                  <a:gd name="T44" fmla="*/ 13 w 22"/>
                  <a:gd name="T45" fmla="*/ 51 h 111"/>
                  <a:gd name="T46" fmla="*/ 10 w 22"/>
                  <a:gd name="T47" fmla="*/ 51 h 111"/>
                  <a:gd name="T48" fmla="*/ 15 w 22"/>
                  <a:gd name="T49" fmla="*/ 46 h 111"/>
                  <a:gd name="T50" fmla="*/ 7 w 22"/>
                  <a:gd name="T51" fmla="*/ 44 h 111"/>
                  <a:gd name="T52" fmla="*/ 19 w 22"/>
                  <a:gd name="T53" fmla="*/ 33 h 111"/>
                  <a:gd name="T54" fmla="*/ 14 w 22"/>
                  <a:gd name="T55" fmla="*/ 35 h 111"/>
                  <a:gd name="T56" fmla="*/ 11 w 22"/>
                  <a:gd name="T57" fmla="*/ 32 h 111"/>
                  <a:gd name="T58" fmla="*/ 18 w 22"/>
                  <a:gd name="T59" fmla="*/ 31 h 111"/>
                  <a:gd name="T60" fmla="*/ 14 w 22"/>
                  <a:gd name="T61" fmla="*/ 22 h 111"/>
                  <a:gd name="T62" fmla="*/ 10 w 22"/>
                  <a:gd name="T63" fmla="*/ 23 h 111"/>
                  <a:gd name="T64" fmla="*/ 13 w 22"/>
                  <a:gd name="T65" fmla="*/ 11 h 111"/>
                  <a:gd name="T66" fmla="*/ 19 w 22"/>
                  <a:gd name="T67" fmla="*/ 17 h 111"/>
                  <a:gd name="T68" fmla="*/ 22 w 22"/>
                  <a:gd name="T69" fmla="*/ 14 h 111"/>
                  <a:gd name="T70" fmla="*/ 14 w 22"/>
                  <a:gd name="T71" fmla="*/ 6 h 111"/>
                  <a:gd name="T72" fmla="*/ 20 w 22"/>
                  <a:gd name="T73" fmla="*/ 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" h="111">
                    <a:moveTo>
                      <a:pt x="20" y="1"/>
                    </a:moveTo>
                    <a:cubicBezTo>
                      <a:pt x="18" y="2"/>
                      <a:pt x="17" y="3"/>
                      <a:pt x="17" y="5"/>
                    </a:cubicBezTo>
                    <a:cubicBezTo>
                      <a:pt x="14" y="4"/>
                      <a:pt x="15" y="2"/>
                      <a:pt x="13" y="0"/>
                    </a:cubicBezTo>
                    <a:cubicBezTo>
                      <a:pt x="11" y="3"/>
                      <a:pt x="9" y="0"/>
                      <a:pt x="6" y="0"/>
                    </a:cubicBezTo>
                    <a:cubicBezTo>
                      <a:pt x="5" y="4"/>
                      <a:pt x="9" y="6"/>
                      <a:pt x="8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7" y="14"/>
                      <a:pt x="9" y="21"/>
                      <a:pt x="6" y="26"/>
                    </a:cubicBezTo>
                    <a:cubicBezTo>
                      <a:pt x="5" y="30"/>
                      <a:pt x="6" y="33"/>
                      <a:pt x="7" y="37"/>
                    </a:cubicBezTo>
                    <a:cubicBezTo>
                      <a:pt x="5" y="52"/>
                      <a:pt x="7" y="68"/>
                      <a:pt x="3" y="84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7" y="87"/>
                      <a:pt x="10" y="90"/>
                      <a:pt x="5" y="89"/>
                    </a:cubicBezTo>
                    <a:cubicBezTo>
                      <a:pt x="6" y="89"/>
                      <a:pt x="6" y="88"/>
                      <a:pt x="6" y="87"/>
                    </a:cubicBezTo>
                    <a:cubicBezTo>
                      <a:pt x="0" y="90"/>
                      <a:pt x="6" y="96"/>
                      <a:pt x="4" y="100"/>
                    </a:cubicBezTo>
                    <a:cubicBezTo>
                      <a:pt x="5" y="99"/>
                      <a:pt x="10" y="99"/>
                      <a:pt x="11" y="100"/>
                    </a:cubicBezTo>
                    <a:cubicBezTo>
                      <a:pt x="4" y="100"/>
                      <a:pt x="11" y="105"/>
                      <a:pt x="3" y="106"/>
                    </a:cubicBezTo>
                    <a:cubicBezTo>
                      <a:pt x="1" y="110"/>
                      <a:pt x="9" y="106"/>
                      <a:pt x="8" y="110"/>
                    </a:cubicBezTo>
                    <a:cubicBezTo>
                      <a:pt x="12" y="111"/>
                      <a:pt x="10" y="106"/>
                      <a:pt x="13" y="106"/>
                    </a:cubicBezTo>
                    <a:cubicBezTo>
                      <a:pt x="17" y="107"/>
                      <a:pt x="12" y="109"/>
                      <a:pt x="16" y="109"/>
                    </a:cubicBezTo>
                    <a:cubicBezTo>
                      <a:pt x="19" y="103"/>
                      <a:pt x="10" y="90"/>
                      <a:pt x="8" y="79"/>
                    </a:cubicBezTo>
                    <a:cubicBezTo>
                      <a:pt x="12" y="81"/>
                      <a:pt x="12" y="81"/>
                      <a:pt x="12" y="81"/>
                    </a:cubicBezTo>
                    <a:cubicBezTo>
                      <a:pt x="10" y="75"/>
                      <a:pt x="10" y="66"/>
                      <a:pt x="17" y="63"/>
                    </a:cubicBezTo>
                    <a:cubicBezTo>
                      <a:pt x="13" y="63"/>
                      <a:pt x="19" y="55"/>
                      <a:pt x="10" y="55"/>
                    </a:cubicBezTo>
                    <a:cubicBezTo>
                      <a:pt x="13" y="54"/>
                      <a:pt x="12" y="53"/>
                      <a:pt x="13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1" y="48"/>
                      <a:pt x="15" y="49"/>
                      <a:pt x="15" y="46"/>
                    </a:cubicBezTo>
                    <a:cubicBezTo>
                      <a:pt x="11" y="47"/>
                      <a:pt x="10" y="45"/>
                      <a:pt x="7" y="44"/>
                    </a:cubicBezTo>
                    <a:cubicBezTo>
                      <a:pt x="11" y="41"/>
                      <a:pt x="15" y="37"/>
                      <a:pt x="19" y="33"/>
                    </a:cubicBezTo>
                    <a:cubicBezTo>
                      <a:pt x="17" y="34"/>
                      <a:pt x="16" y="34"/>
                      <a:pt x="14" y="35"/>
                    </a:cubicBezTo>
                    <a:cubicBezTo>
                      <a:pt x="16" y="33"/>
                      <a:pt x="12" y="33"/>
                      <a:pt x="11" y="32"/>
                    </a:cubicBezTo>
                    <a:cubicBezTo>
                      <a:pt x="11" y="30"/>
                      <a:pt x="16" y="31"/>
                      <a:pt x="18" y="31"/>
                    </a:cubicBezTo>
                    <a:cubicBezTo>
                      <a:pt x="20" y="27"/>
                      <a:pt x="11" y="25"/>
                      <a:pt x="14" y="22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19"/>
                      <a:pt x="14" y="16"/>
                      <a:pt x="13" y="11"/>
                    </a:cubicBezTo>
                    <a:cubicBezTo>
                      <a:pt x="18" y="9"/>
                      <a:pt x="17" y="15"/>
                      <a:pt x="19" y="17"/>
                    </a:cubicBezTo>
                    <a:cubicBezTo>
                      <a:pt x="20" y="16"/>
                      <a:pt x="21" y="14"/>
                      <a:pt x="22" y="14"/>
                    </a:cubicBezTo>
                    <a:cubicBezTo>
                      <a:pt x="20" y="12"/>
                      <a:pt x="16" y="8"/>
                      <a:pt x="14" y="6"/>
                    </a:cubicBezTo>
                    <a:cubicBezTo>
                      <a:pt x="20" y="8"/>
                      <a:pt x="20" y="3"/>
                      <a:pt x="2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5" name="Freeform 856">
                <a:extLst>
                  <a:ext uri="{FF2B5EF4-FFF2-40B4-BE49-F238E27FC236}">
                    <a16:creationId xmlns:a16="http://schemas.microsoft.com/office/drawing/2014/main" id="{58B1FA7A-DD9B-0648-8E2A-F47311F8B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4" y="309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6" name="Freeform 857">
                <a:extLst>
                  <a:ext uri="{FF2B5EF4-FFF2-40B4-BE49-F238E27FC236}">
                    <a16:creationId xmlns:a16="http://schemas.microsoft.com/office/drawing/2014/main" id="{AB8793E9-5903-1A44-A356-EB2CC4DA0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2" y="307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7" name="Freeform 858">
                <a:extLst>
                  <a:ext uri="{FF2B5EF4-FFF2-40B4-BE49-F238E27FC236}">
                    <a16:creationId xmlns:a16="http://schemas.microsoft.com/office/drawing/2014/main" id="{F27F8A00-401E-A64A-A05F-9394E513A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3100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8" name="Freeform 859">
                <a:extLst>
                  <a:ext uri="{FF2B5EF4-FFF2-40B4-BE49-F238E27FC236}">
                    <a16:creationId xmlns:a16="http://schemas.microsoft.com/office/drawing/2014/main" id="{32C43A51-E213-FE45-A2E9-16BCF56A2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3104"/>
                <a:ext cx="3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9" name="Freeform 860">
                <a:extLst>
                  <a:ext uri="{FF2B5EF4-FFF2-40B4-BE49-F238E27FC236}">
                    <a16:creationId xmlns:a16="http://schemas.microsoft.com/office/drawing/2014/main" id="{43F0EF27-F6DA-9E4B-A74F-44BB38FE1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9" y="3127"/>
                <a:ext cx="3" cy="1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1"/>
                      <a:pt x="3" y="2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0" name="Freeform 861">
                <a:extLst>
                  <a:ext uri="{FF2B5EF4-FFF2-40B4-BE49-F238E27FC236}">
                    <a16:creationId xmlns:a16="http://schemas.microsoft.com/office/drawing/2014/main" id="{F0CABFBD-F819-A34E-8058-A407A7F96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4" y="3082"/>
                <a:ext cx="1" cy="4"/>
              </a:xfrm>
              <a:custGeom>
                <a:avLst/>
                <a:gdLst>
                  <a:gd name="T0" fmla="*/ 1 w 1"/>
                  <a:gd name="T1" fmla="*/ 4 h 4"/>
                  <a:gd name="T2" fmla="*/ 0 w 1"/>
                  <a:gd name="T3" fmla="*/ 2 h 4"/>
                  <a:gd name="T4" fmla="*/ 0 w 1"/>
                  <a:gd name="T5" fmla="*/ 0 h 4"/>
                  <a:gd name="T6" fmla="*/ 1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1" name="Freeform 862">
                <a:extLst>
                  <a:ext uri="{FF2B5EF4-FFF2-40B4-BE49-F238E27FC236}">
                    <a16:creationId xmlns:a16="http://schemas.microsoft.com/office/drawing/2014/main" id="{A698DFCF-29CF-A747-A835-F9F888AED4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3023"/>
                <a:ext cx="20" cy="53"/>
              </a:xfrm>
              <a:custGeom>
                <a:avLst/>
                <a:gdLst>
                  <a:gd name="T0" fmla="*/ 5 w 23"/>
                  <a:gd name="T1" fmla="*/ 4 h 61"/>
                  <a:gd name="T2" fmla="*/ 2 w 23"/>
                  <a:gd name="T3" fmla="*/ 15 h 61"/>
                  <a:gd name="T4" fmla="*/ 12 w 23"/>
                  <a:gd name="T5" fmla="*/ 23 h 61"/>
                  <a:gd name="T6" fmla="*/ 2 w 23"/>
                  <a:gd name="T7" fmla="*/ 21 h 61"/>
                  <a:gd name="T8" fmla="*/ 8 w 23"/>
                  <a:gd name="T9" fmla="*/ 42 h 61"/>
                  <a:gd name="T10" fmla="*/ 4 w 23"/>
                  <a:gd name="T11" fmla="*/ 42 h 61"/>
                  <a:gd name="T12" fmla="*/ 14 w 23"/>
                  <a:gd name="T13" fmla="*/ 50 h 61"/>
                  <a:gd name="T14" fmla="*/ 3 w 23"/>
                  <a:gd name="T15" fmla="*/ 50 h 61"/>
                  <a:gd name="T16" fmla="*/ 2 w 23"/>
                  <a:gd name="T17" fmla="*/ 49 h 61"/>
                  <a:gd name="T18" fmla="*/ 5 w 23"/>
                  <a:gd name="T19" fmla="*/ 60 h 61"/>
                  <a:gd name="T20" fmla="*/ 11 w 23"/>
                  <a:gd name="T21" fmla="*/ 61 h 61"/>
                  <a:gd name="T22" fmla="*/ 16 w 23"/>
                  <a:gd name="T23" fmla="*/ 61 h 61"/>
                  <a:gd name="T24" fmla="*/ 13 w 23"/>
                  <a:gd name="T25" fmla="*/ 54 h 61"/>
                  <a:gd name="T26" fmla="*/ 17 w 23"/>
                  <a:gd name="T27" fmla="*/ 53 h 61"/>
                  <a:gd name="T28" fmla="*/ 14 w 23"/>
                  <a:gd name="T29" fmla="*/ 51 h 61"/>
                  <a:gd name="T30" fmla="*/ 18 w 23"/>
                  <a:gd name="T31" fmla="*/ 50 h 61"/>
                  <a:gd name="T32" fmla="*/ 15 w 23"/>
                  <a:gd name="T33" fmla="*/ 45 h 61"/>
                  <a:gd name="T34" fmla="*/ 16 w 23"/>
                  <a:gd name="T35" fmla="*/ 45 h 61"/>
                  <a:gd name="T36" fmla="*/ 11 w 23"/>
                  <a:gd name="T37" fmla="*/ 42 h 61"/>
                  <a:gd name="T38" fmla="*/ 16 w 23"/>
                  <a:gd name="T39" fmla="*/ 40 h 61"/>
                  <a:gd name="T40" fmla="*/ 13 w 23"/>
                  <a:gd name="T41" fmla="*/ 40 h 61"/>
                  <a:gd name="T42" fmla="*/ 19 w 23"/>
                  <a:gd name="T43" fmla="*/ 27 h 61"/>
                  <a:gd name="T44" fmla="*/ 15 w 23"/>
                  <a:gd name="T45" fmla="*/ 26 h 61"/>
                  <a:gd name="T46" fmla="*/ 18 w 23"/>
                  <a:gd name="T47" fmla="*/ 32 h 61"/>
                  <a:gd name="T48" fmla="*/ 9 w 23"/>
                  <a:gd name="T49" fmla="*/ 31 h 61"/>
                  <a:gd name="T50" fmla="*/ 17 w 23"/>
                  <a:gd name="T51" fmla="*/ 23 h 61"/>
                  <a:gd name="T52" fmla="*/ 16 w 23"/>
                  <a:gd name="T53" fmla="*/ 14 h 61"/>
                  <a:gd name="T54" fmla="*/ 17 w 23"/>
                  <a:gd name="T55" fmla="*/ 14 h 61"/>
                  <a:gd name="T56" fmla="*/ 14 w 23"/>
                  <a:gd name="T57" fmla="*/ 7 h 61"/>
                  <a:gd name="T58" fmla="*/ 13 w 23"/>
                  <a:gd name="T59" fmla="*/ 9 h 61"/>
                  <a:gd name="T60" fmla="*/ 10 w 23"/>
                  <a:gd name="T61" fmla="*/ 7 h 61"/>
                  <a:gd name="T62" fmla="*/ 12 w 23"/>
                  <a:gd name="T63" fmla="*/ 6 h 61"/>
                  <a:gd name="T64" fmla="*/ 7 w 23"/>
                  <a:gd name="T65" fmla="*/ 0 h 61"/>
                  <a:gd name="T66" fmla="*/ 10 w 23"/>
                  <a:gd name="T67" fmla="*/ 7 h 61"/>
                  <a:gd name="T68" fmla="*/ 5 w 23"/>
                  <a:gd name="T6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61">
                    <a:moveTo>
                      <a:pt x="5" y="4"/>
                    </a:moveTo>
                    <a:cubicBezTo>
                      <a:pt x="0" y="7"/>
                      <a:pt x="3" y="11"/>
                      <a:pt x="2" y="15"/>
                    </a:cubicBezTo>
                    <a:cubicBezTo>
                      <a:pt x="4" y="22"/>
                      <a:pt x="11" y="16"/>
                      <a:pt x="12" y="23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7"/>
                      <a:pt x="0" y="36"/>
                      <a:pt x="8" y="42"/>
                    </a:cubicBezTo>
                    <a:cubicBezTo>
                      <a:pt x="7" y="43"/>
                      <a:pt x="5" y="44"/>
                      <a:pt x="4" y="42"/>
                    </a:cubicBezTo>
                    <a:cubicBezTo>
                      <a:pt x="4" y="46"/>
                      <a:pt x="17" y="45"/>
                      <a:pt x="14" y="50"/>
                    </a:cubicBezTo>
                    <a:cubicBezTo>
                      <a:pt x="8" y="45"/>
                      <a:pt x="8" y="52"/>
                      <a:pt x="3" y="50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53"/>
                      <a:pt x="5" y="58"/>
                      <a:pt x="5" y="60"/>
                    </a:cubicBezTo>
                    <a:cubicBezTo>
                      <a:pt x="7" y="60"/>
                      <a:pt x="11" y="58"/>
                      <a:pt x="11" y="61"/>
                    </a:cubicBezTo>
                    <a:cubicBezTo>
                      <a:pt x="11" y="60"/>
                      <a:pt x="14" y="61"/>
                      <a:pt x="16" y="61"/>
                    </a:cubicBezTo>
                    <a:cubicBezTo>
                      <a:pt x="14" y="58"/>
                      <a:pt x="16" y="56"/>
                      <a:pt x="13" y="54"/>
                    </a:cubicBezTo>
                    <a:cubicBezTo>
                      <a:pt x="16" y="52"/>
                      <a:pt x="14" y="55"/>
                      <a:pt x="17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5" y="49"/>
                      <a:pt x="17" y="53"/>
                      <a:pt x="18" y="50"/>
                    </a:cubicBezTo>
                    <a:cubicBezTo>
                      <a:pt x="16" y="49"/>
                      <a:pt x="14" y="47"/>
                      <a:pt x="15" y="45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5" y="43"/>
                      <a:pt x="16" y="41"/>
                      <a:pt x="11" y="42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5" y="35"/>
                      <a:pt x="23" y="34"/>
                      <a:pt x="19" y="27"/>
                    </a:cubicBezTo>
                    <a:cubicBezTo>
                      <a:pt x="18" y="29"/>
                      <a:pt x="16" y="27"/>
                      <a:pt x="15" y="26"/>
                    </a:cubicBezTo>
                    <a:cubicBezTo>
                      <a:pt x="13" y="29"/>
                      <a:pt x="18" y="30"/>
                      <a:pt x="18" y="32"/>
                    </a:cubicBezTo>
                    <a:cubicBezTo>
                      <a:pt x="15" y="32"/>
                      <a:pt x="11" y="28"/>
                      <a:pt x="9" y="31"/>
                    </a:cubicBezTo>
                    <a:cubicBezTo>
                      <a:pt x="13" y="28"/>
                      <a:pt x="8" y="24"/>
                      <a:pt x="17" y="23"/>
                    </a:cubicBezTo>
                    <a:cubicBezTo>
                      <a:pt x="18" y="19"/>
                      <a:pt x="14" y="18"/>
                      <a:pt x="16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2" y="13"/>
                      <a:pt x="20" y="11"/>
                      <a:pt x="14" y="7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1" y="9"/>
                      <a:pt x="11" y="8"/>
                      <a:pt x="10" y="7"/>
                    </a:cubicBezTo>
                    <a:cubicBezTo>
                      <a:pt x="11" y="7"/>
                      <a:pt x="11" y="7"/>
                      <a:pt x="12" y="6"/>
                    </a:cubicBezTo>
                    <a:cubicBezTo>
                      <a:pt x="8" y="6"/>
                      <a:pt x="8" y="1"/>
                      <a:pt x="7" y="0"/>
                    </a:cubicBezTo>
                    <a:cubicBezTo>
                      <a:pt x="6" y="2"/>
                      <a:pt x="9" y="5"/>
                      <a:pt x="10" y="7"/>
                    </a:cubicBezTo>
                    <a:cubicBezTo>
                      <a:pt x="8" y="6"/>
                      <a:pt x="4" y="6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2" name="Freeform 863">
                <a:extLst>
                  <a:ext uri="{FF2B5EF4-FFF2-40B4-BE49-F238E27FC236}">
                    <a16:creationId xmlns:a16="http://schemas.microsoft.com/office/drawing/2014/main" id="{27184C8B-B9F0-AF45-B1B7-EC71F8FAC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306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3" name="Freeform 864">
                <a:extLst>
                  <a:ext uri="{FF2B5EF4-FFF2-40B4-BE49-F238E27FC236}">
                    <a16:creationId xmlns:a16="http://schemas.microsoft.com/office/drawing/2014/main" id="{055DDDDD-8A04-7844-AC11-EB397EECC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2982"/>
                <a:ext cx="22" cy="41"/>
              </a:xfrm>
              <a:custGeom>
                <a:avLst/>
                <a:gdLst>
                  <a:gd name="T0" fmla="*/ 12 w 26"/>
                  <a:gd name="T1" fmla="*/ 34 h 48"/>
                  <a:gd name="T2" fmla="*/ 18 w 26"/>
                  <a:gd name="T3" fmla="*/ 33 h 48"/>
                  <a:gd name="T4" fmla="*/ 8 w 26"/>
                  <a:gd name="T5" fmla="*/ 33 h 48"/>
                  <a:gd name="T6" fmla="*/ 6 w 26"/>
                  <a:gd name="T7" fmla="*/ 27 h 48"/>
                  <a:gd name="T8" fmla="*/ 15 w 26"/>
                  <a:gd name="T9" fmla="*/ 28 h 48"/>
                  <a:gd name="T10" fmla="*/ 17 w 26"/>
                  <a:gd name="T11" fmla="*/ 23 h 48"/>
                  <a:gd name="T12" fmla="*/ 11 w 26"/>
                  <a:gd name="T13" fmla="*/ 23 h 48"/>
                  <a:gd name="T14" fmla="*/ 8 w 26"/>
                  <a:gd name="T15" fmla="*/ 17 h 48"/>
                  <a:gd name="T16" fmla="*/ 10 w 26"/>
                  <a:gd name="T17" fmla="*/ 20 h 48"/>
                  <a:gd name="T18" fmla="*/ 17 w 26"/>
                  <a:gd name="T19" fmla="*/ 17 h 48"/>
                  <a:gd name="T20" fmla="*/ 2 w 26"/>
                  <a:gd name="T21" fmla="*/ 3 h 48"/>
                  <a:gd name="T22" fmla="*/ 3 w 26"/>
                  <a:gd name="T23" fmla="*/ 7 h 48"/>
                  <a:gd name="T24" fmla="*/ 10 w 26"/>
                  <a:gd name="T25" fmla="*/ 7 h 48"/>
                  <a:gd name="T26" fmla="*/ 7 w 26"/>
                  <a:gd name="T27" fmla="*/ 11 h 48"/>
                  <a:gd name="T28" fmla="*/ 4 w 26"/>
                  <a:gd name="T29" fmla="*/ 8 h 48"/>
                  <a:gd name="T30" fmla="*/ 2 w 26"/>
                  <a:gd name="T31" fmla="*/ 40 h 48"/>
                  <a:gd name="T32" fmla="*/ 3 w 26"/>
                  <a:gd name="T33" fmla="*/ 36 h 48"/>
                  <a:gd name="T34" fmla="*/ 6 w 26"/>
                  <a:gd name="T35" fmla="*/ 40 h 48"/>
                  <a:gd name="T36" fmla="*/ 13 w 26"/>
                  <a:gd name="T37" fmla="*/ 38 h 48"/>
                  <a:gd name="T38" fmla="*/ 11 w 26"/>
                  <a:gd name="T39" fmla="*/ 41 h 48"/>
                  <a:gd name="T40" fmla="*/ 18 w 26"/>
                  <a:gd name="T41" fmla="*/ 41 h 48"/>
                  <a:gd name="T42" fmla="*/ 20 w 26"/>
                  <a:gd name="T43" fmla="*/ 48 h 48"/>
                  <a:gd name="T44" fmla="*/ 21 w 26"/>
                  <a:gd name="T45" fmla="*/ 37 h 48"/>
                  <a:gd name="T46" fmla="*/ 12 w 26"/>
                  <a:gd name="T47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48">
                    <a:moveTo>
                      <a:pt x="12" y="34"/>
                    </a:moveTo>
                    <a:cubicBezTo>
                      <a:pt x="14" y="32"/>
                      <a:pt x="16" y="35"/>
                      <a:pt x="18" y="33"/>
                    </a:cubicBezTo>
                    <a:cubicBezTo>
                      <a:pt x="15" y="30"/>
                      <a:pt x="12" y="36"/>
                      <a:pt x="8" y="33"/>
                    </a:cubicBezTo>
                    <a:cubicBezTo>
                      <a:pt x="10" y="31"/>
                      <a:pt x="6" y="28"/>
                      <a:pt x="6" y="27"/>
                    </a:cubicBezTo>
                    <a:cubicBezTo>
                      <a:pt x="9" y="29"/>
                      <a:pt x="14" y="28"/>
                      <a:pt x="15" y="28"/>
                    </a:cubicBezTo>
                    <a:cubicBezTo>
                      <a:pt x="14" y="27"/>
                      <a:pt x="17" y="25"/>
                      <a:pt x="17" y="23"/>
                    </a:cubicBezTo>
                    <a:cubicBezTo>
                      <a:pt x="13" y="27"/>
                      <a:pt x="15" y="19"/>
                      <a:pt x="11" y="23"/>
                    </a:cubicBezTo>
                    <a:cubicBezTo>
                      <a:pt x="8" y="22"/>
                      <a:pt x="6" y="18"/>
                      <a:pt x="8" y="17"/>
                    </a:cubicBezTo>
                    <a:cubicBezTo>
                      <a:pt x="11" y="17"/>
                      <a:pt x="10" y="19"/>
                      <a:pt x="10" y="20"/>
                    </a:cubicBezTo>
                    <a:cubicBezTo>
                      <a:pt x="15" y="21"/>
                      <a:pt x="13" y="17"/>
                      <a:pt x="17" y="17"/>
                    </a:cubicBezTo>
                    <a:cubicBezTo>
                      <a:pt x="11" y="12"/>
                      <a:pt x="12" y="0"/>
                      <a:pt x="2" y="3"/>
                    </a:cubicBezTo>
                    <a:cubicBezTo>
                      <a:pt x="0" y="4"/>
                      <a:pt x="2" y="5"/>
                      <a:pt x="3" y="7"/>
                    </a:cubicBezTo>
                    <a:cubicBezTo>
                      <a:pt x="5" y="3"/>
                      <a:pt x="8" y="7"/>
                      <a:pt x="10" y="7"/>
                    </a:cubicBezTo>
                    <a:cubicBezTo>
                      <a:pt x="8" y="9"/>
                      <a:pt x="11" y="12"/>
                      <a:pt x="7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1" y="17"/>
                      <a:pt x="1" y="30"/>
                      <a:pt x="2" y="40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5" y="36"/>
                      <a:pt x="5" y="38"/>
                      <a:pt x="6" y="40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40"/>
                      <a:pt x="13" y="41"/>
                      <a:pt x="11" y="41"/>
                    </a:cubicBezTo>
                    <a:cubicBezTo>
                      <a:pt x="14" y="42"/>
                      <a:pt x="16" y="42"/>
                      <a:pt x="18" y="41"/>
                    </a:cubicBezTo>
                    <a:cubicBezTo>
                      <a:pt x="19" y="44"/>
                      <a:pt x="16" y="45"/>
                      <a:pt x="20" y="48"/>
                    </a:cubicBezTo>
                    <a:cubicBezTo>
                      <a:pt x="26" y="42"/>
                      <a:pt x="16" y="43"/>
                      <a:pt x="21" y="37"/>
                    </a:cubicBez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4" name="Freeform 865">
                <a:extLst>
                  <a:ext uri="{FF2B5EF4-FFF2-40B4-BE49-F238E27FC236}">
                    <a16:creationId xmlns:a16="http://schemas.microsoft.com/office/drawing/2014/main" id="{45C31DAA-5466-A842-B4F3-B147A21B8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8" y="3021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5" name="Freeform 866">
                <a:extLst>
                  <a:ext uri="{FF2B5EF4-FFF2-40B4-BE49-F238E27FC236}">
                    <a16:creationId xmlns:a16="http://schemas.microsoft.com/office/drawing/2014/main" id="{3F62EF25-D7E8-7649-977D-25CABBE46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3018"/>
                <a:ext cx="4" cy="3"/>
              </a:xfrm>
              <a:custGeom>
                <a:avLst/>
                <a:gdLst>
                  <a:gd name="T0" fmla="*/ 0 w 5"/>
                  <a:gd name="T1" fmla="*/ 2 h 3"/>
                  <a:gd name="T2" fmla="*/ 3 w 5"/>
                  <a:gd name="T3" fmla="*/ 3 h 3"/>
                  <a:gd name="T4" fmla="*/ 0 w 5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5" y="0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6" name="Freeform 867">
                <a:extLst>
                  <a:ext uri="{FF2B5EF4-FFF2-40B4-BE49-F238E27FC236}">
                    <a16:creationId xmlns:a16="http://schemas.microsoft.com/office/drawing/2014/main" id="{92903C50-1148-CC47-B3B9-67F51B4C7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991"/>
                <a:ext cx="2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7" name="Freeform 868">
                <a:extLst>
                  <a:ext uri="{FF2B5EF4-FFF2-40B4-BE49-F238E27FC236}">
                    <a16:creationId xmlns:a16="http://schemas.microsoft.com/office/drawing/2014/main" id="{0167A82A-62E1-E74B-8AEA-AADE723D6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2972"/>
                <a:ext cx="11" cy="13"/>
              </a:xfrm>
              <a:custGeom>
                <a:avLst/>
                <a:gdLst>
                  <a:gd name="T0" fmla="*/ 1 w 13"/>
                  <a:gd name="T1" fmla="*/ 0 h 15"/>
                  <a:gd name="T2" fmla="*/ 0 w 13"/>
                  <a:gd name="T3" fmla="*/ 12 h 15"/>
                  <a:gd name="T4" fmla="*/ 12 w 13"/>
                  <a:gd name="T5" fmla="*/ 12 h 15"/>
                  <a:gd name="T6" fmla="*/ 5 w 13"/>
                  <a:gd name="T7" fmla="*/ 7 h 15"/>
                  <a:gd name="T8" fmla="*/ 5 w 13"/>
                  <a:gd name="T9" fmla="*/ 0 h 15"/>
                  <a:gd name="T10" fmla="*/ 1 w 13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1" y="0"/>
                    </a:moveTo>
                    <a:cubicBezTo>
                      <a:pt x="1" y="5"/>
                      <a:pt x="4" y="7"/>
                      <a:pt x="0" y="12"/>
                    </a:cubicBezTo>
                    <a:cubicBezTo>
                      <a:pt x="4" y="15"/>
                      <a:pt x="8" y="11"/>
                      <a:pt x="12" y="12"/>
                    </a:cubicBezTo>
                    <a:cubicBezTo>
                      <a:pt x="13" y="10"/>
                      <a:pt x="6" y="10"/>
                      <a:pt x="5" y="7"/>
                    </a:cubicBezTo>
                    <a:cubicBezTo>
                      <a:pt x="9" y="6"/>
                      <a:pt x="4" y="3"/>
                      <a:pt x="5" y="0"/>
                    </a:cubicBezTo>
                    <a:cubicBezTo>
                      <a:pt x="4" y="1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8" name="Freeform 869">
                <a:extLst>
                  <a:ext uri="{FF2B5EF4-FFF2-40B4-BE49-F238E27FC236}">
                    <a16:creationId xmlns:a16="http://schemas.microsoft.com/office/drawing/2014/main" id="{4A5A4258-F04A-4F4B-83E4-4CCA7C552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2" y="2877"/>
                <a:ext cx="18" cy="100"/>
              </a:xfrm>
              <a:custGeom>
                <a:avLst/>
                <a:gdLst>
                  <a:gd name="T0" fmla="*/ 12 w 21"/>
                  <a:gd name="T1" fmla="*/ 96 h 116"/>
                  <a:gd name="T2" fmla="*/ 11 w 21"/>
                  <a:gd name="T3" fmla="*/ 90 h 116"/>
                  <a:gd name="T4" fmla="*/ 13 w 21"/>
                  <a:gd name="T5" fmla="*/ 93 h 116"/>
                  <a:gd name="T6" fmla="*/ 16 w 21"/>
                  <a:gd name="T7" fmla="*/ 88 h 116"/>
                  <a:gd name="T8" fmla="*/ 14 w 21"/>
                  <a:gd name="T9" fmla="*/ 88 h 116"/>
                  <a:gd name="T10" fmla="*/ 13 w 21"/>
                  <a:gd name="T11" fmla="*/ 78 h 116"/>
                  <a:gd name="T12" fmla="*/ 8 w 21"/>
                  <a:gd name="T13" fmla="*/ 76 h 116"/>
                  <a:gd name="T14" fmla="*/ 17 w 21"/>
                  <a:gd name="T15" fmla="*/ 69 h 116"/>
                  <a:gd name="T16" fmla="*/ 6 w 21"/>
                  <a:gd name="T17" fmla="*/ 70 h 116"/>
                  <a:gd name="T18" fmla="*/ 10 w 21"/>
                  <a:gd name="T19" fmla="*/ 58 h 116"/>
                  <a:gd name="T20" fmla="*/ 11 w 21"/>
                  <a:gd name="T21" fmla="*/ 61 h 116"/>
                  <a:gd name="T22" fmla="*/ 11 w 21"/>
                  <a:gd name="T23" fmla="*/ 54 h 116"/>
                  <a:gd name="T24" fmla="*/ 16 w 21"/>
                  <a:gd name="T25" fmla="*/ 55 h 116"/>
                  <a:gd name="T26" fmla="*/ 16 w 21"/>
                  <a:gd name="T27" fmla="*/ 46 h 116"/>
                  <a:gd name="T28" fmla="*/ 19 w 21"/>
                  <a:gd name="T29" fmla="*/ 46 h 116"/>
                  <a:gd name="T30" fmla="*/ 15 w 21"/>
                  <a:gd name="T31" fmla="*/ 28 h 116"/>
                  <a:gd name="T32" fmla="*/ 18 w 21"/>
                  <a:gd name="T33" fmla="*/ 25 h 116"/>
                  <a:gd name="T34" fmla="*/ 9 w 21"/>
                  <a:gd name="T35" fmla="*/ 27 h 116"/>
                  <a:gd name="T36" fmla="*/ 9 w 21"/>
                  <a:gd name="T37" fmla="*/ 19 h 116"/>
                  <a:gd name="T38" fmla="*/ 16 w 21"/>
                  <a:gd name="T39" fmla="*/ 21 h 116"/>
                  <a:gd name="T40" fmla="*/ 13 w 21"/>
                  <a:gd name="T41" fmla="*/ 17 h 116"/>
                  <a:gd name="T42" fmla="*/ 19 w 21"/>
                  <a:gd name="T43" fmla="*/ 14 h 116"/>
                  <a:gd name="T44" fmla="*/ 10 w 21"/>
                  <a:gd name="T45" fmla="*/ 6 h 116"/>
                  <a:gd name="T46" fmla="*/ 12 w 21"/>
                  <a:gd name="T47" fmla="*/ 1 h 116"/>
                  <a:gd name="T48" fmla="*/ 3 w 21"/>
                  <a:gd name="T49" fmla="*/ 5 h 116"/>
                  <a:gd name="T50" fmla="*/ 4 w 21"/>
                  <a:gd name="T51" fmla="*/ 31 h 116"/>
                  <a:gd name="T52" fmla="*/ 9 w 21"/>
                  <a:gd name="T53" fmla="*/ 37 h 116"/>
                  <a:gd name="T54" fmla="*/ 3 w 21"/>
                  <a:gd name="T55" fmla="*/ 38 h 116"/>
                  <a:gd name="T56" fmla="*/ 9 w 21"/>
                  <a:gd name="T57" fmla="*/ 38 h 116"/>
                  <a:gd name="T58" fmla="*/ 3 w 21"/>
                  <a:gd name="T59" fmla="*/ 42 h 116"/>
                  <a:gd name="T60" fmla="*/ 8 w 21"/>
                  <a:gd name="T61" fmla="*/ 45 h 116"/>
                  <a:gd name="T62" fmla="*/ 1 w 21"/>
                  <a:gd name="T63" fmla="*/ 47 h 116"/>
                  <a:gd name="T64" fmla="*/ 2 w 21"/>
                  <a:gd name="T65" fmla="*/ 88 h 116"/>
                  <a:gd name="T66" fmla="*/ 7 w 21"/>
                  <a:gd name="T67" fmla="*/ 87 h 116"/>
                  <a:gd name="T68" fmla="*/ 6 w 21"/>
                  <a:gd name="T69" fmla="*/ 103 h 116"/>
                  <a:gd name="T70" fmla="*/ 10 w 21"/>
                  <a:gd name="T71" fmla="*/ 105 h 116"/>
                  <a:gd name="T72" fmla="*/ 0 w 21"/>
                  <a:gd name="T73" fmla="*/ 104 h 116"/>
                  <a:gd name="T74" fmla="*/ 1 w 21"/>
                  <a:gd name="T75" fmla="*/ 109 h 116"/>
                  <a:gd name="T76" fmla="*/ 3 w 21"/>
                  <a:gd name="T77" fmla="*/ 106 h 116"/>
                  <a:gd name="T78" fmla="*/ 1 w 21"/>
                  <a:gd name="T79" fmla="*/ 111 h 116"/>
                  <a:gd name="T80" fmla="*/ 13 w 21"/>
                  <a:gd name="T81" fmla="*/ 108 h 116"/>
                  <a:gd name="T82" fmla="*/ 18 w 21"/>
                  <a:gd name="T83" fmla="*/ 96 h 116"/>
                  <a:gd name="T84" fmla="*/ 12 w 21"/>
                  <a:gd name="T85" fmla="*/ 9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116">
                    <a:moveTo>
                      <a:pt x="12" y="96"/>
                    </a:moveTo>
                    <a:cubicBezTo>
                      <a:pt x="12" y="94"/>
                      <a:pt x="9" y="91"/>
                      <a:pt x="11" y="90"/>
                    </a:cubicBezTo>
                    <a:cubicBezTo>
                      <a:pt x="13" y="90"/>
                      <a:pt x="14" y="91"/>
                      <a:pt x="13" y="93"/>
                    </a:cubicBezTo>
                    <a:cubicBezTo>
                      <a:pt x="19" y="92"/>
                      <a:pt x="13" y="90"/>
                      <a:pt x="16" y="88"/>
                    </a:cubicBezTo>
                    <a:cubicBezTo>
                      <a:pt x="16" y="88"/>
                      <a:pt x="15" y="89"/>
                      <a:pt x="14" y="88"/>
                    </a:cubicBezTo>
                    <a:cubicBezTo>
                      <a:pt x="15" y="83"/>
                      <a:pt x="9" y="85"/>
                      <a:pt x="13" y="78"/>
                    </a:cubicBezTo>
                    <a:cubicBezTo>
                      <a:pt x="12" y="77"/>
                      <a:pt x="12" y="76"/>
                      <a:pt x="8" y="76"/>
                    </a:cubicBezTo>
                    <a:cubicBezTo>
                      <a:pt x="13" y="72"/>
                      <a:pt x="13" y="74"/>
                      <a:pt x="17" y="69"/>
                    </a:cubicBezTo>
                    <a:cubicBezTo>
                      <a:pt x="15" y="69"/>
                      <a:pt x="10" y="70"/>
                      <a:pt x="6" y="70"/>
                    </a:cubicBezTo>
                    <a:cubicBezTo>
                      <a:pt x="12" y="63"/>
                      <a:pt x="5" y="63"/>
                      <a:pt x="10" y="58"/>
                    </a:cubicBezTo>
                    <a:cubicBezTo>
                      <a:pt x="10" y="59"/>
                      <a:pt x="11" y="60"/>
                      <a:pt x="11" y="61"/>
                    </a:cubicBezTo>
                    <a:cubicBezTo>
                      <a:pt x="17" y="60"/>
                      <a:pt x="10" y="57"/>
                      <a:pt x="11" y="54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3"/>
                      <a:pt x="12" y="48"/>
                      <a:pt x="16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5" y="40"/>
                      <a:pt x="17" y="33"/>
                      <a:pt x="15" y="28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4" y="18"/>
                      <a:pt x="16" y="32"/>
                      <a:pt x="9" y="27"/>
                    </a:cubicBezTo>
                    <a:cubicBezTo>
                      <a:pt x="18" y="26"/>
                      <a:pt x="5" y="23"/>
                      <a:pt x="9" y="19"/>
                    </a:cubicBezTo>
                    <a:cubicBezTo>
                      <a:pt x="13" y="18"/>
                      <a:pt x="11" y="23"/>
                      <a:pt x="16" y="21"/>
                    </a:cubicBezTo>
                    <a:cubicBezTo>
                      <a:pt x="11" y="20"/>
                      <a:pt x="14" y="19"/>
                      <a:pt x="13" y="17"/>
                    </a:cubicBezTo>
                    <a:cubicBezTo>
                      <a:pt x="18" y="18"/>
                      <a:pt x="14" y="13"/>
                      <a:pt x="19" y="14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3" y="5"/>
                      <a:pt x="13" y="3"/>
                      <a:pt x="12" y="1"/>
                    </a:cubicBezTo>
                    <a:cubicBezTo>
                      <a:pt x="12" y="6"/>
                      <a:pt x="5" y="0"/>
                      <a:pt x="3" y="5"/>
                    </a:cubicBezTo>
                    <a:cubicBezTo>
                      <a:pt x="5" y="11"/>
                      <a:pt x="6" y="22"/>
                      <a:pt x="4" y="31"/>
                    </a:cubicBezTo>
                    <a:cubicBezTo>
                      <a:pt x="10" y="32"/>
                      <a:pt x="4" y="36"/>
                      <a:pt x="9" y="37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4" y="44"/>
                      <a:pt x="6" y="37"/>
                      <a:pt x="9" y="38"/>
                    </a:cubicBezTo>
                    <a:cubicBezTo>
                      <a:pt x="10" y="41"/>
                      <a:pt x="6" y="43"/>
                      <a:pt x="3" y="42"/>
                    </a:cubicBezTo>
                    <a:cubicBezTo>
                      <a:pt x="3" y="46"/>
                      <a:pt x="5" y="43"/>
                      <a:pt x="8" y="45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3" y="59"/>
                      <a:pt x="7" y="75"/>
                      <a:pt x="2" y="88"/>
                    </a:cubicBezTo>
                    <a:cubicBezTo>
                      <a:pt x="7" y="87"/>
                      <a:pt x="7" y="87"/>
                      <a:pt x="7" y="87"/>
                    </a:cubicBezTo>
                    <a:cubicBezTo>
                      <a:pt x="4" y="93"/>
                      <a:pt x="16" y="98"/>
                      <a:pt x="6" y="103"/>
                    </a:cubicBezTo>
                    <a:cubicBezTo>
                      <a:pt x="10" y="105"/>
                      <a:pt x="10" y="105"/>
                      <a:pt x="10" y="105"/>
                    </a:cubicBezTo>
                    <a:cubicBezTo>
                      <a:pt x="8" y="104"/>
                      <a:pt x="3" y="106"/>
                      <a:pt x="0" y="104"/>
                    </a:cubicBezTo>
                    <a:cubicBezTo>
                      <a:pt x="2" y="106"/>
                      <a:pt x="0" y="107"/>
                      <a:pt x="1" y="109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7" y="109"/>
                      <a:pt x="5" y="111"/>
                      <a:pt x="1" y="111"/>
                    </a:cubicBezTo>
                    <a:cubicBezTo>
                      <a:pt x="6" y="116"/>
                      <a:pt x="9" y="109"/>
                      <a:pt x="13" y="108"/>
                    </a:cubicBezTo>
                    <a:cubicBezTo>
                      <a:pt x="5" y="101"/>
                      <a:pt x="21" y="102"/>
                      <a:pt x="18" y="96"/>
                    </a:cubicBezTo>
                    <a:cubicBezTo>
                      <a:pt x="16" y="92"/>
                      <a:pt x="14" y="96"/>
                      <a:pt x="12" y="9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9" name="Freeform 870">
                <a:extLst>
                  <a:ext uri="{FF2B5EF4-FFF2-40B4-BE49-F238E27FC236}">
                    <a16:creationId xmlns:a16="http://schemas.microsoft.com/office/drawing/2014/main" id="{5C87EAB5-E77F-974F-9FA9-C196997B7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" y="296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0" name="Freeform 871">
                <a:extLst>
                  <a:ext uri="{FF2B5EF4-FFF2-40B4-BE49-F238E27FC236}">
                    <a16:creationId xmlns:a16="http://schemas.microsoft.com/office/drawing/2014/main" id="{0C5BE46D-238B-AA47-8214-A623FAFE3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2" y="2876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1" name="Rectangle 872">
                <a:extLst>
                  <a:ext uri="{FF2B5EF4-FFF2-40B4-BE49-F238E27FC236}">
                    <a16:creationId xmlns:a16="http://schemas.microsoft.com/office/drawing/2014/main" id="{205B0E3A-30E7-244B-B672-186FF091D5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3" y="2972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2" name="Freeform 873">
                <a:extLst>
                  <a:ext uri="{FF2B5EF4-FFF2-40B4-BE49-F238E27FC236}">
                    <a16:creationId xmlns:a16="http://schemas.microsoft.com/office/drawing/2014/main" id="{57AFC148-F818-C044-BEBF-B2A3E6861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97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3" name="Freeform 874">
                <a:extLst>
                  <a:ext uri="{FF2B5EF4-FFF2-40B4-BE49-F238E27FC236}">
                    <a16:creationId xmlns:a16="http://schemas.microsoft.com/office/drawing/2014/main" id="{9B9E28DD-D3F5-5143-994A-7DDFFD3F3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286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4" name="Freeform 875">
                <a:extLst>
                  <a:ext uri="{FF2B5EF4-FFF2-40B4-BE49-F238E27FC236}">
                    <a16:creationId xmlns:a16="http://schemas.microsoft.com/office/drawing/2014/main" id="{77BE0EED-C2AC-4646-B0FA-8E47060DC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9" y="282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5" name="Freeform 876">
                <a:extLst>
                  <a:ext uri="{FF2B5EF4-FFF2-40B4-BE49-F238E27FC236}">
                    <a16:creationId xmlns:a16="http://schemas.microsoft.com/office/drawing/2014/main" id="{16AF8EC7-A9F2-8B41-82DD-16762FE23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3" y="2704"/>
                <a:ext cx="29" cy="171"/>
              </a:xfrm>
              <a:custGeom>
                <a:avLst/>
                <a:gdLst>
                  <a:gd name="T0" fmla="*/ 17 w 34"/>
                  <a:gd name="T1" fmla="*/ 7 h 198"/>
                  <a:gd name="T2" fmla="*/ 10 w 34"/>
                  <a:gd name="T3" fmla="*/ 4 h 198"/>
                  <a:gd name="T4" fmla="*/ 7 w 34"/>
                  <a:gd name="T5" fmla="*/ 11 h 198"/>
                  <a:gd name="T6" fmla="*/ 11 w 34"/>
                  <a:gd name="T7" fmla="*/ 21 h 198"/>
                  <a:gd name="T8" fmla="*/ 12 w 34"/>
                  <a:gd name="T9" fmla="*/ 43 h 198"/>
                  <a:gd name="T10" fmla="*/ 10 w 34"/>
                  <a:gd name="T11" fmla="*/ 58 h 198"/>
                  <a:gd name="T12" fmla="*/ 16 w 34"/>
                  <a:gd name="T13" fmla="*/ 77 h 198"/>
                  <a:gd name="T14" fmla="*/ 14 w 34"/>
                  <a:gd name="T15" fmla="*/ 81 h 198"/>
                  <a:gd name="T16" fmla="*/ 13 w 34"/>
                  <a:gd name="T17" fmla="*/ 92 h 198"/>
                  <a:gd name="T18" fmla="*/ 23 w 34"/>
                  <a:gd name="T19" fmla="*/ 96 h 198"/>
                  <a:gd name="T20" fmla="*/ 23 w 34"/>
                  <a:gd name="T21" fmla="*/ 106 h 198"/>
                  <a:gd name="T22" fmla="*/ 19 w 34"/>
                  <a:gd name="T23" fmla="*/ 114 h 198"/>
                  <a:gd name="T24" fmla="*/ 19 w 34"/>
                  <a:gd name="T25" fmla="*/ 127 h 198"/>
                  <a:gd name="T26" fmla="*/ 18 w 34"/>
                  <a:gd name="T27" fmla="*/ 140 h 198"/>
                  <a:gd name="T28" fmla="*/ 20 w 34"/>
                  <a:gd name="T29" fmla="*/ 151 h 198"/>
                  <a:gd name="T30" fmla="*/ 24 w 34"/>
                  <a:gd name="T31" fmla="*/ 160 h 198"/>
                  <a:gd name="T32" fmla="*/ 20 w 34"/>
                  <a:gd name="T33" fmla="*/ 162 h 198"/>
                  <a:gd name="T34" fmla="*/ 21 w 34"/>
                  <a:gd name="T35" fmla="*/ 170 h 198"/>
                  <a:gd name="T36" fmla="*/ 20 w 34"/>
                  <a:gd name="T37" fmla="*/ 197 h 198"/>
                  <a:gd name="T38" fmla="*/ 22 w 34"/>
                  <a:gd name="T39" fmla="*/ 183 h 198"/>
                  <a:gd name="T40" fmla="*/ 18 w 34"/>
                  <a:gd name="T41" fmla="*/ 181 h 198"/>
                  <a:gd name="T42" fmla="*/ 30 w 34"/>
                  <a:gd name="T43" fmla="*/ 178 h 198"/>
                  <a:gd name="T44" fmla="*/ 31 w 34"/>
                  <a:gd name="T45" fmla="*/ 174 h 198"/>
                  <a:gd name="T46" fmla="*/ 30 w 34"/>
                  <a:gd name="T47" fmla="*/ 164 h 198"/>
                  <a:gd name="T48" fmla="*/ 32 w 34"/>
                  <a:gd name="T49" fmla="*/ 156 h 198"/>
                  <a:gd name="T50" fmla="*/ 32 w 34"/>
                  <a:gd name="T51" fmla="*/ 144 h 198"/>
                  <a:gd name="T52" fmla="*/ 29 w 34"/>
                  <a:gd name="T53" fmla="*/ 133 h 198"/>
                  <a:gd name="T54" fmla="*/ 30 w 34"/>
                  <a:gd name="T55" fmla="*/ 133 h 198"/>
                  <a:gd name="T56" fmla="*/ 30 w 34"/>
                  <a:gd name="T57" fmla="*/ 129 h 198"/>
                  <a:gd name="T58" fmla="*/ 29 w 34"/>
                  <a:gd name="T59" fmla="*/ 121 h 198"/>
                  <a:gd name="T60" fmla="*/ 26 w 34"/>
                  <a:gd name="T61" fmla="*/ 112 h 198"/>
                  <a:gd name="T62" fmla="*/ 31 w 34"/>
                  <a:gd name="T63" fmla="*/ 109 h 198"/>
                  <a:gd name="T64" fmla="*/ 31 w 34"/>
                  <a:gd name="T65" fmla="*/ 98 h 198"/>
                  <a:gd name="T66" fmla="*/ 25 w 34"/>
                  <a:gd name="T67" fmla="*/ 94 h 198"/>
                  <a:gd name="T68" fmla="*/ 23 w 34"/>
                  <a:gd name="T69" fmla="*/ 81 h 198"/>
                  <a:gd name="T70" fmla="*/ 21 w 34"/>
                  <a:gd name="T71" fmla="*/ 62 h 198"/>
                  <a:gd name="T72" fmla="*/ 21 w 34"/>
                  <a:gd name="T73" fmla="*/ 57 h 198"/>
                  <a:gd name="T74" fmla="*/ 20 w 34"/>
                  <a:gd name="T75" fmla="*/ 37 h 198"/>
                  <a:gd name="T76" fmla="*/ 14 w 34"/>
                  <a:gd name="T77" fmla="*/ 45 h 198"/>
                  <a:gd name="T78" fmla="*/ 23 w 34"/>
                  <a:gd name="T79" fmla="*/ 3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198">
                    <a:moveTo>
                      <a:pt x="24" y="17"/>
                    </a:moveTo>
                    <a:cubicBezTo>
                      <a:pt x="22" y="14"/>
                      <a:pt x="21" y="9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6"/>
                      <a:pt x="14" y="0"/>
                      <a:pt x="10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6" y="9"/>
                      <a:pt x="8" y="7"/>
                      <a:pt x="7" y="11"/>
                    </a:cubicBezTo>
                    <a:cubicBezTo>
                      <a:pt x="8" y="15"/>
                      <a:pt x="17" y="17"/>
                      <a:pt x="15" y="20"/>
                    </a:cubicBezTo>
                    <a:cubicBezTo>
                      <a:pt x="15" y="21"/>
                      <a:pt x="13" y="21"/>
                      <a:pt x="11" y="21"/>
                    </a:cubicBezTo>
                    <a:cubicBezTo>
                      <a:pt x="10" y="24"/>
                      <a:pt x="17" y="26"/>
                      <a:pt x="18" y="28"/>
                    </a:cubicBezTo>
                    <a:cubicBezTo>
                      <a:pt x="0" y="29"/>
                      <a:pt x="23" y="38"/>
                      <a:pt x="12" y="43"/>
                    </a:cubicBezTo>
                    <a:cubicBezTo>
                      <a:pt x="13" y="47"/>
                      <a:pt x="12" y="51"/>
                      <a:pt x="15" y="55"/>
                    </a:cubicBezTo>
                    <a:cubicBezTo>
                      <a:pt x="11" y="53"/>
                      <a:pt x="15" y="59"/>
                      <a:pt x="10" y="58"/>
                    </a:cubicBezTo>
                    <a:cubicBezTo>
                      <a:pt x="20" y="59"/>
                      <a:pt x="6" y="70"/>
                      <a:pt x="18" y="70"/>
                    </a:cubicBezTo>
                    <a:cubicBezTo>
                      <a:pt x="15" y="76"/>
                      <a:pt x="19" y="70"/>
                      <a:pt x="16" y="77"/>
                    </a:cubicBezTo>
                    <a:cubicBezTo>
                      <a:pt x="15" y="77"/>
                      <a:pt x="15" y="76"/>
                      <a:pt x="15" y="75"/>
                    </a:cubicBezTo>
                    <a:cubicBezTo>
                      <a:pt x="12" y="78"/>
                      <a:pt x="20" y="79"/>
                      <a:pt x="14" y="81"/>
                    </a:cubicBezTo>
                    <a:cubicBezTo>
                      <a:pt x="13" y="86"/>
                      <a:pt x="18" y="82"/>
                      <a:pt x="21" y="85"/>
                    </a:cubicBezTo>
                    <a:cubicBezTo>
                      <a:pt x="20" y="90"/>
                      <a:pt x="18" y="89"/>
                      <a:pt x="13" y="92"/>
                    </a:cubicBezTo>
                    <a:cubicBezTo>
                      <a:pt x="19" y="92"/>
                      <a:pt x="16" y="95"/>
                      <a:pt x="19" y="98"/>
                    </a:cubicBezTo>
                    <a:cubicBezTo>
                      <a:pt x="20" y="97"/>
                      <a:pt x="21" y="94"/>
                      <a:pt x="23" y="96"/>
                    </a:cubicBezTo>
                    <a:cubicBezTo>
                      <a:pt x="22" y="102"/>
                      <a:pt x="27" y="101"/>
                      <a:pt x="29" y="106"/>
                    </a:cubicBezTo>
                    <a:cubicBezTo>
                      <a:pt x="22" y="109"/>
                      <a:pt x="29" y="101"/>
                      <a:pt x="23" y="106"/>
                    </a:cubicBezTo>
                    <a:cubicBezTo>
                      <a:pt x="20" y="102"/>
                      <a:pt x="20" y="100"/>
                      <a:pt x="15" y="98"/>
                    </a:cubicBezTo>
                    <a:cubicBezTo>
                      <a:pt x="15" y="103"/>
                      <a:pt x="16" y="108"/>
                      <a:pt x="19" y="114"/>
                    </a:cubicBezTo>
                    <a:cubicBezTo>
                      <a:pt x="18" y="117"/>
                      <a:pt x="16" y="112"/>
                      <a:pt x="15" y="115"/>
                    </a:cubicBezTo>
                    <a:cubicBezTo>
                      <a:pt x="12" y="120"/>
                      <a:pt x="22" y="123"/>
                      <a:pt x="19" y="127"/>
                    </a:cubicBezTo>
                    <a:cubicBezTo>
                      <a:pt x="16" y="126"/>
                      <a:pt x="16" y="126"/>
                      <a:pt x="16" y="126"/>
                    </a:cubicBezTo>
                    <a:cubicBezTo>
                      <a:pt x="21" y="129"/>
                      <a:pt x="15" y="135"/>
                      <a:pt x="18" y="140"/>
                    </a:cubicBezTo>
                    <a:cubicBezTo>
                      <a:pt x="19" y="140"/>
                      <a:pt x="21" y="139"/>
                      <a:pt x="22" y="140"/>
                    </a:cubicBezTo>
                    <a:cubicBezTo>
                      <a:pt x="13" y="140"/>
                      <a:pt x="26" y="147"/>
                      <a:pt x="20" y="151"/>
                    </a:cubicBezTo>
                    <a:cubicBezTo>
                      <a:pt x="26" y="151"/>
                      <a:pt x="29" y="156"/>
                      <a:pt x="30" y="159"/>
                    </a:cubicBezTo>
                    <a:cubicBezTo>
                      <a:pt x="28" y="160"/>
                      <a:pt x="26" y="160"/>
                      <a:pt x="24" y="160"/>
                    </a:cubicBezTo>
                    <a:cubicBezTo>
                      <a:pt x="28" y="155"/>
                      <a:pt x="18" y="155"/>
                      <a:pt x="16" y="151"/>
                    </a:cubicBezTo>
                    <a:cubicBezTo>
                      <a:pt x="19" y="154"/>
                      <a:pt x="16" y="160"/>
                      <a:pt x="20" y="162"/>
                    </a:cubicBezTo>
                    <a:cubicBezTo>
                      <a:pt x="15" y="161"/>
                      <a:pt x="15" y="161"/>
                      <a:pt x="15" y="161"/>
                    </a:cubicBezTo>
                    <a:cubicBezTo>
                      <a:pt x="15" y="166"/>
                      <a:pt x="25" y="165"/>
                      <a:pt x="21" y="170"/>
                    </a:cubicBezTo>
                    <a:cubicBezTo>
                      <a:pt x="18" y="169"/>
                      <a:pt x="18" y="169"/>
                      <a:pt x="18" y="169"/>
                    </a:cubicBezTo>
                    <a:cubicBezTo>
                      <a:pt x="19" y="179"/>
                      <a:pt x="13" y="190"/>
                      <a:pt x="20" y="197"/>
                    </a:cubicBezTo>
                    <a:cubicBezTo>
                      <a:pt x="22" y="198"/>
                      <a:pt x="29" y="194"/>
                      <a:pt x="31" y="194"/>
                    </a:cubicBezTo>
                    <a:cubicBezTo>
                      <a:pt x="28" y="189"/>
                      <a:pt x="24" y="187"/>
                      <a:pt x="22" y="183"/>
                    </a:cubicBezTo>
                    <a:cubicBezTo>
                      <a:pt x="27" y="183"/>
                      <a:pt x="27" y="183"/>
                      <a:pt x="27" y="183"/>
                    </a:cubicBezTo>
                    <a:cubicBezTo>
                      <a:pt x="23" y="183"/>
                      <a:pt x="21" y="178"/>
                      <a:pt x="18" y="181"/>
                    </a:cubicBezTo>
                    <a:cubicBezTo>
                      <a:pt x="16" y="178"/>
                      <a:pt x="23" y="179"/>
                      <a:pt x="20" y="175"/>
                    </a:cubicBezTo>
                    <a:cubicBezTo>
                      <a:pt x="25" y="176"/>
                      <a:pt x="26" y="178"/>
                      <a:pt x="30" y="178"/>
                    </a:cubicBezTo>
                    <a:cubicBezTo>
                      <a:pt x="28" y="175"/>
                      <a:pt x="28" y="175"/>
                      <a:pt x="28" y="175"/>
                    </a:cubicBezTo>
                    <a:cubicBezTo>
                      <a:pt x="30" y="176"/>
                      <a:pt x="29" y="173"/>
                      <a:pt x="31" y="174"/>
                    </a:cubicBezTo>
                    <a:cubicBezTo>
                      <a:pt x="25" y="169"/>
                      <a:pt x="34" y="167"/>
                      <a:pt x="31" y="161"/>
                    </a:cubicBezTo>
                    <a:cubicBezTo>
                      <a:pt x="30" y="164"/>
                      <a:pt x="30" y="164"/>
                      <a:pt x="30" y="164"/>
                    </a:cubicBezTo>
                    <a:cubicBezTo>
                      <a:pt x="27" y="164"/>
                      <a:pt x="27" y="163"/>
                      <a:pt x="26" y="161"/>
                    </a:cubicBezTo>
                    <a:cubicBezTo>
                      <a:pt x="31" y="160"/>
                      <a:pt x="30" y="159"/>
                      <a:pt x="32" y="156"/>
                    </a:cubicBezTo>
                    <a:cubicBezTo>
                      <a:pt x="29" y="154"/>
                      <a:pt x="24" y="153"/>
                      <a:pt x="24" y="150"/>
                    </a:cubicBezTo>
                    <a:cubicBezTo>
                      <a:pt x="30" y="150"/>
                      <a:pt x="27" y="144"/>
                      <a:pt x="32" y="144"/>
                    </a:cubicBezTo>
                    <a:cubicBezTo>
                      <a:pt x="26" y="143"/>
                      <a:pt x="30" y="137"/>
                      <a:pt x="26" y="137"/>
                    </a:cubicBezTo>
                    <a:cubicBezTo>
                      <a:pt x="25" y="135"/>
                      <a:pt x="26" y="133"/>
                      <a:pt x="29" y="133"/>
                    </a:cubicBezTo>
                    <a:cubicBezTo>
                      <a:pt x="30" y="134"/>
                      <a:pt x="30" y="134"/>
                      <a:pt x="30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31" y="133"/>
                      <a:pt x="31" y="133"/>
                      <a:pt x="31" y="133"/>
                    </a:cubicBezTo>
                    <a:cubicBezTo>
                      <a:pt x="31" y="131"/>
                      <a:pt x="27" y="131"/>
                      <a:pt x="30" y="129"/>
                    </a:cubicBezTo>
                    <a:cubicBezTo>
                      <a:pt x="31" y="129"/>
                      <a:pt x="31" y="130"/>
                      <a:pt x="32" y="131"/>
                    </a:cubicBezTo>
                    <a:cubicBezTo>
                      <a:pt x="33" y="127"/>
                      <a:pt x="24" y="124"/>
                      <a:pt x="29" y="121"/>
                    </a:cubicBezTo>
                    <a:cubicBezTo>
                      <a:pt x="26" y="120"/>
                      <a:pt x="26" y="116"/>
                      <a:pt x="20" y="117"/>
                    </a:cubicBezTo>
                    <a:cubicBezTo>
                      <a:pt x="22" y="115"/>
                      <a:pt x="27" y="116"/>
                      <a:pt x="26" y="112"/>
                    </a:cubicBezTo>
                    <a:cubicBezTo>
                      <a:pt x="21" y="111"/>
                      <a:pt x="27" y="109"/>
                      <a:pt x="24" y="106"/>
                    </a:cubicBezTo>
                    <a:cubicBezTo>
                      <a:pt x="29" y="109"/>
                      <a:pt x="26" y="106"/>
                      <a:pt x="31" y="109"/>
                    </a:cubicBezTo>
                    <a:cubicBezTo>
                      <a:pt x="33" y="107"/>
                      <a:pt x="26" y="103"/>
                      <a:pt x="27" y="99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29" y="97"/>
                      <a:pt x="25" y="95"/>
                      <a:pt x="29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7" y="91"/>
                      <a:pt x="26" y="87"/>
                      <a:pt x="30" y="84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30" y="76"/>
                      <a:pt x="24" y="70"/>
                      <a:pt x="18" y="67"/>
                    </a:cubicBezTo>
                    <a:cubicBezTo>
                      <a:pt x="18" y="65"/>
                      <a:pt x="19" y="62"/>
                      <a:pt x="21" y="62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62"/>
                      <a:pt x="27" y="59"/>
                      <a:pt x="21" y="57"/>
                    </a:cubicBezTo>
                    <a:cubicBezTo>
                      <a:pt x="20" y="55"/>
                      <a:pt x="25" y="55"/>
                      <a:pt x="26" y="53"/>
                    </a:cubicBezTo>
                    <a:cubicBezTo>
                      <a:pt x="18" y="48"/>
                      <a:pt x="32" y="38"/>
                      <a:pt x="20" y="37"/>
                    </a:cubicBezTo>
                    <a:cubicBezTo>
                      <a:pt x="20" y="39"/>
                      <a:pt x="17" y="43"/>
                      <a:pt x="18" y="47"/>
                    </a:cubicBezTo>
                    <a:cubicBezTo>
                      <a:pt x="17" y="46"/>
                      <a:pt x="14" y="47"/>
                      <a:pt x="14" y="45"/>
                    </a:cubicBezTo>
                    <a:cubicBezTo>
                      <a:pt x="13" y="41"/>
                      <a:pt x="18" y="39"/>
                      <a:pt x="16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1" y="28"/>
                      <a:pt x="13" y="22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6" name="Freeform 877">
                <a:extLst>
                  <a:ext uri="{FF2B5EF4-FFF2-40B4-BE49-F238E27FC236}">
                    <a16:creationId xmlns:a16="http://schemas.microsoft.com/office/drawing/2014/main" id="{0E33DD2A-E618-6D48-BB26-77E0AB07A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4" y="2761"/>
                <a:ext cx="3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7" name="Freeform 878">
                <a:extLst>
                  <a:ext uri="{FF2B5EF4-FFF2-40B4-BE49-F238E27FC236}">
                    <a16:creationId xmlns:a16="http://schemas.microsoft.com/office/drawing/2014/main" id="{42BCDB2E-A19D-0940-ADC0-542346E43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3" y="2759"/>
                <a:ext cx="1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8" name="Freeform 879">
                <a:extLst>
                  <a:ext uri="{FF2B5EF4-FFF2-40B4-BE49-F238E27FC236}">
                    <a16:creationId xmlns:a16="http://schemas.microsoft.com/office/drawing/2014/main" id="{A31513ED-C6B0-CA48-8789-3A7B47128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706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3"/>
                      <a:pt x="2" y="1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9" name="Freeform 880">
                <a:extLst>
                  <a:ext uri="{FF2B5EF4-FFF2-40B4-BE49-F238E27FC236}">
                    <a16:creationId xmlns:a16="http://schemas.microsoft.com/office/drawing/2014/main" id="{9A1AE793-63E1-AE4B-88CD-480093922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9" y="270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0" name="Freeform 881">
                <a:extLst>
                  <a:ext uri="{FF2B5EF4-FFF2-40B4-BE49-F238E27FC236}">
                    <a16:creationId xmlns:a16="http://schemas.microsoft.com/office/drawing/2014/main" id="{C8AFA65C-9725-A14E-9E3B-DF69B4CA5A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2" y="2616"/>
                <a:ext cx="22" cy="90"/>
              </a:xfrm>
              <a:custGeom>
                <a:avLst/>
                <a:gdLst>
                  <a:gd name="T0" fmla="*/ 15 w 26"/>
                  <a:gd name="T1" fmla="*/ 18 h 104"/>
                  <a:gd name="T2" fmla="*/ 11 w 26"/>
                  <a:gd name="T3" fmla="*/ 13 h 104"/>
                  <a:gd name="T4" fmla="*/ 15 w 26"/>
                  <a:gd name="T5" fmla="*/ 9 h 104"/>
                  <a:gd name="T6" fmla="*/ 8 w 26"/>
                  <a:gd name="T7" fmla="*/ 1 h 104"/>
                  <a:gd name="T8" fmla="*/ 10 w 26"/>
                  <a:gd name="T9" fmla="*/ 51 h 104"/>
                  <a:gd name="T10" fmla="*/ 7 w 26"/>
                  <a:gd name="T11" fmla="*/ 48 h 104"/>
                  <a:gd name="T12" fmla="*/ 12 w 26"/>
                  <a:gd name="T13" fmla="*/ 67 h 104"/>
                  <a:gd name="T14" fmla="*/ 6 w 26"/>
                  <a:gd name="T15" fmla="*/ 66 h 104"/>
                  <a:gd name="T16" fmla="*/ 8 w 26"/>
                  <a:gd name="T17" fmla="*/ 77 h 104"/>
                  <a:gd name="T18" fmla="*/ 11 w 26"/>
                  <a:gd name="T19" fmla="*/ 77 h 104"/>
                  <a:gd name="T20" fmla="*/ 10 w 26"/>
                  <a:gd name="T21" fmla="*/ 79 h 104"/>
                  <a:gd name="T22" fmla="*/ 11 w 26"/>
                  <a:gd name="T23" fmla="*/ 79 h 104"/>
                  <a:gd name="T24" fmla="*/ 12 w 26"/>
                  <a:gd name="T25" fmla="*/ 86 h 104"/>
                  <a:gd name="T26" fmla="*/ 10 w 26"/>
                  <a:gd name="T27" fmla="*/ 84 h 104"/>
                  <a:gd name="T28" fmla="*/ 12 w 26"/>
                  <a:gd name="T29" fmla="*/ 89 h 104"/>
                  <a:gd name="T30" fmla="*/ 9 w 26"/>
                  <a:gd name="T31" fmla="*/ 89 h 104"/>
                  <a:gd name="T32" fmla="*/ 14 w 26"/>
                  <a:gd name="T33" fmla="*/ 103 h 104"/>
                  <a:gd name="T34" fmla="*/ 19 w 26"/>
                  <a:gd name="T35" fmla="*/ 104 h 104"/>
                  <a:gd name="T36" fmla="*/ 15 w 26"/>
                  <a:gd name="T37" fmla="*/ 92 h 104"/>
                  <a:gd name="T38" fmla="*/ 15 w 26"/>
                  <a:gd name="T39" fmla="*/ 93 h 104"/>
                  <a:gd name="T40" fmla="*/ 13 w 26"/>
                  <a:gd name="T41" fmla="*/ 86 h 104"/>
                  <a:gd name="T42" fmla="*/ 19 w 26"/>
                  <a:gd name="T43" fmla="*/ 90 h 104"/>
                  <a:gd name="T44" fmla="*/ 22 w 26"/>
                  <a:gd name="T45" fmla="*/ 78 h 104"/>
                  <a:gd name="T46" fmla="*/ 23 w 26"/>
                  <a:gd name="T47" fmla="*/ 79 h 104"/>
                  <a:gd name="T48" fmla="*/ 21 w 26"/>
                  <a:gd name="T49" fmla="*/ 75 h 104"/>
                  <a:gd name="T50" fmla="*/ 18 w 26"/>
                  <a:gd name="T51" fmla="*/ 78 h 104"/>
                  <a:gd name="T52" fmla="*/ 12 w 26"/>
                  <a:gd name="T53" fmla="*/ 75 h 104"/>
                  <a:gd name="T54" fmla="*/ 12 w 26"/>
                  <a:gd name="T55" fmla="*/ 71 h 104"/>
                  <a:gd name="T56" fmla="*/ 17 w 26"/>
                  <a:gd name="T57" fmla="*/ 74 h 104"/>
                  <a:gd name="T58" fmla="*/ 15 w 26"/>
                  <a:gd name="T59" fmla="*/ 71 h 104"/>
                  <a:gd name="T60" fmla="*/ 21 w 26"/>
                  <a:gd name="T61" fmla="*/ 67 h 104"/>
                  <a:gd name="T62" fmla="*/ 15 w 26"/>
                  <a:gd name="T63" fmla="*/ 67 h 104"/>
                  <a:gd name="T64" fmla="*/ 14 w 26"/>
                  <a:gd name="T65" fmla="*/ 47 h 104"/>
                  <a:gd name="T66" fmla="*/ 18 w 26"/>
                  <a:gd name="T67" fmla="*/ 50 h 104"/>
                  <a:gd name="T68" fmla="*/ 14 w 26"/>
                  <a:gd name="T69" fmla="*/ 46 h 104"/>
                  <a:gd name="T70" fmla="*/ 16 w 26"/>
                  <a:gd name="T71" fmla="*/ 34 h 104"/>
                  <a:gd name="T72" fmla="*/ 13 w 26"/>
                  <a:gd name="T73" fmla="*/ 35 h 104"/>
                  <a:gd name="T74" fmla="*/ 15 w 26"/>
                  <a:gd name="T75" fmla="*/ 22 h 104"/>
                  <a:gd name="T76" fmla="*/ 15 w 26"/>
                  <a:gd name="T77" fmla="*/ 22 h 104"/>
                  <a:gd name="T78" fmla="*/ 9 w 26"/>
                  <a:gd name="T79" fmla="*/ 15 h 104"/>
                  <a:gd name="T80" fmla="*/ 15 w 26"/>
                  <a:gd name="T81" fmla="*/ 1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4">
                    <a:moveTo>
                      <a:pt x="15" y="18"/>
                    </a:moveTo>
                    <a:cubicBezTo>
                      <a:pt x="11" y="13"/>
                      <a:pt x="11" y="13"/>
                      <a:pt x="11" y="13"/>
                    </a:cubicBezTo>
                    <a:cubicBezTo>
                      <a:pt x="14" y="12"/>
                      <a:pt x="11" y="6"/>
                      <a:pt x="15" y="9"/>
                    </a:cubicBezTo>
                    <a:cubicBezTo>
                      <a:pt x="10" y="5"/>
                      <a:pt x="16" y="0"/>
                      <a:pt x="8" y="1"/>
                    </a:cubicBezTo>
                    <a:cubicBezTo>
                      <a:pt x="9" y="15"/>
                      <a:pt x="3" y="34"/>
                      <a:pt x="10" y="51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3" y="57"/>
                      <a:pt x="0" y="60"/>
                      <a:pt x="12" y="67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4" y="70"/>
                      <a:pt x="15" y="73"/>
                      <a:pt x="8" y="77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1" y="78"/>
                      <a:pt x="10" y="78"/>
                      <a:pt x="10" y="79"/>
                    </a:cubicBezTo>
                    <a:cubicBezTo>
                      <a:pt x="11" y="79"/>
                      <a:pt x="11" y="79"/>
                      <a:pt x="11" y="79"/>
                    </a:cubicBezTo>
                    <a:cubicBezTo>
                      <a:pt x="14" y="81"/>
                      <a:pt x="13" y="83"/>
                      <a:pt x="12" y="86"/>
                    </a:cubicBezTo>
                    <a:cubicBezTo>
                      <a:pt x="10" y="86"/>
                      <a:pt x="11" y="85"/>
                      <a:pt x="10" y="84"/>
                    </a:cubicBezTo>
                    <a:cubicBezTo>
                      <a:pt x="8" y="85"/>
                      <a:pt x="12" y="87"/>
                      <a:pt x="12" y="89"/>
                    </a:cubicBezTo>
                    <a:cubicBezTo>
                      <a:pt x="11" y="91"/>
                      <a:pt x="10" y="89"/>
                      <a:pt x="9" y="89"/>
                    </a:cubicBezTo>
                    <a:cubicBezTo>
                      <a:pt x="12" y="95"/>
                      <a:pt x="5" y="98"/>
                      <a:pt x="14" y="103"/>
                    </a:cubicBezTo>
                    <a:cubicBezTo>
                      <a:pt x="16" y="103"/>
                      <a:pt x="18" y="101"/>
                      <a:pt x="19" y="104"/>
                    </a:cubicBezTo>
                    <a:cubicBezTo>
                      <a:pt x="21" y="99"/>
                      <a:pt x="18" y="96"/>
                      <a:pt x="15" y="92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6" y="90"/>
                      <a:pt x="17" y="91"/>
                      <a:pt x="13" y="86"/>
                    </a:cubicBezTo>
                    <a:cubicBezTo>
                      <a:pt x="17" y="87"/>
                      <a:pt x="17" y="89"/>
                      <a:pt x="19" y="90"/>
                    </a:cubicBezTo>
                    <a:cubicBezTo>
                      <a:pt x="26" y="84"/>
                      <a:pt x="13" y="82"/>
                      <a:pt x="22" y="78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4" y="78"/>
                      <a:pt x="22" y="76"/>
                      <a:pt x="21" y="75"/>
                    </a:cubicBezTo>
                    <a:cubicBezTo>
                      <a:pt x="20" y="76"/>
                      <a:pt x="19" y="77"/>
                      <a:pt x="18" y="78"/>
                    </a:cubicBezTo>
                    <a:cubicBezTo>
                      <a:pt x="17" y="76"/>
                      <a:pt x="13" y="76"/>
                      <a:pt x="12" y="75"/>
                    </a:cubicBezTo>
                    <a:cubicBezTo>
                      <a:pt x="16" y="74"/>
                      <a:pt x="10" y="73"/>
                      <a:pt x="12" y="71"/>
                    </a:cubicBezTo>
                    <a:cubicBezTo>
                      <a:pt x="15" y="70"/>
                      <a:pt x="15" y="73"/>
                      <a:pt x="17" y="74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4" y="69"/>
                      <a:pt x="19" y="69"/>
                      <a:pt x="21" y="67"/>
                    </a:cubicBezTo>
                    <a:cubicBezTo>
                      <a:pt x="18" y="65"/>
                      <a:pt x="19" y="69"/>
                      <a:pt x="15" y="67"/>
                    </a:cubicBezTo>
                    <a:cubicBezTo>
                      <a:pt x="19" y="64"/>
                      <a:pt x="18" y="52"/>
                      <a:pt x="14" y="47"/>
                    </a:cubicBezTo>
                    <a:cubicBezTo>
                      <a:pt x="15" y="49"/>
                      <a:pt x="18" y="48"/>
                      <a:pt x="18" y="50"/>
                    </a:cubicBezTo>
                    <a:cubicBezTo>
                      <a:pt x="18" y="49"/>
                      <a:pt x="17" y="46"/>
                      <a:pt x="14" y="46"/>
                    </a:cubicBezTo>
                    <a:cubicBezTo>
                      <a:pt x="11" y="42"/>
                      <a:pt x="13" y="37"/>
                      <a:pt x="16" y="34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8" y="31"/>
                      <a:pt x="17" y="27"/>
                      <a:pt x="15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0"/>
                      <a:pt x="7" y="18"/>
                      <a:pt x="9" y="15"/>
                    </a:cubicBezTo>
                    <a:cubicBezTo>
                      <a:pt x="12" y="16"/>
                      <a:pt x="12" y="18"/>
                      <a:pt x="15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1" name="Freeform 882">
                <a:extLst>
                  <a:ext uri="{FF2B5EF4-FFF2-40B4-BE49-F238E27FC236}">
                    <a16:creationId xmlns:a16="http://schemas.microsoft.com/office/drawing/2014/main" id="{C3B6EECE-EF60-FD4E-A627-9616C8CFC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2613"/>
                <a:ext cx="8" cy="4"/>
              </a:xfrm>
              <a:custGeom>
                <a:avLst/>
                <a:gdLst>
                  <a:gd name="T0" fmla="*/ 4 w 9"/>
                  <a:gd name="T1" fmla="*/ 2 h 5"/>
                  <a:gd name="T2" fmla="*/ 8 w 9"/>
                  <a:gd name="T3" fmla="*/ 5 h 5"/>
                  <a:gd name="T4" fmla="*/ 2 w 9"/>
                  <a:gd name="T5" fmla="*/ 0 h 5"/>
                  <a:gd name="T6" fmla="*/ 3 w 9"/>
                  <a:gd name="T7" fmla="*/ 3 h 5"/>
                  <a:gd name="T8" fmla="*/ 4 w 9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4" y="2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9" y="3"/>
                      <a:pt x="4" y="0"/>
                      <a:pt x="2" y="0"/>
                    </a:cubicBezTo>
                    <a:cubicBezTo>
                      <a:pt x="2" y="1"/>
                      <a:pt x="0" y="3"/>
                      <a:pt x="3" y="3"/>
                    </a:cubicBezTo>
                    <a:cubicBezTo>
                      <a:pt x="3" y="3"/>
                      <a:pt x="5" y="3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2" name="Freeform 883">
                <a:extLst>
                  <a:ext uri="{FF2B5EF4-FFF2-40B4-BE49-F238E27FC236}">
                    <a16:creationId xmlns:a16="http://schemas.microsoft.com/office/drawing/2014/main" id="{5640EF33-13D2-C844-86DD-9C9925688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4" y="2571"/>
                <a:ext cx="15" cy="42"/>
              </a:xfrm>
              <a:custGeom>
                <a:avLst/>
                <a:gdLst>
                  <a:gd name="T0" fmla="*/ 10 w 18"/>
                  <a:gd name="T1" fmla="*/ 17 h 49"/>
                  <a:gd name="T2" fmla="*/ 6 w 18"/>
                  <a:gd name="T3" fmla="*/ 16 h 49"/>
                  <a:gd name="T4" fmla="*/ 4 w 18"/>
                  <a:gd name="T5" fmla="*/ 35 h 49"/>
                  <a:gd name="T6" fmla="*/ 10 w 18"/>
                  <a:gd name="T7" fmla="*/ 41 h 49"/>
                  <a:gd name="T8" fmla="*/ 6 w 18"/>
                  <a:gd name="T9" fmla="*/ 42 h 49"/>
                  <a:gd name="T10" fmla="*/ 10 w 18"/>
                  <a:gd name="T11" fmla="*/ 48 h 49"/>
                  <a:gd name="T12" fmla="*/ 9 w 18"/>
                  <a:gd name="T13" fmla="*/ 45 h 49"/>
                  <a:gd name="T14" fmla="*/ 11 w 18"/>
                  <a:gd name="T15" fmla="*/ 45 h 49"/>
                  <a:gd name="T16" fmla="*/ 10 w 18"/>
                  <a:gd name="T17" fmla="*/ 42 h 49"/>
                  <a:gd name="T18" fmla="*/ 13 w 18"/>
                  <a:gd name="T19" fmla="*/ 43 h 49"/>
                  <a:gd name="T20" fmla="*/ 8 w 18"/>
                  <a:gd name="T21" fmla="*/ 34 h 49"/>
                  <a:gd name="T22" fmla="*/ 14 w 18"/>
                  <a:gd name="T23" fmla="*/ 34 h 49"/>
                  <a:gd name="T24" fmla="*/ 16 w 18"/>
                  <a:gd name="T25" fmla="*/ 25 h 49"/>
                  <a:gd name="T26" fmla="*/ 15 w 18"/>
                  <a:gd name="T27" fmla="*/ 26 h 49"/>
                  <a:gd name="T28" fmla="*/ 10 w 18"/>
                  <a:gd name="T29" fmla="*/ 27 h 49"/>
                  <a:gd name="T30" fmla="*/ 16 w 18"/>
                  <a:gd name="T31" fmla="*/ 24 h 49"/>
                  <a:gd name="T32" fmla="*/ 13 w 18"/>
                  <a:gd name="T33" fmla="*/ 7 h 49"/>
                  <a:gd name="T34" fmla="*/ 6 w 18"/>
                  <a:gd name="T35" fmla="*/ 4 h 49"/>
                  <a:gd name="T36" fmla="*/ 12 w 18"/>
                  <a:gd name="T37" fmla="*/ 5 h 49"/>
                  <a:gd name="T38" fmla="*/ 13 w 18"/>
                  <a:gd name="T39" fmla="*/ 2 h 49"/>
                  <a:gd name="T40" fmla="*/ 3 w 18"/>
                  <a:gd name="T41" fmla="*/ 0 h 49"/>
                  <a:gd name="T42" fmla="*/ 10 w 18"/>
                  <a:gd name="T43" fmla="*/ 1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49">
                    <a:moveTo>
                      <a:pt x="10" y="17"/>
                    </a:moveTo>
                    <a:cubicBezTo>
                      <a:pt x="9" y="16"/>
                      <a:pt x="7" y="16"/>
                      <a:pt x="6" y="16"/>
                    </a:cubicBezTo>
                    <a:cubicBezTo>
                      <a:pt x="7" y="23"/>
                      <a:pt x="8" y="32"/>
                      <a:pt x="4" y="35"/>
                    </a:cubicBezTo>
                    <a:cubicBezTo>
                      <a:pt x="3" y="37"/>
                      <a:pt x="9" y="38"/>
                      <a:pt x="10" y="41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8" y="44"/>
                      <a:pt x="4" y="49"/>
                      <a:pt x="10" y="48"/>
                    </a:cubicBezTo>
                    <a:cubicBezTo>
                      <a:pt x="11" y="48"/>
                      <a:pt x="7" y="46"/>
                      <a:pt x="9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8" y="39"/>
                      <a:pt x="5" y="39"/>
                      <a:pt x="8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1"/>
                      <a:pt x="13" y="29"/>
                      <a:pt x="16" y="25"/>
                    </a:cubicBezTo>
                    <a:cubicBezTo>
                      <a:pt x="16" y="25"/>
                      <a:pt x="13" y="25"/>
                      <a:pt x="15" y="26"/>
                    </a:cubicBezTo>
                    <a:cubicBezTo>
                      <a:pt x="14" y="27"/>
                      <a:pt x="12" y="27"/>
                      <a:pt x="10" y="27"/>
                    </a:cubicBezTo>
                    <a:cubicBezTo>
                      <a:pt x="6" y="21"/>
                      <a:pt x="14" y="28"/>
                      <a:pt x="16" y="24"/>
                    </a:cubicBezTo>
                    <a:cubicBezTo>
                      <a:pt x="12" y="19"/>
                      <a:pt x="9" y="10"/>
                      <a:pt x="13" y="7"/>
                    </a:cubicBezTo>
                    <a:cubicBezTo>
                      <a:pt x="10" y="10"/>
                      <a:pt x="6" y="7"/>
                      <a:pt x="6" y="4"/>
                    </a:cubicBezTo>
                    <a:cubicBezTo>
                      <a:pt x="9" y="3"/>
                      <a:pt x="10" y="5"/>
                      <a:pt x="12" y="5"/>
                    </a:cubicBezTo>
                    <a:cubicBezTo>
                      <a:pt x="12" y="4"/>
                      <a:pt x="14" y="3"/>
                      <a:pt x="13" y="2"/>
                    </a:cubicBezTo>
                    <a:cubicBezTo>
                      <a:pt x="10" y="3"/>
                      <a:pt x="5" y="2"/>
                      <a:pt x="3" y="0"/>
                    </a:cubicBezTo>
                    <a:cubicBezTo>
                      <a:pt x="0" y="6"/>
                      <a:pt x="10" y="10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3" name="Freeform 884">
                <a:extLst>
                  <a:ext uri="{FF2B5EF4-FFF2-40B4-BE49-F238E27FC236}">
                    <a16:creationId xmlns:a16="http://schemas.microsoft.com/office/drawing/2014/main" id="{38E1225F-B9A7-734C-A601-19272EF66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2582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1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4" name="Freeform 885">
                <a:extLst>
                  <a:ext uri="{FF2B5EF4-FFF2-40B4-BE49-F238E27FC236}">
                    <a16:creationId xmlns:a16="http://schemas.microsoft.com/office/drawing/2014/main" id="{6A535B76-7178-2D48-8E02-720F8AB97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1" y="3244"/>
                <a:ext cx="4" cy="3"/>
              </a:xfrm>
              <a:custGeom>
                <a:avLst/>
                <a:gdLst>
                  <a:gd name="T0" fmla="*/ 2 w 4"/>
                  <a:gd name="T1" fmla="*/ 3 h 3"/>
                  <a:gd name="T2" fmla="*/ 4 w 4"/>
                  <a:gd name="T3" fmla="*/ 1 h 3"/>
                  <a:gd name="T4" fmla="*/ 0 w 4"/>
                  <a:gd name="T5" fmla="*/ 0 h 3"/>
                  <a:gd name="T6" fmla="*/ 2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lnTo>
                      <a:pt x="4" y="1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5" name="Freeform 886">
                <a:extLst>
                  <a:ext uri="{FF2B5EF4-FFF2-40B4-BE49-F238E27FC236}">
                    <a16:creationId xmlns:a16="http://schemas.microsoft.com/office/drawing/2014/main" id="{1B0B6D37-6F0D-D842-8FB8-FD8E49F87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234"/>
                <a:ext cx="14" cy="10"/>
              </a:xfrm>
              <a:custGeom>
                <a:avLst/>
                <a:gdLst>
                  <a:gd name="T0" fmla="*/ 16 w 16"/>
                  <a:gd name="T1" fmla="*/ 3 h 11"/>
                  <a:gd name="T2" fmla="*/ 14 w 16"/>
                  <a:gd name="T3" fmla="*/ 0 h 11"/>
                  <a:gd name="T4" fmla="*/ 0 w 16"/>
                  <a:gd name="T5" fmla="*/ 6 h 11"/>
                  <a:gd name="T6" fmla="*/ 9 w 16"/>
                  <a:gd name="T7" fmla="*/ 10 h 11"/>
                  <a:gd name="T8" fmla="*/ 6 w 16"/>
                  <a:gd name="T9" fmla="*/ 5 h 11"/>
                  <a:gd name="T10" fmla="*/ 12 w 16"/>
                  <a:gd name="T11" fmla="*/ 9 h 11"/>
                  <a:gd name="T12" fmla="*/ 11 w 16"/>
                  <a:gd name="T13" fmla="*/ 3 h 11"/>
                  <a:gd name="T14" fmla="*/ 16 w 16"/>
                  <a:gd name="T15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1">
                    <a:moveTo>
                      <a:pt x="16" y="3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2"/>
                      <a:pt x="7" y="0"/>
                      <a:pt x="0" y="6"/>
                    </a:cubicBezTo>
                    <a:cubicBezTo>
                      <a:pt x="1" y="7"/>
                      <a:pt x="5" y="11"/>
                      <a:pt x="9" y="10"/>
                    </a:cubicBezTo>
                    <a:cubicBezTo>
                      <a:pt x="9" y="9"/>
                      <a:pt x="5" y="7"/>
                      <a:pt x="6" y="5"/>
                    </a:cubicBezTo>
                    <a:cubicBezTo>
                      <a:pt x="9" y="6"/>
                      <a:pt x="8" y="8"/>
                      <a:pt x="12" y="9"/>
                    </a:cubicBezTo>
                    <a:cubicBezTo>
                      <a:pt x="15" y="5"/>
                      <a:pt x="10" y="7"/>
                      <a:pt x="11" y="3"/>
                    </a:cubicBez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6" name="Freeform 887">
                <a:extLst>
                  <a:ext uri="{FF2B5EF4-FFF2-40B4-BE49-F238E27FC236}">
                    <a16:creationId xmlns:a16="http://schemas.microsoft.com/office/drawing/2014/main" id="{339021F2-071A-324A-B9D4-91DAA4AA0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3233"/>
                <a:ext cx="4" cy="1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2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7" name="Freeform 888">
                <a:extLst>
                  <a:ext uri="{FF2B5EF4-FFF2-40B4-BE49-F238E27FC236}">
                    <a16:creationId xmlns:a16="http://schemas.microsoft.com/office/drawing/2014/main" id="{D3C6A1D6-1804-B346-A0D1-4A9017456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1" y="3230"/>
                <a:ext cx="6" cy="3"/>
              </a:xfrm>
              <a:custGeom>
                <a:avLst/>
                <a:gdLst>
                  <a:gd name="T0" fmla="*/ 3 w 7"/>
                  <a:gd name="T1" fmla="*/ 3 h 3"/>
                  <a:gd name="T2" fmla="*/ 7 w 7"/>
                  <a:gd name="T3" fmla="*/ 2 h 3"/>
                  <a:gd name="T4" fmla="*/ 0 w 7"/>
                  <a:gd name="T5" fmla="*/ 0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3" y="0"/>
                      <a:pt x="7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8" name="Freeform 889">
                <a:extLst>
                  <a:ext uri="{FF2B5EF4-FFF2-40B4-BE49-F238E27FC236}">
                    <a16:creationId xmlns:a16="http://schemas.microsoft.com/office/drawing/2014/main" id="{3841E463-7F22-914B-90B2-004DFF317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322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9" name="Freeform 890">
                <a:extLst>
                  <a:ext uri="{FF2B5EF4-FFF2-40B4-BE49-F238E27FC236}">
                    <a16:creationId xmlns:a16="http://schemas.microsoft.com/office/drawing/2014/main" id="{D374EC5C-E606-BB4E-BF4D-13D56A55A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221"/>
                <a:ext cx="12" cy="7"/>
              </a:xfrm>
              <a:custGeom>
                <a:avLst/>
                <a:gdLst>
                  <a:gd name="T0" fmla="*/ 3 w 13"/>
                  <a:gd name="T1" fmla="*/ 0 h 9"/>
                  <a:gd name="T2" fmla="*/ 3 w 13"/>
                  <a:gd name="T3" fmla="*/ 4 h 9"/>
                  <a:gd name="T4" fmla="*/ 4 w 13"/>
                  <a:gd name="T5" fmla="*/ 3 h 9"/>
                  <a:gd name="T6" fmla="*/ 9 w 13"/>
                  <a:gd name="T7" fmla="*/ 5 h 9"/>
                  <a:gd name="T8" fmla="*/ 9 w 13"/>
                  <a:gd name="T9" fmla="*/ 9 h 9"/>
                  <a:gd name="T10" fmla="*/ 13 w 13"/>
                  <a:gd name="T11" fmla="*/ 6 h 9"/>
                  <a:gd name="T12" fmla="*/ 3 w 13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3" y="0"/>
                    </a:moveTo>
                    <a:cubicBezTo>
                      <a:pt x="0" y="1"/>
                      <a:pt x="2" y="2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10" y="3"/>
                      <a:pt x="9" y="5"/>
                    </a:cubicBezTo>
                    <a:cubicBezTo>
                      <a:pt x="10" y="7"/>
                      <a:pt x="6" y="7"/>
                      <a:pt x="9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3"/>
                      <a:pt x="5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0" name="Freeform 891">
                <a:extLst>
                  <a:ext uri="{FF2B5EF4-FFF2-40B4-BE49-F238E27FC236}">
                    <a16:creationId xmlns:a16="http://schemas.microsoft.com/office/drawing/2014/main" id="{96D50833-A424-BF46-B152-5DF9198BA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22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1" name="Freeform 892">
                <a:extLst>
                  <a:ext uri="{FF2B5EF4-FFF2-40B4-BE49-F238E27FC236}">
                    <a16:creationId xmlns:a16="http://schemas.microsoft.com/office/drawing/2014/main" id="{0822F6F1-B459-DC4D-9238-36997AF37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228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2" name="Freeform 893">
                <a:extLst>
                  <a:ext uri="{FF2B5EF4-FFF2-40B4-BE49-F238E27FC236}">
                    <a16:creationId xmlns:a16="http://schemas.microsoft.com/office/drawing/2014/main" id="{B08C5C4C-B91B-864A-8C70-E761B629C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3211"/>
                <a:ext cx="11" cy="8"/>
              </a:xfrm>
              <a:custGeom>
                <a:avLst/>
                <a:gdLst>
                  <a:gd name="T0" fmla="*/ 0 w 12"/>
                  <a:gd name="T1" fmla="*/ 4 h 9"/>
                  <a:gd name="T2" fmla="*/ 5 w 12"/>
                  <a:gd name="T3" fmla="*/ 9 h 9"/>
                  <a:gd name="T4" fmla="*/ 12 w 12"/>
                  <a:gd name="T5" fmla="*/ 4 h 9"/>
                  <a:gd name="T6" fmla="*/ 10 w 12"/>
                  <a:gd name="T7" fmla="*/ 1 h 9"/>
                  <a:gd name="T8" fmla="*/ 0 w 12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0" y="4"/>
                    </a:moveTo>
                    <a:cubicBezTo>
                      <a:pt x="6" y="4"/>
                      <a:pt x="0" y="9"/>
                      <a:pt x="5" y="9"/>
                    </a:cubicBezTo>
                    <a:cubicBezTo>
                      <a:pt x="4" y="6"/>
                      <a:pt x="9" y="4"/>
                      <a:pt x="12" y="4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0"/>
                      <a:pt x="3" y="2"/>
                      <a:pt x="0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3" name="Freeform 894">
                <a:extLst>
                  <a:ext uri="{FF2B5EF4-FFF2-40B4-BE49-F238E27FC236}">
                    <a16:creationId xmlns:a16="http://schemas.microsoft.com/office/drawing/2014/main" id="{29CF4A3B-B859-D845-AC92-7642E011A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320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4" name="Freeform 895">
                <a:extLst>
                  <a:ext uri="{FF2B5EF4-FFF2-40B4-BE49-F238E27FC236}">
                    <a16:creationId xmlns:a16="http://schemas.microsoft.com/office/drawing/2014/main" id="{DF2E8741-2F3D-7146-8058-5D6E649BC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3195"/>
                <a:ext cx="14" cy="15"/>
              </a:xfrm>
              <a:custGeom>
                <a:avLst/>
                <a:gdLst>
                  <a:gd name="T0" fmla="*/ 1 w 17"/>
                  <a:gd name="T1" fmla="*/ 0 h 18"/>
                  <a:gd name="T2" fmla="*/ 8 w 17"/>
                  <a:gd name="T3" fmla="*/ 7 h 18"/>
                  <a:gd name="T4" fmla="*/ 3 w 17"/>
                  <a:gd name="T5" fmla="*/ 5 h 18"/>
                  <a:gd name="T6" fmla="*/ 6 w 17"/>
                  <a:gd name="T7" fmla="*/ 11 h 18"/>
                  <a:gd name="T8" fmla="*/ 0 w 17"/>
                  <a:gd name="T9" fmla="*/ 8 h 18"/>
                  <a:gd name="T10" fmla="*/ 6 w 17"/>
                  <a:gd name="T11" fmla="*/ 15 h 18"/>
                  <a:gd name="T12" fmla="*/ 2 w 17"/>
                  <a:gd name="T13" fmla="*/ 18 h 18"/>
                  <a:gd name="T14" fmla="*/ 8 w 17"/>
                  <a:gd name="T15" fmla="*/ 17 h 18"/>
                  <a:gd name="T16" fmla="*/ 8 w 17"/>
                  <a:gd name="T17" fmla="*/ 13 h 18"/>
                  <a:gd name="T18" fmla="*/ 12 w 17"/>
                  <a:gd name="T19" fmla="*/ 15 h 18"/>
                  <a:gd name="T20" fmla="*/ 15 w 17"/>
                  <a:gd name="T21" fmla="*/ 5 h 18"/>
                  <a:gd name="T22" fmla="*/ 1 w 17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8">
                    <a:moveTo>
                      <a:pt x="1" y="0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6" y="6"/>
                      <a:pt x="4" y="7"/>
                      <a:pt x="3" y="5"/>
                    </a:cubicBezTo>
                    <a:cubicBezTo>
                      <a:pt x="2" y="8"/>
                      <a:pt x="6" y="9"/>
                      <a:pt x="6" y="11"/>
                    </a:cubicBezTo>
                    <a:cubicBezTo>
                      <a:pt x="0" y="13"/>
                      <a:pt x="5" y="7"/>
                      <a:pt x="0" y="8"/>
                    </a:cubicBezTo>
                    <a:cubicBezTo>
                      <a:pt x="0" y="10"/>
                      <a:pt x="0" y="13"/>
                      <a:pt x="6" y="15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0" y="15"/>
                      <a:pt x="3" y="14"/>
                      <a:pt x="8" y="13"/>
                    </a:cubicBezTo>
                    <a:cubicBezTo>
                      <a:pt x="10" y="13"/>
                      <a:pt x="11" y="14"/>
                      <a:pt x="12" y="15"/>
                    </a:cubicBezTo>
                    <a:cubicBezTo>
                      <a:pt x="10" y="13"/>
                      <a:pt x="17" y="9"/>
                      <a:pt x="15" y="5"/>
                    </a:cubicBezTo>
                    <a:cubicBezTo>
                      <a:pt x="15" y="1"/>
                      <a:pt x="4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5" name="Freeform 896">
                <a:extLst>
                  <a:ext uri="{FF2B5EF4-FFF2-40B4-BE49-F238E27FC236}">
                    <a16:creationId xmlns:a16="http://schemas.microsoft.com/office/drawing/2014/main" id="{F1DDEDD3-2AF6-A846-9FB1-70775D37D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3194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6" name="Freeform 897">
                <a:extLst>
                  <a:ext uri="{FF2B5EF4-FFF2-40B4-BE49-F238E27FC236}">
                    <a16:creationId xmlns:a16="http://schemas.microsoft.com/office/drawing/2014/main" id="{D59A335E-AD82-9D48-A8C9-ADE4BCC87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178"/>
                <a:ext cx="15" cy="14"/>
              </a:xfrm>
              <a:custGeom>
                <a:avLst/>
                <a:gdLst>
                  <a:gd name="T0" fmla="*/ 1 w 18"/>
                  <a:gd name="T1" fmla="*/ 10 h 16"/>
                  <a:gd name="T2" fmla="*/ 5 w 18"/>
                  <a:gd name="T3" fmla="*/ 14 h 16"/>
                  <a:gd name="T4" fmla="*/ 2 w 18"/>
                  <a:gd name="T5" fmla="*/ 15 h 16"/>
                  <a:gd name="T6" fmla="*/ 7 w 18"/>
                  <a:gd name="T7" fmla="*/ 16 h 16"/>
                  <a:gd name="T8" fmla="*/ 4 w 18"/>
                  <a:gd name="T9" fmla="*/ 9 h 16"/>
                  <a:gd name="T10" fmla="*/ 13 w 18"/>
                  <a:gd name="T11" fmla="*/ 7 h 16"/>
                  <a:gd name="T12" fmla="*/ 11 w 18"/>
                  <a:gd name="T13" fmla="*/ 11 h 16"/>
                  <a:gd name="T14" fmla="*/ 10 w 18"/>
                  <a:gd name="T15" fmla="*/ 1 h 16"/>
                  <a:gd name="T16" fmla="*/ 8 w 18"/>
                  <a:gd name="T17" fmla="*/ 3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4" y="14"/>
                      <a:pt x="3" y="15"/>
                      <a:pt x="2" y="15"/>
                    </a:cubicBezTo>
                    <a:cubicBezTo>
                      <a:pt x="3" y="15"/>
                      <a:pt x="6" y="16"/>
                      <a:pt x="7" y="16"/>
                    </a:cubicBezTo>
                    <a:cubicBezTo>
                      <a:pt x="13" y="14"/>
                      <a:pt x="5" y="11"/>
                      <a:pt x="4" y="9"/>
                    </a:cubicBezTo>
                    <a:cubicBezTo>
                      <a:pt x="7" y="3"/>
                      <a:pt x="7" y="9"/>
                      <a:pt x="13" y="7"/>
                    </a:cubicBezTo>
                    <a:cubicBezTo>
                      <a:pt x="13" y="8"/>
                      <a:pt x="11" y="8"/>
                      <a:pt x="11" y="11"/>
                    </a:cubicBezTo>
                    <a:cubicBezTo>
                      <a:pt x="18" y="7"/>
                      <a:pt x="11" y="3"/>
                      <a:pt x="10" y="1"/>
                    </a:cubicBezTo>
                    <a:cubicBezTo>
                      <a:pt x="9" y="1"/>
                      <a:pt x="7" y="1"/>
                      <a:pt x="8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7" name="Freeform 898">
                <a:extLst>
                  <a:ext uri="{FF2B5EF4-FFF2-40B4-BE49-F238E27FC236}">
                    <a16:creationId xmlns:a16="http://schemas.microsoft.com/office/drawing/2014/main" id="{A8F63D54-C9D1-B044-BAAE-5BEC74235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" y="3191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8" name="Freeform 899">
                <a:extLst>
                  <a:ext uri="{FF2B5EF4-FFF2-40B4-BE49-F238E27FC236}">
                    <a16:creationId xmlns:a16="http://schemas.microsoft.com/office/drawing/2014/main" id="{F3295620-8E8F-094C-9CC3-DDE1F2208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" y="3178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9" name="Freeform 900">
                <a:extLst>
                  <a:ext uri="{FF2B5EF4-FFF2-40B4-BE49-F238E27FC236}">
                    <a16:creationId xmlns:a16="http://schemas.microsoft.com/office/drawing/2014/main" id="{53F3AE1B-155B-7B41-A5CF-AD4B7E76BC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178"/>
                <a:ext cx="2" cy="2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0" name="Freeform 901">
                <a:extLst>
                  <a:ext uri="{FF2B5EF4-FFF2-40B4-BE49-F238E27FC236}">
                    <a16:creationId xmlns:a16="http://schemas.microsoft.com/office/drawing/2014/main" id="{0D76C42B-C237-CC48-804B-85CFD1EFB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088"/>
                <a:ext cx="18" cy="89"/>
              </a:xfrm>
              <a:custGeom>
                <a:avLst/>
                <a:gdLst>
                  <a:gd name="T0" fmla="*/ 18 w 20"/>
                  <a:gd name="T1" fmla="*/ 1 h 103"/>
                  <a:gd name="T2" fmla="*/ 15 w 20"/>
                  <a:gd name="T3" fmla="*/ 4 h 103"/>
                  <a:gd name="T4" fmla="*/ 11 w 20"/>
                  <a:gd name="T5" fmla="*/ 0 h 103"/>
                  <a:gd name="T6" fmla="*/ 4 w 20"/>
                  <a:gd name="T7" fmla="*/ 0 h 103"/>
                  <a:gd name="T8" fmla="*/ 6 w 20"/>
                  <a:gd name="T9" fmla="*/ 8 h 103"/>
                  <a:gd name="T10" fmla="*/ 3 w 20"/>
                  <a:gd name="T11" fmla="*/ 8 h 103"/>
                  <a:gd name="T12" fmla="*/ 4 w 20"/>
                  <a:gd name="T13" fmla="*/ 23 h 103"/>
                  <a:gd name="T14" fmla="*/ 6 w 20"/>
                  <a:gd name="T15" fmla="*/ 34 h 103"/>
                  <a:gd name="T16" fmla="*/ 3 w 20"/>
                  <a:gd name="T17" fmla="*/ 78 h 103"/>
                  <a:gd name="T18" fmla="*/ 9 w 20"/>
                  <a:gd name="T19" fmla="*/ 80 h 103"/>
                  <a:gd name="T20" fmla="*/ 5 w 20"/>
                  <a:gd name="T21" fmla="*/ 83 h 103"/>
                  <a:gd name="T22" fmla="*/ 5 w 20"/>
                  <a:gd name="T23" fmla="*/ 80 h 103"/>
                  <a:gd name="T24" fmla="*/ 4 w 20"/>
                  <a:gd name="T25" fmla="*/ 93 h 103"/>
                  <a:gd name="T26" fmla="*/ 12 w 20"/>
                  <a:gd name="T27" fmla="*/ 93 h 103"/>
                  <a:gd name="T28" fmla="*/ 4 w 20"/>
                  <a:gd name="T29" fmla="*/ 98 h 103"/>
                  <a:gd name="T30" fmla="*/ 9 w 20"/>
                  <a:gd name="T31" fmla="*/ 102 h 103"/>
                  <a:gd name="T32" fmla="*/ 14 w 20"/>
                  <a:gd name="T33" fmla="*/ 98 h 103"/>
                  <a:gd name="T34" fmla="*/ 17 w 20"/>
                  <a:gd name="T35" fmla="*/ 101 h 103"/>
                  <a:gd name="T36" fmla="*/ 8 w 20"/>
                  <a:gd name="T37" fmla="*/ 73 h 103"/>
                  <a:gd name="T38" fmla="*/ 12 w 20"/>
                  <a:gd name="T39" fmla="*/ 74 h 103"/>
                  <a:gd name="T40" fmla="*/ 16 w 20"/>
                  <a:gd name="T41" fmla="*/ 58 h 103"/>
                  <a:gd name="T42" fmla="*/ 9 w 20"/>
                  <a:gd name="T43" fmla="*/ 51 h 103"/>
                  <a:gd name="T44" fmla="*/ 12 w 20"/>
                  <a:gd name="T45" fmla="*/ 47 h 103"/>
                  <a:gd name="T46" fmla="*/ 9 w 20"/>
                  <a:gd name="T47" fmla="*/ 47 h 103"/>
                  <a:gd name="T48" fmla="*/ 13 w 20"/>
                  <a:gd name="T49" fmla="*/ 42 h 103"/>
                  <a:gd name="T50" fmla="*/ 6 w 20"/>
                  <a:gd name="T51" fmla="*/ 41 h 103"/>
                  <a:gd name="T52" fmla="*/ 17 w 20"/>
                  <a:gd name="T53" fmla="*/ 31 h 103"/>
                  <a:gd name="T54" fmla="*/ 13 w 20"/>
                  <a:gd name="T55" fmla="*/ 32 h 103"/>
                  <a:gd name="T56" fmla="*/ 9 w 20"/>
                  <a:gd name="T57" fmla="*/ 30 h 103"/>
                  <a:gd name="T58" fmla="*/ 16 w 20"/>
                  <a:gd name="T59" fmla="*/ 28 h 103"/>
                  <a:gd name="T60" fmla="*/ 12 w 20"/>
                  <a:gd name="T61" fmla="*/ 20 h 103"/>
                  <a:gd name="T62" fmla="*/ 8 w 20"/>
                  <a:gd name="T63" fmla="*/ 21 h 103"/>
                  <a:gd name="T64" fmla="*/ 11 w 20"/>
                  <a:gd name="T65" fmla="*/ 10 h 103"/>
                  <a:gd name="T66" fmla="*/ 17 w 20"/>
                  <a:gd name="T67" fmla="*/ 16 h 103"/>
                  <a:gd name="T68" fmla="*/ 20 w 20"/>
                  <a:gd name="T69" fmla="*/ 12 h 103"/>
                  <a:gd name="T70" fmla="*/ 12 w 20"/>
                  <a:gd name="T71" fmla="*/ 5 h 103"/>
                  <a:gd name="T72" fmla="*/ 18 w 20"/>
                  <a:gd name="T73" fmla="*/ 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103">
                    <a:moveTo>
                      <a:pt x="18" y="1"/>
                    </a:moveTo>
                    <a:cubicBezTo>
                      <a:pt x="16" y="1"/>
                      <a:pt x="14" y="2"/>
                      <a:pt x="15" y="4"/>
                    </a:cubicBezTo>
                    <a:cubicBezTo>
                      <a:pt x="12" y="4"/>
                      <a:pt x="12" y="1"/>
                      <a:pt x="11" y="0"/>
                    </a:cubicBezTo>
                    <a:cubicBezTo>
                      <a:pt x="8" y="3"/>
                      <a:pt x="7" y="0"/>
                      <a:pt x="4" y="0"/>
                    </a:cubicBezTo>
                    <a:cubicBezTo>
                      <a:pt x="3" y="3"/>
                      <a:pt x="7" y="5"/>
                      <a:pt x="6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5" y="13"/>
                      <a:pt x="7" y="20"/>
                      <a:pt x="4" y="23"/>
                    </a:cubicBezTo>
                    <a:cubicBezTo>
                      <a:pt x="3" y="27"/>
                      <a:pt x="5" y="30"/>
                      <a:pt x="6" y="34"/>
                    </a:cubicBezTo>
                    <a:cubicBezTo>
                      <a:pt x="4" y="48"/>
                      <a:pt x="7" y="63"/>
                      <a:pt x="3" y="78"/>
                    </a:cubicBezTo>
                    <a:cubicBezTo>
                      <a:pt x="9" y="80"/>
                      <a:pt x="9" y="80"/>
                      <a:pt x="9" y="80"/>
                    </a:cubicBezTo>
                    <a:cubicBezTo>
                      <a:pt x="6" y="80"/>
                      <a:pt x="10" y="83"/>
                      <a:pt x="5" y="83"/>
                    </a:cubicBezTo>
                    <a:cubicBezTo>
                      <a:pt x="6" y="82"/>
                      <a:pt x="6" y="81"/>
                      <a:pt x="5" y="80"/>
                    </a:cubicBezTo>
                    <a:cubicBezTo>
                      <a:pt x="0" y="83"/>
                      <a:pt x="6" y="89"/>
                      <a:pt x="4" y="93"/>
                    </a:cubicBezTo>
                    <a:cubicBezTo>
                      <a:pt x="5" y="92"/>
                      <a:pt x="11" y="92"/>
                      <a:pt x="12" y="93"/>
                    </a:cubicBezTo>
                    <a:cubicBezTo>
                      <a:pt x="4" y="92"/>
                      <a:pt x="12" y="97"/>
                      <a:pt x="4" y="98"/>
                    </a:cubicBezTo>
                    <a:cubicBezTo>
                      <a:pt x="2" y="102"/>
                      <a:pt x="10" y="98"/>
                      <a:pt x="9" y="102"/>
                    </a:cubicBezTo>
                    <a:cubicBezTo>
                      <a:pt x="13" y="103"/>
                      <a:pt x="11" y="99"/>
                      <a:pt x="14" y="98"/>
                    </a:cubicBezTo>
                    <a:cubicBezTo>
                      <a:pt x="17" y="99"/>
                      <a:pt x="12" y="101"/>
                      <a:pt x="17" y="101"/>
                    </a:cubicBezTo>
                    <a:cubicBezTo>
                      <a:pt x="19" y="95"/>
                      <a:pt x="10" y="83"/>
                      <a:pt x="8" y="73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9" y="69"/>
                      <a:pt x="9" y="61"/>
                      <a:pt x="16" y="58"/>
                    </a:cubicBezTo>
                    <a:cubicBezTo>
                      <a:pt x="12" y="58"/>
                      <a:pt x="18" y="50"/>
                      <a:pt x="9" y="51"/>
                    </a:cubicBezTo>
                    <a:cubicBezTo>
                      <a:pt x="11" y="50"/>
                      <a:pt x="11" y="49"/>
                      <a:pt x="12" y="47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4"/>
                      <a:pt x="14" y="45"/>
                      <a:pt x="13" y="42"/>
                    </a:cubicBezTo>
                    <a:cubicBezTo>
                      <a:pt x="10" y="44"/>
                      <a:pt x="9" y="42"/>
                      <a:pt x="6" y="41"/>
                    </a:cubicBezTo>
                    <a:cubicBezTo>
                      <a:pt x="10" y="37"/>
                      <a:pt x="14" y="34"/>
                      <a:pt x="17" y="31"/>
                    </a:cubicBezTo>
                    <a:cubicBezTo>
                      <a:pt x="16" y="31"/>
                      <a:pt x="14" y="31"/>
                      <a:pt x="13" y="32"/>
                    </a:cubicBezTo>
                    <a:cubicBezTo>
                      <a:pt x="14" y="30"/>
                      <a:pt x="11" y="30"/>
                      <a:pt x="9" y="30"/>
                    </a:cubicBezTo>
                    <a:cubicBezTo>
                      <a:pt x="9" y="28"/>
                      <a:pt x="14" y="28"/>
                      <a:pt x="16" y="28"/>
                    </a:cubicBezTo>
                    <a:cubicBezTo>
                      <a:pt x="18" y="25"/>
                      <a:pt x="9" y="23"/>
                      <a:pt x="12" y="2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17"/>
                      <a:pt x="12" y="14"/>
                      <a:pt x="11" y="10"/>
                    </a:cubicBezTo>
                    <a:cubicBezTo>
                      <a:pt x="16" y="8"/>
                      <a:pt x="15" y="14"/>
                      <a:pt x="17" y="16"/>
                    </a:cubicBezTo>
                    <a:cubicBezTo>
                      <a:pt x="18" y="15"/>
                      <a:pt x="19" y="13"/>
                      <a:pt x="20" y="12"/>
                    </a:cubicBezTo>
                    <a:cubicBezTo>
                      <a:pt x="18" y="11"/>
                      <a:pt x="14" y="8"/>
                      <a:pt x="12" y="5"/>
                    </a:cubicBezTo>
                    <a:cubicBezTo>
                      <a:pt x="18" y="8"/>
                      <a:pt x="18" y="2"/>
                      <a:pt x="18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1" name="Freeform 902">
                <a:extLst>
                  <a:ext uri="{FF2B5EF4-FFF2-40B4-BE49-F238E27FC236}">
                    <a16:creationId xmlns:a16="http://schemas.microsoft.com/office/drawing/2014/main" id="{E673131B-4152-8A42-B45C-FA94DC0B1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" y="3098"/>
                <a:ext cx="1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2" name="Freeform 903">
                <a:extLst>
                  <a:ext uri="{FF2B5EF4-FFF2-40B4-BE49-F238E27FC236}">
                    <a16:creationId xmlns:a16="http://schemas.microsoft.com/office/drawing/2014/main" id="{74A77B4D-9857-264C-A399-36DAB3303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6" y="308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3" name="Freeform 904">
                <a:extLst>
                  <a:ext uri="{FF2B5EF4-FFF2-40B4-BE49-F238E27FC236}">
                    <a16:creationId xmlns:a16="http://schemas.microsoft.com/office/drawing/2014/main" id="{3F421EF7-3607-2540-9C60-68E7DF0B0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10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4" name="Freeform 905">
                <a:extLst>
                  <a:ext uri="{FF2B5EF4-FFF2-40B4-BE49-F238E27FC236}">
                    <a16:creationId xmlns:a16="http://schemas.microsoft.com/office/drawing/2014/main" id="{8537D3D6-F09A-D441-BEF4-FE3FADFE70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3112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5" name="Freeform 906">
                <a:extLst>
                  <a:ext uri="{FF2B5EF4-FFF2-40B4-BE49-F238E27FC236}">
                    <a16:creationId xmlns:a16="http://schemas.microsoft.com/office/drawing/2014/main" id="{DDE7427A-A7EB-9240-BF0C-A1A2EFBD5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3132"/>
                <a:ext cx="3" cy="2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6" name="Freeform 907">
                <a:extLst>
                  <a:ext uri="{FF2B5EF4-FFF2-40B4-BE49-F238E27FC236}">
                    <a16:creationId xmlns:a16="http://schemas.microsoft.com/office/drawing/2014/main" id="{9099805F-F457-C846-B22A-547ABD50A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7" y="3091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1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7" name="Freeform 908">
                <a:extLst>
                  <a:ext uri="{FF2B5EF4-FFF2-40B4-BE49-F238E27FC236}">
                    <a16:creationId xmlns:a16="http://schemas.microsoft.com/office/drawing/2014/main" id="{CEF57437-8B1C-EE41-99EE-247112AFF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037"/>
                <a:ext cx="20" cy="48"/>
              </a:xfrm>
              <a:custGeom>
                <a:avLst/>
                <a:gdLst>
                  <a:gd name="T0" fmla="*/ 5 w 24"/>
                  <a:gd name="T1" fmla="*/ 3 h 56"/>
                  <a:gd name="T2" fmla="*/ 2 w 24"/>
                  <a:gd name="T3" fmla="*/ 13 h 56"/>
                  <a:gd name="T4" fmla="*/ 12 w 24"/>
                  <a:gd name="T5" fmla="*/ 20 h 56"/>
                  <a:gd name="T6" fmla="*/ 3 w 24"/>
                  <a:gd name="T7" fmla="*/ 19 h 56"/>
                  <a:gd name="T8" fmla="*/ 9 w 24"/>
                  <a:gd name="T9" fmla="*/ 38 h 56"/>
                  <a:gd name="T10" fmla="*/ 5 w 24"/>
                  <a:gd name="T11" fmla="*/ 38 h 56"/>
                  <a:gd name="T12" fmla="*/ 15 w 24"/>
                  <a:gd name="T13" fmla="*/ 46 h 56"/>
                  <a:gd name="T14" fmla="*/ 4 w 24"/>
                  <a:gd name="T15" fmla="*/ 46 h 56"/>
                  <a:gd name="T16" fmla="*/ 3 w 24"/>
                  <a:gd name="T17" fmla="*/ 45 h 56"/>
                  <a:gd name="T18" fmla="*/ 6 w 24"/>
                  <a:gd name="T19" fmla="*/ 55 h 56"/>
                  <a:gd name="T20" fmla="*/ 13 w 24"/>
                  <a:gd name="T21" fmla="*/ 56 h 56"/>
                  <a:gd name="T22" fmla="*/ 18 w 24"/>
                  <a:gd name="T23" fmla="*/ 56 h 56"/>
                  <a:gd name="T24" fmla="*/ 14 w 24"/>
                  <a:gd name="T25" fmla="*/ 49 h 56"/>
                  <a:gd name="T26" fmla="*/ 18 w 24"/>
                  <a:gd name="T27" fmla="*/ 49 h 56"/>
                  <a:gd name="T28" fmla="*/ 16 w 24"/>
                  <a:gd name="T29" fmla="*/ 46 h 56"/>
                  <a:gd name="T30" fmla="*/ 19 w 24"/>
                  <a:gd name="T31" fmla="*/ 46 h 56"/>
                  <a:gd name="T32" fmla="*/ 16 w 24"/>
                  <a:gd name="T33" fmla="*/ 41 h 56"/>
                  <a:gd name="T34" fmla="*/ 17 w 24"/>
                  <a:gd name="T35" fmla="*/ 41 h 56"/>
                  <a:gd name="T36" fmla="*/ 13 w 24"/>
                  <a:gd name="T37" fmla="*/ 38 h 56"/>
                  <a:gd name="T38" fmla="*/ 18 w 24"/>
                  <a:gd name="T39" fmla="*/ 36 h 56"/>
                  <a:gd name="T40" fmla="*/ 14 w 24"/>
                  <a:gd name="T41" fmla="*/ 36 h 56"/>
                  <a:gd name="T42" fmla="*/ 20 w 24"/>
                  <a:gd name="T43" fmla="*/ 24 h 56"/>
                  <a:gd name="T44" fmla="*/ 16 w 24"/>
                  <a:gd name="T45" fmla="*/ 23 h 56"/>
                  <a:gd name="T46" fmla="*/ 19 w 24"/>
                  <a:gd name="T47" fmla="*/ 29 h 56"/>
                  <a:gd name="T48" fmla="*/ 10 w 24"/>
                  <a:gd name="T49" fmla="*/ 28 h 56"/>
                  <a:gd name="T50" fmla="*/ 18 w 24"/>
                  <a:gd name="T51" fmla="*/ 21 h 56"/>
                  <a:gd name="T52" fmla="*/ 16 w 24"/>
                  <a:gd name="T53" fmla="*/ 12 h 56"/>
                  <a:gd name="T54" fmla="*/ 18 w 24"/>
                  <a:gd name="T55" fmla="*/ 12 h 56"/>
                  <a:gd name="T56" fmla="*/ 14 w 24"/>
                  <a:gd name="T57" fmla="*/ 6 h 56"/>
                  <a:gd name="T58" fmla="*/ 13 w 24"/>
                  <a:gd name="T59" fmla="*/ 8 h 56"/>
                  <a:gd name="T60" fmla="*/ 10 w 24"/>
                  <a:gd name="T61" fmla="*/ 5 h 56"/>
                  <a:gd name="T62" fmla="*/ 12 w 24"/>
                  <a:gd name="T63" fmla="*/ 5 h 56"/>
                  <a:gd name="T64" fmla="*/ 6 w 24"/>
                  <a:gd name="T65" fmla="*/ 0 h 56"/>
                  <a:gd name="T66" fmla="*/ 10 w 24"/>
                  <a:gd name="T67" fmla="*/ 6 h 56"/>
                  <a:gd name="T68" fmla="*/ 5 w 24"/>
                  <a:gd name="T69" fmla="*/ 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56">
                    <a:moveTo>
                      <a:pt x="5" y="3"/>
                    </a:moveTo>
                    <a:cubicBezTo>
                      <a:pt x="0" y="6"/>
                      <a:pt x="3" y="10"/>
                      <a:pt x="2" y="13"/>
                    </a:cubicBezTo>
                    <a:cubicBezTo>
                      <a:pt x="4" y="20"/>
                      <a:pt x="12" y="14"/>
                      <a:pt x="12" y="20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25"/>
                      <a:pt x="1" y="33"/>
                      <a:pt x="9" y="38"/>
                    </a:cubicBezTo>
                    <a:cubicBezTo>
                      <a:pt x="8" y="39"/>
                      <a:pt x="7" y="40"/>
                      <a:pt x="5" y="38"/>
                    </a:cubicBezTo>
                    <a:cubicBezTo>
                      <a:pt x="6" y="42"/>
                      <a:pt x="19" y="41"/>
                      <a:pt x="15" y="46"/>
                    </a:cubicBezTo>
                    <a:cubicBezTo>
                      <a:pt x="10" y="41"/>
                      <a:pt x="10" y="47"/>
                      <a:pt x="4" y="46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48"/>
                      <a:pt x="7" y="53"/>
                      <a:pt x="6" y="55"/>
                    </a:cubicBezTo>
                    <a:cubicBezTo>
                      <a:pt x="9" y="55"/>
                      <a:pt x="12" y="53"/>
                      <a:pt x="13" y="56"/>
                    </a:cubicBezTo>
                    <a:cubicBezTo>
                      <a:pt x="13" y="55"/>
                      <a:pt x="16" y="56"/>
                      <a:pt x="18" y="56"/>
                    </a:cubicBezTo>
                    <a:cubicBezTo>
                      <a:pt x="16" y="53"/>
                      <a:pt x="17" y="51"/>
                      <a:pt x="14" y="49"/>
                    </a:cubicBezTo>
                    <a:cubicBezTo>
                      <a:pt x="17" y="48"/>
                      <a:pt x="15" y="50"/>
                      <a:pt x="18" y="49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6" y="45"/>
                      <a:pt x="19" y="48"/>
                      <a:pt x="19" y="46"/>
                    </a:cubicBezTo>
                    <a:cubicBezTo>
                      <a:pt x="18" y="45"/>
                      <a:pt x="16" y="43"/>
                      <a:pt x="16" y="41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6" y="40"/>
                      <a:pt x="18" y="37"/>
                      <a:pt x="13" y="38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6" y="32"/>
                      <a:pt x="24" y="30"/>
                      <a:pt x="20" y="24"/>
                    </a:cubicBezTo>
                    <a:cubicBezTo>
                      <a:pt x="19" y="26"/>
                      <a:pt x="17" y="24"/>
                      <a:pt x="16" y="23"/>
                    </a:cubicBezTo>
                    <a:cubicBezTo>
                      <a:pt x="14" y="26"/>
                      <a:pt x="19" y="27"/>
                      <a:pt x="19" y="29"/>
                    </a:cubicBezTo>
                    <a:cubicBezTo>
                      <a:pt x="16" y="29"/>
                      <a:pt x="12" y="25"/>
                      <a:pt x="10" y="28"/>
                    </a:cubicBezTo>
                    <a:cubicBezTo>
                      <a:pt x="14" y="25"/>
                      <a:pt x="9" y="22"/>
                      <a:pt x="18" y="21"/>
                    </a:cubicBezTo>
                    <a:cubicBezTo>
                      <a:pt x="18" y="17"/>
                      <a:pt x="14" y="16"/>
                      <a:pt x="16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2" y="11"/>
                      <a:pt x="20" y="9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8"/>
                      <a:pt x="11" y="7"/>
                      <a:pt x="10" y="5"/>
                    </a:cubicBezTo>
                    <a:cubicBezTo>
                      <a:pt x="11" y="6"/>
                      <a:pt x="11" y="6"/>
                      <a:pt x="12" y="5"/>
                    </a:cubicBezTo>
                    <a:cubicBezTo>
                      <a:pt x="8" y="5"/>
                      <a:pt x="7" y="0"/>
                      <a:pt x="6" y="0"/>
                    </a:cubicBezTo>
                    <a:cubicBezTo>
                      <a:pt x="6" y="1"/>
                      <a:pt x="9" y="4"/>
                      <a:pt x="10" y="6"/>
                    </a:cubicBezTo>
                    <a:cubicBezTo>
                      <a:pt x="8" y="5"/>
                      <a:pt x="4" y="5"/>
                      <a:pt x="5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8" name="Freeform 909">
                <a:extLst>
                  <a:ext uri="{FF2B5EF4-FFF2-40B4-BE49-F238E27FC236}">
                    <a16:creationId xmlns:a16="http://schemas.microsoft.com/office/drawing/2014/main" id="{06777427-C330-3B40-BFC3-85B59E312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307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9" name="Freeform 910">
                <a:extLst>
                  <a:ext uri="{FF2B5EF4-FFF2-40B4-BE49-F238E27FC236}">
                    <a16:creationId xmlns:a16="http://schemas.microsoft.com/office/drawing/2014/main" id="{DCEF79E7-4E4A-1347-9D5F-95C3ED8BC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" y="2997"/>
                <a:ext cx="24" cy="38"/>
              </a:xfrm>
              <a:custGeom>
                <a:avLst/>
                <a:gdLst>
                  <a:gd name="T0" fmla="*/ 14 w 28"/>
                  <a:gd name="T1" fmla="*/ 32 h 44"/>
                  <a:gd name="T2" fmla="*/ 20 w 28"/>
                  <a:gd name="T3" fmla="*/ 31 h 44"/>
                  <a:gd name="T4" fmla="*/ 9 w 28"/>
                  <a:gd name="T5" fmla="*/ 31 h 44"/>
                  <a:gd name="T6" fmla="*/ 8 w 28"/>
                  <a:gd name="T7" fmla="*/ 26 h 44"/>
                  <a:gd name="T8" fmla="*/ 17 w 28"/>
                  <a:gd name="T9" fmla="*/ 26 h 44"/>
                  <a:gd name="T10" fmla="*/ 18 w 28"/>
                  <a:gd name="T11" fmla="*/ 22 h 44"/>
                  <a:gd name="T12" fmla="*/ 12 w 28"/>
                  <a:gd name="T13" fmla="*/ 22 h 44"/>
                  <a:gd name="T14" fmla="*/ 9 w 28"/>
                  <a:gd name="T15" fmla="*/ 16 h 44"/>
                  <a:gd name="T16" fmla="*/ 11 w 28"/>
                  <a:gd name="T17" fmla="*/ 19 h 44"/>
                  <a:gd name="T18" fmla="*/ 18 w 28"/>
                  <a:gd name="T19" fmla="*/ 16 h 44"/>
                  <a:gd name="T20" fmla="*/ 2 w 28"/>
                  <a:gd name="T21" fmla="*/ 3 h 44"/>
                  <a:gd name="T22" fmla="*/ 3 w 28"/>
                  <a:gd name="T23" fmla="*/ 7 h 44"/>
                  <a:gd name="T24" fmla="*/ 10 w 28"/>
                  <a:gd name="T25" fmla="*/ 8 h 44"/>
                  <a:gd name="T26" fmla="*/ 8 w 28"/>
                  <a:gd name="T27" fmla="*/ 11 h 44"/>
                  <a:gd name="T28" fmla="*/ 4 w 28"/>
                  <a:gd name="T29" fmla="*/ 9 h 44"/>
                  <a:gd name="T30" fmla="*/ 4 w 28"/>
                  <a:gd name="T31" fmla="*/ 38 h 44"/>
                  <a:gd name="T32" fmla="*/ 4 w 28"/>
                  <a:gd name="T33" fmla="*/ 34 h 44"/>
                  <a:gd name="T34" fmla="*/ 9 w 28"/>
                  <a:gd name="T35" fmla="*/ 38 h 44"/>
                  <a:gd name="T36" fmla="*/ 15 w 28"/>
                  <a:gd name="T37" fmla="*/ 36 h 44"/>
                  <a:gd name="T38" fmla="*/ 13 w 28"/>
                  <a:gd name="T39" fmla="*/ 38 h 44"/>
                  <a:gd name="T40" fmla="*/ 20 w 28"/>
                  <a:gd name="T41" fmla="*/ 38 h 44"/>
                  <a:gd name="T42" fmla="*/ 23 w 28"/>
                  <a:gd name="T43" fmla="*/ 44 h 44"/>
                  <a:gd name="T44" fmla="*/ 23 w 28"/>
                  <a:gd name="T45" fmla="*/ 34 h 44"/>
                  <a:gd name="T46" fmla="*/ 14 w 28"/>
                  <a:gd name="T47" fmla="*/ 3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4">
                    <a:moveTo>
                      <a:pt x="14" y="32"/>
                    </a:moveTo>
                    <a:cubicBezTo>
                      <a:pt x="15" y="30"/>
                      <a:pt x="18" y="33"/>
                      <a:pt x="20" y="31"/>
                    </a:cubicBezTo>
                    <a:cubicBezTo>
                      <a:pt x="17" y="28"/>
                      <a:pt x="14" y="34"/>
                      <a:pt x="9" y="31"/>
                    </a:cubicBezTo>
                    <a:cubicBezTo>
                      <a:pt x="12" y="30"/>
                      <a:pt x="8" y="27"/>
                      <a:pt x="8" y="26"/>
                    </a:cubicBezTo>
                    <a:cubicBezTo>
                      <a:pt x="10" y="27"/>
                      <a:pt x="16" y="27"/>
                      <a:pt x="17" y="26"/>
                    </a:cubicBezTo>
                    <a:cubicBezTo>
                      <a:pt x="15" y="25"/>
                      <a:pt x="18" y="23"/>
                      <a:pt x="18" y="22"/>
                    </a:cubicBezTo>
                    <a:cubicBezTo>
                      <a:pt x="15" y="26"/>
                      <a:pt x="16" y="18"/>
                      <a:pt x="12" y="22"/>
                    </a:cubicBezTo>
                    <a:cubicBezTo>
                      <a:pt x="9" y="22"/>
                      <a:pt x="7" y="18"/>
                      <a:pt x="9" y="16"/>
                    </a:cubicBezTo>
                    <a:cubicBezTo>
                      <a:pt x="12" y="17"/>
                      <a:pt x="11" y="18"/>
                      <a:pt x="11" y="19"/>
                    </a:cubicBezTo>
                    <a:cubicBezTo>
                      <a:pt x="16" y="20"/>
                      <a:pt x="14" y="16"/>
                      <a:pt x="18" y="16"/>
                    </a:cubicBezTo>
                    <a:cubicBezTo>
                      <a:pt x="12" y="12"/>
                      <a:pt x="12" y="0"/>
                      <a:pt x="2" y="3"/>
                    </a:cubicBezTo>
                    <a:cubicBezTo>
                      <a:pt x="0" y="5"/>
                      <a:pt x="3" y="6"/>
                      <a:pt x="3" y="7"/>
                    </a:cubicBezTo>
                    <a:cubicBezTo>
                      <a:pt x="5" y="3"/>
                      <a:pt x="8" y="7"/>
                      <a:pt x="10" y="8"/>
                    </a:cubicBezTo>
                    <a:cubicBezTo>
                      <a:pt x="8" y="9"/>
                      <a:pt x="12" y="12"/>
                      <a:pt x="8" y="11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7"/>
                      <a:pt x="3" y="28"/>
                      <a:pt x="4" y="38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7" y="34"/>
                      <a:pt x="7" y="36"/>
                      <a:pt x="9" y="38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7"/>
                      <a:pt x="16" y="38"/>
                      <a:pt x="13" y="38"/>
                    </a:cubicBezTo>
                    <a:cubicBezTo>
                      <a:pt x="16" y="40"/>
                      <a:pt x="18" y="39"/>
                      <a:pt x="20" y="38"/>
                    </a:cubicBezTo>
                    <a:cubicBezTo>
                      <a:pt x="21" y="41"/>
                      <a:pt x="19" y="42"/>
                      <a:pt x="23" y="44"/>
                    </a:cubicBezTo>
                    <a:cubicBezTo>
                      <a:pt x="28" y="39"/>
                      <a:pt x="18" y="40"/>
                      <a:pt x="23" y="34"/>
                    </a:cubicBez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0" name="Freeform 911">
                <a:extLst>
                  <a:ext uri="{FF2B5EF4-FFF2-40B4-BE49-F238E27FC236}">
                    <a16:creationId xmlns:a16="http://schemas.microsoft.com/office/drawing/2014/main" id="{3829C32D-C018-B54C-BC45-DFBC05487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0" y="3034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1" name="Freeform 912">
                <a:extLst>
                  <a:ext uri="{FF2B5EF4-FFF2-40B4-BE49-F238E27FC236}">
                    <a16:creationId xmlns:a16="http://schemas.microsoft.com/office/drawing/2014/main" id="{5907074F-C212-D04D-8662-6B3B7873B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032"/>
                <a:ext cx="5" cy="2"/>
              </a:xfrm>
              <a:custGeom>
                <a:avLst/>
                <a:gdLst>
                  <a:gd name="T0" fmla="*/ 0 w 5"/>
                  <a:gd name="T1" fmla="*/ 1 h 2"/>
                  <a:gd name="T2" fmla="*/ 4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2" name="Freeform 913">
                <a:extLst>
                  <a:ext uri="{FF2B5EF4-FFF2-40B4-BE49-F238E27FC236}">
                    <a16:creationId xmlns:a16="http://schemas.microsoft.com/office/drawing/2014/main" id="{F83C8BA4-9D81-3543-8156-23EB5CB9B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" y="3006"/>
                <a:ext cx="1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3" name="Freeform 914">
                <a:extLst>
                  <a:ext uri="{FF2B5EF4-FFF2-40B4-BE49-F238E27FC236}">
                    <a16:creationId xmlns:a16="http://schemas.microsoft.com/office/drawing/2014/main" id="{299967C8-C16B-EE44-B296-D07DCF50B9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2990"/>
                <a:ext cx="11" cy="11"/>
              </a:xfrm>
              <a:custGeom>
                <a:avLst/>
                <a:gdLst>
                  <a:gd name="T0" fmla="*/ 0 w 13"/>
                  <a:gd name="T1" fmla="*/ 0 h 13"/>
                  <a:gd name="T2" fmla="*/ 0 w 13"/>
                  <a:gd name="T3" fmla="*/ 11 h 13"/>
                  <a:gd name="T4" fmla="*/ 12 w 13"/>
                  <a:gd name="T5" fmla="*/ 11 h 13"/>
                  <a:gd name="T6" fmla="*/ 5 w 13"/>
                  <a:gd name="T7" fmla="*/ 6 h 13"/>
                  <a:gd name="T8" fmla="*/ 5 w 13"/>
                  <a:gd name="T9" fmla="*/ 0 h 13"/>
                  <a:gd name="T10" fmla="*/ 0 w 13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0" y="0"/>
                    </a:moveTo>
                    <a:cubicBezTo>
                      <a:pt x="1" y="4"/>
                      <a:pt x="4" y="6"/>
                      <a:pt x="0" y="11"/>
                    </a:cubicBezTo>
                    <a:cubicBezTo>
                      <a:pt x="5" y="13"/>
                      <a:pt x="8" y="10"/>
                      <a:pt x="12" y="11"/>
                    </a:cubicBezTo>
                    <a:cubicBezTo>
                      <a:pt x="13" y="8"/>
                      <a:pt x="6" y="9"/>
                      <a:pt x="5" y="6"/>
                    </a:cubicBezTo>
                    <a:cubicBezTo>
                      <a:pt x="8" y="5"/>
                      <a:pt x="4" y="2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4" name="Freeform 915">
                <a:extLst>
                  <a:ext uri="{FF2B5EF4-FFF2-40B4-BE49-F238E27FC236}">
                    <a16:creationId xmlns:a16="http://schemas.microsoft.com/office/drawing/2014/main" id="{FEFD6C0B-7933-A14D-BAC7-5F3ECC1EA4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2901"/>
                <a:ext cx="19" cy="92"/>
              </a:xfrm>
              <a:custGeom>
                <a:avLst/>
                <a:gdLst>
                  <a:gd name="T0" fmla="*/ 13 w 22"/>
                  <a:gd name="T1" fmla="*/ 88 h 107"/>
                  <a:gd name="T2" fmla="*/ 11 w 22"/>
                  <a:gd name="T3" fmla="*/ 82 h 107"/>
                  <a:gd name="T4" fmla="*/ 14 w 22"/>
                  <a:gd name="T5" fmla="*/ 85 h 107"/>
                  <a:gd name="T6" fmla="*/ 17 w 22"/>
                  <a:gd name="T7" fmla="*/ 81 h 107"/>
                  <a:gd name="T8" fmla="*/ 14 w 22"/>
                  <a:gd name="T9" fmla="*/ 81 h 107"/>
                  <a:gd name="T10" fmla="*/ 13 w 22"/>
                  <a:gd name="T11" fmla="*/ 71 h 107"/>
                  <a:gd name="T12" fmla="*/ 8 w 22"/>
                  <a:gd name="T13" fmla="*/ 69 h 107"/>
                  <a:gd name="T14" fmla="*/ 16 w 22"/>
                  <a:gd name="T15" fmla="*/ 63 h 107"/>
                  <a:gd name="T16" fmla="*/ 5 w 22"/>
                  <a:gd name="T17" fmla="*/ 64 h 107"/>
                  <a:gd name="T18" fmla="*/ 9 w 22"/>
                  <a:gd name="T19" fmla="*/ 53 h 107"/>
                  <a:gd name="T20" fmla="*/ 10 w 22"/>
                  <a:gd name="T21" fmla="*/ 56 h 107"/>
                  <a:gd name="T22" fmla="*/ 10 w 22"/>
                  <a:gd name="T23" fmla="*/ 50 h 107"/>
                  <a:gd name="T24" fmla="*/ 15 w 22"/>
                  <a:gd name="T25" fmla="*/ 50 h 107"/>
                  <a:gd name="T26" fmla="*/ 15 w 22"/>
                  <a:gd name="T27" fmla="*/ 41 h 107"/>
                  <a:gd name="T28" fmla="*/ 17 w 22"/>
                  <a:gd name="T29" fmla="*/ 42 h 107"/>
                  <a:gd name="T30" fmla="*/ 13 w 22"/>
                  <a:gd name="T31" fmla="*/ 25 h 107"/>
                  <a:gd name="T32" fmla="*/ 16 w 22"/>
                  <a:gd name="T33" fmla="*/ 23 h 107"/>
                  <a:gd name="T34" fmla="*/ 6 w 22"/>
                  <a:gd name="T35" fmla="*/ 24 h 107"/>
                  <a:gd name="T36" fmla="*/ 7 w 22"/>
                  <a:gd name="T37" fmla="*/ 17 h 107"/>
                  <a:gd name="T38" fmla="*/ 13 w 22"/>
                  <a:gd name="T39" fmla="*/ 19 h 107"/>
                  <a:gd name="T40" fmla="*/ 10 w 22"/>
                  <a:gd name="T41" fmla="*/ 15 h 107"/>
                  <a:gd name="T42" fmla="*/ 16 w 22"/>
                  <a:gd name="T43" fmla="*/ 12 h 107"/>
                  <a:gd name="T44" fmla="*/ 7 w 22"/>
                  <a:gd name="T45" fmla="*/ 5 h 107"/>
                  <a:gd name="T46" fmla="*/ 9 w 22"/>
                  <a:gd name="T47" fmla="*/ 1 h 107"/>
                  <a:gd name="T48" fmla="*/ 0 w 22"/>
                  <a:gd name="T49" fmla="*/ 4 h 107"/>
                  <a:gd name="T50" fmla="*/ 2 w 22"/>
                  <a:gd name="T51" fmla="*/ 28 h 107"/>
                  <a:gd name="T52" fmla="*/ 7 w 22"/>
                  <a:gd name="T53" fmla="*/ 34 h 107"/>
                  <a:gd name="T54" fmla="*/ 1 w 22"/>
                  <a:gd name="T55" fmla="*/ 35 h 107"/>
                  <a:gd name="T56" fmla="*/ 7 w 22"/>
                  <a:gd name="T57" fmla="*/ 35 h 107"/>
                  <a:gd name="T58" fmla="*/ 2 w 22"/>
                  <a:gd name="T59" fmla="*/ 39 h 107"/>
                  <a:gd name="T60" fmla="*/ 7 w 22"/>
                  <a:gd name="T61" fmla="*/ 41 h 107"/>
                  <a:gd name="T62" fmla="*/ 0 w 22"/>
                  <a:gd name="T63" fmla="*/ 43 h 107"/>
                  <a:gd name="T64" fmla="*/ 3 w 22"/>
                  <a:gd name="T65" fmla="*/ 81 h 107"/>
                  <a:gd name="T66" fmla="*/ 7 w 22"/>
                  <a:gd name="T67" fmla="*/ 80 h 107"/>
                  <a:gd name="T68" fmla="*/ 7 w 22"/>
                  <a:gd name="T69" fmla="*/ 95 h 107"/>
                  <a:gd name="T70" fmla="*/ 11 w 22"/>
                  <a:gd name="T71" fmla="*/ 97 h 107"/>
                  <a:gd name="T72" fmla="*/ 1 w 22"/>
                  <a:gd name="T73" fmla="*/ 96 h 107"/>
                  <a:gd name="T74" fmla="*/ 3 w 22"/>
                  <a:gd name="T75" fmla="*/ 101 h 107"/>
                  <a:gd name="T76" fmla="*/ 5 w 22"/>
                  <a:gd name="T77" fmla="*/ 98 h 107"/>
                  <a:gd name="T78" fmla="*/ 3 w 22"/>
                  <a:gd name="T79" fmla="*/ 103 h 107"/>
                  <a:gd name="T80" fmla="*/ 14 w 22"/>
                  <a:gd name="T81" fmla="*/ 100 h 107"/>
                  <a:gd name="T82" fmla="*/ 19 w 22"/>
                  <a:gd name="T83" fmla="*/ 88 h 107"/>
                  <a:gd name="T84" fmla="*/ 13 w 22"/>
                  <a:gd name="T85" fmla="*/ 8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07">
                    <a:moveTo>
                      <a:pt x="13" y="88"/>
                    </a:moveTo>
                    <a:cubicBezTo>
                      <a:pt x="13" y="86"/>
                      <a:pt x="10" y="84"/>
                      <a:pt x="11" y="82"/>
                    </a:cubicBezTo>
                    <a:cubicBezTo>
                      <a:pt x="14" y="83"/>
                      <a:pt x="15" y="84"/>
                      <a:pt x="14" y="85"/>
                    </a:cubicBezTo>
                    <a:cubicBezTo>
                      <a:pt x="19" y="84"/>
                      <a:pt x="13" y="83"/>
                      <a:pt x="17" y="81"/>
                    </a:cubicBezTo>
                    <a:cubicBezTo>
                      <a:pt x="16" y="81"/>
                      <a:pt x="15" y="82"/>
                      <a:pt x="14" y="81"/>
                    </a:cubicBezTo>
                    <a:cubicBezTo>
                      <a:pt x="15" y="76"/>
                      <a:pt x="10" y="78"/>
                      <a:pt x="13" y="71"/>
                    </a:cubicBezTo>
                    <a:cubicBezTo>
                      <a:pt x="12" y="70"/>
                      <a:pt x="12" y="69"/>
                      <a:pt x="8" y="69"/>
                    </a:cubicBezTo>
                    <a:cubicBezTo>
                      <a:pt x="13" y="65"/>
                      <a:pt x="12" y="67"/>
                      <a:pt x="16" y="63"/>
                    </a:cubicBezTo>
                    <a:cubicBezTo>
                      <a:pt x="14" y="63"/>
                      <a:pt x="10" y="64"/>
                      <a:pt x="5" y="64"/>
                    </a:cubicBezTo>
                    <a:cubicBezTo>
                      <a:pt x="12" y="58"/>
                      <a:pt x="5" y="58"/>
                      <a:pt x="9" y="53"/>
                    </a:cubicBezTo>
                    <a:cubicBezTo>
                      <a:pt x="9" y="54"/>
                      <a:pt x="10" y="54"/>
                      <a:pt x="10" y="56"/>
                    </a:cubicBezTo>
                    <a:cubicBezTo>
                      <a:pt x="16" y="55"/>
                      <a:pt x="9" y="52"/>
                      <a:pt x="10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4" y="48"/>
                      <a:pt x="11" y="44"/>
                      <a:pt x="15" y="41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3" y="36"/>
                      <a:pt x="15" y="30"/>
                      <a:pt x="13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2" y="16"/>
                      <a:pt x="14" y="29"/>
                      <a:pt x="6" y="24"/>
                    </a:cubicBezTo>
                    <a:cubicBezTo>
                      <a:pt x="16" y="23"/>
                      <a:pt x="3" y="21"/>
                      <a:pt x="7" y="17"/>
                    </a:cubicBezTo>
                    <a:cubicBezTo>
                      <a:pt x="11" y="15"/>
                      <a:pt x="9" y="21"/>
                      <a:pt x="13" y="19"/>
                    </a:cubicBezTo>
                    <a:cubicBezTo>
                      <a:pt x="8" y="18"/>
                      <a:pt x="12" y="17"/>
                      <a:pt x="10" y="15"/>
                    </a:cubicBezTo>
                    <a:cubicBezTo>
                      <a:pt x="15" y="15"/>
                      <a:pt x="11" y="11"/>
                      <a:pt x="16" y="1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0" y="4"/>
                      <a:pt x="10" y="2"/>
                      <a:pt x="9" y="1"/>
                    </a:cubicBezTo>
                    <a:cubicBezTo>
                      <a:pt x="9" y="4"/>
                      <a:pt x="2" y="0"/>
                      <a:pt x="0" y="4"/>
                    </a:cubicBezTo>
                    <a:cubicBezTo>
                      <a:pt x="2" y="10"/>
                      <a:pt x="4" y="20"/>
                      <a:pt x="2" y="28"/>
                    </a:cubicBezTo>
                    <a:cubicBezTo>
                      <a:pt x="8" y="29"/>
                      <a:pt x="2" y="33"/>
                      <a:pt x="7" y="34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3" y="40"/>
                      <a:pt x="5" y="34"/>
                      <a:pt x="7" y="35"/>
                    </a:cubicBezTo>
                    <a:cubicBezTo>
                      <a:pt x="8" y="37"/>
                      <a:pt x="4" y="39"/>
                      <a:pt x="2" y="39"/>
                    </a:cubicBezTo>
                    <a:cubicBezTo>
                      <a:pt x="1" y="42"/>
                      <a:pt x="3" y="39"/>
                      <a:pt x="7" y="41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" y="54"/>
                      <a:pt x="7" y="69"/>
                      <a:pt x="3" y="81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5" y="86"/>
                      <a:pt x="17" y="90"/>
                      <a:pt x="7" y="95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9" y="96"/>
                      <a:pt x="4" y="98"/>
                      <a:pt x="1" y="96"/>
                    </a:cubicBezTo>
                    <a:cubicBezTo>
                      <a:pt x="3" y="98"/>
                      <a:pt x="1" y="99"/>
                      <a:pt x="3" y="101"/>
                    </a:cubicBezTo>
                    <a:cubicBezTo>
                      <a:pt x="5" y="98"/>
                      <a:pt x="5" y="98"/>
                      <a:pt x="5" y="98"/>
                    </a:cubicBezTo>
                    <a:cubicBezTo>
                      <a:pt x="8" y="100"/>
                      <a:pt x="6" y="102"/>
                      <a:pt x="3" y="103"/>
                    </a:cubicBezTo>
                    <a:cubicBezTo>
                      <a:pt x="7" y="107"/>
                      <a:pt x="11" y="101"/>
                      <a:pt x="14" y="100"/>
                    </a:cubicBezTo>
                    <a:cubicBezTo>
                      <a:pt x="6" y="94"/>
                      <a:pt x="22" y="94"/>
                      <a:pt x="19" y="88"/>
                    </a:cubicBezTo>
                    <a:cubicBezTo>
                      <a:pt x="16" y="84"/>
                      <a:pt x="15" y="88"/>
                      <a:pt x="13" y="8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5" name="Freeform 916">
                <a:extLst>
                  <a:ext uri="{FF2B5EF4-FFF2-40B4-BE49-F238E27FC236}">
                    <a16:creationId xmlns:a16="http://schemas.microsoft.com/office/drawing/2014/main" id="{91481FCC-FFD2-3449-A3DE-2B1E6EBD1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298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6" name="Freeform 917">
                <a:extLst>
                  <a:ext uri="{FF2B5EF4-FFF2-40B4-BE49-F238E27FC236}">
                    <a16:creationId xmlns:a16="http://schemas.microsoft.com/office/drawing/2014/main" id="{B4A44BEB-DBEF-9C49-A744-3548A54C2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2899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1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7" name="Rectangle 918">
                <a:extLst>
                  <a:ext uri="{FF2B5EF4-FFF2-40B4-BE49-F238E27FC236}">
                    <a16:creationId xmlns:a16="http://schemas.microsoft.com/office/drawing/2014/main" id="{E176CD80-71AC-FB4F-BD61-324C94A02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3" y="2990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8" name="Freeform 919">
                <a:extLst>
                  <a:ext uri="{FF2B5EF4-FFF2-40B4-BE49-F238E27FC236}">
                    <a16:creationId xmlns:a16="http://schemas.microsoft.com/office/drawing/2014/main" id="{EC92CB00-F80C-8D45-B706-F6F409E6B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299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9" name="Freeform 920">
                <a:extLst>
                  <a:ext uri="{FF2B5EF4-FFF2-40B4-BE49-F238E27FC236}">
                    <a16:creationId xmlns:a16="http://schemas.microsoft.com/office/drawing/2014/main" id="{8907ED3F-B24D-ED46-ABBB-56963BDD6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288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0" name="Freeform 921">
                <a:extLst>
                  <a:ext uri="{FF2B5EF4-FFF2-40B4-BE49-F238E27FC236}">
                    <a16:creationId xmlns:a16="http://schemas.microsoft.com/office/drawing/2014/main" id="{BFD7762C-574F-F540-8829-B82069512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84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1" name="Freeform 922">
                <a:extLst>
                  <a:ext uri="{FF2B5EF4-FFF2-40B4-BE49-F238E27FC236}">
                    <a16:creationId xmlns:a16="http://schemas.microsoft.com/office/drawing/2014/main" id="{88C099AF-50EE-E346-A494-382CD6863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7" y="2741"/>
                <a:ext cx="30" cy="157"/>
              </a:xfrm>
              <a:custGeom>
                <a:avLst/>
                <a:gdLst>
                  <a:gd name="T0" fmla="*/ 17 w 35"/>
                  <a:gd name="T1" fmla="*/ 6 h 183"/>
                  <a:gd name="T2" fmla="*/ 10 w 35"/>
                  <a:gd name="T3" fmla="*/ 3 h 183"/>
                  <a:gd name="T4" fmla="*/ 7 w 35"/>
                  <a:gd name="T5" fmla="*/ 10 h 183"/>
                  <a:gd name="T6" fmla="*/ 11 w 35"/>
                  <a:gd name="T7" fmla="*/ 19 h 183"/>
                  <a:gd name="T8" fmla="*/ 12 w 35"/>
                  <a:gd name="T9" fmla="*/ 40 h 183"/>
                  <a:gd name="T10" fmla="*/ 10 w 35"/>
                  <a:gd name="T11" fmla="*/ 53 h 183"/>
                  <a:gd name="T12" fmla="*/ 17 w 35"/>
                  <a:gd name="T13" fmla="*/ 71 h 183"/>
                  <a:gd name="T14" fmla="*/ 15 w 35"/>
                  <a:gd name="T15" fmla="*/ 75 h 183"/>
                  <a:gd name="T16" fmla="*/ 13 w 35"/>
                  <a:gd name="T17" fmla="*/ 85 h 183"/>
                  <a:gd name="T18" fmla="*/ 24 w 35"/>
                  <a:gd name="T19" fmla="*/ 89 h 183"/>
                  <a:gd name="T20" fmla="*/ 24 w 35"/>
                  <a:gd name="T21" fmla="*/ 98 h 183"/>
                  <a:gd name="T22" fmla="*/ 20 w 35"/>
                  <a:gd name="T23" fmla="*/ 105 h 183"/>
                  <a:gd name="T24" fmla="*/ 20 w 35"/>
                  <a:gd name="T25" fmla="*/ 117 h 183"/>
                  <a:gd name="T26" fmla="*/ 19 w 35"/>
                  <a:gd name="T27" fmla="*/ 130 h 183"/>
                  <a:gd name="T28" fmla="*/ 21 w 35"/>
                  <a:gd name="T29" fmla="*/ 140 h 183"/>
                  <a:gd name="T30" fmla="*/ 25 w 35"/>
                  <a:gd name="T31" fmla="*/ 148 h 183"/>
                  <a:gd name="T32" fmla="*/ 21 w 35"/>
                  <a:gd name="T33" fmla="*/ 150 h 183"/>
                  <a:gd name="T34" fmla="*/ 22 w 35"/>
                  <a:gd name="T35" fmla="*/ 157 h 183"/>
                  <a:gd name="T36" fmla="*/ 21 w 35"/>
                  <a:gd name="T37" fmla="*/ 183 h 183"/>
                  <a:gd name="T38" fmla="*/ 23 w 35"/>
                  <a:gd name="T39" fmla="*/ 170 h 183"/>
                  <a:gd name="T40" fmla="*/ 20 w 35"/>
                  <a:gd name="T41" fmla="*/ 167 h 183"/>
                  <a:gd name="T42" fmla="*/ 31 w 35"/>
                  <a:gd name="T43" fmla="*/ 164 h 183"/>
                  <a:gd name="T44" fmla="*/ 33 w 35"/>
                  <a:gd name="T45" fmla="*/ 161 h 183"/>
                  <a:gd name="T46" fmla="*/ 31 w 35"/>
                  <a:gd name="T47" fmla="*/ 152 h 183"/>
                  <a:gd name="T48" fmla="*/ 33 w 35"/>
                  <a:gd name="T49" fmla="*/ 145 h 183"/>
                  <a:gd name="T50" fmla="*/ 33 w 35"/>
                  <a:gd name="T51" fmla="*/ 133 h 183"/>
                  <a:gd name="T52" fmla="*/ 30 w 35"/>
                  <a:gd name="T53" fmla="*/ 123 h 183"/>
                  <a:gd name="T54" fmla="*/ 31 w 35"/>
                  <a:gd name="T55" fmla="*/ 123 h 183"/>
                  <a:gd name="T56" fmla="*/ 31 w 35"/>
                  <a:gd name="T57" fmla="*/ 120 h 183"/>
                  <a:gd name="T58" fmla="*/ 30 w 35"/>
                  <a:gd name="T59" fmla="*/ 112 h 183"/>
                  <a:gd name="T60" fmla="*/ 27 w 35"/>
                  <a:gd name="T61" fmla="*/ 104 h 183"/>
                  <a:gd name="T62" fmla="*/ 31 w 35"/>
                  <a:gd name="T63" fmla="*/ 101 h 183"/>
                  <a:gd name="T64" fmla="*/ 31 w 35"/>
                  <a:gd name="T65" fmla="*/ 91 h 183"/>
                  <a:gd name="T66" fmla="*/ 26 w 35"/>
                  <a:gd name="T67" fmla="*/ 87 h 183"/>
                  <a:gd name="T68" fmla="*/ 24 w 35"/>
                  <a:gd name="T69" fmla="*/ 75 h 183"/>
                  <a:gd name="T70" fmla="*/ 21 w 35"/>
                  <a:gd name="T71" fmla="*/ 58 h 183"/>
                  <a:gd name="T72" fmla="*/ 22 w 35"/>
                  <a:gd name="T73" fmla="*/ 53 h 183"/>
                  <a:gd name="T74" fmla="*/ 20 w 35"/>
                  <a:gd name="T75" fmla="*/ 34 h 183"/>
                  <a:gd name="T76" fmla="*/ 14 w 35"/>
                  <a:gd name="T77" fmla="*/ 42 h 183"/>
                  <a:gd name="T78" fmla="*/ 23 w 35"/>
                  <a:gd name="T79" fmla="*/ 3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" h="183">
                    <a:moveTo>
                      <a:pt x="23" y="15"/>
                    </a:moveTo>
                    <a:cubicBezTo>
                      <a:pt x="22" y="12"/>
                      <a:pt x="20" y="8"/>
                      <a:pt x="17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5"/>
                      <a:pt x="14" y="0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5" y="8"/>
                      <a:pt x="8" y="7"/>
                      <a:pt x="7" y="10"/>
                    </a:cubicBezTo>
                    <a:cubicBezTo>
                      <a:pt x="8" y="13"/>
                      <a:pt x="17" y="15"/>
                      <a:pt x="15" y="18"/>
                    </a:cubicBezTo>
                    <a:cubicBezTo>
                      <a:pt x="15" y="20"/>
                      <a:pt x="13" y="19"/>
                      <a:pt x="11" y="19"/>
                    </a:cubicBezTo>
                    <a:cubicBezTo>
                      <a:pt x="10" y="22"/>
                      <a:pt x="17" y="23"/>
                      <a:pt x="18" y="25"/>
                    </a:cubicBezTo>
                    <a:cubicBezTo>
                      <a:pt x="0" y="27"/>
                      <a:pt x="23" y="35"/>
                      <a:pt x="12" y="40"/>
                    </a:cubicBezTo>
                    <a:cubicBezTo>
                      <a:pt x="13" y="43"/>
                      <a:pt x="12" y="47"/>
                      <a:pt x="15" y="51"/>
                    </a:cubicBezTo>
                    <a:cubicBezTo>
                      <a:pt x="11" y="49"/>
                      <a:pt x="15" y="54"/>
                      <a:pt x="10" y="53"/>
                    </a:cubicBezTo>
                    <a:cubicBezTo>
                      <a:pt x="20" y="54"/>
                      <a:pt x="6" y="64"/>
                      <a:pt x="19" y="65"/>
                    </a:cubicBezTo>
                    <a:cubicBezTo>
                      <a:pt x="15" y="70"/>
                      <a:pt x="20" y="65"/>
                      <a:pt x="17" y="71"/>
                    </a:cubicBezTo>
                    <a:cubicBezTo>
                      <a:pt x="15" y="71"/>
                      <a:pt x="15" y="70"/>
                      <a:pt x="15" y="69"/>
                    </a:cubicBezTo>
                    <a:cubicBezTo>
                      <a:pt x="12" y="72"/>
                      <a:pt x="21" y="73"/>
                      <a:pt x="15" y="75"/>
                    </a:cubicBezTo>
                    <a:cubicBezTo>
                      <a:pt x="14" y="80"/>
                      <a:pt x="18" y="76"/>
                      <a:pt x="22" y="78"/>
                    </a:cubicBezTo>
                    <a:cubicBezTo>
                      <a:pt x="20" y="83"/>
                      <a:pt x="19" y="82"/>
                      <a:pt x="13" y="85"/>
                    </a:cubicBezTo>
                    <a:cubicBezTo>
                      <a:pt x="20" y="85"/>
                      <a:pt x="17" y="88"/>
                      <a:pt x="20" y="90"/>
                    </a:cubicBezTo>
                    <a:cubicBezTo>
                      <a:pt x="20" y="90"/>
                      <a:pt x="21" y="86"/>
                      <a:pt x="24" y="89"/>
                    </a:cubicBezTo>
                    <a:cubicBezTo>
                      <a:pt x="23" y="94"/>
                      <a:pt x="28" y="93"/>
                      <a:pt x="30" y="98"/>
                    </a:cubicBezTo>
                    <a:cubicBezTo>
                      <a:pt x="23" y="101"/>
                      <a:pt x="29" y="93"/>
                      <a:pt x="24" y="98"/>
                    </a:cubicBezTo>
                    <a:cubicBezTo>
                      <a:pt x="21" y="95"/>
                      <a:pt x="21" y="92"/>
                      <a:pt x="16" y="90"/>
                    </a:cubicBezTo>
                    <a:cubicBezTo>
                      <a:pt x="16" y="95"/>
                      <a:pt x="17" y="100"/>
                      <a:pt x="20" y="105"/>
                    </a:cubicBezTo>
                    <a:cubicBezTo>
                      <a:pt x="19" y="108"/>
                      <a:pt x="17" y="104"/>
                      <a:pt x="16" y="106"/>
                    </a:cubicBezTo>
                    <a:cubicBezTo>
                      <a:pt x="13" y="111"/>
                      <a:pt x="23" y="113"/>
                      <a:pt x="20" y="117"/>
                    </a:cubicBezTo>
                    <a:cubicBezTo>
                      <a:pt x="17" y="117"/>
                      <a:pt x="17" y="117"/>
                      <a:pt x="17" y="117"/>
                    </a:cubicBezTo>
                    <a:cubicBezTo>
                      <a:pt x="22" y="119"/>
                      <a:pt x="16" y="125"/>
                      <a:pt x="19" y="130"/>
                    </a:cubicBezTo>
                    <a:cubicBezTo>
                      <a:pt x="20" y="129"/>
                      <a:pt x="22" y="129"/>
                      <a:pt x="23" y="129"/>
                    </a:cubicBezTo>
                    <a:cubicBezTo>
                      <a:pt x="14" y="130"/>
                      <a:pt x="27" y="136"/>
                      <a:pt x="21" y="140"/>
                    </a:cubicBezTo>
                    <a:cubicBezTo>
                      <a:pt x="27" y="140"/>
                      <a:pt x="30" y="144"/>
                      <a:pt x="31" y="147"/>
                    </a:cubicBezTo>
                    <a:cubicBezTo>
                      <a:pt x="29" y="148"/>
                      <a:pt x="27" y="148"/>
                      <a:pt x="25" y="148"/>
                    </a:cubicBezTo>
                    <a:cubicBezTo>
                      <a:pt x="29" y="143"/>
                      <a:pt x="19" y="143"/>
                      <a:pt x="17" y="140"/>
                    </a:cubicBezTo>
                    <a:cubicBezTo>
                      <a:pt x="20" y="143"/>
                      <a:pt x="17" y="148"/>
                      <a:pt x="21" y="150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16" y="153"/>
                      <a:pt x="26" y="153"/>
                      <a:pt x="22" y="157"/>
                    </a:cubicBezTo>
                    <a:cubicBezTo>
                      <a:pt x="19" y="157"/>
                      <a:pt x="19" y="157"/>
                      <a:pt x="19" y="157"/>
                    </a:cubicBezTo>
                    <a:cubicBezTo>
                      <a:pt x="20" y="165"/>
                      <a:pt x="14" y="176"/>
                      <a:pt x="21" y="183"/>
                    </a:cubicBezTo>
                    <a:cubicBezTo>
                      <a:pt x="24" y="183"/>
                      <a:pt x="30" y="180"/>
                      <a:pt x="32" y="179"/>
                    </a:cubicBezTo>
                    <a:cubicBezTo>
                      <a:pt x="30" y="175"/>
                      <a:pt x="25" y="173"/>
                      <a:pt x="23" y="170"/>
                    </a:cubicBezTo>
                    <a:cubicBezTo>
                      <a:pt x="28" y="170"/>
                      <a:pt x="28" y="170"/>
                      <a:pt x="28" y="170"/>
                    </a:cubicBezTo>
                    <a:cubicBezTo>
                      <a:pt x="24" y="169"/>
                      <a:pt x="22" y="165"/>
                      <a:pt x="20" y="167"/>
                    </a:cubicBezTo>
                    <a:cubicBezTo>
                      <a:pt x="17" y="165"/>
                      <a:pt x="24" y="165"/>
                      <a:pt x="21" y="162"/>
                    </a:cubicBezTo>
                    <a:cubicBezTo>
                      <a:pt x="26" y="163"/>
                      <a:pt x="27" y="164"/>
                      <a:pt x="31" y="164"/>
                    </a:cubicBezTo>
                    <a:cubicBezTo>
                      <a:pt x="29" y="162"/>
                      <a:pt x="29" y="162"/>
                      <a:pt x="29" y="162"/>
                    </a:cubicBezTo>
                    <a:cubicBezTo>
                      <a:pt x="31" y="163"/>
                      <a:pt x="30" y="160"/>
                      <a:pt x="33" y="161"/>
                    </a:cubicBezTo>
                    <a:cubicBezTo>
                      <a:pt x="26" y="156"/>
                      <a:pt x="35" y="154"/>
                      <a:pt x="32" y="149"/>
                    </a:cubicBezTo>
                    <a:cubicBezTo>
                      <a:pt x="31" y="152"/>
                      <a:pt x="31" y="152"/>
                      <a:pt x="31" y="152"/>
                    </a:cubicBezTo>
                    <a:cubicBezTo>
                      <a:pt x="28" y="152"/>
                      <a:pt x="28" y="151"/>
                      <a:pt x="28" y="149"/>
                    </a:cubicBezTo>
                    <a:cubicBezTo>
                      <a:pt x="32" y="148"/>
                      <a:pt x="31" y="147"/>
                      <a:pt x="33" y="145"/>
                    </a:cubicBezTo>
                    <a:cubicBezTo>
                      <a:pt x="30" y="142"/>
                      <a:pt x="25" y="141"/>
                      <a:pt x="25" y="138"/>
                    </a:cubicBezTo>
                    <a:cubicBezTo>
                      <a:pt x="31" y="139"/>
                      <a:pt x="28" y="133"/>
                      <a:pt x="33" y="133"/>
                    </a:cubicBezTo>
                    <a:cubicBezTo>
                      <a:pt x="27" y="132"/>
                      <a:pt x="31" y="127"/>
                      <a:pt x="27" y="127"/>
                    </a:cubicBezTo>
                    <a:cubicBezTo>
                      <a:pt x="26" y="125"/>
                      <a:pt x="27" y="123"/>
                      <a:pt x="30" y="123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1" y="123"/>
                      <a:pt x="31" y="123"/>
                      <a:pt x="31" y="123"/>
                    </a:cubicBezTo>
                    <a:cubicBezTo>
                      <a:pt x="32" y="123"/>
                      <a:pt x="32" y="123"/>
                      <a:pt x="32" y="123"/>
                    </a:cubicBezTo>
                    <a:cubicBezTo>
                      <a:pt x="32" y="121"/>
                      <a:pt x="28" y="121"/>
                      <a:pt x="31" y="120"/>
                    </a:cubicBezTo>
                    <a:cubicBezTo>
                      <a:pt x="32" y="120"/>
                      <a:pt x="32" y="121"/>
                      <a:pt x="33" y="121"/>
                    </a:cubicBezTo>
                    <a:cubicBezTo>
                      <a:pt x="34" y="118"/>
                      <a:pt x="25" y="115"/>
                      <a:pt x="30" y="112"/>
                    </a:cubicBezTo>
                    <a:cubicBezTo>
                      <a:pt x="27" y="111"/>
                      <a:pt x="27" y="107"/>
                      <a:pt x="21" y="108"/>
                    </a:cubicBezTo>
                    <a:cubicBezTo>
                      <a:pt x="23" y="107"/>
                      <a:pt x="27" y="107"/>
                      <a:pt x="27" y="104"/>
                    </a:cubicBezTo>
                    <a:cubicBezTo>
                      <a:pt x="22" y="102"/>
                      <a:pt x="28" y="100"/>
                      <a:pt x="25" y="98"/>
                    </a:cubicBezTo>
                    <a:cubicBezTo>
                      <a:pt x="30" y="101"/>
                      <a:pt x="26" y="98"/>
                      <a:pt x="31" y="101"/>
                    </a:cubicBezTo>
                    <a:cubicBezTo>
                      <a:pt x="33" y="98"/>
                      <a:pt x="27" y="95"/>
                      <a:pt x="28" y="92"/>
                    </a:cubicBezTo>
                    <a:cubicBezTo>
                      <a:pt x="31" y="91"/>
                      <a:pt x="31" y="91"/>
                      <a:pt x="31" y="91"/>
                    </a:cubicBezTo>
                    <a:cubicBezTo>
                      <a:pt x="30" y="89"/>
                      <a:pt x="25" y="88"/>
                      <a:pt x="30" y="87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8" y="84"/>
                      <a:pt x="27" y="81"/>
                      <a:pt x="30" y="78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31" y="70"/>
                      <a:pt x="24" y="65"/>
                      <a:pt x="18" y="62"/>
                    </a:cubicBezTo>
                    <a:cubicBezTo>
                      <a:pt x="18" y="60"/>
                      <a:pt x="19" y="58"/>
                      <a:pt x="21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7"/>
                      <a:pt x="27" y="54"/>
                      <a:pt x="22" y="53"/>
                    </a:cubicBezTo>
                    <a:cubicBezTo>
                      <a:pt x="20" y="50"/>
                      <a:pt x="25" y="51"/>
                      <a:pt x="26" y="49"/>
                    </a:cubicBezTo>
                    <a:cubicBezTo>
                      <a:pt x="18" y="45"/>
                      <a:pt x="32" y="35"/>
                      <a:pt x="20" y="34"/>
                    </a:cubicBezTo>
                    <a:cubicBezTo>
                      <a:pt x="20" y="36"/>
                      <a:pt x="17" y="39"/>
                      <a:pt x="18" y="43"/>
                    </a:cubicBezTo>
                    <a:cubicBezTo>
                      <a:pt x="17" y="42"/>
                      <a:pt x="14" y="43"/>
                      <a:pt x="14" y="42"/>
                    </a:cubicBezTo>
                    <a:cubicBezTo>
                      <a:pt x="13" y="38"/>
                      <a:pt x="18" y="36"/>
                      <a:pt x="16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31" y="26"/>
                      <a:pt x="13" y="20"/>
                      <a:pt x="23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2" name="Freeform 923">
                <a:extLst>
                  <a:ext uri="{FF2B5EF4-FFF2-40B4-BE49-F238E27FC236}">
                    <a16:creationId xmlns:a16="http://schemas.microsoft.com/office/drawing/2014/main" id="{06A1E895-7E02-624C-9713-AC38BE02B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2792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1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3" name="Freeform 924">
                <a:extLst>
                  <a:ext uri="{FF2B5EF4-FFF2-40B4-BE49-F238E27FC236}">
                    <a16:creationId xmlns:a16="http://schemas.microsoft.com/office/drawing/2014/main" id="{E91BF3DC-D7E5-DD4E-8BC5-83B8C4CFA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2791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4" name="Freeform 925">
                <a:extLst>
                  <a:ext uri="{FF2B5EF4-FFF2-40B4-BE49-F238E27FC236}">
                    <a16:creationId xmlns:a16="http://schemas.microsoft.com/office/drawing/2014/main" id="{B846CA93-785D-DA4C-92CF-3000DF815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2741"/>
                <a:ext cx="1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2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5" name="Freeform 926">
                <a:extLst>
                  <a:ext uri="{FF2B5EF4-FFF2-40B4-BE49-F238E27FC236}">
                    <a16:creationId xmlns:a16="http://schemas.microsoft.com/office/drawing/2014/main" id="{3BD71D47-E184-F44D-B8BE-7D474C32F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274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6" name="Freeform 927">
                <a:extLst>
                  <a:ext uri="{FF2B5EF4-FFF2-40B4-BE49-F238E27FC236}">
                    <a16:creationId xmlns:a16="http://schemas.microsoft.com/office/drawing/2014/main" id="{D76B9347-C813-6049-94EA-34FB4C268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5" y="2659"/>
                <a:ext cx="22" cy="82"/>
              </a:xfrm>
              <a:custGeom>
                <a:avLst/>
                <a:gdLst>
                  <a:gd name="T0" fmla="*/ 14 w 26"/>
                  <a:gd name="T1" fmla="*/ 17 h 96"/>
                  <a:gd name="T2" fmla="*/ 9 w 26"/>
                  <a:gd name="T3" fmla="*/ 12 h 96"/>
                  <a:gd name="T4" fmla="*/ 12 w 26"/>
                  <a:gd name="T5" fmla="*/ 8 h 96"/>
                  <a:gd name="T6" fmla="*/ 4 w 26"/>
                  <a:gd name="T7" fmla="*/ 2 h 96"/>
                  <a:gd name="T8" fmla="*/ 10 w 26"/>
                  <a:gd name="T9" fmla="*/ 48 h 96"/>
                  <a:gd name="T10" fmla="*/ 7 w 26"/>
                  <a:gd name="T11" fmla="*/ 45 h 96"/>
                  <a:gd name="T12" fmla="*/ 12 w 26"/>
                  <a:gd name="T13" fmla="*/ 62 h 96"/>
                  <a:gd name="T14" fmla="*/ 6 w 26"/>
                  <a:gd name="T15" fmla="*/ 61 h 96"/>
                  <a:gd name="T16" fmla="*/ 9 w 26"/>
                  <a:gd name="T17" fmla="*/ 72 h 96"/>
                  <a:gd name="T18" fmla="*/ 11 w 26"/>
                  <a:gd name="T19" fmla="*/ 71 h 96"/>
                  <a:gd name="T20" fmla="*/ 10 w 26"/>
                  <a:gd name="T21" fmla="*/ 74 h 96"/>
                  <a:gd name="T22" fmla="*/ 11 w 26"/>
                  <a:gd name="T23" fmla="*/ 73 h 96"/>
                  <a:gd name="T24" fmla="*/ 12 w 26"/>
                  <a:gd name="T25" fmla="*/ 80 h 96"/>
                  <a:gd name="T26" fmla="*/ 10 w 26"/>
                  <a:gd name="T27" fmla="*/ 78 h 96"/>
                  <a:gd name="T28" fmla="*/ 13 w 26"/>
                  <a:gd name="T29" fmla="*/ 83 h 96"/>
                  <a:gd name="T30" fmla="*/ 9 w 26"/>
                  <a:gd name="T31" fmla="*/ 83 h 96"/>
                  <a:gd name="T32" fmla="*/ 15 w 26"/>
                  <a:gd name="T33" fmla="*/ 96 h 96"/>
                  <a:gd name="T34" fmla="*/ 19 w 26"/>
                  <a:gd name="T35" fmla="*/ 96 h 96"/>
                  <a:gd name="T36" fmla="*/ 15 w 26"/>
                  <a:gd name="T37" fmla="*/ 86 h 96"/>
                  <a:gd name="T38" fmla="*/ 15 w 26"/>
                  <a:gd name="T39" fmla="*/ 86 h 96"/>
                  <a:gd name="T40" fmla="*/ 13 w 26"/>
                  <a:gd name="T41" fmla="*/ 80 h 96"/>
                  <a:gd name="T42" fmla="*/ 19 w 26"/>
                  <a:gd name="T43" fmla="*/ 84 h 96"/>
                  <a:gd name="T44" fmla="*/ 23 w 26"/>
                  <a:gd name="T45" fmla="*/ 73 h 96"/>
                  <a:gd name="T46" fmla="*/ 23 w 26"/>
                  <a:gd name="T47" fmla="*/ 73 h 96"/>
                  <a:gd name="T48" fmla="*/ 21 w 26"/>
                  <a:gd name="T49" fmla="*/ 70 h 96"/>
                  <a:gd name="T50" fmla="*/ 19 w 26"/>
                  <a:gd name="T51" fmla="*/ 72 h 96"/>
                  <a:gd name="T52" fmla="*/ 12 w 26"/>
                  <a:gd name="T53" fmla="*/ 70 h 96"/>
                  <a:gd name="T54" fmla="*/ 12 w 26"/>
                  <a:gd name="T55" fmla="*/ 66 h 96"/>
                  <a:gd name="T56" fmla="*/ 17 w 26"/>
                  <a:gd name="T57" fmla="*/ 69 h 96"/>
                  <a:gd name="T58" fmla="*/ 15 w 26"/>
                  <a:gd name="T59" fmla="*/ 66 h 96"/>
                  <a:gd name="T60" fmla="*/ 21 w 26"/>
                  <a:gd name="T61" fmla="*/ 62 h 96"/>
                  <a:gd name="T62" fmla="*/ 15 w 26"/>
                  <a:gd name="T63" fmla="*/ 62 h 96"/>
                  <a:gd name="T64" fmla="*/ 14 w 26"/>
                  <a:gd name="T65" fmla="*/ 44 h 96"/>
                  <a:gd name="T66" fmla="*/ 18 w 26"/>
                  <a:gd name="T67" fmla="*/ 46 h 96"/>
                  <a:gd name="T68" fmla="*/ 14 w 26"/>
                  <a:gd name="T69" fmla="*/ 43 h 96"/>
                  <a:gd name="T70" fmla="*/ 16 w 26"/>
                  <a:gd name="T71" fmla="*/ 31 h 96"/>
                  <a:gd name="T72" fmla="*/ 13 w 26"/>
                  <a:gd name="T73" fmla="*/ 32 h 96"/>
                  <a:gd name="T74" fmla="*/ 13 w 26"/>
                  <a:gd name="T75" fmla="*/ 20 h 96"/>
                  <a:gd name="T76" fmla="*/ 13 w 26"/>
                  <a:gd name="T77" fmla="*/ 20 h 96"/>
                  <a:gd name="T78" fmla="*/ 7 w 26"/>
                  <a:gd name="T79" fmla="*/ 15 h 96"/>
                  <a:gd name="T80" fmla="*/ 14 w 26"/>
                  <a:gd name="T81" fmla="*/ 1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96">
                    <a:moveTo>
                      <a:pt x="14" y="17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11" y="12"/>
                      <a:pt x="8" y="7"/>
                      <a:pt x="12" y="8"/>
                    </a:cubicBezTo>
                    <a:cubicBezTo>
                      <a:pt x="7" y="6"/>
                      <a:pt x="12" y="0"/>
                      <a:pt x="4" y="2"/>
                    </a:cubicBezTo>
                    <a:cubicBezTo>
                      <a:pt x="7" y="15"/>
                      <a:pt x="3" y="33"/>
                      <a:pt x="10" y="48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13" y="53"/>
                      <a:pt x="0" y="56"/>
                      <a:pt x="12" y="62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4" y="65"/>
                      <a:pt x="15" y="68"/>
                      <a:pt x="9" y="72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1" y="72"/>
                      <a:pt x="10" y="73"/>
                      <a:pt x="10" y="74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4" y="76"/>
                      <a:pt x="14" y="77"/>
                      <a:pt x="12" y="80"/>
                    </a:cubicBezTo>
                    <a:cubicBezTo>
                      <a:pt x="10" y="80"/>
                      <a:pt x="11" y="79"/>
                      <a:pt x="10" y="78"/>
                    </a:cubicBezTo>
                    <a:cubicBezTo>
                      <a:pt x="8" y="79"/>
                      <a:pt x="13" y="81"/>
                      <a:pt x="13" y="83"/>
                    </a:cubicBezTo>
                    <a:cubicBezTo>
                      <a:pt x="11" y="85"/>
                      <a:pt x="10" y="83"/>
                      <a:pt x="9" y="83"/>
                    </a:cubicBezTo>
                    <a:cubicBezTo>
                      <a:pt x="12" y="89"/>
                      <a:pt x="5" y="92"/>
                      <a:pt x="15" y="96"/>
                    </a:cubicBezTo>
                    <a:cubicBezTo>
                      <a:pt x="17" y="96"/>
                      <a:pt x="18" y="94"/>
                      <a:pt x="19" y="96"/>
                    </a:cubicBezTo>
                    <a:cubicBezTo>
                      <a:pt x="22" y="92"/>
                      <a:pt x="18" y="89"/>
                      <a:pt x="15" y="86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6" y="84"/>
                      <a:pt x="17" y="84"/>
                      <a:pt x="13" y="80"/>
                    </a:cubicBezTo>
                    <a:cubicBezTo>
                      <a:pt x="17" y="81"/>
                      <a:pt x="17" y="83"/>
                      <a:pt x="19" y="84"/>
                    </a:cubicBezTo>
                    <a:cubicBezTo>
                      <a:pt x="26" y="78"/>
                      <a:pt x="14" y="76"/>
                      <a:pt x="23" y="73"/>
                    </a:cubicBezTo>
                    <a:cubicBezTo>
                      <a:pt x="23" y="73"/>
                      <a:pt x="23" y="73"/>
                      <a:pt x="23" y="73"/>
                    </a:cubicBezTo>
                    <a:cubicBezTo>
                      <a:pt x="24" y="72"/>
                      <a:pt x="22" y="71"/>
                      <a:pt x="21" y="70"/>
                    </a:cubicBezTo>
                    <a:cubicBezTo>
                      <a:pt x="20" y="70"/>
                      <a:pt x="20" y="71"/>
                      <a:pt x="19" y="72"/>
                    </a:cubicBezTo>
                    <a:cubicBezTo>
                      <a:pt x="18" y="71"/>
                      <a:pt x="14" y="70"/>
                      <a:pt x="12" y="70"/>
                    </a:cubicBezTo>
                    <a:cubicBezTo>
                      <a:pt x="16" y="69"/>
                      <a:pt x="10" y="68"/>
                      <a:pt x="12" y="66"/>
                    </a:cubicBezTo>
                    <a:cubicBezTo>
                      <a:pt x="16" y="65"/>
                      <a:pt x="15" y="68"/>
                      <a:pt x="17" y="69"/>
                    </a:cubicBezTo>
                    <a:cubicBezTo>
                      <a:pt x="15" y="66"/>
                      <a:pt x="15" y="66"/>
                      <a:pt x="15" y="66"/>
                    </a:cubicBezTo>
                    <a:cubicBezTo>
                      <a:pt x="15" y="64"/>
                      <a:pt x="19" y="64"/>
                      <a:pt x="21" y="62"/>
                    </a:cubicBezTo>
                    <a:cubicBezTo>
                      <a:pt x="18" y="60"/>
                      <a:pt x="19" y="64"/>
                      <a:pt x="15" y="62"/>
                    </a:cubicBezTo>
                    <a:cubicBezTo>
                      <a:pt x="20" y="59"/>
                      <a:pt x="18" y="49"/>
                      <a:pt x="14" y="44"/>
                    </a:cubicBezTo>
                    <a:cubicBezTo>
                      <a:pt x="15" y="45"/>
                      <a:pt x="18" y="44"/>
                      <a:pt x="18" y="46"/>
                    </a:cubicBezTo>
                    <a:cubicBezTo>
                      <a:pt x="19" y="45"/>
                      <a:pt x="17" y="43"/>
                      <a:pt x="14" y="43"/>
                    </a:cubicBezTo>
                    <a:cubicBezTo>
                      <a:pt x="11" y="39"/>
                      <a:pt x="13" y="35"/>
                      <a:pt x="16" y="31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8" y="30"/>
                      <a:pt x="16" y="25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19"/>
                      <a:pt x="5" y="18"/>
                      <a:pt x="7" y="15"/>
                    </a:cubicBezTo>
                    <a:cubicBezTo>
                      <a:pt x="10" y="15"/>
                      <a:pt x="10" y="17"/>
                      <a:pt x="1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7" name="Freeform 928">
                <a:extLst>
                  <a:ext uri="{FF2B5EF4-FFF2-40B4-BE49-F238E27FC236}">
                    <a16:creationId xmlns:a16="http://schemas.microsoft.com/office/drawing/2014/main" id="{48B02EBE-203F-BB4D-83EE-A50910571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8" y="2656"/>
                <a:ext cx="7" cy="4"/>
              </a:xfrm>
              <a:custGeom>
                <a:avLst/>
                <a:gdLst>
                  <a:gd name="T0" fmla="*/ 4 w 9"/>
                  <a:gd name="T1" fmla="*/ 2 h 4"/>
                  <a:gd name="T2" fmla="*/ 8 w 9"/>
                  <a:gd name="T3" fmla="*/ 4 h 4"/>
                  <a:gd name="T4" fmla="*/ 1 w 9"/>
                  <a:gd name="T5" fmla="*/ 0 h 4"/>
                  <a:gd name="T6" fmla="*/ 2 w 9"/>
                  <a:gd name="T7" fmla="*/ 3 h 4"/>
                  <a:gd name="T8" fmla="*/ 4 w 9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4" y="2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9" y="2"/>
                      <a:pt x="3" y="0"/>
                      <a:pt x="1" y="0"/>
                    </a:cubicBezTo>
                    <a:cubicBezTo>
                      <a:pt x="1" y="2"/>
                      <a:pt x="0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8" name="Freeform 929">
                <a:extLst>
                  <a:ext uri="{FF2B5EF4-FFF2-40B4-BE49-F238E27FC236}">
                    <a16:creationId xmlns:a16="http://schemas.microsoft.com/office/drawing/2014/main" id="{3B87B610-15CB-BB40-876D-148352C4D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1" y="2615"/>
                <a:ext cx="17" cy="42"/>
              </a:xfrm>
              <a:custGeom>
                <a:avLst/>
                <a:gdLst>
                  <a:gd name="T0" fmla="*/ 10 w 20"/>
                  <a:gd name="T1" fmla="*/ 17 h 49"/>
                  <a:gd name="T2" fmla="*/ 7 w 20"/>
                  <a:gd name="T3" fmla="*/ 17 h 49"/>
                  <a:gd name="T4" fmla="*/ 6 w 20"/>
                  <a:gd name="T5" fmla="*/ 35 h 49"/>
                  <a:gd name="T6" fmla="*/ 12 w 20"/>
                  <a:gd name="T7" fmla="*/ 41 h 49"/>
                  <a:gd name="T8" fmla="*/ 8 w 20"/>
                  <a:gd name="T9" fmla="*/ 42 h 49"/>
                  <a:gd name="T10" fmla="*/ 13 w 20"/>
                  <a:gd name="T11" fmla="*/ 47 h 49"/>
                  <a:gd name="T12" fmla="*/ 11 w 20"/>
                  <a:gd name="T13" fmla="*/ 44 h 49"/>
                  <a:gd name="T14" fmla="*/ 14 w 20"/>
                  <a:gd name="T15" fmla="*/ 44 h 49"/>
                  <a:gd name="T16" fmla="*/ 13 w 20"/>
                  <a:gd name="T17" fmla="*/ 41 h 49"/>
                  <a:gd name="T18" fmla="*/ 16 w 20"/>
                  <a:gd name="T19" fmla="*/ 42 h 49"/>
                  <a:gd name="T20" fmla="*/ 10 w 20"/>
                  <a:gd name="T21" fmla="*/ 34 h 49"/>
                  <a:gd name="T22" fmla="*/ 15 w 20"/>
                  <a:gd name="T23" fmla="*/ 34 h 49"/>
                  <a:gd name="T24" fmla="*/ 17 w 20"/>
                  <a:gd name="T25" fmla="*/ 25 h 49"/>
                  <a:gd name="T26" fmla="*/ 15 w 20"/>
                  <a:gd name="T27" fmla="*/ 26 h 49"/>
                  <a:gd name="T28" fmla="*/ 11 w 20"/>
                  <a:gd name="T29" fmla="*/ 27 h 49"/>
                  <a:gd name="T30" fmla="*/ 17 w 20"/>
                  <a:gd name="T31" fmla="*/ 24 h 49"/>
                  <a:gd name="T32" fmla="*/ 14 w 20"/>
                  <a:gd name="T33" fmla="*/ 8 h 49"/>
                  <a:gd name="T34" fmla="*/ 7 w 20"/>
                  <a:gd name="T35" fmla="*/ 5 h 49"/>
                  <a:gd name="T36" fmla="*/ 12 w 20"/>
                  <a:gd name="T37" fmla="*/ 6 h 49"/>
                  <a:gd name="T38" fmla="*/ 13 w 20"/>
                  <a:gd name="T39" fmla="*/ 3 h 49"/>
                  <a:gd name="T40" fmla="*/ 4 w 20"/>
                  <a:gd name="T41" fmla="*/ 0 h 49"/>
                  <a:gd name="T42" fmla="*/ 10 w 20"/>
                  <a:gd name="T43" fmla="*/ 1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49">
                    <a:moveTo>
                      <a:pt x="10" y="17"/>
                    </a:moveTo>
                    <a:cubicBezTo>
                      <a:pt x="10" y="17"/>
                      <a:pt x="8" y="17"/>
                      <a:pt x="7" y="17"/>
                    </a:cubicBezTo>
                    <a:cubicBezTo>
                      <a:pt x="7" y="24"/>
                      <a:pt x="9" y="32"/>
                      <a:pt x="6" y="35"/>
                    </a:cubicBezTo>
                    <a:cubicBezTo>
                      <a:pt x="5" y="37"/>
                      <a:pt x="11" y="38"/>
                      <a:pt x="12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11" y="44"/>
                      <a:pt x="7" y="49"/>
                      <a:pt x="13" y="47"/>
                    </a:cubicBezTo>
                    <a:cubicBezTo>
                      <a:pt x="14" y="47"/>
                      <a:pt x="10" y="46"/>
                      <a:pt x="11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20" y="38"/>
                      <a:pt x="7" y="39"/>
                      <a:pt x="10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6" y="30"/>
                      <a:pt x="14" y="29"/>
                      <a:pt x="17" y="25"/>
                    </a:cubicBezTo>
                    <a:cubicBezTo>
                      <a:pt x="17" y="25"/>
                      <a:pt x="14" y="25"/>
                      <a:pt x="15" y="26"/>
                    </a:cubicBezTo>
                    <a:cubicBezTo>
                      <a:pt x="15" y="27"/>
                      <a:pt x="13" y="27"/>
                      <a:pt x="11" y="27"/>
                    </a:cubicBezTo>
                    <a:cubicBezTo>
                      <a:pt x="6" y="22"/>
                      <a:pt x="15" y="28"/>
                      <a:pt x="17" y="24"/>
                    </a:cubicBezTo>
                    <a:cubicBezTo>
                      <a:pt x="13" y="19"/>
                      <a:pt x="9" y="11"/>
                      <a:pt x="14" y="8"/>
                    </a:cubicBezTo>
                    <a:cubicBezTo>
                      <a:pt x="10" y="10"/>
                      <a:pt x="7" y="7"/>
                      <a:pt x="7" y="5"/>
                    </a:cubicBezTo>
                    <a:cubicBezTo>
                      <a:pt x="9" y="3"/>
                      <a:pt x="10" y="5"/>
                      <a:pt x="12" y="6"/>
                    </a:cubicBezTo>
                    <a:cubicBezTo>
                      <a:pt x="13" y="5"/>
                      <a:pt x="14" y="4"/>
                      <a:pt x="13" y="3"/>
                    </a:cubicBezTo>
                    <a:cubicBezTo>
                      <a:pt x="10" y="4"/>
                      <a:pt x="6" y="3"/>
                      <a:pt x="4" y="0"/>
                    </a:cubicBezTo>
                    <a:cubicBezTo>
                      <a:pt x="0" y="6"/>
                      <a:pt x="11" y="11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9" name="Freeform 930">
                <a:extLst>
                  <a:ext uri="{FF2B5EF4-FFF2-40B4-BE49-F238E27FC236}">
                    <a16:creationId xmlns:a16="http://schemas.microsoft.com/office/drawing/2014/main" id="{B956B55E-9D7B-414F-AA90-2B78D6E8E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5" y="2627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0" name="Freeform 931">
                <a:extLst>
                  <a:ext uri="{FF2B5EF4-FFF2-40B4-BE49-F238E27FC236}">
                    <a16:creationId xmlns:a16="http://schemas.microsoft.com/office/drawing/2014/main" id="{9C14F51F-91BD-9042-8588-13116CDBE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244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0 w 3"/>
                  <a:gd name="T5" fmla="*/ 0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1" name="Freeform 932">
                <a:extLst>
                  <a:ext uri="{FF2B5EF4-FFF2-40B4-BE49-F238E27FC236}">
                    <a16:creationId xmlns:a16="http://schemas.microsoft.com/office/drawing/2014/main" id="{B486298C-2FBC-9145-B7D0-F92E70FA4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232"/>
                <a:ext cx="14" cy="11"/>
              </a:xfrm>
              <a:custGeom>
                <a:avLst/>
                <a:gdLst>
                  <a:gd name="T0" fmla="*/ 15 w 16"/>
                  <a:gd name="T1" fmla="*/ 3 h 13"/>
                  <a:gd name="T2" fmla="*/ 13 w 16"/>
                  <a:gd name="T3" fmla="*/ 0 h 13"/>
                  <a:gd name="T4" fmla="*/ 0 w 16"/>
                  <a:gd name="T5" fmla="*/ 8 h 13"/>
                  <a:gd name="T6" fmla="*/ 10 w 16"/>
                  <a:gd name="T7" fmla="*/ 12 h 13"/>
                  <a:gd name="T8" fmla="*/ 6 w 16"/>
                  <a:gd name="T9" fmla="*/ 7 h 13"/>
                  <a:gd name="T10" fmla="*/ 13 w 16"/>
                  <a:gd name="T11" fmla="*/ 9 h 13"/>
                  <a:gd name="T12" fmla="*/ 11 w 16"/>
                  <a:gd name="T13" fmla="*/ 4 h 13"/>
                  <a:gd name="T14" fmla="*/ 15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4" y="4"/>
                      <a:pt x="6" y="1"/>
                      <a:pt x="0" y="8"/>
                    </a:cubicBezTo>
                    <a:cubicBezTo>
                      <a:pt x="2" y="10"/>
                      <a:pt x="6" y="13"/>
                      <a:pt x="10" y="12"/>
                    </a:cubicBezTo>
                    <a:cubicBezTo>
                      <a:pt x="9" y="10"/>
                      <a:pt x="5" y="9"/>
                      <a:pt x="6" y="7"/>
                    </a:cubicBezTo>
                    <a:cubicBezTo>
                      <a:pt x="9" y="7"/>
                      <a:pt x="9" y="9"/>
                      <a:pt x="13" y="9"/>
                    </a:cubicBezTo>
                    <a:cubicBezTo>
                      <a:pt x="16" y="5"/>
                      <a:pt x="10" y="8"/>
                      <a:pt x="11" y="4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2" name="Freeform 933">
                <a:extLst>
                  <a:ext uri="{FF2B5EF4-FFF2-40B4-BE49-F238E27FC236}">
                    <a16:creationId xmlns:a16="http://schemas.microsoft.com/office/drawing/2014/main" id="{8D7CF80E-C783-564B-83B3-21F35C710B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" y="3232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3" name="Freeform 934">
                <a:extLst>
                  <a:ext uri="{FF2B5EF4-FFF2-40B4-BE49-F238E27FC236}">
                    <a16:creationId xmlns:a16="http://schemas.microsoft.com/office/drawing/2014/main" id="{8EDD1060-EE78-FA4F-BFDD-0B35B7EE0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229"/>
                <a:ext cx="6" cy="3"/>
              </a:xfrm>
              <a:custGeom>
                <a:avLst/>
                <a:gdLst>
                  <a:gd name="T0" fmla="*/ 3 w 7"/>
                  <a:gd name="T1" fmla="*/ 3 h 3"/>
                  <a:gd name="T2" fmla="*/ 7 w 7"/>
                  <a:gd name="T3" fmla="*/ 1 h 3"/>
                  <a:gd name="T4" fmla="*/ 0 w 7"/>
                  <a:gd name="T5" fmla="*/ 0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3" y="0"/>
                      <a:pt x="7" y="2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4" name="Freeform 935">
                <a:extLst>
                  <a:ext uri="{FF2B5EF4-FFF2-40B4-BE49-F238E27FC236}">
                    <a16:creationId xmlns:a16="http://schemas.microsoft.com/office/drawing/2014/main" id="{FD4DF688-D745-F84E-85A4-A959AB270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222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5" name="Freeform 936">
                <a:extLst>
                  <a:ext uri="{FF2B5EF4-FFF2-40B4-BE49-F238E27FC236}">
                    <a16:creationId xmlns:a16="http://schemas.microsoft.com/office/drawing/2014/main" id="{6966202C-8F24-C64A-B86F-8C5771696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3220"/>
                <a:ext cx="12" cy="7"/>
              </a:xfrm>
              <a:custGeom>
                <a:avLst/>
                <a:gdLst>
                  <a:gd name="T0" fmla="*/ 2 w 13"/>
                  <a:gd name="T1" fmla="*/ 0 h 8"/>
                  <a:gd name="T2" fmla="*/ 3 w 13"/>
                  <a:gd name="T3" fmla="*/ 3 h 8"/>
                  <a:gd name="T4" fmla="*/ 3 w 13"/>
                  <a:gd name="T5" fmla="*/ 3 h 8"/>
                  <a:gd name="T6" fmla="*/ 9 w 13"/>
                  <a:gd name="T7" fmla="*/ 4 h 8"/>
                  <a:gd name="T8" fmla="*/ 9 w 13"/>
                  <a:gd name="T9" fmla="*/ 8 h 8"/>
                  <a:gd name="T10" fmla="*/ 13 w 13"/>
                  <a:gd name="T11" fmla="*/ 5 h 8"/>
                  <a:gd name="T12" fmla="*/ 2 w 1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8">
                    <a:moveTo>
                      <a:pt x="2" y="0"/>
                    </a:moveTo>
                    <a:cubicBezTo>
                      <a:pt x="0" y="1"/>
                      <a:pt x="1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1"/>
                      <a:pt x="10" y="2"/>
                      <a:pt x="9" y="4"/>
                    </a:cubicBezTo>
                    <a:cubicBezTo>
                      <a:pt x="11" y="6"/>
                      <a:pt x="6" y="7"/>
                      <a:pt x="9" y="8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2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6" name="Freeform 937">
                <a:extLst>
                  <a:ext uri="{FF2B5EF4-FFF2-40B4-BE49-F238E27FC236}">
                    <a16:creationId xmlns:a16="http://schemas.microsoft.com/office/drawing/2014/main" id="{646582A1-EF9D-D945-AF78-2371F9313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22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7" name="Freeform 938">
                <a:extLst>
                  <a:ext uri="{FF2B5EF4-FFF2-40B4-BE49-F238E27FC236}">
                    <a16:creationId xmlns:a16="http://schemas.microsoft.com/office/drawing/2014/main" id="{E0577E4B-6E36-F74A-A7AD-77BDA29B0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228"/>
                <a:ext cx="2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8" name="Freeform 939">
                <a:extLst>
                  <a:ext uri="{FF2B5EF4-FFF2-40B4-BE49-F238E27FC236}">
                    <a16:creationId xmlns:a16="http://schemas.microsoft.com/office/drawing/2014/main" id="{DC938C02-15AC-B14A-9B35-88CBE6052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3209"/>
                <a:ext cx="12" cy="9"/>
              </a:xfrm>
              <a:custGeom>
                <a:avLst/>
                <a:gdLst>
                  <a:gd name="T0" fmla="*/ 1 w 13"/>
                  <a:gd name="T1" fmla="*/ 4 h 10"/>
                  <a:gd name="T2" fmla="*/ 6 w 13"/>
                  <a:gd name="T3" fmla="*/ 9 h 10"/>
                  <a:gd name="T4" fmla="*/ 13 w 13"/>
                  <a:gd name="T5" fmla="*/ 4 h 10"/>
                  <a:gd name="T6" fmla="*/ 11 w 13"/>
                  <a:gd name="T7" fmla="*/ 1 h 10"/>
                  <a:gd name="T8" fmla="*/ 1 w 13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1" y="4"/>
                    </a:moveTo>
                    <a:cubicBezTo>
                      <a:pt x="7" y="4"/>
                      <a:pt x="0" y="10"/>
                      <a:pt x="6" y="9"/>
                    </a:cubicBezTo>
                    <a:cubicBezTo>
                      <a:pt x="5" y="6"/>
                      <a:pt x="10" y="4"/>
                      <a:pt x="13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9" name="Freeform 940">
                <a:extLst>
                  <a:ext uri="{FF2B5EF4-FFF2-40B4-BE49-F238E27FC236}">
                    <a16:creationId xmlns:a16="http://schemas.microsoft.com/office/drawing/2014/main" id="{43037E19-6DA1-A645-92C2-88652DB11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320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0" name="Freeform 941">
                <a:extLst>
                  <a:ext uri="{FF2B5EF4-FFF2-40B4-BE49-F238E27FC236}">
                    <a16:creationId xmlns:a16="http://schemas.microsoft.com/office/drawing/2014/main" id="{3BCEA542-7D2B-2F40-A2BE-1E4EAB88E9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192"/>
                <a:ext cx="14" cy="17"/>
              </a:xfrm>
              <a:custGeom>
                <a:avLst/>
                <a:gdLst>
                  <a:gd name="T0" fmla="*/ 1 w 16"/>
                  <a:gd name="T1" fmla="*/ 0 h 19"/>
                  <a:gd name="T2" fmla="*/ 8 w 16"/>
                  <a:gd name="T3" fmla="*/ 7 h 19"/>
                  <a:gd name="T4" fmla="*/ 3 w 16"/>
                  <a:gd name="T5" fmla="*/ 5 h 19"/>
                  <a:gd name="T6" fmla="*/ 6 w 16"/>
                  <a:gd name="T7" fmla="*/ 12 h 19"/>
                  <a:gd name="T8" fmla="*/ 0 w 16"/>
                  <a:gd name="T9" fmla="*/ 9 h 19"/>
                  <a:gd name="T10" fmla="*/ 6 w 16"/>
                  <a:gd name="T11" fmla="*/ 15 h 19"/>
                  <a:gd name="T12" fmla="*/ 2 w 16"/>
                  <a:gd name="T13" fmla="*/ 19 h 19"/>
                  <a:gd name="T14" fmla="*/ 8 w 16"/>
                  <a:gd name="T15" fmla="*/ 17 h 19"/>
                  <a:gd name="T16" fmla="*/ 7 w 16"/>
                  <a:gd name="T17" fmla="*/ 14 h 19"/>
                  <a:gd name="T18" fmla="*/ 12 w 16"/>
                  <a:gd name="T19" fmla="*/ 15 h 19"/>
                  <a:gd name="T20" fmla="*/ 15 w 16"/>
                  <a:gd name="T21" fmla="*/ 5 h 19"/>
                  <a:gd name="T22" fmla="*/ 1 w 16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19">
                    <a:moveTo>
                      <a:pt x="1" y="0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5" y="7"/>
                      <a:pt x="3" y="7"/>
                      <a:pt x="3" y="5"/>
                    </a:cubicBezTo>
                    <a:cubicBezTo>
                      <a:pt x="2" y="9"/>
                      <a:pt x="6" y="9"/>
                      <a:pt x="6" y="12"/>
                    </a:cubicBezTo>
                    <a:cubicBezTo>
                      <a:pt x="0" y="13"/>
                      <a:pt x="5" y="7"/>
                      <a:pt x="0" y="9"/>
                    </a:cubicBezTo>
                    <a:cubicBezTo>
                      <a:pt x="0" y="11"/>
                      <a:pt x="0" y="14"/>
                      <a:pt x="6" y="15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0" y="15"/>
                      <a:pt x="3" y="15"/>
                      <a:pt x="7" y="14"/>
                    </a:cubicBezTo>
                    <a:cubicBezTo>
                      <a:pt x="10" y="13"/>
                      <a:pt x="11" y="14"/>
                      <a:pt x="12" y="15"/>
                    </a:cubicBezTo>
                    <a:cubicBezTo>
                      <a:pt x="10" y="13"/>
                      <a:pt x="16" y="9"/>
                      <a:pt x="15" y="5"/>
                    </a:cubicBezTo>
                    <a:cubicBezTo>
                      <a:pt x="14" y="1"/>
                      <a:pt x="4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1" name="Freeform 942">
                <a:extLst>
                  <a:ext uri="{FF2B5EF4-FFF2-40B4-BE49-F238E27FC236}">
                    <a16:creationId xmlns:a16="http://schemas.microsoft.com/office/drawing/2014/main" id="{57C85361-0D17-3045-A4F7-5D47448E0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" y="3190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2" name="Freeform 943">
                <a:extLst>
                  <a:ext uri="{FF2B5EF4-FFF2-40B4-BE49-F238E27FC236}">
                    <a16:creationId xmlns:a16="http://schemas.microsoft.com/office/drawing/2014/main" id="{7C28D682-59B9-414A-917E-9B72FC1CA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176"/>
                <a:ext cx="16" cy="14"/>
              </a:xfrm>
              <a:custGeom>
                <a:avLst/>
                <a:gdLst>
                  <a:gd name="T0" fmla="*/ 1 w 18"/>
                  <a:gd name="T1" fmla="*/ 10 h 16"/>
                  <a:gd name="T2" fmla="*/ 5 w 18"/>
                  <a:gd name="T3" fmla="*/ 14 h 16"/>
                  <a:gd name="T4" fmla="*/ 2 w 18"/>
                  <a:gd name="T5" fmla="*/ 15 h 16"/>
                  <a:gd name="T6" fmla="*/ 7 w 18"/>
                  <a:gd name="T7" fmla="*/ 15 h 16"/>
                  <a:gd name="T8" fmla="*/ 4 w 18"/>
                  <a:gd name="T9" fmla="*/ 8 h 16"/>
                  <a:gd name="T10" fmla="*/ 13 w 18"/>
                  <a:gd name="T11" fmla="*/ 6 h 16"/>
                  <a:gd name="T12" fmla="*/ 11 w 18"/>
                  <a:gd name="T13" fmla="*/ 10 h 16"/>
                  <a:gd name="T14" fmla="*/ 10 w 18"/>
                  <a:gd name="T15" fmla="*/ 0 h 16"/>
                  <a:gd name="T16" fmla="*/ 8 w 18"/>
                  <a:gd name="T17" fmla="*/ 2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4" y="14"/>
                      <a:pt x="3" y="14"/>
                      <a:pt x="2" y="15"/>
                    </a:cubicBezTo>
                    <a:cubicBezTo>
                      <a:pt x="3" y="15"/>
                      <a:pt x="6" y="16"/>
                      <a:pt x="7" y="15"/>
                    </a:cubicBezTo>
                    <a:cubicBezTo>
                      <a:pt x="13" y="13"/>
                      <a:pt x="5" y="11"/>
                      <a:pt x="4" y="8"/>
                    </a:cubicBezTo>
                    <a:cubicBezTo>
                      <a:pt x="7" y="2"/>
                      <a:pt x="7" y="8"/>
                      <a:pt x="13" y="6"/>
                    </a:cubicBezTo>
                    <a:cubicBezTo>
                      <a:pt x="13" y="8"/>
                      <a:pt x="11" y="8"/>
                      <a:pt x="11" y="10"/>
                    </a:cubicBezTo>
                    <a:cubicBezTo>
                      <a:pt x="18" y="6"/>
                      <a:pt x="12" y="2"/>
                      <a:pt x="10" y="0"/>
                    </a:cubicBezTo>
                    <a:cubicBezTo>
                      <a:pt x="9" y="0"/>
                      <a:pt x="8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2"/>
                      <a:pt x="0" y="4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3" name="Freeform 944">
                <a:extLst>
                  <a:ext uri="{FF2B5EF4-FFF2-40B4-BE49-F238E27FC236}">
                    <a16:creationId xmlns:a16="http://schemas.microsoft.com/office/drawing/2014/main" id="{3E439A3B-2D12-7F42-891B-95780DFF28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9" y="3189"/>
                <a:ext cx="3" cy="1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4" name="Freeform 945">
                <a:extLst>
                  <a:ext uri="{FF2B5EF4-FFF2-40B4-BE49-F238E27FC236}">
                    <a16:creationId xmlns:a16="http://schemas.microsoft.com/office/drawing/2014/main" id="{FD87BDC1-6BB3-4F43-A6A1-1BF1C7D97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" y="317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5" name="Freeform 946">
                <a:extLst>
                  <a:ext uri="{FF2B5EF4-FFF2-40B4-BE49-F238E27FC236}">
                    <a16:creationId xmlns:a16="http://schemas.microsoft.com/office/drawing/2014/main" id="{D980CB00-B2F0-EF44-AC3B-AD005A8C6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174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6" name="Freeform 947">
                <a:extLst>
                  <a:ext uri="{FF2B5EF4-FFF2-40B4-BE49-F238E27FC236}">
                    <a16:creationId xmlns:a16="http://schemas.microsoft.com/office/drawing/2014/main" id="{1C671CCE-B009-974D-AAA2-EDD057690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7" y="3080"/>
                <a:ext cx="17" cy="93"/>
              </a:xfrm>
              <a:custGeom>
                <a:avLst/>
                <a:gdLst>
                  <a:gd name="T0" fmla="*/ 17 w 20"/>
                  <a:gd name="T1" fmla="*/ 1 h 108"/>
                  <a:gd name="T2" fmla="*/ 14 w 20"/>
                  <a:gd name="T3" fmla="*/ 4 h 108"/>
                  <a:gd name="T4" fmla="*/ 10 w 20"/>
                  <a:gd name="T5" fmla="*/ 0 h 108"/>
                  <a:gd name="T6" fmla="*/ 3 w 20"/>
                  <a:gd name="T7" fmla="*/ 0 h 108"/>
                  <a:gd name="T8" fmla="*/ 6 w 20"/>
                  <a:gd name="T9" fmla="*/ 9 h 108"/>
                  <a:gd name="T10" fmla="*/ 2 w 20"/>
                  <a:gd name="T11" fmla="*/ 9 h 108"/>
                  <a:gd name="T12" fmla="*/ 4 w 20"/>
                  <a:gd name="T13" fmla="*/ 25 h 108"/>
                  <a:gd name="T14" fmla="*/ 6 w 20"/>
                  <a:gd name="T15" fmla="*/ 36 h 108"/>
                  <a:gd name="T16" fmla="*/ 4 w 20"/>
                  <a:gd name="T17" fmla="*/ 81 h 108"/>
                  <a:gd name="T18" fmla="*/ 10 w 20"/>
                  <a:gd name="T19" fmla="*/ 84 h 108"/>
                  <a:gd name="T20" fmla="*/ 6 w 20"/>
                  <a:gd name="T21" fmla="*/ 87 h 108"/>
                  <a:gd name="T22" fmla="*/ 6 w 20"/>
                  <a:gd name="T23" fmla="*/ 84 h 108"/>
                  <a:gd name="T24" fmla="*/ 4 w 20"/>
                  <a:gd name="T25" fmla="*/ 97 h 108"/>
                  <a:gd name="T26" fmla="*/ 12 w 20"/>
                  <a:gd name="T27" fmla="*/ 97 h 108"/>
                  <a:gd name="T28" fmla="*/ 4 w 20"/>
                  <a:gd name="T29" fmla="*/ 103 h 108"/>
                  <a:gd name="T30" fmla="*/ 9 w 20"/>
                  <a:gd name="T31" fmla="*/ 107 h 108"/>
                  <a:gd name="T32" fmla="*/ 14 w 20"/>
                  <a:gd name="T33" fmla="*/ 103 h 108"/>
                  <a:gd name="T34" fmla="*/ 17 w 20"/>
                  <a:gd name="T35" fmla="*/ 106 h 108"/>
                  <a:gd name="T36" fmla="*/ 8 w 20"/>
                  <a:gd name="T37" fmla="*/ 77 h 108"/>
                  <a:gd name="T38" fmla="*/ 12 w 20"/>
                  <a:gd name="T39" fmla="*/ 78 h 108"/>
                  <a:gd name="T40" fmla="*/ 16 w 20"/>
                  <a:gd name="T41" fmla="*/ 60 h 108"/>
                  <a:gd name="T42" fmla="*/ 9 w 20"/>
                  <a:gd name="T43" fmla="*/ 53 h 108"/>
                  <a:gd name="T44" fmla="*/ 12 w 20"/>
                  <a:gd name="T45" fmla="*/ 49 h 108"/>
                  <a:gd name="T46" fmla="*/ 9 w 20"/>
                  <a:gd name="T47" fmla="*/ 49 h 108"/>
                  <a:gd name="T48" fmla="*/ 13 w 20"/>
                  <a:gd name="T49" fmla="*/ 44 h 108"/>
                  <a:gd name="T50" fmla="*/ 5 w 20"/>
                  <a:gd name="T51" fmla="*/ 43 h 108"/>
                  <a:gd name="T52" fmla="*/ 17 w 20"/>
                  <a:gd name="T53" fmla="*/ 32 h 108"/>
                  <a:gd name="T54" fmla="*/ 12 w 20"/>
                  <a:gd name="T55" fmla="*/ 33 h 108"/>
                  <a:gd name="T56" fmla="*/ 9 w 20"/>
                  <a:gd name="T57" fmla="*/ 31 h 108"/>
                  <a:gd name="T58" fmla="*/ 16 w 20"/>
                  <a:gd name="T59" fmla="*/ 29 h 108"/>
                  <a:gd name="T60" fmla="*/ 12 w 20"/>
                  <a:gd name="T61" fmla="*/ 21 h 108"/>
                  <a:gd name="T62" fmla="*/ 8 w 20"/>
                  <a:gd name="T63" fmla="*/ 22 h 108"/>
                  <a:gd name="T64" fmla="*/ 10 w 20"/>
                  <a:gd name="T65" fmla="*/ 11 h 108"/>
                  <a:gd name="T66" fmla="*/ 17 w 20"/>
                  <a:gd name="T67" fmla="*/ 16 h 108"/>
                  <a:gd name="T68" fmla="*/ 20 w 20"/>
                  <a:gd name="T69" fmla="*/ 13 h 108"/>
                  <a:gd name="T70" fmla="*/ 11 w 20"/>
                  <a:gd name="T71" fmla="*/ 5 h 108"/>
                  <a:gd name="T72" fmla="*/ 17 w 20"/>
                  <a:gd name="T73" fmla="*/ 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108">
                    <a:moveTo>
                      <a:pt x="17" y="1"/>
                    </a:moveTo>
                    <a:cubicBezTo>
                      <a:pt x="15" y="1"/>
                      <a:pt x="14" y="2"/>
                      <a:pt x="14" y="4"/>
                    </a:cubicBezTo>
                    <a:cubicBezTo>
                      <a:pt x="11" y="4"/>
                      <a:pt x="11" y="1"/>
                      <a:pt x="10" y="0"/>
                    </a:cubicBezTo>
                    <a:cubicBezTo>
                      <a:pt x="7" y="3"/>
                      <a:pt x="6" y="0"/>
                      <a:pt x="3" y="0"/>
                    </a:cubicBezTo>
                    <a:cubicBezTo>
                      <a:pt x="2" y="4"/>
                      <a:pt x="6" y="5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4" y="13"/>
                      <a:pt x="7" y="21"/>
                      <a:pt x="4" y="25"/>
                    </a:cubicBezTo>
                    <a:cubicBezTo>
                      <a:pt x="3" y="29"/>
                      <a:pt x="4" y="32"/>
                      <a:pt x="6" y="36"/>
                    </a:cubicBezTo>
                    <a:cubicBezTo>
                      <a:pt x="4" y="51"/>
                      <a:pt x="7" y="66"/>
                      <a:pt x="4" y="81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7" y="84"/>
                      <a:pt x="10" y="87"/>
                      <a:pt x="6" y="87"/>
                    </a:cubicBezTo>
                    <a:cubicBezTo>
                      <a:pt x="6" y="86"/>
                      <a:pt x="6" y="85"/>
                      <a:pt x="6" y="84"/>
                    </a:cubicBezTo>
                    <a:cubicBezTo>
                      <a:pt x="0" y="88"/>
                      <a:pt x="6" y="93"/>
                      <a:pt x="4" y="97"/>
                    </a:cubicBezTo>
                    <a:cubicBezTo>
                      <a:pt x="5" y="97"/>
                      <a:pt x="11" y="96"/>
                      <a:pt x="12" y="97"/>
                    </a:cubicBezTo>
                    <a:cubicBezTo>
                      <a:pt x="5" y="97"/>
                      <a:pt x="12" y="102"/>
                      <a:pt x="4" y="103"/>
                    </a:cubicBezTo>
                    <a:cubicBezTo>
                      <a:pt x="2" y="107"/>
                      <a:pt x="10" y="103"/>
                      <a:pt x="9" y="107"/>
                    </a:cubicBezTo>
                    <a:cubicBezTo>
                      <a:pt x="13" y="108"/>
                      <a:pt x="11" y="103"/>
                      <a:pt x="14" y="103"/>
                    </a:cubicBezTo>
                    <a:cubicBezTo>
                      <a:pt x="17" y="104"/>
                      <a:pt x="13" y="106"/>
                      <a:pt x="17" y="106"/>
                    </a:cubicBezTo>
                    <a:cubicBezTo>
                      <a:pt x="19" y="100"/>
                      <a:pt x="10" y="87"/>
                      <a:pt x="8" y="77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9" y="73"/>
                      <a:pt x="9" y="64"/>
                      <a:pt x="16" y="60"/>
                    </a:cubicBezTo>
                    <a:cubicBezTo>
                      <a:pt x="12" y="61"/>
                      <a:pt x="18" y="52"/>
                      <a:pt x="9" y="53"/>
                    </a:cubicBezTo>
                    <a:cubicBezTo>
                      <a:pt x="11" y="52"/>
                      <a:pt x="11" y="51"/>
                      <a:pt x="12" y="49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9" y="46"/>
                      <a:pt x="13" y="47"/>
                      <a:pt x="13" y="44"/>
                    </a:cubicBezTo>
                    <a:cubicBezTo>
                      <a:pt x="9" y="46"/>
                      <a:pt x="8" y="43"/>
                      <a:pt x="5" y="43"/>
                    </a:cubicBezTo>
                    <a:cubicBezTo>
                      <a:pt x="10" y="39"/>
                      <a:pt x="13" y="35"/>
                      <a:pt x="17" y="32"/>
                    </a:cubicBezTo>
                    <a:cubicBezTo>
                      <a:pt x="15" y="32"/>
                      <a:pt x="14" y="32"/>
                      <a:pt x="12" y="33"/>
                    </a:cubicBezTo>
                    <a:cubicBezTo>
                      <a:pt x="14" y="31"/>
                      <a:pt x="10" y="32"/>
                      <a:pt x="9" y="31"/>
                    </a:cubicBezTo>
                    <a:cubicBezTo>
                      <a:pt x="9" y="29"/>
                      <a:pt x="14" y="29"/>
                      <a:pt x="16" y="29"/>
                    </a:cubicBezTo>
                    <a:cubicBezTo>
                      <a:pt x="18" y="26"/>
                      <a:pt x="9" y="24"/>
                      <a:pt x="12" y="2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18"/>
                      <a:pt x="11" y="15"/>
                      <a:pt x="10" y="11"/>
                    </a:cubicBezTo>
                    <a:cubicBezTo>
                      <a:pt x="15" y="9"/>
                      <a:pt x="14" y="14"/>
                      <a:pt x="17" y="16"/>
                    </a:cubicBezTo>
                    <a:cubicBezTo>
                      <a:pt x="18" y="15"/>
                      <a:pt x="18" y="13"/>
                      <a:pt x="20" y="13"/>
                    </a:cubicBezTo>
                    <a:cubicBezTo>
                      <a:pt x="17" y="11"/>
                      <a:pt x="14" y="8"/>
                      <a:pt x="11" y="5"/>
                    </a:cubicBezTo>
                    <a:cubicBezTo>
                      <a:pt x="17" y="8"/>
                      <a:pt x="17" y="2"/>
                      <a:pt x="17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7" name="Freeform 948">
                <a:extLst>
                  <a:ext uri="{FF2B5EF4-FFF2-40B4-BE49-F238E27FC236}">
                    <a16:creationId xmlns:a16="http://schemas.microsoft.com/office/drawing/2014/main" id="{41B5C67F-D494-5B4B-A352-A3AB15B1A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" y="309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8" name="Freeform 949">
                <a:extLst>
                  <a:ext uri="{FF2B5EF4-FFF2-40B4-BE49-F238E27FC236}">
                    <a16:creationId xmlns:a16="http://schemas.microsoft.com/office/drawing/2014/main" id="{318F0BEA-EB06-624B-9A26-2BEE0291B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08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9" name="Freeform 950">
                <a:extLst>
                  <a:ext uri="{FF2B5EF4-FFF2-40B4-BE49-F238E27FC236}">
                    <a16:creationId xmlns:a16="http://schemas.microsoft.com/office/drawing/2014/main" id="{8B155BD3-3C26-5745-8556-97679F09D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101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0" name="Freeform 951">
                <a:extLst>
                  <a:ext uri="{FF2B5EF4-FFF2-40B4-BE49-F238E27FC236}">
                    <a16:creationId xmlns:a16="http://schemas.microsoft.com/office/drawing/2014/main" id="{8BCE4597-29A9-4D4E-9874-53DAFE15E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105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1" name="Freeform 952">
                <a:extLst>
                  <a:ext uri="{FF2B5EF4-FFF2-40B4-BE49-F238E27FC236}">
                    <a16:creationId xmlns:a16="http://schemas.microsoft.com/office/drawing/2014/main" id="{FE75237D-A71A-2E42-900F-8D515DCB7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3126"/>
                <a:ext cx="3" cy="2"/>
              </a:xfrm>
              <a:custGeom>
                <a:avLst/>
                <a:gdLst>
                  <a:gd name="T0" fmla="*/ 0 w 3"/>
                  <a:gd name="T1" fmla="*/ 2 h 3"/>
                  <a:gd name="T2" fmla="*/ 3 w 3"/>
                  <a:gd name="T3" fmla="*/ 3 h 3"/>
                  <a:gd name="T4" fmla="*/ 0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2" y="2"/>
                      <a:pt x="3" y="3"/>
                    </a:cubicBezTo>
                    <a:cubicBezTo>
                      <a:pt x="3" y="1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2" name="Freeform 953">
                <a:extLst>
                  <a:ext uri="{FF2B5EF4-FFF2-40B4-BE49-F238E27FC236}">
                    <a16:creationId xmlns:a16="http://schemas.microsoft.com/office/drawing/2014/main" id="{3F52205A-2CDA-EA48-BBDB-F8035C2B6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3" y="3084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0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3" name="Freeform 954">
                <a:extLst>
                  <a:ext uri="{FF2B5EF4-FFF2-40B4-BE49-F238E27FC236}">
                    <a16:creationId xmlns:a16="http://schemas.microsoft.com/office/drawing/2014/main" id="{F5BD19CF-5061-5343-8E82-847B9F1BD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5" y="3027"/>
                <a:ext cx="21" cy="51"/>
              </a:xfrm>
              <a:custGeom>
                <a:avLst/>
                <a:gdLst>
                  <a:gd name="T0" fmla="*/ 5 w 24"/>
                  <a:gd name="T1" fmla="*/ 4 h 59"/>
                  <a:gd name="T2" fmla="*/ 2 w 24"/>
                  <a:gd name="T3" fmla="*/ 14 h 59"/>
                  <a:gd name="T4" fmla="*/ 12 w 24"/>
                  <a:gd name="T5" fmla="*/ 22 h 59"/>
                  <a:gd name="T6" fmla="*/ 3 w 24"/>
                  <a:gd name="T7" fmla="*/ 20 h 59"/>
                  <a:gd name="T8" fmla="*/ 9 w 24"/>
                  <a:gd name="T9" fmla="*/ 41 h 59"/>
                  <a:gd name="T10" fmla="*/ 5 w 24"/>
                  <a:gd name="T11" fmla="*/ 40 h 59"/>
                  <a:gd name="T12" fmla="*/ 15 w 24"/>
                  <a:gd name="T13" fmla="*/ 48 h 59"/>
                  <a:gd name="T14" fmla="*/ 4 w 24"/>
                  <a:gd name="T15" fmla="*/ 48 h 59"/>
                  <a:gd name="T16" fmla="*/ 3 w 24"/>
                  <a:gd name="T17" fmla="*/ 47 h 59"/>
                  <a:gd name="T18" fmla="*/ 6 w 24"/>
                  <a:gd name="T19" fmla="*/ 58 h 59"/>
                  <a:gd name="T20" fmla="*/ 13 w 24"/>
                  <a:gd name="T21" fmla="*/ 59 h 59"/>
                  <a:gd name="T22" fmla="*/ 18 w 24"/>
                  <a:gd name="T23" fmla="*/ 59 h 59"/>
                  <a:gd name="T24" fmla="*/ 14 w 24"/>
                  <a:gd name="T25" fmla="*/ 52 h 59"/>
                  <a:gd name="T26" fmla="*/ 18 w 24"/>
                  <a:gd name="T27" fmla="*/ 51 h 59"/>
                  <a:gd name="T28" fmla="*/ 15 w 24"/>
                  <a:gd name="T29" fmla="*/ 49 h 59"/>
                  <a:gd name="T30" fmla="*/ 19 w 24"/>
                  <a:gd name="T31" fmla="*/ 48 h 59"/>
                  <a:gd name="T32" fmla="*/ 16 w 24"/>
                  <a:gd name="T33" fmla="*/ 43 h 59"/>
                  <a:gd name="T34" fmla="*/ 17 w 24"/>
                  <a:gd name="T35" fmla="*/ 43 h 59"/>
                  <a:gd name="T36" fmla="*/ 12 w 24"/>
                  <a:gd name="T37" fmla="*/ 40 h 59"/>
                  <a:gd name="T38" fmla="*/ 17 w 24"/>
                  <a:gd name="T39" fmla="*/ 38 h 59"/>
                  <a:gd name="T40" fmla="*/ 14 w 24"/>
                  <a:gd name="T41" fmla="*/ 38 h 59"/>
                  <a:gd name="T42" fmla="*/ 20 w 24"/>
                  <a:gd name="T43" fmla="*/ 25 h 59"/>
                  <a:gd name="T44" fmla="*/ 16 w 24"/>
                  <a:gd name="T45" fmla="*/ 25 h 59"/>
                  <a:gd name="T46" fmla="*/ 19 w 24"/>
                  <a:gd name="T47" fmla="*/ 30 h 59"/>
                  <a:gd name="T48" fmla="*/ 9 w 24"/>
                  <a:gd name="T49" fmla="*/ 29 h 59"/>
                  <a:gd name="T50" fmla="*/ 18 w 24"/>
                  <a:gd name="T51" fmla="*/ 22 h 59"/>
                  <a:gd name="T52" fmla="*/ 16 w 24"/>
                  <a:gd name="T53" fmla="*/ 13 h 59"/>
                  <a:gd name="T54" fmla="*/ 17 w 24"/>
                  <a:gd name="T55" fmla="*/ 13 h 59"/>
                  <a:gd name="T56" fmla="*/ 14 w 24"/>
                  <a:gd name="T57" fmla="*/ 6 h 59"/>
                  <a:gd name="T58" fmla="*/ 13 w 24"/>
                  <a:gd name="T59" fmla="*/ 8 h 59"/>
                  <a:gd name="T60" fmla="*/ 10 w 24"/>
                  <a:gd name="T61" fmla="*/ 6 h 59"/>
                  <a:gd name="T62" fmla="*/ 12 w 24"/>
                  <a:gd name="T63" fmla="*/ 6 h 59"/>
                  <a:gd name="T64" fmla="*/ 6 w 24"/>
                  <a:gd name="T65" fmla="*/ 0 h 59"/>
                  <a:gd name="T66" fmla="*/ 10 w 24"/>
                  <a:gd name="T67" fmla="*/ 7 h 59"/>
                  <a:gd name="T68" fmla="*/ 5 w 24"/>
                  <a:gd name="T69" fmla="*/ 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59">
                    <a:moveTo>
                      <a:pt x="5" y="4"/>
                    </a:moveTo>
                    <a:cubicBezTo>
                      <a:pt x="0" y="6"/>
                      <a:pt x="3" y="11"/>
                      <a:pt x="2" y="14"/>
                    </a:cubicBezTo>
                    <a:cubicBezTo>
                      <a:pt x="4" y="21"/>
                      <a:pt x="12" y="15"/>
                      <a:pt x="1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6"/>
                      <a:pt x="1" y="35"/>
                      <a:pt x="9" y="41"/>
                    </a:cubicBezTo>
                    <a:cubicBezTo>
                      <a:pt x="8" y="41"/>
                      <a:pt x="7" y="42"/>
                      <a:pt x="5" y="40"/>
                    </a:cubicBezTo>
                    <a:cubicBezTo>
                      <a:pt x="6" y="45"/>
                      <a:pt x="18" y="43"/>
                      <a:pt x="15" y="48"/>
                    </a:cubicBezTo>
                    <a:cubicBezTo>
                      <a:pt x="10" y="43"/>
                      <a:pt x="10" y="50"/>
                      <a:pt x="4" y="48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" y="51"/>
                      <a:pt x="7" y="56"/>
                      <a:pt x="6" y="58"/>
                    </a:cubicBezTo>
                    <a:cubicBezTo>
                      <a:pt x="9" y="58"/>
                      <a:pt x="12" y="56"/>
                      <a:pt x="13" y="59"/>
                    </a:cubicBezTo>
                    <a:cubicBezTo>
                      <a:pt x="13" y="58"/>
                      <a:pt x="16" y="59"/>
                      <a:pt x="18" y="59"/>
                    </a:cubicBezTo>
                    <a:cubicBezTo>
                      <a:pt x="16" y="55"/>
                      <a:pt x="17" y="54"/>
                      <a:pt x="14" y="52"/>
                    </a:cubicBezTo>
                    <a:cubicBezTo>
                      <a:pt x="17" y="50"/>
                      <a:pt x="15" y="53"/>
                      <a:pt x="18" y="51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6" y="47"/>
                      <a:pt x="19" y="51"/>
                      <a:pt x="19" y="48"/>
                    </a:cubicBezTo>
                    <a:cubicBezTo>
                      <a:pt x="17" y="47"/>
                      <a:pt x="16" y="45"/>
                      <a:pt x="16" y="43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6" y="42"/>
                      <a:pt x="17" y="39"/>
                      <a:pt x="12" y="40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5" y="33"/>
                      <a:pt x="24" y="32"/>
                      <a:pt x="20" y="25"/>
                    </a:cubicBezTo>
                    <a:cubicBezTo>
                      <a:pt x="18" y="27"/>
                      <a:pt x="17" y="26"/>
                      <a:pt x="16" y="25"/>
                    </a:cubicBezTo>
                    <a:cubicBezTo>
                      <a:pt x="13" y="27"/>
                      <a:pt x="18" y="28"/>
                      <a:pt x="19" y="30"/>
                    </a:cubicBezTo>
                    <a:cubicBezTo>
                      <a:pt x="15" y="31"/>
                      <a:pt x="11" y="26"/>
                      <a:pt x="9" y="29"/>
                    </a:cubicBezTo>
                    <a:cubicBezTo>
                      <a:pt x="13" y="26"/>
                      <a:pt x="9" y="23"/>
                      <a:pt x="18" y="22"/>
                    </a:cubicBezTo>
                    <a:cubicBezTo>
                      <a:pt x="18" y="18"/>
                      <a:pt x="14" y="17"/>
                      <a:pt x="16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2" y="12"/>
                      <a:pt x="20" y="10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0" y="8"/>
                      <a:pt x="10" y="7"/>
                      <a:pt x="10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8" y="5"/>
                      <a:pt x="7" y="1"/>
                      <a:pt x="6" y="0"/>
                    </a:cubicBezTo>
                    <a:cubicBezTo>
                      <a:pt x="5" y="2"/>
                      <a:pt x="9" y="4"/>
                      <a:pt x="10" y="7"/>
                    </a:cubicBezTo>
                    <a:cubicBezTo>
                      <a:pt x="7" y="5"/>
                      <a:pt x="4" y="6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4" name="Freeform 955">
                <a:extLst>
                  <a:ext uri="{FF2B5EF4-FFF2-40B4-BE49-F238E27FC236}">
                    <a16:creationId xmlns:a16="http://schemas.microsoft.com/office/drawing/2014/main" id="{9482A05F-A99A-B341-8A93-DE1F04050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3064"/>
                <a:ext cx="1" cy="1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5" name="Freeform 956">
                <a:extLst>
                  <a:ext uri="{FF2B5EF4-FFF2-40B4-BE49-F238E27FC236}">
                    <a16:creationId xmlns:a16="http://schemas.microsoft.com/office/drawing/2014/main" id="{CD088AC9-D4A5-2441-888C-DE71A1A45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2985"/>
                <a:ext cx="24" cy="41"/>
              </a:xfrm>
              <a:custGeom>
                <a:avLst/>
                <a:gdLst>
                  <a:gd name="T0" fmla="*/ 14 w 28"/>
                  <a:gd name="T1" fmla="*/ 34 h 47"/>
                  <a:gd name="T2" fmla="*/ 20 w 28"/>
                  <a:gd name="T3" fmla="*/ 33 h 47"/>
                  <a:gd name="T4" fmla="*/ 9 w 28"/>
                  <a:gd name="T5" fmla="*/ 33 h 47"/>
                  <a:gd name="T6" fmla="*/ 8 w 28"/>
                  <a:gd name="T7" fmla="*/ 28 h 47"/>
                  <a:gd name="T8" fmla="*/ 17 w 28"/>
                  <a:gd name="T9" fmla="*/ 28 h 47"/>
                  <a:gd name="T10" fmla="*/ 18 w 28"/>
                  <a:gd name="T11" fmla="*/ 23 h 47"/>
                  <a:gd name="T12" fmla="*/ 12 w 28"/>
                  <a:gd name="T13" fmla="*/ 23 h 47"/>
                  <a:gd name="T14" fmla="*/ 9 w 28"/>
                  <a:gd name="T15" fmla="*/ 17 h 47"/>
                  <a:gd name="T16" fmla="*/ 11 w 28"/>
                  <a:gd name="T17" fmla="*/ 20 h 47"/>
                  <a:gd name="T18" fmla="*/ 18 w 28"/>
                  <a:gd name="T19" fmla="*/ 17 h 47"/>
                  <a:gd name="T20" fmla="*/ 2 w 28"/>
                  <a:gd name="T21" fmla="*/ 4 h 47"/>
                  <a:gd name="T22" fmla="*/ 3 w 28"/>
                  <a:gd name="T23" fmla="*/ 8 h 47"/>
                  <a:gd name="T24" fmla="*/ 10 w 28"/>
                  <a:gd name="T25" fmla="*/ 8 h 47"/>
                  <a:gd name="T26" fmla="*/ 8 w 28"/>
                  <a:gd name="T27" fmla="*/ 12 h 47"/>
                  <a:gd name="T28" fmla="*/ 4 w 28"/>
                  <a:gd name="T29" fmla="*/ 9 h 47"/>
                  <a:gd name="T30" fmla="*/ 4 w 28"/>
                  <a:gd name="T31" fmla="*/ 40 h 47"/>
                  <a:gd name="T32" fmla="*/ 4 w 28"/>
                  <a:gd name="T33" fmla="*/ 36 h 47"/>
                  <a:gd name="T34" fmla="*/ 8 w 28"/>
                  <a:gd name="T35" fmla="*/ 40 h 47"/>
                  <a:gd name="T36" fmla="*/ 15 w 28"/>
                  <a:gd name="T37" fmla="*/ 38 h 47"/>
                  <a:gd name="T38" fmla="*/ 13 w 28"/>
                  <a:gd name="T39" fmla="*/ 40 h 47"/>
                  <a:gd name="T40" fmla="*/ 20 w 28"/>
                  <a:gd name="T41" fmla="*/ 40 h 47"/>
                  <a:gd name="T42" fmla="*/ 23 w 28"/>
                  <a:gd name="T43" fmla="*/ 47 h 47"/>
                  <a:gd name="T44" fmla="*/ 23 w 28"/>
                  <a:gd name="T45" fmla="*/ 36 h 47"/>
                  <a:gd name="T46" fmla="*/ 14 w 28"/>
                  <a:gd name="T47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7">
                    <a:moveTo>
                      <a:pt x="14" y="34"/>
                    </a:moveTo>
                    <a:cubicBezTo>
                      <a:pt x="15" y="32"/>
                      <a:pt x="18" y="35"/>
                      <a:pt x="20" y="33"/>
                    </a:cubicBezTo>
                    <a:cubicBezTo>
                      <a:pt x="17" y="30"/>
                      <a:pt x="14" y="35"/>
                      <a:pt x="9" y="33"/>
                    </a:cubicBezTo>
                    <a:cubicBezTo>
                      <a:pt x="12" y="31"/>
                      <a:pt x="8" y="29"/>
                      <a:pt x="8" y="28"/>
                    </a:cubicBezTo>
                    <a:cubicBezTo>
                      <a:pt x="10" y="29"/>
                      <a:pt x="16" y="28"/>
                      <a:pt x="17" y="28"/>
                    </a:cubicBezTo>
                    <a:cubicBezTo>
                      <a:pt x="15" y="27"/>
                      <a:pt x="18" y="25"/>
                      <a:pt x="18" y="23"/>
                    </a:cubicBezTo>
                    <a:cubicBezTo>
                      <a:pt x="15" y="27"/>
                      <a:pt x="16" y="20"/>
                      <a:pt x="12" y="23"/>
                    </a:cubicBezTo>
                    <a:cubicBezTo>
                      <a:pt x="9" y="23"/>
                      <a:pt x="7" y="19"/>
                      <a:pt x="9" y="17"/>
                    </a:cubicBezTo>
                    <a:cubicBezTo>
                      <a:pt x="12" y="18"/>
                      <a:pt x="11" y="19"/>
                      <a:pt x="11" y="20"/>
                    </a:cubicBezTo>
                    <a:cubicBezTo>
                      <a:pt x="16" y="21"/>
                      <a:pt x="14" y="17"/>
                      <a:pt x="18" y="17"/>
                    </a:cubicBezTo>
                    <a:cubicBezTo>
                      <a:pt x="12" y="13"/>
                      <a:pt x="12" y="0"/>
                      <a:pt x="2" y="4"/>
                    </a:cubicBezTo>
                    <a:cubicBezTo>
                      <a:pt x="0" y="5"/>
                      <a:pt x="3" y="6"/>
                      <a:pt x="3" y="8"/>
                    </a:cubicBezTo>
                    <a:cubicBezTo>
                      <a:pt x="5" y="4"/>
                      <a:pt x="8" y="8"/>
                      <a:pt x="10" y="8"/>
                    </a:cubicBezTo>
                    <a:cubicBezTo>
                      <a:pt x="9" y="10"/>
                      <a:pt x="12" y="13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3" y="30"/>
                      <a:pt x="4" y="40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7" y="36"/>
                      <a:pt x="7" y="38"/>
                      <a:pt x="8" y="40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9"/>
                      <a:pt x="16" y="40"/>
                      <a:pt x="13" y="40"/>
                    </a:cubicBezTo>
                    <a:cubicBezTo>
                      <a:pt x="16" y="42"/>
                      <a:pt x="18" y="41"/>
                      <a:pt x="20" y="40"/>
                    </a:cubicBezTo>
                    <a:cubicBezTo>
                      <a:pt x="21" y="44"/>
                      <a:pt x="18" y="44"/>
                      <a:pt x="23" y="47"/>
                    </a:cubicBezTo>
                    <a:cubicBezTo>
                      <a:pt x="28" y="41"/>
                      <a:pt x="18" y="42"/>
                      <a:pt x="23" y="36"/>
                    </a:cubicBez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6" name="Freeform 957">
                <a:extLst>
                  <a:ext uri="{FF2B5EF4-FFF2-40B4-BE49-F238E27FC236}">
                    <a16:creationId xmlns:a16="http://schemas.microsoft.com/office/drawing/2014/main" id="{9286E611-589B-B044-B9CF-84978CBEC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3024"/>
                <a:ext cx="4" cy="2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0 h 2"/>
                  <a:gd name="T4" fmla="*/ 2 w 4"/>
                  <a:gd name="T5" fmla="*/ 2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7" name="Freeform 958">
                <a:extLst>
                  <a:ext uri="{FF2B5EF4-FFF2-40B4-BE49-F238E27FC236}">
                    <a16:creationId xmlns:a16="http://schemas.microsoft.com/office/drawing/2014/main" id="{7B3DAD9B-CE2E-794D-80E6-2570F62B8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3022"/>
                <a:ext cx="4" cy="1"/>
              </a:xfrm>
              <a:custGeom>
                <a:avLst/>
                <a:gdLst>
                  <a:gd name="T0" fmla="*/ 0 w 5"/>
                  <a:gd name="T1" fmla="*/ 1 h 2"/>
                  <a:gd name="T2" fmla="*/ 4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8" name="Freeform 959">
                <a:extLst>
                  <a:ext uri="{FF2B5EF4-FFF2-40B4-BE49-F238E27FC236}">
                    <a16:creationId xmlns:a16="http://schemas.microsoft.com/office/drawing/2014/main" id="{3C05F2B1-B945-DE4C-8D8F-48A56EC9A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" y="2994"/>
                <a:ext cx="2" cy="3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0 w 2"/>
                  <a:gd name="T5" fmla="*/ 2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9" name="Freeform 960">
                <a:extLst>
                  <a:ext uri="{FF2B5EF4-FFF2-40B4-BE49-F238E27FC236}">
                    <a16:creationId xmlns:a16="http://schemas.microsoft.com/office/drawing/2014/main" id="{348FE963-64B9-A440-9C7B-817C42559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5" y="2977"/>
                <a:ext cx="11" cy="12"/>
              </a:xfrm>
              <a:custGeom>
                <a:avLst/>
                <a:gdLst>
                  <a:gd name="T0" fmla="*/ 0 w 13"/>
                  <a:gd name="T1" fmla="*/ 0 h 14"/>
                  <a:gd name="T2" fmla="*/ 0 w 13"/>
                  <a:gd name="T3" fmla="*/ 12 h 14"/>
                  <a:gd name="T4" fmla="*/ 12 w 13"/>
                  <a:gd name="T5" fmla="*/ 12 h 14"/>
                  <a:gd name="T6" fmla="*/ 4 w 13"/>
                  <a:gd name="T7" fmla="*/ 7 h 14"/>
                  <a:gd name="T8" fmla="*/ 4 w 13"/>
                  <a:gd name="T9" fmla="*/ 1 h 14"/>
                  <a:gd name="T10" fmla="*/ 0 w 13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0" y="0"/>
                    </a:moveTo>
                    <a:cubicBezTo>
                      <a:pt x="0" y="5"/>
                      <a:pt x="3" y="7"/>
                      <a:pt x="0" y="12"/>
                    </a:cubicBezTo>
                    <a:cubicBezTo>
                      <a:pt x="4" y="14"/>
                      <a:pt x="8" y="11"/>
                      <a:pt x="12" y="12"/>
                    </a:cubicBezTo>
                    <a:cubicBezTo>
                      <a:pt x="13" y="10"/>
                      <a:pt x="5" y="10"/>
                      <a:pt x="4" y="7"/>
                    </a:cubicBezTo>
                    <a:cubicBezTo>
                      <a:pt x="8" y="6"/>
                      <a:pt x="3" y="3"/>
                      <a:pt x="4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0" name="Freeform 961">
                <a:extLst>
                  <a:ext uri="{FF2B5EF4-FFF2-40B4-BE49-F238E27FC236}">
                    <a16:creationId xmlns:a16="http://schemas.microsoft.com/office/drawing/2014/main" id="{D128260D-F0E1-C94E-B2C6-CC6FF478E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7" y="2884"/>
                <a:ext cx="19" cy="97"/>
              </a:xfrm>
              <a:custGeom>
                <a:avLst/>
                <a:gdLst>
                  <a:gd name="T0" fmla="*/ 12 w 22"/>
                  <a:gd name="T1" fmla="*/ 93 h 113"/>
                  <a:gd name="T2" fmla="*/ 11 w 22"/>
                  <a:gd name="T3" fmla="*/ 87 h 113"/>
                  <a:gd name="T4" fmla="*/ 14 w 22"/>
                  <a:gd name="T5" fmla="*/ 90 h 113"/>
                  <a:gd name="T6" fmla="*/ 17 w 22"/>
                  <a:gd name="T7" fmla="*/ 86 h 113"/>
                  <a:gd name="T8" fmla="*/ 14 w 22"/>
                  <a:gd name="T9" fmla="*/ 86 h 113"/>
                  <a:gd name="T10" fmla="*/ 13 w 22"/>
                  <a:gd name="T11" fmla="*/ 76 h 113"/>
                  <a:gd name="T12" fmla="*/ 8 w 22"/>
                  <a:gd name="T13" fmla="*/ 74 h 113"/>
                  <a:gd name="T14" fmla="*/ 16 w 22"/>
                  <a:gd name="T15" fmla="*/ 67 h 113"/>
                  <a:gd name="T16" fmla="*/ 5 w 22"/>
                  <a:gd name="T17" fmla="*/ 68 h 113"/>
                  <a:gd name="T18" fmla="*/ 9 w 22"/>
                  <a:gd name="T19" fmla="*/ 57 h 113"/>
                  <a:gd name="T20" fmla="*/ 10 w 22"/>
                  <a:gd name="T21" fmla="*/ 59 h 113"/>
                  <a:gd name="T22" fmla="*/ 10 w 22"/>
                  <a:gd name="T23" fmla="*/ 53 h 113"/>
                  <a:gd name="T24" fmla="*/ 15 w 22"/>
                  <a:gd name="T25" fmla="*/ 53 h 113"/>
                  <a:gd name="T26" fmla="*/ 15 w 22"/>
                  <a:gd name="T27" fmla="*/ 44 h 113"/>
                  <a:gd name="T28" fmla="*/ 18 w 22"/>
                  <a:gd name="T29" fmla="*/ 45 h 113"/>
                  <a:gd name="T30" fmla="*/ 14 w 22"/>
                  <a:gd name="T31" fmla="*/ 27 h 113"/>
                  <a:gd name="T32" fmla="*/ 17 w 22"/>
                  <a:gd name="T33" fmla="*/ 25 h 113"/>
                  <a:gd name="T34" fmla="*/ 8 w 22"/>
                  <a:gd name="T35" fmla="*/ 26 h 113"/>
                  <a:gd name="T36" fmla="*/ 9 w 22"/>
                  <a:gd name="T37" fmla="*/ 19 h 113"/>
                  <a:gd name="T38" fmla="*/ 15 w 22"/>
                  <a:gd name="T39" fmla="*/ 21 h 113"/>
                  <a:gd name="T40" fmla="*/ 12 w 22"/>
                  <a:gd name="T41" fmla="*/ 17 h 113"/>
                  <a:gd name="T42" fmla="*/ 18 w 22"/>
                  <a:gd name="T43" fmla="*/ 14 h 113"/>
                  <a:gd name="T44" fmla="*/ 9 w 22"/>
                  <a:gd name="T45" fmla="*/ 6 h 113"/>
                  <a:gd name="T46" fmla="*/ 11 w 22"/>
                  <a:gd name="T47" fmla="*/ 2 h 113"/>
                  <a:gd name="T48" fmla="*/ 2 w 22"/>
                  <a:gd name="T49" fmla="*/ 5 h 113"/>
                  <a:gd name="T50" fmla="*/ 3 w 22"/>
                  <a:gd name="T51" fmla="*/ 30 h 113"/>
                  <a:gd name="T52" fmla="*/ 8 w 22"/>
                  <a:gd name="T53" fmla="*/ 36 h 113"/>
                  <a:gd name="T54" fmla="*/ 2 w 22"/>
                  <a:gd name="T55" fmla="*/ 37 h 113"/>
                  <a:gd name="T56" fmla="*/ 8 w 22"/>
                  <a:gd name="T57" fmla="*/ 37 h 113"/>
                  <a:gd name="T58" fmla="*/ 2 w 22"/>
                  <a:gd name="T59" fmla="*/ 41 h 113"/>
                  <a:gd name="T60" fmla="*/ 8 w 22"/>
                  <a:gd name="T61" fmla="*/ 44 h 113"/>
                  <a:gd name="T62" fmla="*/ 0 w 22"/>
                  <a:gd name="T63" fmla="*/ 46 h 113"/>
                  <a:gd name="T64" fmla="*/ 2 w 22"/>
                  <a:gd name="T65" fmla="*/ 86 h 113"/>
                  <a:gd name="T66" fmla="*/ 7 w 22"/>
                  <a:gd name="T67" fmla="*/ 85 h 113"/>
                  <a:gd name="T68" fmla="*/ 7 w 22"/>
                  <a:gd name="T69" fmla="*/ 100 h 113"/>
                  <a:gd name="T70" fmla="*/ 11 w 22"/>
                  <a:gd name="T71" fmla="*/ 102 h 113"/>
                  <a:gd name="T72" fmla="*/ 1 w 22"/>
                  <a:gd name="T73" fmla="*/ 102 h 113"/>
                  <a:gd name="T74" fmla="*/ 2 w 22"/>
                  <a:gd name="T75" fmla="*/ 107 h 113"/>
                  <a:gd name="T76" fmla="*/ 4 w 22"/>
                  <a:gd name="T77" fmla="*/ 104 h 113"/>
                  <a:gd name="T78" fmla="*/ 2 w 22"/>
                  <a:gd name="T79" fmla="*/ 109 h 113"/>
                  <a:gd name="T80" fmla="*/ 14 w 22"/>
                  <a:gd name="T81" fmla="*/ 105 h 113"/>
                  <a:gd name="T82" fmla="*/ 19 w 22"/>
                  <a:gd name="T83" fmla="*/ 93 h 113"/>
                  <a:gd name="T84" fmla="*/ 12 w 22"/>
                  <a:gd name="T85" fmla="*/ 9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3">
                    <a:moveTo>
                      <a:pt x="12" y="93"/>
                    </a:moveTo>
                    <a:cubicBezTo>
                      <a:pt x="12" y="91"/>
                      <a:pt x="9" y="89"/>
                      <a:pt x="11" y="87"/>
                    </a:cubicBezTo>
                    <a:cubicBezTo>
                      <a:pt x="14" y="88"/>
                      <a:pt x="14" y="89"/>
                      <a:pt x="14" y="90"/>
                    </a:cubicBezTo>
                    <a:cubicBezTo>
                      <a:pt x="19" y="89"/>
                      <a:pt x="13" y="88"/>
                      <a:pt x="17" y="86"/>
                    </a:cubicBezTo>
                    <a:cubicBezTo>
                      <a:pt x="16" y="86"/>
                      <a:pt x="15" y="87"/>
                      <a:pt x="14" y="86"/>
                    </a:cubicBezTo>
                    <a:cubicBezTo>
                      <a:pt x="15" y="80"/>
                      <a:pt x="10" y="83"/>
                      <a:pt x="13" y="76"/>
                    </a:cubicBezTo>
                    <a:cubicBezTo>
                      <a:pt x="11" y="74"/>
                      <a:pt x="11" y="73"/>
                      <a:pt x="8" y="74"/>
                    </a:cubicBezTo>
                    <a:cubicBezTo>
                      <a:pt x="13" y="70"/>
                      <a:pt x="12" y="72"/>
                      <a:pt x="16" y="67"/>
                    </a:cubicBezTo>
                    <a:cubicBezTo>
                      <a:pt x="14" y="67"/>
                      <a:pt x="10" y="68"/>
                      <a:pt x="5" y="68"/>
                    </a:cubicBezTo>
                    <a:cubicBezTo>
                      <a:pt x="12" y="61"/>
                      <a:pt x="5" y="61"/>
                      <a:pt x="9" y="57"/>
                    </a:cubicBezTo>
                    <a:cubicBezTo>
                      <a:pt x="9" y="57"/>
                      <a:pt x="11" y="58"/>
                      <a:pt x="10" y="59"/>
                    </a:cubicBezTo>
                    <a:cubicBezTo>
                      <a:pt x="16" y="59"/>
                      <a:pt x="9" y="55"/>
                      <a:pt x="10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1"/>
                      <a:pt x="11" y="47"/>
                      <a:pt x="15" y="44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4" y="39"/>
                      <a:pt x="16" y="32"/>
                      <a:pt x="14" y="27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4" y="18"/>
                      <a:pt x="15" y="31"/>
                      <a:pt x="8" y="26"/>
                    </a:cubicBezTo>
                    <a:cubicBezTo>
                      <a:pt x="17" y="26"/>
                      <a:pt x="5" y="23"/>
                      <a:pt x="9" y="19"/>
                    </a:cubicBezTo>
                    <a:cubicBezTo>
                      <a:pt x="12" y="17"/>
                      <a:pt x="11" y="23"/>
                      <a:pt x="15" y="21"/>
                    </a:cubicBezTo>
                    <a:cubicBezTo>
                      <a:pt x="10" y="20"/>
                      <a:pt x="13" y="19"/>
                      <a:pt x="12" y="17"/>
                    </a:cubicBezTo>
                    <a:cubicBezTo>
                      <a:pt x="17" y="17"/>
                      <a:pt x="13" y="12"/>
                      <a:pt x="18" y="14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2" y="5"/>
                      <a:pt x="11" y="3"/>
                      <a:pt x="11" y="2"/>
                    </a:cubicBezTo>
                    <a:cubicBezTo>
                      <a:pt x="11" y="5"/>
                      <a:pt x="4" y="0"/>
                      <a:pt x="2" y="5"/>
                    </a:cubicBezTo>
                    <a:cubicBezTo>
                      <a:pt x="4" y="11"/>
                      <a:pt x="6" y="22"/>
                      <a:pt x="3" y="30"/>
                    </a:cubicBezTo>
                    <a:cubicBezTo>
                      <a:pt x="9" y="31"/>
                      <a:pt x="3" y="35"/>
                      <a:pt x="8" y="36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3" y="43"/>
                      <a:pt x="6" y="36"/>
                      <a:pt x="8" y="37"/>
                    </a:cubicBezTo>
                    <a:cubicBezTo>
                      <a:pt x="9" y="40"/>
                      <a:pt x="5" y="42"/>
                      <a:pt x="2" y="41"/>
                    </a:cubicBezTo>
                    <a:cubicBezTo>
                      <a:pt x="2" y="45"/>
                      <a:pt x="4" y="42"/>
                      <a:pt x="8" y="44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2" y="58"/>
                      <a:pt x="7" y="73"/>
                      <a:pt x="2" y="86"/>
                    </a:cubicBezTo>
                    <a:cubicBezTo>
                      <a:pt x="7" y="85"/>
                      <a:pt x="7" y="85"/>
                      <a:pt x="7" y="85"/>
                    </a:cubicBezTo>
                    <a:cubicBezTo>
                      <a:pt x="4" y="91"/>
                      <a:pt x="16" y="95"/>
                      <a:pt x="7" y="100"/>
                    </a:cubicBezTo>
                    <a:cubicBezTo>
                      <a:pt x="11" y="102"/>
                      <a:pt x="11" y="102"/>
                      <a:pt x="11" y="102"/>
                    </a:cubicBezTo>
                    <a:cubicBezTo>
                      <a:pt x="9" y="101"/>
                      <a:pt x="4" y="103"/>
                      <a:pt x="1" y="102"/>
                    </a:cubicBezTo>
                    <a:cubicBezTo>
                      <a:pt x="2" y="103"/>
                      <a:pt x="1" y="105"/>
                      <a:pt x="2" y="107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8" y="106"/>
                      <a:pt x="6" y="108"/>
                      <a:pt x="2" y="109"/>
                    </a:cubicBezTo>
                    <a:cubicBezTo>
                      <a:pt x="7" y="113"/>
                      <a:pt x="10" y="106"/>
                      <a:pt x="14" y="105"/>
                    </a:cubicBezTo>
                    <a:cubicBezTo>
                      <a:pt x="6" y="99"/>
                      <a:pt x="22" y="99"/>
                      <a:pt x="19" y="93"/>
                    </a:cubicBezTo>
                    <a:cubicBezTo>
                      <a:pt x="16" y="89"/>
                      <a:pt x="14" y="93"/>
                      <a:pt x="12" y="9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1" name="Freeform 962">
                <a:extLst>
                  <a:ext uri="{FF2B5EF4-FFF2-40B4-BE49-F238E27FC236}">
                    <a16:creationId xmlns:a16="http://schemas.microsoft.com/office/drawing/2014/main" id="{A12B5F4A-B5F5-4C4F-9DBA-88184AD8C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7" y="297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2" name="Freeform 963">
                <a:extLst>
                  <a:ext uri="{FF2B5EF4-FFF2-40B4-BE49-F238E27FC236}">
                    <a16:creationId xmlns:a16="http://schemas.microsoft.com/office/drawing/2014/main" id="{555D27DD-7AD8-8C48-A5FE-5CF896E24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" y="2883"/>
                <a:ext cx="2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3" name="Rectangle 964">
                <a:extLst>
                  <a:ext uri="{FF2B5EF4-FFF2-40B4-BE49-F238E27FC236}">
                    <a16:creationId xmlns:a16="http://schemas.microsoft.com/office/drawing/2014/main" id="{6062BF6B-4B60-F44A-81A5-C96D19AD3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8" y="297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4" name="Freeform 965">
                <a:extLst>
                  <a:ext uri="{FF2B5EF4-FFF2-40B4-BE49-F238E27FC236}">
                    <a16:creationId xmlns:a16="http://schemas.microsoft.com/office/drawing/2014/main" id="{55D7EE3E-718D-0C49-A125-7044C6A8E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2978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5" name="Freeform 966">
                <a:extLst>
                  <a:ext uri="{FF2B5EF4-FFF2-40B4-BE49-F238E27FC236}">
                    <a16:creationId xmlns:a16="http://schemas.microsoft.com/office/drawing/2014/main" id="{E039311C-CCCB-154A-8122-EDA10D867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287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6" name="Freeform 967">
                <a:extLst>
                  <a:ext uri="{FF2B5EF4-FFF2-40B4-BE49-F238E27FC236}">
                    <a16:creationId xmlns:a16="http://schemas.microsoft.com/office/drawing/2014/main" id="{60219CFC-023E-3D4C-A5E1-6B1A684F9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282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7" name="Freeform 968">
                <a:extLst>
                  <a:ext uri="{FF2B5EF4-FFF2-40B4-BE49-F238E27FC236}">
                    <a16:creationId xmlns:a16="http://schemas.microsoft.com/office/drawing/2014/main" id="{92E41C02-FF38-D74E-8FEE-4976E52B1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7" y="2716"/>
                <a:ext cx="28" cy="166"/>
              </a:xfrm>
              <a:custGeom>
                <a:avLst/>
                <a:gdLst>
                  <a:gd name="T0" fmla="*/ 17 w 32"/>
                  <a:gd name="T1" fmla="*/ 7 h 192"/>
                  <a:gd name="T2" fmla="*/ 10 w 32"/>
                  <a:gd name="T3" fmla="*/ 3 h 192"/>
                  <a:gd name="T4" fmla="*/ 7 w 32"/>
                  <a:gd name="T5" fmla="*/ 10 h 192"/>
                  <a:gd name="T6" fmla="*/ 11 w 32"/>
                  <a:gd name="T7" fmla="*/ 20 h 192"/>
                  <a:gd name="T8" fmla="*/ 11 w 32"/>
                  <a:gd name="T9" fmla="*/ 42 h 192"/>
                  <a:gd name="T10" fmla="*/ 9 w 32"/>
                  <a:gd name="T11" fmla="*/ 56 h 192"/>
                  <a:gd name="T12" fmla="*/ 15 w 32"/>
                  <a:gd name="T13" fmla="*/ 74 h 192"/>
                  <a:gd name="T14" fmla="*/ 13 w 32"/>
                  <a:gd name="T15" fmla="*/ 78 h 192"/>
                  <a:gd name="T16" fmla="*/ 12 w 32"/>
                  <a:gd name="T17" fmla="*/ 89 h 192"/>
                  <a:gd name="T18" fmla="*/ 22 w 32"/>
                  <a:gd name="T19" fmla="*/ 93 h 192"/>
                  <a:gd name="T20" fmla="*/ 22 w 32"/>
                  <a:gd name="T21" fmla="*/ 103 h 192"/>
                  <a:gd name="T22" fmla="*/ 18 w 32"/>
                  <a:gd name="T23" fmla="*/ 110 h 192"/>
                  <a:gd name="T24" fmla="*/ 18 w 32"/>
                  <a:gd name="T25" fmla="*/ 123 h 192"/>
                  <a:gd name="T26" fmla="*/ 16 w 32"/>
                  <a:gd name="T27" fmla="*/ 136 h 192"/>
                  <a:gd name="T28" fmla="*/ 19 w 32"/>
                  <a:gd name="T29" fmla="*/ 147 h 192"/>
                  <a:gd name="T30" fmla="*/ 23 w 32"/>
                  <a:gd name="T31" fmla="*/ 155 h 192"/>
                  <a:gd name="T32" fmla="*/ 18 w 32"/>
                  <a:gd name="T33" fmla="*/ 157 h 192"/>
                  <a:gd name="T34" fmla="*/ 19 w 32"/>
                  <a:gd name="T35" fmla="*/ 165 h 192"/>
                  <a:gd name="T36" fmla="*/ 18 w 32"/>
                  <a:gd name="T37" fmla="*/ 191 h 192"/>
                  <a:gd name="T38" fmla="*/ 20 w 32"/>
                  <a:gd name="T39" fmla="*/ 178 h 192"/>
                  <a:gd name="T40" fmla="*/ 17 w 32"/>
                  <a:gd name="T41" fmla="*/ 175 h 192"/>
                  <a:gd name="T42" fmla="*/ 28 w 32"/>
                  <a:gd name="T43" fmla="*/ 172 h 192"/>
                  <a:gd name="T44" fmla="*/ 30 w 32"/>
                  <a:gd name="T45" fmla="*/ 169 h 192"/>
                  <a:gd name="T46" fmla="*/ 28 w 32"/>
                  <a:gd name="T47" fmla="*/ 160 h 192"/>
                  <a:gd name="T48" fmla="*/ 30 w 32"/>
                  <a:gd name="T49" fmla="*/ 152 h 192"/>
                  <a:gd name="T50" fmla="*/ 30 w 32"/>
                  <a:gd name="T51" fmla="*/ 139 h 192"/>
                  <a:gd name="T52" fmla="*/ 27 w 32"/>
                  <a:gd name="T53" fmla="*/ 129 h 192"/>
                  <a:gd name="T54" fmla="*/ 28 w 32"/>
                  <a:gd name="T55" fmla="*/ 129 h 192"/>
                  <a:gd name="T56" fmla="*/ 29 w 32"/>
                  <a:gd name="T57" fmla="*/ 126 h 192"/>
                  <a:gd name="T58" fmla="*/ 27 w 32"/>
                  <a:gd name="T59" fmla="*/ 117 h 192"/>
                  <a:gd name="T60" fmla="*/ 24 w 32"/>
                  <a:gd name="T61" fmla="*/ 109 h 192"/>
                  <a:gd name="T62" fmla="*/ 29 w 32"/>
                  <a:gd name="T63" fmla="*/ 106 h 192"/>
                  <a:gd name="T64" fmla="*/ 29 w 32"/>
                  <a:gd name="T65" fmla="*/ 95 h 192"/>
                  <a:gd name="T66" fmla="*/ 24 w 32"/>
                  <a:gd name="T67" fmla="*/ 91 h 192"/>
                  <a:gd name="T68" fmla="*/ 22 w 32"/>
                  <a:gd name="T69" fmla="*/ 78 h 192"/>
                  <a:gd name="T70" fmla="*/ 20 w 32"/>
                  <a:gd name="T71" fmla="*/ 60 h 192"/>
                  <a:gd name="T72" fmla="*/ 21 w 32"/>
                  <a:gd name="T73" fmla="*/ 55 h 192"/>
                  <a:gd name="T74" fmla="*/ 19 w 32"/>
                  <a:gd name="T75" fmla="*/ 35 h 192"/>
                  <a:gd name="T76" fmla="*/ 13 w 32"/>
                  <a:gd name="T77" fmla="*/ 44 h 192"/>
                  <a:gd name="T78" fmla="*/ 23 w 32"/>
                  <a:gd name="T79" fmla="*/ 3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192">
                    <a:moveTo>
                      <a:pt x="24" y="16"/>
                    </a:moveTo>
                    <a:cubicBezTo>
                      <a:pt x="22" y="13"/>
                      <a:pt x="21" y="9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5"/>
                      <a:pt x="15" y="0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6" y="8"/>
                      <a:pt x="9" y="7"/>
                      <a:pt x="7" y="10"/>
                    </a:cubicBezTo>
                    <a:cubicBezTo>
                      <a:pt x="8" y="14"/>
                      <a:pt x="17" y="16"/>
                      <a:pt x="15" y="19"/>
                    </a:cubicBezTo>
                    <a:cubicBezTo>
                      <a:pt x="15" y="20"/>
                      <a:pt x="13" y="20"/>
                      <a:pt x="11" y="20"/>
                    </a:cubicBezTo>
                    <a:cubicBezTo>
                      <a:pt x="10" y="23"/>
                      <a:pt x="17" y="24"/>
                      <a:pt x="18" y="27"/>
                    </a:cubicBezTo>
                    <a:cubicBezTo>
                      <a:pt x="0" y="27"/>
                      <a:pt x="23" y="37"/>
                      <a:pt x="11" y="42"/>
                    </a:cubicBezTo>
                    <a:cubicBezTo>
                      <a:pt x="13" y="45"/>
                      <a:pt x="11" y="49"/>
                      <a:pt x="15" y="53"/>
                    </a:cubicBezTo>
                    <a:cubicBezTo>
                      <a:pt x="10" y="51"/>
                      <a:pt x="14" y="57"/>
                      <a:pt x="9" y="56"/>
                    </a:cubicBezTo>
                    <a:cubicBezTo>
                      <a:pt x="20" y="57"/>
                      <a:pt x="5" y="67"/>
                      <a:pt x="18" y="68"/>
                    </a:cubicBezTo>
                    <a:cubicBezTo>
                      <a:pt x="14" y="73"/>
                      <a:pt x="18" y="68"/>
                      <a:pt x="15" y="74"/>
                    </a:cubicBezTo>
                    <a:cubicBezTo>
                      <a:pt x="14" y="74"/>
                      <a:pt x="14" y="73"/>
                      <a:pt x="14" y="73"/>
                    </a:cubicBezTo>
                    <a:cubicBezTo>
                      <a:pt x="11" y="75"/>
                      <a:pt x="19" y="76"/>
                      <a:pt x="13" y="78"/>
                    </a:cubicBezTo>
                    <a:cubicBezTo>
                      <a:pt x="12" y="83"/>
                      <a:pt x="17" y="79"/>
                      <a:pt x="20" y="82"/>
                    </a:cubicBezTo>
                    <a:cubicBezTo>
                      <a:pt x="19" y="87"/>
                      <a:pt x="17" y="86"/>
                      <a:pt x="12" y="89"/>
                    </a:cubicBezTo>
                    <a:cubicBezTo>
                      <a:pt x="18" y="89"/>
                      <a:pt x="15" y="92"/>
                      <a:pt x="18" y="95"/>
                    </a:cubicBezTo>
                    <a:cubicBezTo>
                      <a:pt x="18" y="94"/>
                      <a:pt x="20" y="91"/>
                      <a:pt x="22" y="93"/>
                    </a:cubicBezTo>
                    <a:cubicBezTo>
                      <a:pt x="21" y="99"/>
                      <a:pt x="26" y="98"/>
                      <a:pt x="28" y="103"/>
                    </a:cubicBezTo>
                    <a:cubicBezTo>
                      <a:pt x="21" y="106"/>
                      <a:pt x="27" y="98"/>
                      <a:pt x="22" y="103"/>
                    </a:cubicBezTo>
                    <a:cubicBezTo>
                      <a:pt x="19" y="99"/>
                      <a:pt x="19" y="96"/>
                      <a:pt x="14" y="95"/>
                    </a:cubicBezTo>
                    <a:cubicBezTo>
                      <a:pt x="14" y="99"/>
                      <a:pt x="15" y="105"/>
                      <a:pt x="18" y="110"/>
                    </a:cubicBezTo>
                    <a:cubicBezTo>
                      <a:pt x="17" y="113"/>
                      <a:pt x="15" y="109"/>
                      <a:pt x="14" y="111"/>
                    </a:cubicBezTo>
                    <a:cubicBezTo>
                      <a:pt x="11" y="116"/>
                      <a:pt x="21" y="119"/>
                      <a:pt x="18" y="123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9" y="125"/>
                      <a:pt x="14" y="131"/>
                      <a:pt x="16" y="136"/>
                    </a:cubicBezTo>
                    <a:cubicBezTo>
                      <a:pt x="18" y="135"/>
                      <a:pt x="19" y="135"/>
                      <a:pt x="20" y="136"/>
                    </a:cubicBezTo>
                    <a:cubicBezTo>
                      <a:pt x="11" y="136"/>
                      <a:pt x="25" y="142"/>
                      <a:pt x="19" y="147"/>
                    </a:cubicBezTo>
                    <a:cubicBezTo>
                      <a:pt x="24" y="147"/>
                      <a:pt x="27" y="151"/>
                      <a:pt x="28" y="154"/>
                    </a:cubicBezTo>
                    <a:cubicBezTo>
                      <a:pt x="26" y="155"/>
                      <a:pt x="24" y="155"/>
                      <a:pt x="23" y="155"/>
                    </a:cubicBezTo>
                    <a:cubicBezTo>
                      <a:pt x="26" y="150"/>
                      <a:pt x="17" y="150"/>
                      <a:pt x="14" y="147"/>
                    </a:cubicBezTo>
                    <a:cubicBezTo>
                      <a:pt x="17" y="150"/>
                      <a:pt x="14" y="155"/>
                      <a:pt x="18" y="157"/>
                    </a:cubicBezTo>
                    <a:cubicBezTo>
                      <a:pt x="14" y="156"/>
                      <a:pt x="14" y="156"/>
                      <a:pt x="14" y="156"/>
                    </a:cubicBezTo>
                    <a:cubicBezTo>
                      <a:pt x="13" y="161"/>
                      <a:pt x="24" y="160"/>
                      <a:pt x="19" y="165"/>
                    </a:cubicBezTo>
                    <a:cubicBezTo>
                      <a:pt x="16" y="164"/>
                      <a:pt x="16" y="164"/>
                      <a:pt x="16" y="164"/>
                    </a:cubicBezTo>
                    <a:cubicBezTo>
                      <a:pt x="17" y="173"/>
                      <a:pt x="11" y="184"/>
                      <a:pt x="18" y="191"/>
                    </a:cubicBezTo>
                    <a:cubicBezTo>
                      <a:pt x="21" y="192"/>
                      <a:pt x="27" y="188"/>
                      <a:pt x="29" y="188"/>
                    </a:cubicBezTo>
                    <a:cubicBezTo>
                      <a:pt x="27" y="184"/>
                      <a:pt x="22" y="181"/>
                      <a:pt x="20" y="178"/>
                    </a:cubicBezTo>
                    <a:cubicBezTo>
                      <a:pt x="25" y="178"/>
                      <a:pt x="25" y="178"/>
                      <a:pt x="25" y="178"/>
                    </a:cubicBezTo>
                    <a:cubicBezTo>
                      <a:pt x="21" y="177"/>
                      <a:pt x="19" y="173"/>
                      <a:pt x="17" y="175"/>
                    </a:cubicBezTo>
                    <a:cubicBezTo>
                      <a:pt x="14" y="173"/>
                      <a:pt x="21" y="173"/>
                      <a:pt x="18" y="170"/>
                    </a:cubicBezTo>
                    <a:cubicBezTo>
                      <a:pt x="23" y="170"/>
                      <a:pt x="24" y="172"/>
                      <a:pt x="28" y="172"/>
                    </a:cubicBezTo>
                    <a:cubicBezTo>
                      <a:pt x="26" y="170"/>
                      <a:pt x="26" y="170"/>
                      <a:pt x="26" y="170"/>
                    </a:cubicBezTo>
                    <a:cubicBezTo>
                      <a:pt x="28" y="171"/>
                      <a:pt x="28" y="168"/>
                      <a:pt x="30" y="169"/>
                    </a:cubicBezTo>
                    <a:cubicBezTo>
                      <a:pt x="23" y="164"/>
                      <a:pt x="32" y="162"/>
                      <a:pt x="29" y="157"/>
                    </a:cubicBezTo>
                    <a:cubicBezTo>
                      <a:pt x="28" y="160"/>
                      <a:pt x="28" y="160"/>
                      <a:pt x="28" y="160"/>
                    </a:cubicBezTo>
                    <a:cubicBezTo>
                      <a:pt x="25" y="160"/>
                      <a:pt x="26" y="158"/>
                      <a:pt x="25" y="157"/>
                    </a:cubicBezTo>
                    <a:cubicBezTo>
                      <a:pt x="29" y="155"/>
                      <a:pt x="28" y="154"/>
                      <a:pt x="30" y="152"/>
                    </a:cubicBezTo>
                    <a:cubicBezTo>
                      <a:pt x="28" y="149"/>
                      <a:pt x="22" y="148"/>
                      <a:pt x="23" y="145"/>
                    </a:cubicBezTo>
                    <a:cubicBezTo>
                      <a:pt x="28" y="146"/>
                      <a:pt x="25" y="140"/>
                      <a:pt x="30" y="139"/>
                    </a:cubicBezTo>
                    <a:cubicBezTo>
                      <a:pt x="25" y="139"/>
                      <a:pt x="28" y="133"/>
                      <a:pt x="25" y="133"/>
                    </a:cubicBezTo>
                    <a:cubicBezTo>
                      <a:pt x="24" y="131"/>
                      <a:pt x="24" y="129"/>
                      <a:pt x="27" y="129"/>
                    </a:cubicBezTo>
                    <a:cubicBezTo>
                      <a:pt x="28" y="130"/>
                      <a:pt x="28" y="130"/>
                      <a:pt x="28" y="130"/>
                    </a:cubicBezTo>
                    <a:cubicBezTo>
                      <a:pt x="28" y="129"/>
                      <a:pt x="28" y="129"/>
                      <a:pt x="28" y="129"/>
                    </a:cubicBezTo>
                    <a:cubicBezTo>
                      <a:pt x="30" y="129"/>
                      <a:pt x="30" y="129"/>
                      <a:pt x="30" y="129"/>
                    </a:cubicBezTo>
                    <a:cubicBezTo>
                      <a:pt x="30" y="127"/>
                      <a:pt x="26" y="127"/>
                      <a:pt x="29" y="126"/>
                    </a:cubicBezTo>
                    <a:cubicBezTo>
                      <a:pt x="30" y="126"/>
                      <a:pt x="30" y="127"/>
                      <a:pt x="31" y="127"/>
                    </a:cubicBezTo>
                    <a:cubicBezTo>
                      <a:pt x="31" y="123"/>
                      <a:pt x="22" y="121"/>
                      <a:pt x="27" y="117"/>
                    </a:cubicBezTo>
                    <a:cubicBezTo>
                      <a:pt x="25" y="117"/>
                      <a:pt x="24" y="112"/>
                      <a:pt x="18" y="113"/>
                    </a:cubicBezTo>
                    <a:cubicBezTo>
                      <a:pt x="20" y="112"/>
                      <a:pt x="25" y="112"/>
                      <a:pt x="24" y="109"/>
                    </a:cubicBezTo>
                    <a:cubicBezTo>
                      <a:pt x="19" y="107"/>
                      <a:pt x="26" y="105"/>
                      <a:pt x="23" y="103"/>
                    </a:cubicBezTo>
                    <a:cubicBezTo>
                      <a:pt x="28" y="106"/>
                      <a:pt x="24" y="103"/>
                      <a:pt x="29" y="106"/>
                    </a:cubicBezTo>
                    <a:cubicBezTo>
                      <a:pt x="31" y="103"/>
                      <a:pt x="25" y="100"/>
                      <a:pt x="26" y="96"/>
                    </a:cubicBezTo>
                    <a:cubicBezTo>
                      <a:pt x="29" y="95"/>
                      <a:pt x="29" y="95"/>
                      <a:pt x="29" y="95"/>
                    </a:cubicBezTo>
                    <a:cubicBezTo>
                      <a:pt x="28" y="94"/>
                      <a:pt x="24" y="92"/>
                      <a:pt x="28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6" y="88"/>
                      <a:pt x="25" y="85"/>
                      <a:pt x="29" y="82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9" y="74"/>
                      <a:pt x="23" y="68"/>
                      <a:pt x="17" y="64"/>
                    </a:cubicBezTo>
                    <a:cubicBezTo>
                      <a:pt x="17" y="63"/>
                      <a:pt x="18" y="60"/>
                      <a:pt x="20" y="60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23" y="60"/>
                      <a:pt x="26" y="57"/>
                      <a:pt x="21" y="55"/>
                    </a:cubicBezTo>
                    <a:cubicBezTo>
                      <a:pt x="19" y="53"/>
                      <a:pt x="25" y="54"/>
                      <a:pt x="26" y="52"/>
                    </a:cubicBezTo>
                    <a:cubicBezTo>
                      <a:pt x="18" y="47"/>
                      <a:pt x="31" y="37"/>
                      <a:pt x="19" y="35"/>
                    </a:cubicBezTo>
                    <a:cubicBezTo>
                      <a:pt x="19" y="37"/>
                      <a:pt x="17" y="41"/>
                      <a:pt x="17" y="45"/>
                    </a:cubicBezTo>
                    <a:cubicBezTo>
                      <a:pt x="16" y="44"/>
                      <a:pt x="14" y="45"/>
                      <a:pt x="13" y="44"/>
                    </a:cubicBezTo>
                    <a:cubicBezTo>
                      <a:pt x="13" y="40"/>
                      <a:pt x="17" y="38"/>
                      <a:pt x="15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31" y="28"/>
                      <a:pt x="13" y="21"/>
                      <a:pt x="24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8" name="Freeform 969">
                <a:extLst>
                  <a:ext uri="{FF2B5EF4-FFF2-40B4-BE49-F238E27FC236}">
                    <a16:creationId xmlns:a16="http://schemas.microsoft.com/office/drawing/2014/main" id="{DB9F1260-7827-4541-9B70-334F996D5A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" y="2771"/>
                <a:ext cx="3" cy="2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1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9" name="Freeform 970">
                <a:extLst>
                  <a:ext uri="{FF2B5EF4-FFF2-40B4-BE49-F238E27FC236}">
                    <a16:creationId xmlns:a16="http://schemas.microsoft.com/office/drawing/2014/main" id="{0B8CB46E-F185-9A48-A8FD-443F5162E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277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0" name="Freeform 971">
                <a:extLst>
                  <a:ext uri="{FF2B5EF4-FFF2-40B4-BE49-F238E27FC236}">
                    <a16:creationId xmlns:a16="http://schemas.microsoft.com/office/drawing/2014/main" id="{06007B7F-806F-1C44-B4FF-D8769F839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2718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1" name="Rectangle 972">
                <a:extLst>
                  <a:ext uri="{FF2B5EF4-FFF2-40B4-BE49-F238E27FC236}">
                    <a16:creationId xmlns:a16="http://schemas.microsoft.com/office/drawing/2014/main" id="{D664E12E-A2B1-8C4F-807F-2AAE80DD1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4" y="2717"/>
                <a:ext cx="1" cy="2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2" name="Freeform 973">
                <a:extLst>
                  <a:ext uri="{FF2B5EF4-FFF2-40B4-BE49-F238E27FC236}">
                    <a16:creationId xmlns:a16="http://schemas.microsoft.com/office/drawing/2014/main" id="{DB3013FC-60B2-5442-805A-C4F7DAD8B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2630"/>
                <a:ext cx="23" cy="87"/>
              </a:xfrm>
              <a:custGeom>
                <a:avLst/>
                <a:gdLst>
                  <a:gd name="T0" fmla="*/ 13 w 26"/>
                  <a:gd name="T1" fmla="*/ 18 h 101"/>
                  <a:gd name="T2" fmla="*/ 8 w 26"/>
                  <a:gd name="T3" fmla="*/ 14 h 101"/>
                  <a:gd name="T4" fmla="*/ 12 w 26"/>
                  <a:gd name="T5" fmla="*/ 9 h 101"/>
                  <a:gd name="T6" fmla="*/ 4 w 26"/>
                  <a:gd name="T7" fmla="*/ 3 h 101"/>
                  <a:gd name="T8" fmla="*/ 10 w 26"/>
                  <a:gd name="T9" fmla="*/ 51 h 101"/>
                  <a:gd name="T10" fmla="*/ 7 w 26"/>
                  <a:gd name="T11" fmla="*/ 48 h 101"/>
                  <a:gd name="T12" fmla="*/ 13 w 26"/>
                  <a:gd name="T13" fmla="*/ 65 h 101"/>
                  <a:gd name="T14" fmla="*/ 6 w 26"/>
                  <a:gd name="T15" fmla="*/ 65 h 101"/>
                  <a:gd name="T16" fmla="*/ 9 w 26"/>
                  <a:gd name="T17" fmla="*/ 75 h 101"/>
                  <a:gd name="T18" fmla="*/ 12 w 26"/>
                  <a:gd name="T19" fmla="*/ 75 h 101"/>
                  <a:gd name="T20" fmla="*/ 10 w 26"/>
                  <a:gd name="T21" fmla="*/ 77 h 101"/>
                  <a:gd name="T22" fmla="*/ 12 w 26"/>
                  <a:gd name="T23" fmla="*/ 77 h 101"/>
                  <a:gd name="T24" fmla="*/ 12 w 26"/>
                  <a:gd name="T25" fmla="*/ 84 h 101"/>
                  <a:gd name="T26" fmla="*/ 11 w 26"/>
                  <a:gd name="T27" fmla="*/ 82 h 101"/>
                  <a:gd name="T28" fmla="*/ 13 w 26"/>
                  <a:gd name="T29" fmla="*/ 87 h 101"/>
                  <a:gd name="T30" fmla="*/ 9 w 26"/>
                  <a:gd name="T31" fmla="*/ 87 h 101"/>
                  <a:gd name="T32" fmla="*/ 15 w 26"/>
                  <a:gd name="T33" fmla="*/ 100 h 101"/>
                  <a:gd name="T34" fmla="*/ 19 w 26"/>
                  <a:gd name="T35" fmla="*/ 101 h 101"/>
                  <a:gd name="T36" fmla="*/ 15 w 26"/>
                  <a:gd name="T37" fmla="*/ 90 h 101"/>
                  <a:gd name="T38" fmla="*/ 15 w 26"/>
                  <a:gd name="T39" fmla="*/ 91 h 101"/>
                  <a:gd name="T40" fmla="*/ 14 w 26"/>
                  <a:gd name="T41" fmla="*/ 84 h 101"/>
                  <a:gd name="T42" fmla="*/ 19 w 26"/>
                  <a:gd name="T43" fmla="*/ 88 h 101"/>
                  <a:gd name="T44" fmla="*/ 23 w 26"/>
                  <a:gd name="T45" fmla="*/ 77 h 101"/>
                  <a:gd name="T46" fmla="*/ 23 w 26"/>
                  <a:gd name="T47" fmla="*/ 77 h 101"/>
                  <a:gd name="T48" fmla="*/ 22 w 26"/>
                  <a:gd name="T49" fmla="*/ 74 h 101"/>
                  <a:gd name="T50" fmla="*/ 19 w 26"/>
                  <a:gd name="T51" fmla="*/ 76 h 101"/>
                  <a:gd name="T52" fmla="*/ 12 w 26"/>
                  <a:gd name="T53" fmla="*/ 73 h 101"/>
                  <a:gd name="T54" fmla="*/ 12 w 26"/>
                  <a:gd name="T55" fmla="*/ 69 h 101"/>
                  <a:gd name="T56" fmla="*/ 18 w 26"/>
                  <a:gd name="T57" fmla="*/ 72 h 101"/>
                  <a:gd name="T58" fmla="*/ 15 w 26"/>
                  <a:gd name="T59" fmla="*/ 70 h 101"/>
                  <a:gd name="T60" fmla="*/ 21 w 26"/>
                  <a:gd name="T61" fmla="*/ 66 h 101"/>
                  <a:gd name="T62" fmla="*/ 15 w 26"/>
                  <a:gd name="T63" fmla="*/ 65 h 101"/>
                  <a:gd name="T64" fmla="*/ 14 w 26"/>
                  <a:gd name="T65" fmla="*/ 46 h 101"/>
                  <a:gd name="T66" fmla="*/ 18 w 26"/>
                  <a:gd name="T67" fmla="*/ 49 h 101"/>
                  <a:gd name="T68" fmla="*/ 14 w 26"/>
                  <a:gd name="T69" fmla="*/ 45 h 101"/>
                  <a:gd name="T70" fmla="*/ 15 w 26"/>
                  <a:gd name="T71" fmla="*/ 33 h 101"/>
                  <a:gd name="T72" fmla="*/ 12 w 26"/>
                  <a:gd name="T73" fmla="*/ 35 h 101"/>
                  <a:gd name="T74" fmla="*/ 13 w 26"/>
                  <a:gd name="T75" fmla="*/ 22 h 101"/>
                  <a:gd name="T76" fmla="*/ 13 w 26"/>
                  <a:gd name="T77" fmla="*/ 22 h 101"/>
                  <a:gd name="T78" fmla="*/ 6 w 26"/>
                  <a:gd name="T79" fmla="*/ 16 h 101"/>
                  <a:gd name="T80" fmla="*/ 13 w 26"/>
                  <a:gd name="T81" fmla="*/ 1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1">
                    <a:moveTo>
                      <a:pt x="13" y="18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11" y="13"/>
                      <a:pt x="8" y="8"/>
                      <a:pt x="12" y="9"/>
                    </a:cubicBezTo>
                    <a:cubicBezTo>
                      <a:pt x="6" y="6"/>
                      <a:pt x="12" y="0"/>
                      <a:pt x="4" y="3"/>
                    </a:cubicBezTo>
                    <a:cubicBezTo>
                      <a:pt x="6" y="17"/>
                      <a:pt x="2" y="35"/>
                      <a:pt x="10" y="51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3" y="56"/>
                      <a:pt x="0" y="59"/>
                      <a:pt x="13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5" y="68"/>
                      <a:pt x="16" y="71"/>
                      <a:pt x="9" y="7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4" y="80"/>
                      <a:pt x="14" y="81"/>
                      <a:pt x="12" y="84"/>
                    </a:cubicBezTo>
                    <a:cubicBezTo>
                      <a:pt x="10" y="84"/>
                      <a:pt x="11" y="83"/>
                      <a:pt x="11" y="82"/>
                    </a:cubicBezTo>
                    <a:cubicBezTo>
                      <a:pt x="9" y="83"/>
                      <a:pt x="13" y="85"/>
                      <a:pt x="13" y="87"/>
                    </a:cubicBezTo>
                    <a:cubicBezTo>
                      <a:pt x="11" y="89"/>
                      <a:pt x="10" y="87"/>
                      <a:pt x="9" y="87"/>
                    </a:cubicBezTo>
                    <a:cubicBezTo>
                      <a:pt x="12" y="93"/>
                      <a:pt x="5" y="96"/>
                      <a:pt x="15" y="100"/>
                    </a:cubicBezTo>
                    <a:cubicBezTo>
                      <a:pt x="16" y="101"/>
                      <a:pt x="18" y="99"/>
                      <a:pt x="19" y="101"/>
                    </a:cubicBezTo>
                    <a:cubicBezTo>
                      <a:pt x="22" y="97"/>
                      <a:pt x="18" y="94"/>
                      <a:pt x="15" y="90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6" y="88"/>
                      <a:pt x="18" y="89"/>
                      <a:pt x="14" y="84"/>
                    </a:cubicBezTo>
                    <a:cubicBezTo>
                      <a:pt x="17" y="85"/>
                      <a:pt x="17" y="87"/>
                      <a:pt x="19" y="88"/>
                    </a:cubicBezTo>
                    <a:cubicBezTo>
                      <a:pt x="26" y="83"/>
                      <a:pt x="14" y="80"/>
                      <a:pt x="23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6"/>
                      <a:pt x="22" y="75"/>
                      <a:pt x="22" y="74"/>
                    </a:cubicBezTo>
                    <a:cubicBezTo>
                      <a:pt x="20" y="74"/>
                      <a:pt x="20" y="75"/>
                      <a:pt x="19" y="76"/>
                    </a:cubicBezTo>
                    <a:cubicBezTo>
                      <a:pt x="18" y="75"/>
                      <a:pt x="14" y="74"/>
                      <a:pt x="12" y="73"/>
                    </a:cubicBezTo>
                    <a:cubicBezTo>
                      <a:pt x="16" y="72"/>
                      <a:pt x="10" y="72"/>
                      <a:pt x="12" y="69"/>
                    </a:cubicBezTo>
                    <a:cubicBezTo>
                      <a:pt x="16" y="69"/>
                      <a:pt x="16" y="71"/>
                      <a:pt x="18" y="72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67"/>
                      <a:pt x="19" y="67"/>
                      <a:pt x="21" y="66"/>
                    </a:cubicBezTo>
                    <a:cubicBezTo>
                      <a:pt x="18" y="64"/>
                      <a:pt x="19" y="67"/>
                      <a:pt x="15" y="65"/>
                    </a:cubicBezTo>
                    <a:cubicBezTo>
                      <a:pt x="20" y="63"/>
                      <a:pt x="18" y="51"/>
                      <a:pt x="14" y="46"/>
                    </a:cubicBezTo>
                    <a:cubicBezTo>
                      <a:pt x="15" y="48"/>
                      <a:pt x="19" y="47"/>
                      <a:pt x="18" y="49"/>
                    </a:cubicBezTo>
                    <a:cubicBezTo>
                      <a:pt x="19" y="48"/>
                      <a:pt x="17" y="45"/>
                      <a:pt x="14" y="45"/>
                    </a:cubicBezTo>
                    <a:cubicBezTo>
                      <a:pt x="11" y="42"/>
                      <a:pt x="13" y="37"/>
                      <a:pt x="15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7" y="32"/>
                      <a:pt x="16" y="27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0"/>
                      <a:pt x="5" y="19"/>
                      <a:pt x="6" y="16"/>
                    </a:cubicBezTo>
                    <a:cubicBezTo>
                      <a:pt x="10" y="17"/>
                      <a:pt x="9" y="18"/>
                      <a:pt x="13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3" name="Freeform 974">
                <a:extLst>
                  <a:ext uri="{FF2B5EF4-FFF2-40B4-BE49-F238E27FC236}">
                    <a16:creationId xmlns:a16="http://schemas.microsoft.com/office/drawing/2014/main" id="{7283AE6C-D349-EB42-B672-66017DA3E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8" y="2628"/>
                <a:ext cx="8" cy="3"/>
              </a:xfrm>
              <a:custGeom>
                <a:avLst/>
                <a:gdLst>
                  <a:gd name="T0" fmla="*/ 4 w 9"/>
                  <a:gd name="T1" fmla="*/ 3 h 4"/>
                  <a:gd name="T2" fmla="*/ 8 w 9"/>
                  <a:gd name="T3" fmla="*/ 4 h 4"/>
                  <a:gd name="T4" fmla="*/ 1 w 9"/>
                  <a:gd name="T5" fmla="*/ 0 h 4"/>
                  <a:gd name="T6" fmla="*/ 3 w 9"/>
                  <a:gd name="T7" fmla="*/ 4 h 4"/>
                  <a:gd name="T8" fmla="*/ 4 w 9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4" y="3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9" y="3"/>
                      <a:pt x="4" y="0"/>
                      <a:pt x="1" y="0"/>
                    </a:cubicBezTo>
                    <a:cubicBezTo>
                      <a:pt x="2" y="2"/>
                      <a:pt x="0" y="3"/>
                      <a:pt x="3" y="4"/>
                    </a:cubicBezTo>
                    <a:cubicBezTo>
                      <a:pt x="3" y="3"/>
                      <a:pt x="5" y="3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4" name="Freeform 975">
                <a:extLst>
                  <a:ext uri="{FF2B5EF4-FFF2-40B4-BE49-F238E27FC236}">
                    <a16:creationId xmlns:a16="http://schemas.microsoft.com/office/drawing/2014/main" id="{12F33507-D6C9-6047-B230-91289B73E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2577"/>
                <a:ext cx="17" cy="51"/>
              </a:xfrm>
              <a:custGeom>
                <a:avLst/>
                <a:gdLst>
                  <a:gd name="T0" fmla="*/ 10 w 19"/>
                  <a:gd name="T1" fmla="*/ 25 h 60"/>
                  <a:gd name="T2" fmla="*/ 6 w 19"/>
                  <a:gd name="T3" fmla="*/ 23 h 60"/>
                  <a:gd name="T4" fmla="*/ 2 w 19"/>
                  <a:gd name="T5" fmla="*/ 44 h 60"/>
                  <a:gd name="T6" fmla="*/ 8 w 19"/>
                  <a:gd name="T7" fmla="*/ 51 h 60"/>
                  <a:gd name="T8" fmla="*/ 3 w 19"/>
                  <a:gd name="T9" fmla="*/ 52 h 60"/>
                  <a:gd name="T10" fmla="*/ 8 w 19"/>
                  <a:gd name="T11" fmla="*/ 58 h 60"/>
                  <a:gd name="T12" fmla="*/ 6 w 19"/>
                  <a:gd name="T13" fmla="*/ 55 h 60"/>
                  <a:gd name="T14" fmla="*/ 9 w 19"/>
                  <a:gd name="T15" fmla="*/ 55 h 60"/>
                  <a:gd name="T16" fmla="*/ 8 w 19"/>
                  <a:gd name="T17" fmla="*/ 52 h 60"/>
                  <a:gd name="T18" fmla="*/ 11 w 19"/>
                  <a:gd name="T19" fmla="*/ 53 h 60"/>
                  <a:gd name="T20" fmla="*/ 5 w 19"/>
                  <a:gd name="T21" fmla="*/ 43 h 60"/>
                  <a:gd name="T22" fmla="*/ 11 w 19"/>
                  <a:gd name="T23" fmla="*/ 44 h 60"/>
                  <a:gd name="T24" fmla="*/ 14 w 19"/>
                  <a:gd name="T25" fmla="*/ 35 h 60"/>
                  <a:gd name="T26" fmla="*/ 12 w 19"/>
                  <a:gd name="T27" fmla="*/ 35 h 60"/>
                  <a:gd name="T28" fmla="*/ 8 w 19"/>
                  <a:gd name="T29" fmla="*/ 36 h 60"/>
                  <a:gd name="T30" fmla="*/ 14 w 19"/>
                  <a:gd name="T31" fmla="*/ 33 h 60"/>
                  <a:gd name="T32" fmla="*/ 16 w 19"/>
                  <a:gd name="T33" fmla="*/ 15 h 60"/>
                  <a:gd name="T34" fmla="*/ 12 w 19"/>
                  <a:gd name="T35" fmla="*/ 8 h 60"/>
                  <a:gd name="T36" fmla="*/ 16 w 19"/>
                  <a:gd name="T37" fmla="*/ 12 h 60"/>
                  <a:gd name="T38" fmla="*/ 19 w 19"/>
                  <a:gd name="T39" fmla="*/ 8 h 60"/>
                  <a:gd name="T40" fmla="*/ 13 w 19"/>
                  <a:gd name="T41" fmla="*/ 0 h 60"/>
                  <a:gd name="T42" fmla="*/ 10 w 19"/>
                  <a:gd name="T43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60">
                    <a:moveTo>
                      <a:pt x="10" y="25"/>
                    </a:moveTo>
                    <a:cubicBezTo>
                      <a:pt x="6" y="23"/>
                      <a:pt x="6" y="23"/>
                      <a:pt x="6" y="23"/>
                    </a:cubicBezTo>
                    <a:cubicBezTo>
                      <a:pt x="4" y="32"/>
                      <a:pt x="5" y="41"/>
                      <a:pt x="2" y="44"/>
                    </a:cubicBezTo>
                    <a:cubicBezTo>
                      <a:pt x="0" y="47"/>
                      <a:pt x="6" y="48"/>
                      <a:pt x="8" y="51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6" y="54"/>
                      <a:pt x="1" y="60"/>
                      <a:pt x="8" y="58"/>
                    </a:cubicBezTo>
                    <a:cubicBezTo>
                      <a:pt x="9" y="58"/>
                      <a:pt x="5" y="56"/>
                      <a:pt x="6" y="55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5" y="49"/>
                      <a:pt x="2" y="49"/>
                      <a:pt x="5" y="43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2" y="40"/>
                      <a:pt x="10" y="38"/>
                      <a:pt x="14" y="35"/>
                    </a:cubicBezTo>
                    <a:cubicBezTo>
                      <a:pt x="14" y="35"/>
                      <a:pt x="11" y="35"/>
                      <a:pt x="12" y="35"/>
                    </a:cubicBezTo>
                    <a:cubicBezTo>
                      <a:pt x="12" y="36"/>
                      <a:pt x="9" y="36"/>
                      <a:pt x="8" y="36"/>
                    </a:cubicBezTo>
                    <a:cubicBezTo>
                      <a:pt x="4" y="29"/>
                      <a:pt x="11" y="37"/>
                      <a:pt x="14" y="33"/>
                    </a:cubicBezTo>
                    <a:cubicBezTo>
                      <a:pt x="11" y="28"/>
                      <a:pt x="10" y="17"/>
                      <a:pt x="16" y="15"/>
                    </a:cubicBezTo>
                    <a:cubicBezTo>
                      <a:pt x="12" y="16"/>
                      <a:pt x="10" y="11"/>
                      <a:pt x="12" y="8"/>
                    </a:cubicBezTo>
                    <a:cubicBezTo>
                      <a:pt x="15" y="7"/>
                      <a:pt x="15" y="10"/>
                      <a:pt x="16" y="12"/>
                    </a:cubicBezTo>
                    <a:cubicBezTo>
                      <a:pt x="17" y="10"/>
                      <a:pt x="19" y="10"/>
                      <a:pt x="19" y="8"/>
                    </a:cubicBezTo>
                    <a:cubicBezTo>
                      <a:pt x="16" y="8"/>
                      <a:pt x="12" y="5"/>
                      <a:pt x="13" y="0"/>
                    </a:cubicBezTo>
                    <a:cubicBezTo>
                      <a:pt x="5" y="7"/>
                      <a:pt x="11" y="19"/>
                      <a:pt x="10" y="2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5" name="Freeform 976">
                <a:extLst>
                  <a:ext uri="{FF2B5EF4-FFF2-40B4-BE49-F238E27FC236}">
                    <a16:creationId xmlns:a16="http://schemas.microsoft.com/office/drawing/2014/main" id="{28BA7B9B-C989-7145-AC0C-8EA4E85D1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1" y="2594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6" name="Freeform 977">
                <a:extLst>
                  <a:ext uri="{FF2B5EF4-FFF2-40B4-BE49-F238E27FC236}">
                    <a16:creationId xmlns:a16="http://schemas.microsoft.com/office/drawing/2014/main" id="{8227C7F2-BBB7-1A4A-B261-ACD6113D5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3244"/>
                <a:ext cx="4" cy="2"/>
              </a:xfrm>
              <a:custGeom>
                <a:avLst/>
                <a:gdLst>
                  <a:gd name="T0" fmla="*/ 3 w 4"/>
                  <a:gd name="T1" fmla="*/ 2 h 2"/>
                  <a:gd name="T2" fmla="*/ 4 w 4"/>
                  <a:gd name="T3" fmla="*/ 0 h 2"/>
                  <a:gd name="T4" fmla="*/ 0 w 4"/>
                  <a:gd name="T5" fmla="*/ 0 h 2"/>
                  <a:gd name="T6" fmla="*/ 3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7" name="Freeform 978">
                <a:extLst>
                  <a:ext uri="{FF2B5EF4-FFF2-40B4-BE49-F238E27FC236}">
                    <a16:creationId xmlns:a16="http://schemas.microsoft.com/office/drawing/2014/main" id="{A152ACF6-8D14-6643-935F-B02A14A31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3233"/>
                <a:ext cx="13" cy="10"/>
              </a:xfrm>
              <a:custGeom>
                <a:avLst/>
                <a:gdLst>
                  <a:gd name="T0" fmla="*/ 15 w 15"/>
                  <a:gd name="T1" fmla="*/ 3 h 12"/>
                  <a:gd name="T2" fmla="*/ 13 w 15"/>
                  <a:gd name="T3" fmla="*/ 0 h 12"/>
                  <a:gd name="T4" fmla="*/ 0 w 15"/>
                  <a:gd name="T5" fmla="*/ 7 h 12"/>
                  <a:gd name="T6" fmla="*/ 10 w 15"/>
                  <a:gd name="T7" fmla="*/ 10 h 12"/>
                  <a:gd name="T8" fmla="*/ 6 w 15"/>
                  <a:gd name="T9" fmla="*/ 6 h 12"/>
                  <a:gd name="T10" fmla="*/ 13 w 15"/>
                  <a:gd name="T11" fmla="*/ 8 h 12"/>
                  <a:gd name="T12" fmla="*/ 11 w 15"/>
                  <a:gd name="T13" fmla="*/ 3 h 12"/>
                  <a:gd name="T14" fmla="*/ 15 w 15"/>
                  <a:gd name="T1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2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3" y="3"/>
                      <a:pt x="6" y="0"/>
                      <a:pt x="0" y="7"/>
                    </a:cubicBezTo>
                    <a:cubicBezTo>
                      <a:pt x="2" y="9"/>
                      <a:pt x="6" y="12"/>
                      <a:pt x="10" y="10"/>
                    </a:cubicBezTo>
                    <a:cubicBezTo>
                      <a:pt x="9" y="9"/>
                      <a:pt x="5" y="8"/>
                      <a:pt x="6" y="6"/>
                    </a:cubicBezTo>
                    <a:cubicBezTo>
                      <a:pt x="9" y="6"/>
                      <a:pt x="9" y="8"/>
                      <a:pt x="13" y="8"/>
                    </a:cubicBezTo>
                    <a:cubicBezTo>
                      <a:pt x="15" y="4"/>
                      <a:pt x="10" y="7"/>
                      <a:pt x="11" y="3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8" name="Freeform 979">
                <a:extLst>
                  <a:ext uri="{FF2B5EF4-FFF2-40B4-BE49-F238E27FC236}">
                    <a16:creationId xmlns:a16="http://schemas.microsoft.com/office/drawing/2014/main" id="{46D83AB0-B4B8-1742-9778-7F4C2BE99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3232"/>
                <a:ext cx="4" cy="2"/>
              </a:xfrm>
              <a:custGeom>
                <a:avLst/>
                <a:gdLst>
                  <a:gd name="T0" fmla="*/ 0 w 5"/>
                  <a:gd name="T1" fmla="*/ 1 h 2"/>
                  <a:gd name="T2" fmla="*/ 5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9" name="Freeform 980">
                <a:extLst>
                  <a:ext uri="{FF2B5EF4-FFF2-40B4-BE49-F238E27FC236}">
                    <a16:creationId xmlns:a16="http://schemas.microsoft.com/office/drawing/2014/main" id="{2CB9F2C7-6FF4-074B-96D2-66782D8DB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3229"/>
                <a:ext cx="6" cy="2"/>
              </a:xfrm>
              <a:custGeom>
                <a:avLst/>
                <a:gdLst>
                  <a:gd name="T0" fmla="*/ 2 w 7"/>
                  <a:gd name="T1" fmla="*/ 2 h 2"/>
                  <a:gd name="T2" fmla="*/ 7 w 7"/>
                  <a:gd name="T3" fmla="*/ 2 h 2"/>
                  <a:gd name="T4" fmla="*/ 0 w 7"/>
                  <a:gd name="T5" fmla="*/ 0 h 2"/>
                  <a:gd name="T6" fmla="*/ 2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2" y="2"/>
                    </a:moveTo>
                    <a:cubicBezTo>
                      <a:pt x="3" y="0"/>
                      <a:pt x="6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0" name="Freeform 981">
                <a:extLst>
                  <a:ext uri="{FF2B5EF4-FFF2-40B4-BE49-F238E27FC236}">
                    <a16:creationId xmlns:a16="http://schemas.microsoft.com/office/drawing/2014/main" id="{A4FDD1A2-7694-A24A-A875-AC2208281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3222"/>
                <a:ext cx="1" cy="1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1" name="Freeform 982">
                <a:extLst>
                  <a:ext uri="{FF2B5EF4-FFF2-40B4-BE49-F238E27FC236}">
                    <a16:creationId xmlns:a16="http://schemas.microsoft.com/office/drawing/2014/main" id="{D5293970-8AAA-084F-9C27-A4A348701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3219"/>
                <a:ext cx="10" cy="8"/>
              </a:xfrm>
              <a:custGeom>
                <a:avLst/>
                <a:gdLst>
                  <a:gd name="T0" fmla="*/ 3 w 12"/>
                  <a:gd name="T1" fmla="*/ 0 h 9"/>
                  <a:gd name="T2" fmla="*/ 3 w 12"/>
                  <a:gd name="T3" fmla="*/ 3 h 9"/>
                  <a:gd name="T4" fmla="*/ 3 w 12"/>
                  <a:gd name="T5" fmla="*/ 3 h 9"/>
                  <a:gd name="T6" fmla="*/ 9 w 12"/>
                  <a:gd name="T7" fmla="*/ 5 h 9"/>
                  <a:gd name="T8" fmla="*/ 8 w 12"/>
                  <a:gd name="T9" fmla="*/ 9 h 9"/>
                  <a:gd name="T10" fmla="*/ 12 w 12"/>
                  <a:gd name="T11" fmla="*/ 7 h 9"/>
                  <a:gd name="T12" fmla="*/ 3 w 12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3" y="0"/>
                    </a:moveTo>
                    <a:cubicBezTo>
                      <a:pt x="0" y="1"/>
                      <a:pt x="2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10" y="3"/>
                      <a:pt x="9" y="5"/>
                    </a:cubicBezTo>
                    <a:cubicBezTo>
                      <a:pt x="10" y="7"/>
                      <a:pt x="5" y="7"/>
                      <a:pt x="8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3"/>
                      <a:pt x="4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2" name="Freeform 983">
                <a:extLst>
                  <a:ext uri="{FF2B5EF4-FFF2-40B4-BE49-F238E27FC236}">
                    <a16:creationId xmlns:a16="http://schemas.microsoft.com/office/drawing/2014/main" id="{5C34E897-9617-D140-9799-2953333A5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322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3" name="Freeform 984">
                <a:extLst>
                  <a:ext uri="{FF2B5EF4-FFF2-40B4-BE49-F238E27FC236}">
                    <a16:creationId xmlns:a16="http://schemas.microsoft.com/office/drawing/2014/main" id="{5AE1B895-6330-B848-99BF-8E189D67C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3227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4" name="Freeform 985">
                <a:extLst>
                  <a:ext uri="{FF2B5EF4-FFF2-40B4-BE49-F238E27FC236}">
                    <a16:creationId xmlns:a16="http://schemas.microsoft.com/office/drawing/2014/main" id="{847A6870-9E84-164F-BA6D-E8FAA56A83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3209"/>
                <a:ext cx="12" cy="8"/>
              </a:xfrm>
              <a:custGeom>
                <a:avLst/>
                <a:gdLst>
                  <a:gd name="T0" fmla="*/ 1 w 13"/>
                  <a:gd name="T1" fmla="*/ 3 h 9"/>
                  <a:gd name="T2" fmla="*/ 5 w 13"/>
                  <a:gd name="T3" fmla="*/ 9 h 9"/>
                  <a:gd name="T4" fmla="*/ 13 w 13"/>
                  <a:gd name="T5" fmla="*/ 5 h 9"/>
                  <a:gd name="T6" fmla="*/ 11 w 13"/>
                  <a:gd name="T7" fmla="*/ 1 h 9"/>
                  <a:gd name="T8" fmla="*/ 1 w 13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" y="3"/>
                    </a:moveTo>
                    <a:cubicBezTo>
                      <a:pt x="7" y="4"/>
                      <a:pt x="0" y="8"/>
                      <a:pt x="5" y="9"/>
                    </a:cubicBezTo>
                    <a:cubicBezTo>
                      <a:pt x="5" y="6"/>
                      <a:pt x="9" y="4"/>
                      <a:pt x="13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5" name="Freeform 986">
                <a:extLst>
                  <a:ext uri="{FF2B5EF4-FFF2-40B4-BE49-F238E27FC236}">
                    <a16:creationId xmlns:a16="http://schemas.microsoft.com/office/drawing/2014/main" id="{C0A0476D-80BC-8D4D-8333-DA63155FE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" y="320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6" name="Freeform 987">
                <a:extLst>
                  <a:ext uri="{FF2B5EF4-FFF2-40B4-BE49-F238E27FC236}">
                    <a16:creationId xmlns:a16="http://schemas.microsoft.com/office/drawing/2014/main" id="{604DCFD9-B148-EA48-87D0-DD84473DF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3190"/>
                <a:ext cx="15" cy="18"/>
              </a:xfrm>
              <a:custGeom>
                <a:avLst/>
                <a:gdLst>
                  <a:gd name="T0" fmla="*/ 2 w 18"/>
                  <a:gd name="T1" fmla="*/ 0 h 20"/>
                  <a:gd name="T2" fmla="*/ 9 w 18"/>
                  <a:gd name="T3" fmla="*/ 8 h 20"/>
                  <a:gd name="T4" fmla="*/ 4 w 18"/>
                  <a:gd name="T5" fmla="*/ 6 h 20"/>
                  <a:gd name="T6" fmla="*/ 7 w 18"/>
                  <a:gd name="T7" fmla="*/ 13 h 20"/>
                  <a:gd name="T8" fmla="*/ 1 w 18"/>
                  <a:gd name="T9" fmla="*/ 10 h 20"/>
                  <a:gd name="T10" fmla="*/ 6 w 18"/>
                  <a:gd name="T11" fmla="*/ 17 h 20"/>
                  <a:gd name="T12" fmla="*/ 2 w 18"/>
                  <a:gd name="T13" fmla="*/ 20 h 20"/>
                  <a:gd name="T14" fmla="*/ 9 w 18"/>
                  <a:gd name="T15" fmla="*/ 19 h 20"/>
                  <a:gd name="T16" fmla="*/ 8 w 18"/>
                  <a:gd name="T17" fmla="*/ 16 h 20"/>
                  <a:gd name="T18" fmla="*/ 12 w 18"/>
                  <a:gd name="T19" fmla="*/ 18 h 20"/>
                  <a:gd name="T20" fmla="*/ 17 w 18"/>
                  <a:gd name="T21" fmla="*/ 7 h 20"/>
                  <a:gd name="T22" fmla="*/ 2 w 18"/>
                  <a:gd name="T2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20">
                    <a:moveTo>
                      <a:pt x="2" y="0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7" y="8"/>
                      <a:pt x="5" y="8"/>
                      <a:pt x="4" y="6"/>
                    </a:cubicBezTo>
                    <a:cubicBezTo>
                      <a:pt x="3" y="10"/>
                      <a:pt x="7" y="10"/>
                      <a:pt x="7" y="13"/>
                    </a:cubicBezTo>
                    <a:cubicBezTo>
                      <a:pt x="0" y="14"/>
                      <a:pt x="6" y="8"/>
                      <a:pt x="1" y="10"/>
                    </a:cubicBezTo>
                    <a:cubicBezTo>
                      <a:pt x="1" y="12"/>
                      <a:pt x="1" y="15"/>
                      <a:pt x="6" y="17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1" y="18"/>
                      <a:pt x="4" y="16"/>
                      <a:pt x="8" y="16"/>
                    </a:cubicBezTo>
                    <a:cubicBezTo>
                      <a:pt x="11" y="15"/>
                      <a:pt x="12" y="17"/>
                      <a:pt x="12" y="18"/>
                    </a:cubicBezTo>
                    <a:cubicBezTo>
                      <a:pt x="11" y="15"/>
                      <a:pt x="18" y="11"/>
                      <a:pt x="17" y="7"/>
                    </a:cubicBezTo>
                    <a:cubicBezTo>
                      <a:pt x="16" y="2"/>
                      <a:pt x="6" y="3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7" name="Freeform 988">
                <a:extLst>
                  <a:ext uri="{FF2B5EF4-FFF2-40B4-BE49-F238E27FC236}">
                    <a16:creationId xmlns:a16="http://schemas.microsoft.com/office/drawing/2014/main" id="{3D67043F-C9CB-FD47-B462-AECBC2689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190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8" name="Freeform 989">
                <a:extLst>
                  <a:ext uri="{FF2B5EF4-FFF2-40B4-BE49-F238E27FC236}">
                    <a16:creationId xmlns:a16="http://schemas.microsoft.com/office/drawing/2014/main" id="{4D15AA79-FD57-DF4F-B431-91792E3A1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" y="3174"/>
                <a:ext cx="15" cy="14"/>
              </a:xfrm>
              <a:custGeom>
                <a:avLst/>
                <a:gdLst>
                  <a:gd name="T0" fmla="*/ 1 w 18"/>
                  <a:gd name="T1" fmla="*/ 10 h 16"/>
                  <a:gd name="T2" fmla="*/ 6 w 18"/>
                  <a:gd name="T3" fmla="*/ 14 h 16"/>
                  <a:gd name="T4" fmla="*/ 3 w 18"/>
                  <a:gd name="T5" fmla="*/ 15 h 16"/>
                  <a:gd name="T6" fmla="*/ 8 w 18"/>
                  <a:gd name="T7" fmla="*/ 16 h 16"/>
                  <a:gd name="T8" fmla="*/ 5 w 18"/>
                  <a:gd name="T9" fmla="*/ 9 h 16"/>
                  <a:gd name="T10" fmla="*/ 14 w 18"/>
                  <a:gd name="T11" fmla="*/ 6 h 16"/>
                  <a:gd name="T12" fmla="*/ 12 w 18"/>
                  <a:gd name="T13" fmla="*/ 10 h 16"/>
                  <a:gd name="T14" fmla="*/ 10 w 18"/>
                  <a:gd name="T15" fmla="*/ 0 h 16"/>
                  <a:gd name="T16" fmla="*/ 8 w 18"/>
                  <a:gd name="T17" fmla="*/ 2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6" y="14"/>
                      <a:pt x="6" y="14"/>
                      <a:pt x="6" y="14"/>
                    </a:cubicBezTo>
                    <a:cubicBezTo>
                      <a:pt x="5" y="15"/>
                      <a:pt x="4" y="15"/>
                      <a:pt x="3" y="15"/>
                    </a:cubicBezTo>
                    <a:cubicBezTo>
                      <a:pt x="4" y="15"/>
                      <a:pt x="7" y="16"/>
                      <a:pt x="8" y="16"/>
                    </a:cubicBezTo>
                    <a:cubicBezTo>
                      <a:pt x="14" y="14"/>
                      <a:pt x="6" y="11"/>
                      <a:pt x="5" y="9"/>
                    </a:cubicBezTo>
                    <a:cubicBezTo>
                      <a:pt x="7" y="3"/>
                      <a:pt x="8" y="9"/>
                      <a:pt x="14" y="6"/>
                    </a:cubicBezTo>
                    <a:cubicBezTo>
                      <a:pt x="14" y="8"/>
                      <a:pt x="12" y="8"/>
                      <a:pt x="12" y="10"/>
                    </a:cubicBezTo>
                    <a:cubicBezTo>
                      <a:pt x="18" y="6"/>
                      <a:pt x="12" y="2"/>
                      <a:pt x="10" y="0"/>
                    </a:cubicBezTo>
                    <a:cubicBezTo>
                      <a:pt x="10" y="0"/>
                      <a:pt x="8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2"/>
                      <a:pt x="0" y="5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9" name="Freeform 990">
                <a:extLst>
                  <a:ext uri="{FF2B5EF4-FFF2-40B4-BE49-F238E27FC236}">
                    <a16:creationId xmlns:a16="http://schemas.microsoft.com/office/drawing/2014/main" id="{62F82F48-14A1-944E-A96F-E2B9C3DBB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" y="3187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1" y="1"/>
                      <a:pt x="2" y="1"/>
                      <a:pt x="3" y="0"/>
                    </a:cubicBezTo>
                    <a:cubicBezTo>
                      <a:pt x="1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0" name="Freeform 991">
                <a:extLst>
                  <a:ext uri="{FF2B5EF4-FFF2-40B4-BE49-F238E27FC236}">
                    <a16:creationId xmlns:a16="http://schemas.microsoft.com/office/drawing/2014/main" id="{E1BE4370-B2C3-CB46-83EC-D6B24F6EF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173"/>
                <a:ext cx="0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1" name="Freeform 992">
                <a:extLst>
                  <a:ext uri="{FF2B5EF4-FFF2-40B4-BE49-F238E27FC236}">
                    <a16:creationId xmlns:a16="http://schemas.microsoft.com/office/drawing/2014/main" id="{2CD25C0C-D2E3-8640-8D8D-A1CA81F47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3172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2" name="Freeform 993">
                <a:extLst>
                  <a:ext uri="{FF2B5EF4-FFF2-40B4-BE49-F238E27FC236}">
                    <a16:creationId xmlns:a16="http://schemas.microsoft.com/office/drawing/2014/main" id="{70973787-E55F-524E-88FF-E53204DBF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3077"/>
                <a:ext cx="17" cy="95"/>
              </a:xfrm>
              <a:custGeom>
                <a:avLst/>
                <a:gdLst>
                  <a:gd name="T0" fmla="*/ 16 w 20"/>
                  <a:gd name="T1" fmla="*/ 2 h 110"/>
                  <a:gd name="T2" fmla="*/ 13 w 20"/>
                  <a:gd name="T3" fmla="*/ 5 h 110"/>
                  <a:gd name="T4" fmla="*/ 9 w 20"/>
                  <a:gd name="T5" fmla="*/ 1 h 110"/>
                  <a:gd name="T6" fmla="*/ 2 w 20"/>
                  <a:gd name="T7" fmla="*/ 1 h 110"/>
                  <a:gd name="T8" fmla="*/ 4 w 20"/>
                  <a:gd name="T9" fmla="*/ 10 h 110"/>
                  <a:gd name="T10" fmla="*/ 1 w 20"/>
                  <a:gd name="T11" fmla="*/ 10 h 110"/>
                  <a:gd name="T12" fmla="*/ 3 w 20"/>
                  <a:gd name="T13" fmla="*/ 26 h 110"/>
                  <a:gd name="T14" fmla="*/ 5 w 20"/>
                  <a:gd name="T15" fmla="*/ 37 h 110"/>
                  <a:gd name="T16" fmla="*/ 3 w 20"/>
                  <a:gd name="T17" fmla="*/ 83 h 110"/>
                  <a:gd name="T18" fmla="*/ 10 w 20"/>
                  <a:gd name="T19" fmla="*/ 85 h 110"/>
                  <a:gd name="T20" fmla="*/ 6 w 20"/>
                  <a:gd name="T21" fmla="*/ 89 h 110"/>
                  <a:gd name="T22" fmla="*/ 6 w 20"/>
                  <a:gd name="T23" fmla="*/ 86 h 110"/>
                  <a:gd name="T24" fmla="*/ 5 w 20"/>
                  <a:gd name="T25" fmla="*/ 99 h 110"/>
                  <a:gd name="T26" fmla="*/ 13 w 20"/>
                  <a:gd name="T27" fmla="*/ 99 h 110"/>
                  <a:gd name="T28" fmla="*/ 5 w 20"/>
                  <a:gd name="T29" fmla="*/ 105 h 110"/>
                  <a:gd name="T30" fmla="*/ 10 w 20"/>
                  <a:gd name="T31" fmla="*/ 109 h 110"/>
                  <a:gd name="T32" fmla="*/ 15 w 20"/>
                  <a:gd name="T33" fmla="*/ 104 h 110"/>
                  <a:gd name="T34" fmla="*/ 18 w 20"/>
                  <a:gd name="T35" fmla="*/ 108 h 110"/>
                  <a:gd name="T36" fmla="*/ 8 w 20"/>
                  <a:gd name="T37" fmla="*/ 79 h 110"/>
                  <a:gd name="T38" fmla="*/ 12 w 20"/>
                  <a:gd name="T39" fmla="*/ 79 h 110"/>
                  <a:gd name="T40" fmla="*/ 15 w 20"/>
                  <a:gd name="T41" fmla="*/ 61 h 110"/>
                  <a:gd name="T42" fmla="*/ 9 w 20"/>
                  <a:gd name="T43" fmla="*/ 55 h 110"/>
                  <a:gd name="T44" fmla="*/ 11 w 20"/>
                  <a:gd name="T45" fmla="*/ 51 h 110"/>
                  <a:gd name="T46" fmla="*/ 8 w 20"/>
                  <a:gd name="T47" fmla="*/ 50 h 110"/>
                  <a:gd name="T48" fmla="*/ 12 w 20"/>
                  <a:gd name="T49" fmla="*/ 45 h 110"/>
                  <a:gd name="T50" fmla="*/ 5 w 20"/>
                  <a:gd name="T51" fmla="*/ 44 h 110"/>
                  <a:gd name="T52" fmla="*/ 16 w 20"/>
                  <a:gd name="T53" fmla="*/ 33 h 110"/>
                  <a:gd name="T54" fmla="*/ 12 w 20"/>
                  <a:gd name="T55" fmla="*/ 35 h 110"/>
                  <a:gd name="T56" fmla="*/ 8 w 20"/>
                  <a:gd name="T57" fmla="*/ 32 h 110"/>
                  <a:gd name="T58" fmla="*/ 15 w 20"/>
                  <a:gd name="T59" fmla="*/ 31 h 110"/>
                  <a:gd name="T60" fmla="*/ 10 w 20"/>
                  <a:gd name="T61" fmla="*/ 22 h 110"/>
                  <a:gd name="T62" fmla="*/ 7 w 20"/>
                  <a:gd name="T63" fmla="*/ 23 h 110"/>
                  <a:gd name="T64" fmla="*/ 9 w 20"/>
                  <a:gd name="T65" fmla="*/ 12 h 110"/>
                  <a:gd name="T66" fmla="*/ 15 w 20"/>
                  <a:gd name="T67" fmla="*/ 17 h 110"/>
                  <a:gd name="T68" fmla="*/ 18 w 20"/>
                  <a:gd name="T69" fmla="*/ 14 h 110"/>
                  <a:gd name="T70" fmla="*/ 10 w 20"/>
                  <a:gd name="T71" fmla="*/ 6 h 110"/>
                  <a:gd name="T72" fmla="*/ 16 w 20"/>
                  <a:gd name="T73" fmla="*/ 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110">
                    <a:moveTo>
                      <a:pt x="16" y="2"/>
                    </a:moveTo>
                    <a:cubicBezTo>
                      <a:pt x="14" y="2"/>
                      <a:pt x="13" y="3"/>
                      <a:pt x="13" y="5"/>
                    </a:cubicBezTo>
                    <a:cubicBezTo>
                      <a:pt x="10" y="5"/>
                      <a:pt x="10" y="2"/>
                      <a:pt x="9" y="1"/>
                    </a:cubicBezTo>
                    <a:cubicBezTo>
                      <a:pt x="6" y="3"/>
                      <a:pt x="5" y="0"/>
                      <a:pt x="2" y="1"/>
                    </a:cubicBezTo>
                    <a:cubicBezTo>
                      <a:pt x="1" y="4"/>
                      <a:pt x="5" y="6"/>
                      <a:pt x="4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14"/>
                      <a:pt x="6" y="22"/>
                      <a:pt x="3" y="26"/>
                    </a:cubicBezTo>
                    <a:cubicBezTo>
                      <a:pt x="2" y="30"/>
                      <a:pt x="3" y="33"/>
                      <a:pt x="5" y="37"/>
                    </a:cubicBezTo>
                    <a:cubicBezTo>
                      <a:pt x="3" y="52"/>
                      <a:pt x="6" y="67"/>
                      <a:pt x="3" y="83"/>
                    </a:cubicBezTo>
                    <a:cubicBezTo>
                      <a:pt x="10" y="85"/>
                      <a:pt x="10" y="85"/>
                      <a:pt x="10" y="85"/>
                    </a:cubicBezTo>
                    <a:cubicBezTo>
                      <a:pt x="7" y="86"/>
                      <a:pt x="10" y="89"/>
                      <a:pt x="6" y="89"/>
                    </a:cubicBezTo>
                    <a:cubicBezTo>
                      <a:pt x="7" y="88"/>
                      <a:pt x="6" y="87"/>
                      <a:pt x="6" y="86"/>
                    </a:cubicBezTo>
                    <a:cubicBezTo>
                      <a:pt x="0" y="90"/>
                      <a:pt x="7" y="95"/>
                      <a:pt x="5" y="99"/>
                    </a:cubicBezTo>
                    <a:cubicBezTo>
                      <a:pt x="6" y="99"/>
                      <a:pt x="11" y="98"/>
                      <a:pt x="13" y="99"/>
                    </a:cubicBezTo>
                    <a:cubicBezTo>
                      <a:pt x="5" y="99"/>
                      <a:pt x="13" y="104"/>
                      <a:pt x="5" y="105"/>
                    </a:cubicBezTo>
                    <a:cubicBezTo>
                      <a:pt x="3" y="109"/>
                      <a:pt x="11" y="105"/>
                      <a:pt x="10" y="109"/>
                    </a:cubicBezTo>
                    <a:cubicBezTo>
                      <a:pt x="14" y="110"/>
                      <a:pt x="12" y="105"/>
                      <a:pt x="15" y="104"/>
                    </a:cubicBezTo>
                    <a:cubicBezTo>
                      <a:pt x="18" y="106"/>
                      <a:pt x="14" y="108"/>
                      <a:pt x="18" y="108"/>
                    </a:cubicBezTo>
                    <a:cubicBezTo>
                      <a:pt x="20" y="101"/>
                      <a:pt x="11" y="89"/>
                      <a:pt x="8" y="79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9" y="74"/>
                      <a:pt x="9" y="66"/>
                      <a:pt x="15" y="61"/>
                    </a:cubicBezTo>
                    <a:cubicBezTo>
                      <a:pt x="11" y="62"/>
                      <a:pt x="17" y="54"/>
                      <a:pt x="9" y="55"/>
                    </a:cubicBezTo>
                    <a:cubicBezTo>
                      <a:pt x="11" y="53"/>
                      <a:pt x="10" y="53"/>
                      <a:pt x="11" y="51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8" y="48"/>
                      <a:pt x="13" y="48"/>
                      <a:pt x="12" y="45"/>
                    </a:cubicBezTo>
                    <a:cubicBezTo>
                      <a:pt x="9" y="47"/>
                      <a:pt x="8" y="45"/>
                      <a:pt x="5" y="44"/>
                    </a:cubicBezTo>
                    <a:cubicBezTo>
                      <a:pt x="9" y="40"/>
                      <a:pt x="12" y="36"/>
                      <a:pt x="16" y="33"/>
                    </a:cubicBezTo>
                    <a:cubicBezTo>
                      <a:pt x="14" y="33"/>
                      <a:pt x="13" y="34"/>
                      <a:pt x="12" y="35"/>
                    </a:cubicBezTo>
                    <a:cubicBezTo>
                      <a:pt x="13" y="33"/>
                      <a:pt x="9" y="33"/>
                      <a:pt x="8" y="32"/>
                    </a:cubicBezTo>
                    <a:cubicBezTo>
                      <a:pt x="8" y="30"/>
                      <a:pt x="13" y="31"/>
                      <a:pt x="15" y="31"/>
                    </a:cubicBezTo>
                    <a:cubicBezTo>
                      <a:pt x="16" y="27"/>
                      <a:pt x="7" y="25"/>
                      <a:pt x="10" y="22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19"/>
                      <a:pt x="10" y="16"/>
                      <a:pt x="9" y="12"/>
                    </a:cubicBezTo>
                    <a:cubicBezTo>
                      <a:pt x="14" y="10"/>
                      <a:pt x="13" y="15"/>
                      <a:pt x="15" y="17"/>
                    </a:cubicBezTo>
                    <a:cubicBezTo>
                      <a:pt x="16" y="17"/>
                      <a:pt x="17" y="15"/>
                      <a:pt x="18" y="14"/>
                    </a:cubicBezTo>
                    <a:cubicBezTo>
                      <a:pt x="16" y="12"/>
                      <a:pt x="12" y="9"/>
                      <a:pt x="10" y="6"/>
                    </a:cubicBezTo>
                    <a:cubicBezTo>
                      <a:pt x="16" y="9"/>
                      <a:pt x="16" y="3"/>
                      <a:pt x="16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3" name="Freeform 994">
                <a:extLst>
                  <a:ext uri="{FF2B5EF4-FFF2-40B4-BE49-F238E27FC236}">
                    <a16:creationId xmlns:a16="http://schemas.microsoft.com/office/drawing/2014/main" id="{EEF17C83-1B3D-C542-A8FB-566949E791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" y="3089"/>
                <a:ext cx="2" cy="1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4" name="Freeform 995">
                <a:extLst>
                  <a:ext uri="{FF2B5EF4-FFF2-40B4-BE49-F238E27FC236}">
                    <a16:creationId xmlns:a16="http://schemas.microsoft.com/office/drawing/2014/main" id="{A28956B1-3FA3-A748-8207-C9AEA7D21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078"/>
                <a:ext cx="1" cy="0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5" name="Freeform 996">
                <a:extLst>
                  <a:ext uri="{FF2B5EF4-FFF2-40B4-BE49-F238E27FC236}">
                    <a16:creationId xmlns:a16="http://schemas.microsoft.com/office/drawing/2014/main" id="{D99CFCE8-C363-E04B-B058-5AC81D0CD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3098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6" name="Freeform 997">
                <a:extLst>
                  <a:ext uri="{FF2B5EF4-FFF2-40B4-BE49-F238E27FC236}">
                    <a16:creationId xmlns:a16="http://schemas.microsoft.com/office/drawing/2014/main" id="{6B89E6D3-FA22-344B-8D56-B17AC666F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103"/>
                <a:ext cx="4" cy="2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7" name="Freeform 998">
                <a:extLst>
                  <a:ext uri="{FF2B5EF4-FFF2-40B4-BE49-F238E27FC236}">
                    <a16:creationId xmlns:a16="http://schemas.microsoft.com/office/drawing/2014/main" id="{F76A0172-7A1B-9E4D-84F7-54FA94C16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124"/>
                <a:ext cx="2" cy="2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1"/>
                      <a:pt x="3" y="2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8" name="Freeform 999">
                <a:extLst>
                  <a:ext uri="{FF2B5EF4-FFF2-40B4-BE49-F238E27FC236}">
                    <a16:creationId xmlns:a16="http://schemas.microsoft.com/office/drawing/2014/main" id="{7A9D4288-6B2C-F943-BF40-131431086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" y="3081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0 w 2"/>
                  <a:gd name="T5" fmla="*/ 0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9" name="Freeform 1000">
                <a:extLst>
                  <a:ext uri="{FF2B5EF4-FFF2-40B4-BE49-F238E27FC236}">
                    <a16:creationId xmlns:a16="http://schemas.microsoft.com/office/drawing/2014/main" id="{CE9699C3-E914-B64B-9E71-CEA3D4690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0" y="3023"/>
                <a:ext cx="20" cy="52"/>
              </a:xfrm>
              <a:custGeom>
                <a:avLst/>
                <a:gdLst>
                  <a:gd name="T0" fmla="*/ 4 w 23"/>
                  <a:gd name="T1" fmla="*/ 3 h 60"/>
                  <a:gd name="T2" fmla="*/ 1 w 23"/>
                  <a:gd name="T3" fmla="*/ 14 h 60"/>
                  <a:gd name="T4" fmla="*/ 11 w 23"/>
                  <a:gd name="T5" fmla="*/ 22 h 60"/>
                  <a:gd name="T6" fmla="*/ 2 w 23"/>
                  <a:gd name="T7" fmla="*/ 20 h 60"/>
                  <a:gd name="T8" fmla="*/ 8 w 23"/>
                  <a:gd name="T9" fmla="*/ 41 h 60"/>
                  <a:gd name="T10" fmla="*/ 4 w 23"/>
                  <a:gd name="T11" fmla="*/ 41 h 60"/>
                  <a:gd name="T12" fmla="*/ 14 w 23"/>
                  <a:gd name="T13" fmla="*/ 49 h 60"/>
                  <a:gd name="T14" fmla="*/ 3 w 23"/>
                  <a:gd name="T15" fmla="*/ 49 h 60"/>
                  <a:gd name="T16" fmla="*/ 2 w 23"/>
                  <a:gd name="T17" fmla="*/ 48 h 60"/>
                  <a:gd name="T18" fmla="*/ 5 w 23"/>
                  <a:gd name="T19" fmla="*/ 59 h 60"/>
                  <a:gd name="T20" fmla="*/ 12 w 23"/>
                  <a:gd name="T21" fmla="*/ 60 h 60"/>
                  <a:gd name="T22" fmla="*/ 17 w 23"/>
                  <a:gd name="T23" fmla="*/ 60 h 60"/>
                  <a:gd name="T24" fmla="*/ 13 w 23"/>
                  <a:gd name="T25" fmla="*/ 52 h 60"/>
                  <a:gd name="T26" fmla="*/ 17 w 23"/>
                  <a:gd name="T27" fmla="*/ 52 h 60"/>
                  <a:gd name="T28" fmla="*/ 15 w 23"/>
                  <a:gd name="T29" fmla="*/ 49 h 60"/>
                  <a:gd name="T30" fmla="*/ 18 w 23"/>
                  <a:gd name="T31" fmla="*/ 48 h 60"/>
                  <a:gd name="T32" fmla="*/ 15 w 23"/>
                  <a:gd name="T33" fmla="*/ 43 h 60"/>
                  <a:gd name="T34" fmla="*/ 16 w 23"/>
                  <a:gd name="T35" fmla="*/ 44 h 60"/>
                  <a:gd name="T36" fmla="*/ 11 w 23"/>
                  <a:gd name="T37" fmla="*/ 40 h 60"/>
                  <a:gd name="T38" fmla="*/ 17 w 23"/>
                  <a:gd name="T39" fmla="*/ 38 h 60"/>
                  <a:gd name="T40" fmla="*/ 13 w 23"/>
                  <a:gd name="T41" fmla="*/ 39 h 60"/>
                  <a:gd name="T42" fmla="*/ 19 w 23"/>
                  <a:gd name="T43" fmla="*/ 26 h 60"/>
                  <a:gd name="T44" fmla="*/ 15 w 23"/>
                  <a:gd name="T45" fmla="*/ 25 h 60"/>
                  <a:gd name="T46" fmla="*/ 18 w 23"/>
                  <a:gd name="T47" fmla="*/ 31 h 60"/>
                  <a:gd name="T48" fmla="*/ 9 w 23"/>
                  <a:gd name="T49" fmla="*/ 30 h 60"/>
                  <a:gd name="T50" fmla="*/ 17 w 23"/>
                  <a:gd name="T51" fmla="*/ 22 h 60"/>
                  <a:gd name="T52" fmla="*/ 16 w 23"/>
                  <a:gd name="T53" fmla="*/ 12 h 60"/>
                  <a:gd name="T54" fmla="*/ 17 w 23"/>
                  <a:gd name="T55" fmla="*/ 13 h 60"/>
                  <a:gd name="T56" fmla="*/ 14 w 23"/>
                  <a:gd name="T57" fmla="*/ 6 h 60"/>
                  <a:gd name="T58" fmla="*/ 12 w 23"/>
                  <a:gd name="T59" fmla="*/ 8 h 60"/>
                  <a:gd name="T60" fmla="*/ 10 w 23"/>
                  <a:gd name="T61" fmla="*/ 6 h 60"/>
                  <a:gd name="T62" fmla="*/ 12 w 23"/>
                  <a:gd name="T63" fmla="*/ 5 h 60"/>
                  <a:gd name="T64" fmla="*/ 6 w 23"/>
                  <a:gd name="T65" fmla="*/ 0 h 60"/>
                  <a:gd name="T66" fmla="*/ 9 w 23"/>
                  <a:gd name="T67" fmla="*/ 6 h 60"/>
                  <a:gd name="T68" fmla="*/ 4 w 23"/>
                  <a:gd name="T69" fmla="*/ 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60">
                    <a:moveTo>
                      <a:pt x="4" y="3"/>
                    </a:moveTo>
                    <a:cubicBezTo>
                      <a:pt x="0" y="6"/>
                      <a:pt x="2" y="10"/>
                      <a:pt x="1" y="14"/>
                    </a:cubicBezTo>
                    <a:cubicBezTo>
                      <a:pt x="3" y="21"/>
                      <a:pt x="11" y="15"/>
                      <a:pt x="11" y="22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3" y="26"/>
                      <a:pt x="0" y="35"/>
                      <a:pt x="8" y="41"/>
                    </a:cubicBezTo>
                    <a:cubicBezTo>
                      <a:pt x="7" y="41"/>
                      <a:pt x="6" y="42"/>
                      <a:pt x="4" y="41"/>
                    </a:cubicBezTo>
                    <a:cubicBezTo>
                      <a:pt x="5" y="45"/>
                      <a:pt x="17" y="43"/>
                      <a:pt x="14" y="49"/>
                    </a:cubicBezTo>
                    <a:cubicBezTo>
                      <a:pt x="9" y="43"/>
                      <a:pt x="9" y="50"/>
                      <a:pt x="3" y="49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3" y="51"/>
                      <a:pt x="6" y="56"/>
                      <a:pt x="5" y="59"/>
                    </a:cubicBezTo>
                    <a:cubicBezTo>
                      <a:pt x="8" y="59"/>
                      <a:pt x="11" y="57"/>
                      <a:pt x="12" y="60"/>
                    </a:cubicBezTo>
                    <a:cubicBezTo>
                      <a:pt x="12" y="59"/>
                      <a:pt x="15" y="59"/>
                      <a:pt x="17" y="60"/>
                    </a:cubicBezTo>
                    <a:cubicBezTo>
                      <a:pt x="15" y="56"/>
                      <a:pt x="16" y="55"/>
                      <a:pt x="13" y="52"/>
                    </a:cubicBezTo>
                    <a:cubicBezTo>
                      <a:pt x="16" y="51"/>
                      <a:pt x="14" y="54"/>
                      <a:pt x="17" y="52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7"/>
                      <a:pt x="18" y="51"/>
                      <a:pt x="18" y="48"/>
                    </a:cubicBezTo>
                    <a:cubicBezTo>
                      <a:pt x="17" y="48"/>
                      <a:pt x="15" y="45"/>
                      <a:pt x="15" y="4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5" y="42"/>
                      <a:pt x="17" y="40"/>
                      <a:pt x="11" y="40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5" y="34"/>
                      <a:pt x="23" y="32"/>
                      <a:pt x="19" y="26"/>
                    </a:cubicBezTo>
                    <a:cubicBezTo>
                      <a:pt x="18" y="27"/>
                      <a:pt x="16" y="26"/>
                      <a:pt x="15" y="25"/>
                    </a:cubicBezTo>
                    <a:cubicBezTo>
                      <a:pt x="13" y="27"/>
                      <a:pt x="18" y="28"/>
                      <a:pt x="18" y="31"/>
                    </a:cubicBezTo>
                    <a:cubicBezTo>
                      <a:pt x="15" y="31"/>
                      <a:pt x="11" y="27"/>
                      <a:pt x="9" y="30"/>
                    </a:cubicBezTo>
                    <a:cubicBezTo>
                      <a:pt x="13" y="26"/>
                      <a:pt x="8" y="23"/>
                      <a:pt x="17" y="22"/>
                    </a:cubicBezTo>
                    <a:cubicBezTo>
                      <a:pt x="18" y="18"/>
                      <a:pt x="13" y="16"/>
                      <a:pt x="16" y="12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1" y="12"/>
                      <a:pt x="20" y="9"/>
                      <a:pt x="14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0" y="8"/>
                      <a:pt x="10" y="7"/>
                      <a:pt x="10" y="6"/>
                    </a:cubicBezTo>
                    <a:cubicBezTo>
                      <a:pt x="11" y="6"/>
                      <a:pt x="11" y="6"/>
                      <a:pt x="12" y="5"/>
                    </a:cubicBezTo>
                    <a:cubicBezTo>
                      <a:pt x="8" y="5"/>
                      <a:pt x="7" y="0"/>
                      <a:pt x="6" y="0"/>
                    </a:cubicBezTo>
                    <a:cubicBezTo>
                      <a:pt x="5" y="1"/>
                      <a:pt x="8" y="4"/>
                      <a:pt x="9" y="6"/>
                    </a:cubicBezTo>
                    <a:cubicBezTo>
                      <a:pt x="7" y="5"/>
                      <a:pt x="3" y="5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0" name="Freeform 1001">
                <a:extLst>
                  <a:ext uri="{FF2B5EF4-FFF2-40B4-BE49-F238E27FC236}">
                    <a16:creationId xmlns:a16="http://schemas.microsoft.com/office/drawing/2014/main" id="{DEEF74C4-593E-0745-BE5B-F6C9CE87A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" y="3061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1" name="Freeform 1002">
                <a:extLst>
                  <a:ext uri="{FF2B5EF4-FFF2-40B4-BE49-F238E27FC236}">
                    <a16:creationId xmlns:a16="http://schemas.microsoft.com/office/drawing/2014/main" id="{5CC6A98D-D6A6-3B45-B66B-53C192224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2981"/>
                <a:ext cx="24" cy="41"/>
              </a:xfrm>
              <a:custGeom>
                <a:avLst/>
                <a:gdLst>
                  <a:gd name="T0" fmla="*/ 14 w 28"/>
                  <a:gd name="T1" fmla="*/ 34 h 47"/>
                  <a:gd name="T2" fmla="*/ 20 w 28"/>
                  <a:gd name="T3" fmla="*/ 33 h 47"/>
                  <a:gd name="T4" fmla="*/ 9 w 28"/>
                  <a:gd name="T5" fmla="*/ 33 h 47"/>
                  <a:gd name="T6" fmla="*/ 8 w 28"/>
                  <a:gd name="T7" fmla="*/ 28 h 47"/>
                  <a:gd name="T8" fmla="*/ 17 w 28"/>
                  <a:gd name="T9" fmla="*/ 28 h 47"/>
                  <a:gd name="T10" fmla="*/ 18 w 28"/>
                  <a:gd name="T11" fmla="*/ 23 h 47"/>
                  <a:gd name="T12" fmla="*/ 12 w 28"/>
                  <a:gd name="T13" fmla="*/ 23 h 47"/>
                  <a:gd name="T14" fmla="*/ 9 w 28"/>
                  <a:gd name="T15" fmla="*/ 17 h 47"/>
                  <a:gd name="T16" fmla="*/ 11 w 28"/>
                  <a:gd name="T17" fmla="*/ 20 h 47"/>
                  <a:gd name="T18" fmla="*/ 18 w 28"/>
                  <a:gd name="T19" fmla="*/ 17 h 47"/>
                  <a:gd name="T20" fmla="*/ 2 w 28"/>
                  <a:gd name="T21" fmla="*/ 4 h 47"/>
                  <a:gd name="T22" fmla="*/ 3 w 28"/>
                  <a:gd name="T23" fmla="*/ 8 h 47"/>
                  <a:gd name="T24" fmla="*/ 10 w 28"/>
                  <a:gd name="T25" fmla="*/ 8 h 47"/>
                  <a:gd name="T26" fmla="*/ 8 w 28"/>
                  <a:gd name="T27" fmla="*/ 12 h 47"/>
                  <a:gd name="T28" fmla="*/ 4 w 28"/>
                  <a:gd name="T29" fmla="*/ 9 h 47"/>
                  <a:gd name="T30" fmla="*/ 4 w 28"/>
                  <a:gd name="T31" fmla="*/ 40 h 47"/>
                  <a:gd name="T32" fmla="*/ 4 w 28"/>
                  <a:gd name="T33" fmla="*/ 36 h 47"/>
                  <a:gd name="T34" fmla="*/ 8 w 28"/>
                  <a:gd name="T35" fmla="*/ 40 h 47"/>
                  <a:gd name="T36" fmla="*/ 15 w 28"/>
                  <a:gd name="T37" fmla="*/ 38 h 47"/>
                  <a:gd name="T38" fmla="*/ 13 w 28"/>
                  <a:gd name="T39" fmla="*/ 41 h 47"/>
                  <a:gd name="T40" fmla="*/ 20 w 28"/>
                  <a:gd name="T41" fmla="*/ 41 h 47"/>
                  <a:gd name="T42" fmla="*/ 22 w 28"/>
                  <a:gd name="T43" fmla="*/ 47 h 47"/>
                  <a:gd name="T44" fmla="*/ 23 w 28"/>
                  <a:gd name="T45" fmla="*/ 36 h 47"/>
                  <a:gd name="T46" fmla="*/ 14 w 28"/>
                  <a:gd name="T47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7">
                    <a:moveTo>
                      <a:pt x="14" y="34"/>
                    </a:moveTo>
                    <a:cubicBezTo>
                      <a:pt x="15" y="32"/>
                      <a:pt x="18" y="35"/>
                      <a:pt x="20" y="33"/>
                    </a:cubicBezTo>
                    <a:cubicBezTo>
                      <a:pt x="17" y="30"/>
                      <a:pt x="14" y="36"/>
                      <a:pt x="9" y="33"/>
                    </a:cubicBezTo>
                    <a:cubicBezTo>
                      <a:pt x="12" y="31"/>
                      <a:pt x="8" y="29"/>
                      <a:pt x="8" y="28"/>
                    </a:cubicBezTo>
                    <a:cubicBezTo>
                      <a:pt x="10" y="29"/>
                      <a:pt x="15" y="28"/>
                      <a:pt x="17" y="28"/>
                    </a:cubicBezTo>
                    <a:cubicBezTo>
                      <a:pt x="15" y="27"/>
                      <a:pt x="18" y="25"/>
                      <a:pt x="18" y="23"/>
                    </a:cubicBezTo>
                    <a:cubicBezTo>
                      <a:pt x="15" y="27"/>
                      <a:pt x="16" y="20"/>
                      <a:pt x="12" y="23"/>
                    </a:cubicBezTo>
                    <a:cubicBezTo>
                      <a:pt x="9" y="23"/>
                      <a:pt x="7" y="19"/>
                      <a:pt x="9" y="17"/>
                    </a:cubicBezTo>
                    <a:cubicBezTo>
                      <a:pt x="12" y="18"/>
                      <a:pt x="11" y="19"/>
                      <a:pt x="11" y="20"/>
                    </a:cubicBezTo>
                    <a:cubicBezTo>
                      <a:pt x="16" y="21"/>
                      <a:pt x="14" y="17"/>
                      <a:pt x="18" y="17"/>
                    </a:cubicBezTo>
                    <a:cubicBezTo>
                      <a:pt x="12" y="13"/>
                      <a:pt x="13" y="0"/>
                      <a:pt x="2" y="4"/>
                    </a:cubicBezTo>
                    <a:cubicBezTo>
                      <a:pt x="0" y="5"/>
                      <a:pt x="3" y="6"/>
                      <a:pt x="3" y="8"/>
                    </a:cubicBezTo>
                    <a:cubicBezTo>
                      <a:pt x="5" y="4"/>
                      <a:pt x="9" y="8"/>
                      <a:pt x="10" y="8"/>
                    </a:cubicBezTo>
                    <a:cubicBezTo>
                      <a:pt x="9" y="10"/>
                      <a:pt x="12" y="13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3" y="30"/>
                      <a:pt x="4" y="40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7" y="37"/>
                      <a:pt x="7" y="39"/>
                      <a:pt x="8" y="40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4" y="40"/>
                      <a:pt x="15" y="41"/>
                      <a:pt x="13" y="41"/>
                    </a:cubicBezTo>
                    <a:cubicBezTo>
                      <a:pt x="16" y="42"/>
                      <a:pt x="17" y="42"/>
                      <a:pt x="20" y="41"/>
                    </a:cubicBezTo>
                    <a:cubicBezTo>
                      <a:pt x="21" y="44"/>
                      <a:pt x="18" y="45"/>
                      <a:pt x="22" y="47"/>
                    </a:cubicBezTo>
                    <a:cubicBezTo>
                      <a:pt x="28" y="42"/>
                      <a:pt x="18" y="43"/>
                      <a:pt x="23" y="36"/>
                    </a:cubicBez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2" name="Freeform 1003">
                <a:extLst>
                  <a:ext uri="{FF2B5EF4-FFF2-40B4-BE49-F238E27FC236}">
                    <a16:creationId xmlns:a16="http://schemas.microsoft.com/office/drawing/2014/main" id="{D5A780FA-1F2A-9A44-800F-686FFD3E7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0" y="3020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2 w 3"/>
                  <a:gd name="T5" fmla="*/ 2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3" name="Freeform 1004">
                <a:extLst>
                  <a:ext uri="{FF2B5EF4-FFF2-40B4-BE49-F238E27FC236}">
                    <a16:creationId xmlns:a16="http://schemas.microsoft.com/office/drawing/2014/main" id="{1B6C9F3D-4142-644E-8109-5C824F7E2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3017"/>
                <a:ext cx="3" cy="3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3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4" name="Freeform 1005">
                <a:extLst>
                  <a:ext uri="{FF2B5EF4-FFF2-40B4-BE49-F238E27FC236}">
                    <a16:creationId xmlns:a16="http://schemas.microsoft.com/office/drawing/2014/main" id="{893BDFB7-0D5D-9D4D-B30D-A2F1A98C4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2" y="2990"/>
                <a:ext cx="2" cy="3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0 w 2"/>
                  <a:gd name="T5" fmla="*/ 2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660" name="Group 1207">
              <a:extLst>
                <a:ext uri="{FF2B5EF4-FFF2-40B4-BE49-F238E27FC236}">
                  <a16:creationId xmlns:a16="http://schemas.microsoft.com/office/drawing/2014/main" id="{71EEDDF3-FAD5-8646-9E17-01FA30D878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0" y="2550"/>
              <a:ext cx="243" cy="703"/>
              <a:chOff x="3900" y="2550"/>
              <a:chExt cx="243" cy="703"/>
            </a:xfrm>
          </p:grpSpPr>
          <p:sp>
            <p:nvSpPr>
              <p:cNvPr id="1115" name="Freeform 1007">
                <a:extLst>
                  <a:ext uri="{FF2B5EF4-FFF2-40B4-BE49-F238E27FC236}">
                    <a16:creationId xmlns:a16="http://schemas.microsoft.com/office/drawing/2014/main" id="{CE395848-60D4-F841-97AC-0995107D03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0" y="2972"/>
                <a:ext cx="11" cy="12"/>
              </a:xfrm>
              <a:custGeom>
                <a:avLst/>
                <a:gdLst>
                  <a:gd name="T0" fmla="*/ 0 w 13"/>
                  <a:gd name="T1" fmla="*/ 0 h 14"/>
                  <a:gd name="T2" fmla="*/ 0 w 13"/>
                  <a:gd name="T3" fmla="*/ 12 h 14"/>
                  <a:gd name="T4" fmla="*/ 12 w 13"/>
                  <a:gd name="T5" fmla="*/ 12 h 14"/>
                  <a:gd name="T6" fmla="*/ 4 w 13"/>
                  <a:gd name="T7" fmla="*/ 7 h 14"/>
                  <a:gd name="T8" fmla="*/ 4 w 13"/>
                  <a:gd name="T9" fmla="*/ 0 h 14"/>
                  <a:gd name="T10" fmla="*/ 0 w 13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0" y="0"/>
                    </a:moveTo>
                    <a:cubicBezTo>
                      <a:pt x="0" y="5"/>
                      <a:pt x="3" y="7"/>
                      <a:pt x="0" y="12"/>
                    </a:cubicBezTo>
                    <a:cubicBezTo>
                      <a:pt x="4" y="14"/>
                      <a:pt x="8" y="11"/>
                      <a:pt x="12" y="12"/>
                    </a:cubicBezTo>
                    <a:cubicBezTo>
                      <a:pt x="13" y="9"/>
                      <a:pt x="5" y="10"/>
                      <a:pt x="4" y="7"/>
                    </a:cubicBezTo>
                    <a:cubicBezTo>
                      <a:pt x="8" y="6"/>
                      <a:pt x="3" y="3"/>
                      <a:pt x="4" y="0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6" name="Freeform 1008">
                <a:extLst>
                  <a:ext uri="{FF2B5EF4-FFF2-40B4-BE49-F238E27FC236}">
                    <a16:creationId xmlns:a16="http://schemas.microsoft.com/office/drawing/2014/main" id="{7C8E77A0-6958-F34F-8BF1-827AA88BD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2878"/>
                <a:ext cx="19" cy="99"/>
              </a:xfrm>
              <a:custGeom>
                <a:avLst/>
                <a:gdLst>
                  <a:gd name="T0" fmla="*/ 12 w 22"/>
                  <a:gd name="T1" fmla="*/ 94 h 115"/>
                  <a:gd name="T2" fmla="*/ 11 w 22"/>
                  <a:gd name="T3" fmla="*/ 89 h 115"/>
                  <a:gd name="T4" fmla="*/ 14 w 22"/>
                  <a:gd name="T5" fmla="*/ 91 h 115"/>
                  <a:gd name="T6" fmla="*/ 16 w 22"/>
                  <a:gd name="T7" fmla="*/ 87 h 115"/>
                  <a:gd name="T8" fmla="*/ 14 w 22"/>
                  <a:gd name="T9" fmla="*/ 87 h 115"/>
                  <a:gd name="T10" fmla="*/ 12 w 22"/>
                  <a:gd name="T11" fmla="*/ 77 h 115"/>
                  <a:gd name="T12" fmla="*/ 7 w 22"/>
                  <a:gd name="T13" fmla="*/ 75 h 115"/>
                  <a:gd name="T14" fmla="*/ 16 w 22"/>
                  <a:gd name="T15" fmla="*/ 68 h 115"/>
                  <a:gd name="T16" fmla="*/ 5 w 22"/>
                  <a:gd name="T17" fmla="*/ 69 h 115"/>
                  <a:gd name="T18" fmla="*/ 8 w 22"/>
                  <a:gd name="T19" fmla="*/ 58 h 115"/>
                  <a:gd name="T20" fmla="*/ 9 w 22"/>
                  <a:gd name="T21" fmla="*/ 60 h 115"/>
                  <a:gd name="T22" fmla="*/ 9 w 22"/>
                  <a:gd name="T23" fmla="*/ 54 h 115"/>
                  <a:gd name="T24" fmla="*/ 15 w 22"/>
                  <a:gd name="T25" fmla="*/ 54 h 115"/>
                  <a:gd name="T26" fmla="*/ 14 w 22"/>
                  <a:gd name="T27" fmla="*/ 45 h 115"/>
                  <a:gd name="T28" fmla="*/ 17 w 22"/>
                  <a:gd name="T29" fmla="*/ 45 h 115"/>
                  <a:gd name="T30" fmla="*/ 13 w 22"/>
                  <a:gd name="T31" fmla="*/ 28 h 115"/>
                  <a:gd name="T32" fmla="*/ 16 w 22"/>
                  <a:gd name="T33" fmla="*/ 25 h 115"/>
                  <a:gd name="T34" fmla="*/ 6 w 22"/>
                  <a:gd name="T35" fmla="*/ 27 h 115"/>
                  <a:gd name="T36" fmla="*/ 7 w 22"/>
                  <a:gd name="T37" fmla="*/ 19 h 115"/>
                  <a:gd name="T38" fmla="*/ 14 w 22"/>
                  <a:gd name="T39" fmla="*/ 21 h 115"/>
                  <a:gd name="T40" fmla="*/ 11 w 22"/>
                  <a:gd name="T41" fmla="*/ 17 h 115"/>
                  <a:gd name="T42" fmla="*/ 17 w 22"/>
                  <a:gd name="T43" fmla="*/ 14 h 115"/>
                  <a:gd name="T44" fmla="*/ 8 w 22"/>
                  <a:gd name="T45" fmla="*/ 6 h 115"/>
                  <a:gd name="T46" fmla="*/ 10 w 22"/>
                  <a:gd name="T47" fmla="*/ 1 h 115"/>
                  <a:gd name="T48" fmla="*/ 0 w 22"/>
                  <a:gd name="T49" fmla="*/ 5 h 115"/>
                  <a:gd name="T50" fmla="*/ 2 w 22"/>
                  <a:gd name="T51" fmla="*/ 30 h 115"/>
                  <a:gd name="T52" fmla="*/ 7 w 22"/>
                  <a:gd name="T53" fmla="*/ 37 h 115"/>
                  <a:gd name="T54" fmla="*/ 1 w 22"/>
                  <a:gd name="T55" fmla="*/ 38 h 115"/>
                  <a:gd name="T56" fmla="*/ 7 w 22"/>
                  <a:gd name="T57" fmla="*/ 38 h 115"/>
                  <a:gd name="T58" fmla="*/ 1 w 22"/>
                  <a:gd name="T59" fmla="*/ 42 h 115"/>
                  <a:gd name="T60" fmla="*/ 7 w 22"/>
                  <a:gd name="T61" fmla="*/ 44 h 115"/>
                  <a:gd name="T62" fmla="*/ 0 w 22"/>
                  <a:gd name="T63" fmla="*/ 47 h 115"/>
                  <a:gd name="T64" fmla="*/ 2 w 22"/>
                  <a:gd name="T65" fmla="*/ 87 h 115"/>
                  <a:gd name="T66" fmla="*/ 7 w 22"/>
                  <a:gd name="T67" fmla="*/ 86 h 115"/>
                  <a:gd name="T68" fmla="*/ 7 w 22"/>
                  <a:gd name="T69" fmla="*/ 102 h 115"/>
                  <a:gd name="T70" fmla="*/ 11 w 22"/>
                  <a:gd name="T71" fmla="*/ 104 h 115"/>
                  <a:gd name="T72" fmla="*/ 1 w 22"/>
                  <a:gd name="T73" fmla="*/ 103 h 115"/>
                  <a:gd name="T74" fmla="*/ 2 w 22"/>
                  <a:gd name="T75" fmla="*/ 108 h 115"/>
                  <a:gd name="T76" fmla="*/ 4 w 22"/>
                  <a:gd name="T77" fmla="*/ 105 h 115"/>
                  <a:gd name="T78" fmla="*/ 2 w 22"/>
                  <a:gd name="T79" fmla="*/ 110 h 115"/>
                  <a:gd name="T80" fmla="*/ 14 w 22"/>
                  <a:gd name="T81" fmla="*/ 107 h 115"/>
                  <a:gd name="T82" fmla="*/ 18 w 22"/>
                  <a:gd name="T83" fmla="*/ 94 h 115"/>
                  <a:gd name="T84" fmla="*/ 12 w 22"/>
                  <a:gd name="T85" fmla="*/ 9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5">
                    <a:moveTo>
                      <a:pt x="12" y="94"/>
                    </a:moveTo>
                    <a:cubicBezTo>
                      <a:pt x="12" y="92"/>
                      <a:pt x="9" y="90"/>
                      <a:pt x="11" y="89"/>
                    </a:cubicBezTo>
                    <a:cubicBezTo>
                      <a:pt x="13" y="89"/>
                      <a:pt x="14" y="90"/>
                      <a:pt x="14" y="91"/>
                    </a:cubicBezTo>
                    <a:cubicBezTo>
                      <a:pt x="19" y="91"/>
                      <a:pt x="13" y="89"/>
                      <a:pt x="16" y="87"/>
                    </a:cubicBezTo>
                    <a:cubicBezTo>
                      <a:pt x="16" y="87"/>
                      <a:pt x="15" y="88"/>
                      <a:pt x="14" y="87"/>
                    </a:cubicBezTo>
                    <a:cubicBezTo>
                      <a:pt x="15" y="82"/>
                      <a:pt x="9" y="84"/>
                      <a:pt x="12" y="77"/>
                    </a:cubicBezTo>
                    <a:cubicBezTo>
                      <a:pt x="11" y="76"/>
                      <a:pt x="11" y="75"/>
                      <a:pt x="7" y="75"/>
                    </a:cubicBezTo>
                    <a:cubicBezTo>
                      <a:pt x="12" y="71"/>
                      <a:pt x="12" y="73"/>
                      <a:pt x="16" y="68"/>
                    </a:cubicBezTo>
                    <a:cubicBezTo>
                      <a:pt x="14" y="68"/>
                      <a:pt x="9" y="69"/>
                      <a:pt x="5" y="69"/>
                    </a:cubicBezTo>
                    <a:cubicBezTo>
                      <a:pt x="11" y="62"/>
                      <a:pt x="4" y="62"/>
                      <a:pt x="8" y="58"/>
                    </a:cubicBezTo>
                    <a:cubicBezTo>
                      <a:pt x="9" y="58"/>
                      <a:pt x="10" y="59"/>
                      <a:pt x="9" y="60"/>
                    </a:cubicBezTo>
                    <a:cubicBezTo>
                      <a:pt x="15" y="59"/>
                      <a:pt x="8" y="56"/>
                      <a:pt x="9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4" y="52"/>
                      <a:pt x="10" y="48"/>
                      <a:pt x="14" y="45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3" y="40"/>
                      <a:pt x="15" y="33"/>
                      <a:pt x="13" y="28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2" y="18"/>
                      <a:pt x="14" y="32"/>
                      <a:pt x="6" y="27"/>
                    </a:cubicBezTo>
                    <a:cubicBezTo>
                      <a:pt x="16" y="26"/>
                      <a:pt x="3" y="23"/>
                      <a:pt x="7" y="19"/>
                    </a:cubicBezTo>
                    <a:cubicBezTo>
                      <a:pt x="11" y="17"/>
                      <a:pt x="9" y="23"/>
                      <a:pt x="14" y="21"/>
                    </a:cubicBezTo>
                    <a:cubicBezTo>
                      <a:pt x="9" y="20"/>
                      <a:pt x="12" y="19"/>
                      <a:pt x="11" y="17"/>
                    </a:cubicBezTo>
                    <a:cubicBezTo>
                      <a:pt x="15" y="17"/>
                      <a:pt x="11" y="12"/>
                      <a:pt x="17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1" y="5"/>
                      <a:pt x="10" y="3"/>
                      <a:pt x="10" y="1"/>
                    </a:cubicBezTo>
                    <a:cubicBezTo>
                      <a:pt x="9" y="5"/>
                      <a:pt x="3" y="0"/>
                      <a:pt x="0" y="5"/>
                    </a:cubicBezTo>
                    <a:cubicBezTo>
                      <a:pt x="3" y="11"/>
                      <a:pt x="4" y="22"/>
                      <a:pt x="2" y="30"/>
                    </a:cubicBezTo>
                    <a:cubicBezTo>
                      <a:pt x="8" y="31"/>
                      <a:pt x="2" y="36"/>
                      <a:pt x="7" y="37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2" y="43"/>
                      <a:pt x="4" y="37"/>
                      <a:pt x="7" y="38"/>
                    </a:cubicBezTo>
                    <a:cubicBezTo>
                      <a:pt x="8" y="40"/>
                      <a:pt x="4" y="42"/>
                      <a:pt x="1" y="42"/>
                    </a:cubicBezTo>
                    <a:cubicBezTo>
                      <a:pt x="1" y="46"/>
                      <a:pt x="3" y="42"/>
                      <a:pt x="7" y="4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" y="58"/>
                      <a:pt x="6" y="74"/>
                      <a:pt x="2" y="87"/>
                    </a:cubicBezTo>
                    <a:cubicBezTo>
                      <a:pt x="7" y="86"/>
                      <a:pt x="7" y="86"/>
                      <a:pt x="7" y="86"/>
                    </a:cubicBezTo>
                    <a:cubicBezTo>
                      <a:pt x="4" y="92"/>
                      <a:pt x="16" y="97"/>
                      <a:pt x="7" y="102"/>
                    </a:cubicBezTo>
                    <a:cubicBezTo>
                      <a:pt x="11" y="104"/>
                      <a:pt x="11" y="104"/>
                      <a:pt x="11" y="104"/>
                    </a:cubicBezTo>
                    <a:cubicBezTo>
                      <a:pt x="9" y="103"/>
                      <a:pt x="4" y="105"/>
                      <a:pt x="1" y="103"/>
                    </a:cubicBezTo>
                    <a:cubicBezTo>
                      <a:pt x="3" y="105"/>
                      <a:pt x="1" y="107"/>
                      <a:pt x="2" y="108"/>
                    </a:cubicBezTo>
                    <a:cubicBezTo>
                      <a:pt x="4" y="105"/>
                      <a:pt x="4" y="105"/>
                      <a:pt x="4" y="105"/>
                    </a:cubicBezTo>
                    <a:cubicBezTo>
                      <a:pt x="8" y="107"/>
                      <a:pt x="6" y="110"/>
                      <a:pt x="2" y="110"/>
                    </a:cubicBezTo>
                    <a:cubicBezTo>
                      <a:pt x="7" y="115"/>
                      <a:pt x="10" y="108"/>
                      <a:pt x="14" y="107"/>
                    </a:cubicBezTo>
                    <a:cubicBezTo>
                      <a:pt x="6" y="100"/>
                      <a:pt x="22" y="101"/>
                      <a:pt x="18" y="94"/>
                    </a:cubicBezTo>
                    <a:cubicBezTo>
                      <a:pt x="16" y="91"/>
                      <a:pt x="14" y="95"/>
                      <a:pt x="12" y="9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7" name="Freeform 1009">
                <a:extLst>
                  <a:ext uri="{FF2B5EF4-FFF2-40B4-BE49-F238E27FC236}">
                    <a16:creationId xmlns:a16="http://schemas.microsoft.com/office/drawing/2014/main" id="{275A93F5-FC3A-D643-B5C3-A23091C68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296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8" name="Freeform 1010">
                <a:extLst>
                  <a:ext uri="{FF2B5EF4-FFF2-40B4-BE49-F238E27FC236}">
                    <a16:creationId xmlns:a16="http://schemas.microsoft.com/office/drawing/2014/main" id="{D0D2F46C-92C0-BC43-A706-3B7F7F6CE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" y="2877"/>
                <a:ext cx="1" cy="1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9" name="Rectangle 1011">
                <a:extLst>
                  <a:ext uri="{FF2B5EF4-FFF2-40B4-BE49-F238E27FC236}">
                    <a16:creationId xmlns:a16="http://schemas.microsoft.com/office/drawing/2014/main" id="{9C97E3F2-1DCA-6946-A6C2-FAD139BBF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3" y="2972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0" name="Freeform 1012">
                <a:extLst>
                  <a:ext uri="{FF2B5EF4-FFF2-40B4-BE49-F238E27FC236}">
                    <a16:creationId xmlns:a16="http://schemas.microsoft.com/office/drawing/2014/main" id="{7E9A658B-2EBE-C54F-8623-0F871F440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1" y="297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1" name="Freeform 1013">
                <a:extLst>
                  <a:ext uri="{FF2B5EF4-FFF2-40B4-BE49-F238E27FC236}">
                    <a16:creationId xmlns:a16="http://schemas.microsoft.com/office/drawing/2014/main" id="{331B883C-E759-3742-A7BE-40F173464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3" y="286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2" name="Freeform 1014">
                <a:extLst>
                  <a:ext uri="{FF2B5EF4-FFF2-40B4-BE49-F238E27FC236}">
                    <a16:creationId xmlns:a16="http://schemas.microsoft.com/office/drawing/2014/main" id="{D9A557EA-7189-F046-8183-FE985AC4A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6" y="28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3" name="Freeform 1015">
                <a:extLst>
                  <a:ext uri="{FF2B5EF4-FFF2-40B4-BE49-F238E27FC236}">
                    <a16:creationId xmlns:a16="http://schemas.microsoft.com/office/drawing/2014/main" id="{809D1E58-EE38-C244-B914-9379623A1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1" y="2707"/>
                <a:ext cx="28" cy="169"/>
              </a:xfrm>
              <a:custGeom>
                <a:avLst/>
                <a:gdLst>
                  <a:gd name="T0" fmla="*/ 17 w 32"/>
                  <a:gd name="T1" fmla="*/ 7 h 196"/>
                  <a:gd name="T2" fmla="*/ 11 w 32"/>
                  <a:gd name="T3" fmla="*/ 4 h 196"/>
                  <a:gd name="T4" fmla="*/ 7 w 32"/>
                  <a:gd name="T5" fmla="*/ 11 h 196"/>
                  <a:gd name="T6" fmla="*/ 11 w 32"/>
                  <a:gd name="T7" fmla="*/ 21 h 196"/>
                  <a:gd name="T8" fmla="*/ 12 w 32"/>
                  <a:gd name="T9" fmla="*/ 43 h 196"/>
                  <a:gd name="T10" fmla="*/ 10 w 32"/>
                  <a:gd name="T11" fmla="*/ 57 h 196"/>
                  <a:gd name="T12" fmla="*/ 16 w 32"/>
                  <a:gd name="T13" fmla="*/ 76 h 196"/>
                  <a:gd name="T14" fmla="*/ 14 w 32"/>
                  <a:gd name="T15" fmla="*/ 80 h 196"/>
                  <a:gd name="T16" fmla="*/ 12 w 32"/>
                  <a:gd name="T17" fmla="*/ 91 h 196"/>
                  <a:gd name="T18" fmla="*/ 22 w 32"/>
                  <a:gd name="T19" fmla="*/ 95 h 196"/>
                  <a:gd name="T20" fmla="*/ 22 w 32"/>
                  <a:gd name="T21" fmla="*/ 105 h 196"/>
                  <a:gd name="T22" fmla="*/ 18 w 32"/>
                  <a:gd name="T23" fmla="*/ 113 h 196"/>
                  <a:gd name="T24" fmla="*/ 18 w 32"/>
                  <a:gd name="T25" fmla="*/ 126 h 196"/>
                  <a:gd name="T26" fmla="*/ 16 w 32"/>
                  <a:gd name="T27" fmla="*/ 139 h 196"/>
                  <a:gd name="T28" fmla="*/ 19 w 32"/>
                  <a:gd name="T29" fmla="*/ 150 h 196"/>
                  <a:gd name="T30" fmla="*/ 23 w 32"/>
                  <a:gd name="T31" fmla="*/ 158 h 196"/>
                  <a:gd name="T32" fmla="*/ 18 w 32"/>
                  <a:gd name="T33" fmla="*/ 161 h 196"/>
                  <a:gd name="T34" fmla="*/ 19 w 32"/>
                  <a:gd name="T35" fmla="*/ 168 h 196"/>
                  <a:gd name="T36" fmla="*/ 18 w 32"/>
                  <a:gd name="T37" fmla="*/ 195 h 196"/>
                  <a:gd name="T38" fmla="*/ 20 w 32"/>
                  <a:gd name="T39" fmla="*/ 182 h 196"/>
                  <a:gd name="T40" fmla="*/ 17 w 32"/>
                  <a:gd name="T41" fmla="*/ 179 h 196"/>
                  <a:gd name="T42" fmla="*/ 28 w 32"/>
                  <a:gd name="T43" fmla="*/ 176 h 196"/>
                  <a:gd name="T44" fmla="*/ 30 w 32"/>
                  <a:gd name="T45" fmla="*/ 172 h 196"/>
                  <a:gd name="T46" fmla="*/ 28 w 32"/>
                  <a:gd name="T47" fmla="*/ 163 h 196"/>
                  <a:gd name="T48" fmla="*/ 30 w 32"/>
                  <a:gd name="T49" fmla="*/ 155 h 196"/>
                  <a:gd name="T50" fmla="*/ 30 w 32"/>
                  <a:gd name="T51" fmla="*/ 142 h 196"/>
                  <a:gd name="T52" fmla="*/ 28 w 32"/>
                  <a:gd name="T53" fmla="*/ 132 h 196"/>
                  <a:gd name="T54" fmla="*/ 29 w 32"/>
                  <a:gd name="T55" fmla="*/ 131 h 196"/>
                  <a:gd name="T56" fmla="*/ 29 w 32"/>
                  <a:gd name="T57" fmla="*/ 128 h 196"/>
                  <a:gd name="T58" fmla="*/ 28 w 32"/>
                  <a:gd name="T59" fmla="*/ 120 h 196"/>
                  <a:gd name="T60" fmla="*/ 25 w 32"/>
                  <a:gd name="T61" fmla="*/ 112 h 196"/>
                  <a:gd name="T62" fmla="*/ 30 w 32"/>
                  <a:gd name="T63" fmla="*/ 108 h 196"/>
                  <a:gd name="T64" fmla="*/ 30 w 32"/>
                  <a:gd name="T65" fmla="*/ 98 h 196"/>
                  <a:gd name="T66" fmla="*/ 25 w 32"/>
                  <a:gd name="T67" fmla="*/ 93 h 196"/>
                  <a:gd name="T68" fmla="*/ 23 w 32"/>
                  <a:gd name="T69" fmla="*/ 81 h 196"/>
                  <a:gd name="T70" fmla="*/ 20 w 32"/>
                  <a:gd name="T71" fmla="*/ 62 h 196"/>
                  <a:gd name="T72" fmla="*/ 21 w 32"/>
                  <a:gd name="T73" fmla="*/ 57 h 196"/>
                  <a:gd name="T74" fmla="*/ 20 w 32"/>
                  <a:gd name="T75" fmla="*/ 37 h 196"/>
                  <a:gd name="T76" fmla="*/ 14 w 32"/>
                  <a:gd name="T77" fmla="*/ 45 h 196"/>
                  <a:gd name="T78" fmla="*/ 23 w 32"/>
                  <a:gd name="T79" fmla="*/ 35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196">
                    <a:moveTo>
                      <a:pt x="24" y="17"/>
                    </a:moveTo>
                    <a:cubicBezTo>
                      <a:pt x="22" y="14"/>
                      <a:pt x="21" y="10"/>
                      <a:pt x="17" y="7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6"/>
                      <a:pt x="15" y="0"/>
                      <a:pt x="11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6" y="9"/>
                      <a:pt x="9" y="8"/>
                      <a:pt x="7" y="11"/>
                    </a:cubicBezTo>
                    <a:cubicBezTo>
                      <a:pt x="8" y="15"/>
                      <a:pt x="17" y="17"/>
                      <a:pt x="15" y="20"/>
                    </a:cubicBezTo>
                    <a:cubicBezTo>
                      <a:pt x="15" y="22"/>
                      <a:pt x="13" y="21"/>
                      <a:pt x="11" y="21"/>
                    </a:cubicBezTo>
                    <a:cubicBezTo>
                      <a:pt x="11" y="24"/>
                      <a:pt x="17" y="26"/>
                      <a:pt x="18" y="28"/>
                    </a:cubicBezTo>
                    <a:cubicBezTo>
                      <a:pt x="0" y="29"/>
                      <a:pt x="23" y="38"/>
                      <a:pt x="12" y="43"/>
                    </a:cubicBezTo>
                    <a:cubicBezTo>
                      <a:pt x="13" y="46"/>
                      <a:pt x="12" y="50"/>
                      <a:pt x="15" y="54"/>
                    </a:cubicBezTo>
                    <a:cubicBezTo>
                      <a:pt x="11" y="52"/>
                      <a:pt x="15" y="58"/>
                      <a:pt x="10" y="57"/>
                    </a:cubicBezTo>
                    <a:cubicBezTo>
                      <a:pt x="20" y="58"/>
                      <a:pt x="5" y="69"/>
                      <a:pt x="18" y="70"/>
                    </a:cubicBezTo>
                    <a:cubicBezTo>
                      <a:pt x="14" y="75"/>
                      <a:pt x="19" y="70"/>
                      <a:pt x="16" y="76"/>
                    </a:cubicBezTo>
                    <a:cubicBezTo>
                      <a:pt x="14" y="76"/>
                      <a:pt x="14" y="75"/>
                      <a:pt x="14" y="75"/>
                    </a:cubicBezTo>
                    <a:cubicBezTo>
                      <a:pt x="12" y="77"/>
                      <a:pt x="20" y="78"/>
                      <a:pt x="14" y="80"/>
                    </a:cubicBezTo>
                    <a:cubicBezTo>
                      <a:pt x="13" y="85"/>
                      <a:pt x="17" y="81"/>
                      <a:pt x="21" y="84"/>
                    </a:cubicBezTo>
                    <a:cubicBezTo>
                      <a:pt x="19" y="89"/>
                      <a:pt x="17" y="88"/>
                      <a:pt x="12" y="91"/>
                    </a:cubicBezTo>
                    <a:cubicBezTo>
                      <a:pt x="18" y="91"/>
                      <a:pt x="15" y="94"/>
                      <a:pt x="19" y="97"/>
                    </a:cubicBezTo>
                    <a:cubicBezTo>
                      <a:pt x="19" y="96"/>
                      <a:pt x="20" y="93"/>
                      <a:pt x="22" y="95"/>
                    </a:cubicBezTo>
                    <a:cubicBezTo>
                      <a:pt x="21" y="101"/>
                      <a:pt x="26" y="100"/>
                      <a:pt x="28" y="106"/>
                    </a:cubicBezTo>
                    <a:cubicBezTo>
                      <a:pt x="21" y="109"/>
                      <a:pt x="28" y="100"/>
                      <a:pt x="22" y="105"/>
                    </a:cubicBezTo>
                    <a:cubicBezTo>
                      <a:pt x="19" y="101"/>
                      <a:pt x="20" y="99"/>
                      <a:pt x="15" y="97"/>
                    </a:cubicBezTo>
                    <a:cubicBezTo>
                      <a:pt x="14" y="102"/>
                      <a:pt x="15" y="107"/>
                      <a:pt x="18" y="113"/>
                    </a:cubicBezTo>
                    <a:cubicBezTo>
                      <a:pt x="17" y="116"/>
                      <a:pt x="15" y="111"/>
                      <a:pt x="14" y="114"/>
                    </a:cubicBezTo>
                    <a:cubicBezTo>
                      <a:pt x="11" y="119"/>
                      <a:pt x="21" y="122"/>
                      <a:pt x="18" y="126"/>
                    </a:cubicBezTo>
                    <a:cubicBezTo>
                      <a:pt x="15" y="125"/>
                      <a:pt x="15" y="125"/>
                      <a:pt x="15" y="125"/>
                    </a:cubicBezTo>
                    <a:cubicBezTo>
                      <a:pt x="20" y="127"/>
                      <a:pt x="14" y="134"/>
                      <a:pt x="16" y="139"/>
                    </a:cubicBezTo>
                    <a:cubicBezTo>
                      <a:pt x="18" y="138"/>
                      <a:pt x="19" y="138"/>
                      <a:pt x="21" y="139"/>
                    </a:cubicBezTo>
                    <a:cubicBezTo>
                      <a:pt x="12" y="138"/>
                      <a:pt x="25" y="145"/>
                      <a:pt x="19" y="150"/>
                    </a:cubicBezTo>
                    <a:cubicBezTo>
                      <a:pt x="24" y="150"/>
                      <a:pt x="28" y="154"/>
                      <a:pt x="28" y="157"/>
                    </a:cubicBezTo>
                    <a:cubicBezTo>
                      <a:pt x="27" y="158"/>
                      <a:pt x="24" y="158"/>
                      <a:pt x="23" y="158"/>
                    </a:cubicBezTo>
                    <a:cubicBezTo>
                      <a:pt x="26" y="153"/>
                      <a:pt x="17" y="153"/>
                      <a:pt x="14" y="150"/>
                    </a:cubicBezTo>
                    <a:cubicBezTo>
                      <a:pt x="17" y="153"/>
                      <a:pt x="14" y="158"/>
                      <a:pt x="18" y="161"/>
                    </a:cubicBezTo>
                    <a:cubicBezTo>
                      <a:pt x="14" y="160"/>
                      <a:pt x="14" y="160"/>
                      <a:pt x="14" y="160"/>
                    </a:cubicBezTo>
                    <a:cubicBezTo>
                      <a:pt x="13" y="164"/>
                      <a:pt x="24" y="163"/>
                      <a:pt x="19" y="168"/>
                    </a:cubicBezTo>
                    <a:cubicBezTo>
                      <a:pt x="16" y="168"/>
                      <a:pt x="16" y="168"/>
                      <a:pt x="16" y="168"/>
                    </a:cubicBezTo>
                    <a:cubicBezTo>
                      <a:pt x="17" y="177"/>
                      <a:pt x="11" y="188"/>
                      <a:pt x="18" y="195"/>
                    </a:cubicBezTo>
                    <a:cubicBezTo>
                      <a:pt x="21" y="196"/>
                      <a:pt x="27" y="192"/>
                      <a:pt x="29" y="192"/>
                    </a:cubicBezTo>
                    <a:cubicBezTo>
                      <a:pt x="27" y="187"/>
                      <a:pt x="22" y="185"/>
                      <a:pt x="20" y="182"/>
                    </a:cubicBezTo>
                    <a:cubicBezTo>
                      <a:pt x="25" y="182"/>
                      <a:pt x="25" y="182"/>
                      <a:pt x="25" y="182"/>
                    </a:cubicBezTo>
                    <a:cubicBezTo>
                      <a:pt x="21" y="181"/>
                      <a:pt x="19" y="177"/>
                      <a:pt x="17" y="179"/>
                    </a:cubicBezTo>
                    <a:cubicBezTo>
                      <a:pt x="14" y="176"/>
                      <a:pt x="21" y="177"/>
                      <a:pt x="18" y="174"/>
                    </a:cubicBezTo>
                    <a:cubicBezTo>
                      <a:pt x="24" y="174"/>
                      <a:pt x="24" y="176"/>
                      <a:pt x="28" y="176"/>
                    </a:cubicBezTo>
                    <a:cubicBezTo>
                      <a:pt x="26" y="173"/>
                      <a:pt x="26" y="173"/>
                      <a:pt x="26" y="173"/>
                    </a:cubicBezTo>
                    <a:cubicBezTo>
                      <a:pt x="28" y="174"/>
                      <a:pt x="28" y="171"/>
                      <a:pt x="30" y="172"/>
                    </a:cubicBezTo>
                    <a:cubicBezTo>
                      <a:pt x="23" y="167"/>
                      <a:pt x="32" y="165"/>
                      <a:pt x="29" y="160"/>
                    </a:cubicBezTo>
                    <a:cubicBezTo>
                      <a:pt x="28" y="163"/>
                      <a:pt x="28" y="163"/>
                      <a:pt x="28" y="163"/>
                    </a:cubicBezTo>
                    <a:cubicBezTo>
                      <a:pt x="25" y="163"/>
                      <a:pt x="26" y="161"/>
                      <a:pt x="25" y="160"/>
                    </a:cubicBezTo>
                    <a:cubicBezTo>
                      <a:pt x="29" y="159"/>
                      <a:pt x="28" y="158"/>
                      <a:pt x="30" y="155"/>
                    </a:cubicBezTo>
                    <a:cubicBezTo>
                      <a:pt x="28" y="153"/>
                      <a:pt x="23" y="151"/>
                      <a:pt x="23" y="148"/>
                    </a:cubicBezTo>
                    <a:cubicBezTo>
                      <a:pt x="28" y="149"/>
                      <a:pt x="26" y="143"/>
                      <a:pt x="30" y="142"/>
                    </a:cubicBezTo>
                    <a:cubicBezTo>
                      <a:pt x="25" y="142"/>
                      <a:pt x="28" y="136"/>
                      <a:pt x="25" y="136"/>
                    </a:cubicBezTo>
                    <a:cubicBezTo>
                      <a:pt x="24" y="134"/>
                      <a:pt x="25" y="132"/>
                      <a:pt x="28" y="132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30" y="132"/>
                      <a:pt x="30" y="132"/>
                      <a:pt x="30" y="132"/>
                    </a:cubicBezTo>
                    <a:cubicBezTo>
                      <a:pt x="30" y="130"/>
                      <a:pt x="26" y="130"/>
                      <a:pt x="29" y="128"/>
                    </a:cubicBezTo>
                    <a:cubicBezTo>
                      <a:pt x="30" y="128"/>
                      <a:pt x="30" y="129"/>
                      <a:pt x="31" y="130"/>
                    </a:cubicBezTo>
                    <a:cubicBezTo>
                      <a:pt x="32" y="126"/>
                      <a:pt x="23" y="123"/>
                      <a:pt x="28" y="120"/>
                    </a:cubicBezTo>
                    <a:cubicBezTo>
                      <a:pt x="25" y="119"/>
                      <a:pt x="25" y="115"/>
                      <a:pt x="19" y="116"/>
                    </a:cubicBezTo>
                    <a:cubicBezTo>
                      <a:pt x="21" y="114"/>
                      <a:pt x="26" y="115"/>
                      <a:pt x="25" y="112"/>
                    </a:cubicBezTo>
                    <a:cubicBezTo>
                      <a:pt x="20" y="110"/>
                      <a:pt x="27" y="108"/>
                      <a:pt x="23" y="105"/>
                    </a:cubicBezTo>
                    <a:cubicBezTo>
                      <a:pt x="29" y="109"/>
                      <a:pt x="25" y="105"/>
                      <a:pt x="30" y="108"/>
                    </a:cubicBezTo>
                    <a:cubicBezTo>
                      <a:pt x="32" y="106"/>
                      <a:pt x="25" y="103"/>
                      <a:pt x="26" y="99"/>
                    </a:cubicBezTo>
                    <a:cubicBezTo>
                      <a:pt x="30" y="98"/>
                      <a:pt x="30" y="98"/>
                      <a:pt x="30" y="98"/>
                    </a:cubicBezTo>
                    <a:cubicBezTo>
                      <a:pt x="28" y="96"/>
                      <a:pt x="24" y="95"/>
                      <a:pt x="28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7" y="91"/>
                      <a:pt x="25" y="87"/>
                      <a:pt x="29" y="84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30" y="76"/>
                      <a:pt x="23" y="70"/>
                      <a:pt x="17" y="66"/>
                    </a:cubicBezTo>
                    <a:cubicBezTo>
                      <a:pt x="18" y="65"/>
                      <a:pt x="19" y="62"/>
                      <a:pt x="20" y="62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61"/>
                      <a:pt x="27" y="58"/>
                      <a:pt x="21" y="57"/>
                    </a:cubicBezTo>
                    <a:cubicBezTo>
                      <a:pt x="19" y="55"/>
                      <a:pt x="25" y="55"/>
                      <a:pt x="26" y="53"/>
                    </a:cubicBezTo>
                    <a:cubicBezTo>
                      <a:pt x="18" y="48"/>
                      <a:pt x="32" y="38"/>
                      <a:pt x="20" y="37"/>
                    </a:cubicBezTo>
                    <a:cubicBezTo>
                      <a:pt x="20" y="39"/>
                      <a:pt x="17" y="43"/>
                      <a:pt x="18" y="47"/>
                    </a:cubicBezTo>
                    <a:cubicBezTo>
                      <a:pt x="16" y="46"/>
                      <a:pt x="14" y="47"/>
                      <a:pt x="14" y="45"/>
                    </a:cubicBezTo>
                    <a:cubicBezTo>
                      <a:pt x="13" y="41"/>
                      <a:pt x="18" y="39"/>
                      <a:pt x="16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1" y="29"/>
                      <a:pt x="13" y="22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4" name="Freeform 1016">
                <a:extLst>
                  <a:ext uri="{FF2B5EF4-FFF2-40B4-BE49-F238E27FC236}">
                    <a16:creationId xmlns:a16="http://schemas.microsoft.com/office/drawing/2014/main" id="{1BA7043A-45D8-974C-BF7F-4D8985083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2" y="276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5" name="Freeform 1017">
                <a:extLst>
                  <a:ext uri="{FF2B5EF4-FFF2-40B4-BE49-F238E27FC236}">
                    <a16:creationId xmlns:a16="http://schemas.microsoft.com/office/drawing/2014/main" id="{64F0EA98-3CC2-9F4E-903F-59E9374D0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1" y="2762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6" name="Freeform 1018">
                <a:extLst>
                  <a:ext uri="{FF2B5EF4-FFF2-40B4-BE49-F238E27FC236}">
                    <a16:creationId xmlns:a16="http://schemas.microsoft.com/office/drawing/2014/main" id="{6C998EC3-42D3-2742-B783-2BF7ADD8F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" y="2709"/>
                <a:ext cx="2" cy="3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2" y="2"/>
                      <a:pt x="2" y="0"/>
                    </a:cubicBezTo>
                    <a:cubicBezTo>
                      <a:pt x="1" y="1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7" name="Freeform 1019">
                <a:extLst>
                  <a:ext uri="{FF2B5EF4-FFF2-40B4-BE49-F238E27FC236}">
                    <a16:creationId xmlns:a16="http://schemas.microsoft.com/office/drawing/2014/main" id="{A59FEE0C-4495-6342-9CA7-24AF63DD1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8" y="270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8" name="Freeform 1020">
                <a:extLst>
                  <a:ext uri="{FF2B5EF4-FFF2-40B4-BE49-F238E27FC236}">
                    <a16:creationId xmlns:a16="http://schemas.microsoft.com/office/drawing/2014/main" id="{2462B874-7FAC-3246-9BAD-CFF82DDD85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0" y="2621"/>
                <a:ext cx="23" cy="88"/>
              </a:xfrm>
              <a:custGeom>
                <a:avLst/>
                <a:gdLst>
                  <a:gd name="T0" fmla="*/ 14 w 26"/>
                  <a:gd name="T1" fmla="*/ 18 h 102"/>
                  <a:gd name="T2" fmla="*/ 10 w 26"/>
                  <a:gd name="T3" fmla="*/ 13 h 102"/>
                  <a:gd name="T4" fmla="*/ 13 w 26"/>
                  <a:gd name="T5" fmla="*/ 8 h 102"/>
                  <a:gd name="T6" fmla="*/ 5 w 26"/>
                  <a:gd name="T7" fmla="*/ 2 h 102"/>
                  <a:gd name="T8" fmla="*/ 11 w 26"/>
                  <a:gd name="T9" fmla="*/ 50 h 102"/>
                  <a:gd name="T10" fmla="*/ 7 w 26"/>
                  <a:gd name="T11" fmla="*/ 48 h 102"/>
                  <a:gd name="T12" fmla="*/ 13 w 26"/>
                  <a:gd name="T13" fmla="*/ 65 h 102"/>
                  <a:gd name="T14" fmla="*/ 7 w 26"/>
                  <a:gd name="T15" fmla="*/ 65 h 102"/>
                  <a:gd name="T16" fmla="*/ 9 w 26"/>
                  <a:gd name="T17" fmla="*/ 76 h 102"/>
                  <a:gd name="T18" fmla="*/ 12 w 26"/>
                  <a:gd name="T19" fmla="*/ 75 h 102"/>
                  <a:gd name="T20" fmla="*/ 10 w 26"/>
                  <a:gd name="T21" fmla="*/ 78 h 102"/>
                  <a:gd name="T22" fmla="*/ 12 w 26"/>
                  <a:gd name="T23" fmla="*/ 77 h 102"/>
                  <a:gd name="T24" fmla="*/ 12 w 26"/>
                  <a:gd name="T25" fmla="*/ 84 h 102"/>
                  <a:gd name="T26" fmla="*/ 11 w 26"/>
                  <a:gd name="T27" fmla="*/ 82 h 102"/>
                  <a:gd name="T28" fmla="*/ 13 w 26"/>
                  <a:gd name="T29" fmla="*/ 88 h 102"/>
                  <a:gd name="T30" fmla="*/ 9 w 26"/>
                  <a:gd name="T31" fmla="*/ 88 h 102"/>
                  <a:gd name="T32" fmla="*/ 15 w 26"/>
                  <a:gd name="T33" fmla="*/ 101 h 102"/>
                  <a:gd name="T34" fmla="*/ 19 w 26"/>
                  <a:gd name="T35" fmla="*/ 102 h 102"/>
                  <a:gd name="T36" fmla="*/ 16 w 26"/>
                  <a:gd name="T37" fmla="*/ 91 h 102"/>
                  <a:gd name="T38" fmla="*/ 16 w 26"/>
                  <a:gd name="T39" fmla="*/ 92 h 102"/>
                  <a:gd name="T40" fmla="*/ 14 w 26"/>
                  <a:gd name="T41" fmla="*/ 84 h 102"/>
                  <a:gd name="T42" fmla="*/ 19 w 26"/>
                  <a:gd name="T43" fmla="*/ 89 h 102"/>
                  <a:gd name="T44" fmla="*/ 23 w 26"/>
                  <a:gd name="T45" fmla="*/ 77 h 102"/>
                  <a:gd name="T46" fmla="*/ 23 w 26"/>
                  <a:gd name="T47" fmla="*/ 77 h 102"/>
                  <a:gd name="T48" fmla="*/ 22 w 26"/>
                  <a:gd name="T49" fmla="*/ 74 h 102"/>
                  <a:gd name="T50" fmla="*/ 19 w 26"/>
                  <a:gd name="T51" fmla="*/ 76 h 102"/>
                  <a:gd name="T52" fmla="*/ 12 w 26"/>
                  <a:gd name="T53" fmla="*/ 74 h 102"/>
                  <a:gd name="T54" fmla="*/ 12 w 26"/>
                  <a:gd name="T55" fmla="*/ 70 h 102"/>
                  <a:gd name="T56" fmla="*/ 18 w 26"/>
                  <a:gd name="T57" fmla="*/ 73 h 102"/>
                  <a:gd name="T58" fmla="*/ 15 w 26"/>
                  <a:gd name="T59" fmla="*/ 70 h 102"/>
                  <a:gd name="T60" fmla="*/ 21 w 26"/>
                  <a:gd name="T61" fmla="*/ 66 h 102"/>
                  <a:gd name="T62" fmla="*/ 15 w 26"/>
                  <a:gd name="T63" fmla="*/ 66 h 102"/>
                  <a:gd name="T64" fmla="*/ 15 w 26"/>
                  <a:gd name="T65" fmla="*/ 46 h 102"/>
                  <a:gd name="T66" fmla="*/ 19 w 26"/>
                  <a:gd name="T67" fmla="*/ 49 h 102"/>
                  <a:gd name="T68" fmla="*/ 14 w 26"/>
                  <a:gd name="T69" fmla="*/ 45 h 102"/>
                  <a:gd name="T70" fmla="*/ 16 w 26"/>
                  <a:gd name="T71" fmla="*/ 33 h 102"/>
                  <a:gd name="T72" fmla="*/ 13 w 26"/>
                  <a:gd name="T73" fmla="*/ 34 h 102"/>
                  <a:gd name="T74" fmla="*/ 14 w 26"/>
                  <a:gd name="T75" fmla="*/ 21 h 102"/>
                  <a:gd name="T76" fmla="*/ 14 w 26"/>
                  <a:gd name="T77" fmla="*/ 21 h 102"/>
                  <a:gd name="T78" fmla="*/ 8 w 26"/>
                  <a:gd name="T79" fmla="*/ 15 h 102"/>
                  <a:gd name="T80" fmla="*/ 14 w 26"/>
                  <a:gd name="T81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2">
                    <a:moveTo>
                      <a:pt x="14" y="18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2"/>
                      <a:pt x="9" y="7"/>
                      <a:pt x="13" y="8"/>
                    </a:cubicBezTo>
                    <a:cubicBezTo>
                      <a:pt x="8" y="6"/>
                      <a:pt x="13" y="0"/>
                      <a:pt x="5" y="2"/>
                    </a:cubicBezTo>
                    <a:cubicBezTo>
                      <a:pt x="8" y="16"/>
                      <a:pt x="4" y="34"/>
                      <a:pt x="11" y="50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4" y="56"/>
                      <a:pt x="0" y="59"/>
                      <a:pt x="13" y="65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5" y="68"/>
                      <a:pt x="16" y="72"/>
                      <a:pt x="9" y="76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4" y="80"/>
                      <a:pt x="14" y="82"/>
                      <a:pt x="12" y="84"/>
                    </a:cubicBezTo>
                    <a:cubicBezTo>
                      <a:pt x="10" y="85"/>
                      <a:pt x="11" y="83"/>
                      <a:pt x="11" y="82"/>
                    </a:cubicBezTo>
                    <a:cubicBezTo>
                      <a:pt x="9" y="84"/>
                      <a:pt x="13" y="86"/>
                      <a:pt x="13" y="88"/>
                    </a:cubicBezTo>
                    <a:cubicBezTo>
                      <a:pt x="11" y="89"/>
                      <a:pt x="10" y="88"/>
                      <a:pt x="9" y="88"/>
                    </a:cubicBezTo>
                    <a:cubicBezTo>
                      <a:pt x="12" y="94"/>
                      <a:pt x="5" y="97"/>
                      <a:pt x="15" y="101"/>
                    </a:cubicBezTo>
                    <a:cubicBezTo>
                      <a:pt x="17" y="102"/>
                      <a:pt x="18" y="100"/>
                      <a:pt x="19" y="102"/>
                    </a:cubicBezTo>
                    <a:cubicBezTo>
                      <a:pt x="22" y="98"/>
                      <a:pt x="18" y="94"/>
                      <a:pt x="16" y="91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6" y="89"/>
                      <a:pt x="18" y="89"/>
                      <a:pt x="14" y="84"/>
                    </a:cubicBezTo>
                    <a:cubicBezTo>
                      <a:pt x="17" y="86"/>
                      <a:pt x="17" y="88"/>
                      <a:pt x="19" y="89"/>
                    </a:cubicBezTo>
                    <a:cubicBezTo>
                      <a:pt x="26" y="83"/>
                      <a:pt x="14" y="81"/>
                      <a:pt x="23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3" y="75"/>
                      <a:pt x="22" y="74"/>
                    </a:cubicBezTo>
                    <a:cubicBezTo>
                      <a:pt x="20" y="74"/>
                      <a:pt x="20" y="76"/>
                      <a:pt x="19" y="76"/>
                    </a:cubicBezTo>
                    <a:cubicBezTo>
                      <a:pt x="18" y="75"/>
                      <a:pt x="14" y="74"/>
                      <a:pt x="12" y="74"/>
                    </a:cubicBezTo>
                    <a:cubicBezTo>
                      <a:pt x="16" y="73"/>
                      <a:pt x="10" y="72"/>
                      <a:pt x="12" y="70"/>
                    </a:cubicBezTo>
                    <a:cubicBezTo>
                      <a:pt x="16" y="69"/>
                      <a:pt x="16" y="72"/>
                      <a:pt x="18" y="73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67"/>
                      <a:pt x="19" y="67"/>
                      <a:pt x="21" y="66"/>
                    </a:cubicBezTo>
                    <a:cubicBezTo>
                      <a:pt x="19" y="64"/>
                      <a:pt x="19" y="67"/>
                      <a:pt x="15" y="66"/>
                    </a:cubicBezTo>
                    <a:cubicBezTo>
                      <a:pt x="20" y="63"/>
                      <a:pt x="19" y="51"/>
                      <a:pt x="15" y="46"/>
                    </a:cubicBezTo>
                    <a:cubicBezTo>
                      <a:pt x="16" y="48"/>
                      <a:pt x="19" y="47"/>
                      <a:pt x="19" y="49"/>
                    </a:cubicBezTo>
                    <a:cubicBezTo>
                      <a:pt x="19" y="48"/>
                      <a:pt x="17" y="45"/>
                      <a:pt x="14" y="45"/>
                    </a:cubicBezTo>
                    <a:cubicBezTo>
                      <a:pt x="12" y="41"/>
                      <a:pt x="14" y="36"/>
                      <a:pt x="16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8" y="31"/>
                      <a:pt x="17" y="26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3" y="20"/>
                      <a:pt x="6" y="18"/>
                      <a:pt x="8" y="15"/>
                    </a:cubicBezTo>
                    <a:cubicBezTo>
                      <a:pt x="11" y="16"/>
                      <a:pt x="11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9" name="Freeform 1021">
                <a:extLst>
                  <a:ext uri="{FF2B5EF4-FFF2-40B4-BE49-F238E27FC236}">
                    <a16:creationId xmlns:a16="http://schemas.microsoft.com/office/drawing/2014/main" id="{5BA48A6F-3092-384E-9643-3FC5AAB17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2617"/>
                <a:ext cx="7" cy="5"/>
              </a:xfrm>
              <a:custGeom>
                <a:avLst/>
                <a:gdLst>
                  <a:gd name="T0" fmla="*/ 3 w 8"/>
                  <a:gd name="T1" fmla="*/ 3 h 5"/>
                  <a:gd name="T2" fmla="*/ 7 w 8"/>
                  <a:gd name="T3" fmla="*/ 5 h 5"/>
                  <a:gd name="T4" fmla="*/ 1 w 8"/>
                  <a:gd name="T5" fmla="*/ 1 h 5"/>
                  <a:gd name="T6" fmla="*/ 2 w 8"/>
                  <a:gd name="T7" fmla="*/ 4 h 5"/>
                  <a:gd name="T8" fmla="*/ 3 w 8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3" y="3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8" y="3"/>
                      <a:pt x="3" y="0"/>
                      <a:pt x="1" y="1"/>
                    </a:cubicBezTo>
                    <a:cubicBezTo>
                      <a:pt x="1" y="2"/>
                      <a:pt x="0" y="4"/>
                      <a:pt x="2" y="4"/>
                    </a:cubicBezTo>
                    <a:cubicBezTo>
                      <a:pt x="3" y="4"/>
                      <a:pt x="4" y="4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0" name="Freeform 1022">
                <a:extLst>
                  <a:ext uri="{FF2B5EF4-FFF2-40B4-BE49-F238E27FC236}">
                    <a16:creationId xmlns:a16="http://schemas.microsoft.com/office/drawing/2014/main" id="{C6F2962F-0DF8-C243-B99D-1B4346CB5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1" y="2569"/>
                <a:ext cx="13" cy="49"/>
              </a:xfrm>
              <a:custGeom>
                <a:avLst/>
                <a:gdLst>
                  <a:gd name="T0" fmla="*/ 8 w 15"/>
                  <a:gd name="T1" fmla="*/ 22 h 57"/>
                  <a:gd name="T2" fmla="*/ 5 w 15"/>
                  <a:gd name="T3" fmla="*/ 20 h 57"/>
                  <a:gd name="T4" fmla="*/ 1 w 15"/>
                  <a:gd name="T5" fmla="*/ 42 h 57"/>
                  <a:gd name="T6" fmla="*/ 7 w 15"/>
                  <a:gd name="T7" fmla="*/ 48 h 57"/>
                  <a:gd name="T8" fmla="*/ 3 w 15"/>
                  <a:gd name="T9" fmla="*/ 50 h 57"/>
                  <a:gd name="T10" fmla="*/ 8 w 15"/>
                  <a:gd name="T11" fmla="*/ 55 h 57"/>
                  <a:gd name="T12" fmla="*/ 6 w 15"/>
                  <a:gd name="T13" fmla="*/ 52 h 57"/>
                  <a:gd name="T14" fmla="*/ 9 w 15"/>
                  <a:gd name="T15" fmla="*/ 52 h 57"/>
                  <a:gd name="T16" fmla="*/ 8 w 15"/>
                  <a:gd name="T17" fmla="*/ 49 h 57"/>
                  <a:gd name="T18" fmla="*/ 11 w 15"/>
                  <a:gd name="T19" fmla="*/ 50 h 57"/>
                  <a:gd name="T20" fmla="*/ 5 w 15"/>
                  <a:gd name="T21" fmla="*/ 41 h 57"/>
                  <a:gd name="T22" fmla="*/ 11 w 15"/>
                  <a:gd name="T23" fmla="*/ 41 h 57"/>
                  <a:gd name="T24" fmla="*/ 13 w 15"/>
                  <a:gd name="T25" fmla="*/ 32 h 57"/>
                  <a:gd name="T26" fmla="*/ 12 w 15"/>
                  <a:gd name="T27" fmla="*/ 32 h 57"/>
                  <a:gd name="T28" fmla="*/ 7 w 15"/>
                  <a:gd name="T29" fmla="*/ 33 h 57"/>
                  <a:gd name="T30" fmla="*/ 13 w 15"/>
                  <a:gd name="T31" fmla="*/ 30 h 57"/>
                  <a:gd name="T32" fmla="*/ 14 w 15"/>
                  <a:gd name="T33" fmla="*/ 12 h 57"/>
                  <a:gd name="T34" fmla="*/ 8 w 15"/>
                  <a:gd name="T35" fmla="*/ 6 h 57"/>
                  <a:gd name="T36" fmla="*/ 13 w 15"/>
                  <a:gd name="T37" fmla="*/ 9 h 57"/>
                  <a:gd name="T38" fmla="*/ 15 w 15"/>
                  <a:gd name="T39" fmla="*/ 6 h 57"/>
                  <a:gd name="T40" fmla="*/ 6 w 15"/>
                  <a:gd name="T41" fmla="*/ 0 h 57"/>
                  <a:gd name="T42" fmla="*/ 8 w 15"/>
                  <a:gd name="T43" fmla="*/ 2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57">
                    <a:moveTo>
                      <a:pt x="8" y="22"/>
                    </a:moveTo>
                    <a:cubicBezTo>
                      <a:pt x="7" y="21"/>
                      <a:pt x="6" y="21"/>
                      <a:pt x="5" y="20"/>
                    </a:cubicBezTo>
                    <a:cubicBezTo>
                      <a:pt x="3" y="29"/>
                      <a:pt x="5" y="39"/>
                      <a:pt x="1" y="42"/>
                    </a:cubicBezTo>
                    <a:cubicBezTo>
                      <a:pt x="0" y="44"/>
                      <a:pt x="6" y="45"/>
                      <a:pt x="7" y="48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6" y="52"/>
                      <a:pt x="1" y="57"/>
                      <a:pt x="8" y="55"/>
                    </a:cubicBezTo>
                    <a:cubicBezTo>
                      <a:pt x="9" y="55"/>
                      <a:pt x="5" y="54"/>
                      <a:pt x="6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5" y="45"/>
                      <a:pt x="2" y="46"/>
                      <a:pt x="5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2" y="37"/>
                      <a:pt x="10" y="35"/>
                      <a:pt x="13" y="32"/>
                    </a:cubicBezTo>
                    <a:cubicBezTo>
                      <a:pt x="13" y="32"/>
                      <a:pt x="11" y="32"/>
                      <a:pt x="12" y="32"/>
                    </a:cubicBezTo>
                    <a:cubicBezTo>
                      <a:pt x="11" y="33"/>
                      <a:pt x="9" y="34"/>
                      <a:pt x="7" y="33"/>
                    </a:cubicBezTo>
                    <a:cubicBezTo>
                      <a:pt x="3" y="26"/>
                      <a:pt x="11" y="34"/>
                      <a:pt x="13" y="30"/>
                    </a:cubicBezTo>
                    <a:cubicBezTo>
                      <a:pt x="9" y="25"/>
                      <a:pt x="9" y="14"/>
                      <a:pt x="14" y="12"/>
                    </a:cubicBezTo>
                    <a:cubicBezTo>
                      <a:pt x="10" y="14"/>
                      <a:pt x="7" y="9"/>
                      <a:pt x="8" y="6"/>
                    </a:cubicBezTo>
                    <a:cubicBezTo>
                      <a:pt x="10" y="6"/>
                      <a:pt x="11" y="8"/>
                      <a:pt x="13" y="9"/>
                    </a:cubicBezTo>
                    <a:cubicBezTo>
                      <a:pt x="14" y="8"/>
                      <a:pt x="15" y="7"/>
                      <a:pt x="15" y="6"/>
                    </a:cubicBezTo>
                    <a:cubicBezTo>
                      <a:pt x="11" y="7"/>
                      <a:pt x="7" y="4"/>
                      <a:pt x="6" y="0"/>
                    </a:cubicBezTo>
                    <a:cubicBezTo>
                      <a:pt x="1" y="7"/>
                      <a:pt x="10" y="15"/>
                      <a:pt x="8" y="2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1" name="Freeform 1023">
                <a:extLst>
                  <a:ext uri="{FF2B5EF4-FFF2-40B4-BE49-F238E27FC236}">
                    <a16:creationId xmlns:a16="http://schemas.microsoft.com/office/drawing/2014/main" id="{4F581588-9BF3-FE4F-BD67-5E620C2CB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" y="258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2" name="Freeform 1024">
                <a:extLst>
                  <a:ext uri="{FF2B5EF4-FFF2-40B4-BE49-F238E27FC236}">
                    <a16:creationId xmlns:a16="http://schemas.microsoft.com/office/drawing/2014/main" id="{DDFBA27B-4782-D544-8FAE-50F141938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3239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3" name="Freeform 1025">
                <a:extLst>
                  <a:ext uri="{FF2B5EF4-FFF2-40B4-BE49-F238E27FC236}">
                    <a16:creationId xmlns:a16="http://schemas.microsoft.com/office/drawing/2014/main" id="{B4EB513F-E376-8043-A899-0606FEBAE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2" y="3228"/>
                <a:ext cx="14" cy="11"/>
              </a:xfrm>
              <a:custGeom>
                <a:avLst/>
                <a:gdLst>
                  <a:gd name="T0" fmla="*/ 16 w 16"/>
                  <a:gd name="T1" fmla="*/ 3 h 12"/>
                  <a:gd name="T2" fmla="*/ 14 w 16"/>
                  <a:gd name="T3" fmla="*/ 0 h 12"/>
                  <a:gd name="T4" fmla="*/ 0 w 16"/>
                  <a:gd name="T5" fmla="*/ 6 h 12"/>
                  <a:gd name="T6" fmla="*/ 9 w 16"/>
                  <a:gd name="T7" fmla="*/ 11 h 12"/>
                  <a:gd name="T8" fmla="*/ 6 w 16"/>
                  <a:gd name="T9" fmla="*/ 6 h 12"/>
                  <a:gd name="T10" fmla="*/ 13 w 16"/>
                  <a:gd name="T11" fmla="*/ 9 h 12"/>
                  <a:gd name="T12" fmla="*/ 11 w 16"/>
                  <a:gd name="T13" fmla="*/ 4 h 12"/>
                  <a:gd name="T14" fmla="*/ 16 w 16"/>
                  <a:gd name="T1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2">
                    <a:moveTo>
                      <a:pt x="16" y="3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3"/>
                      <a:pt x="7" y="0"/>
                      <a:pt x="0" y="6"/>
                    </a:cubicBezTo>
                    <a:cubicBezTo>
                      <a:pt x="1" y="8"/>
                      <a:pt x="5" y="12"/>
                      <a:pt x="9" y="11"/>
                    </a:cubicBezTo>
                    <a:cubicBezTo>
                      <a:pt x="9" y="10"/>
                      <a:pt x="5" y="8"/>
                      <a:pt x="6" y="6"/>
                    </a:cubicBezTo>
                    <a:cubicBezTo>
                      <a:pt x="9" y="6"/>
                      <a:pt x="9" y="9"/>
                      <a:pt x="13" y="9"/>
                    </a:cubicBezTo>
                    <a:cubicBezTo>
                      <a:pt x="16" y="6"/>
                      <a:pt x="10" y="7"/>
                      <a:pt x="11" y="4"/>
                    </a:cubicBez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4" name="Freeform 1026">
                <a:extLst>
                  <a:ext uri="{FF2B5EF4-FFF2-40B4-BE49-F238E27FC236}">
                    <a16:creationId xmlns:a16="http://schemas.microsoft.com/office/drawing/2014/main" id="{C68A1751-5EFD-EA46-99F4-7136EE7F33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3227"/>
                <a:ext cx="4" cy="1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2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5" name="Freeform 1027">
                <a:extLst>
                  <a:ext uri="{FF2B5EF4-FFF2-40B4-BE49-F238E27FC236}">
                    <a16:creationId xmlns:a16="http://schemas.microsoft.com/office/drawing/2014/main" id="{635A6FA2-F9A4-2647-9635-173560CF0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3224"/>
                <a:ext cx="6" cy="3"/>
              </a:xfrm>
              <a:custGeom>
                <a:avLst/>
                <a:gdLst>
                  <a:gd name="T0" fmla="*/ 2 w 7"/>
                  <a:gd name="T1" fmla="*/ 3 h 3"/>
                  <a:gd name="T2" fmla="*/ 7 w 7"/>
                  <a:gd name="T3" fmla="*/ 2 h 3"/>
                  <a:gd name="T4" fmla="*/ 0 w 7"/>
                  <a:gd name="T5" fmla="*/ 0 h 3"/>
                  <a:gd name="T6" fmla="*/ 2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2" y="3"/>
                    </a:moveTo>
                    <a:cubicBezTo>
                      <a:pt x="3" y="0"/>
                      <a:pt x="6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6" name="Freeform 1028">
                <a:extLst>
                  <a:ext uri="{FF2B5EF4-FFF2-40B4-BE49-F238E27FC236}">
                    <a16:creationId xmlns:a16="http://schemas.microsoft.com/office/drawing/2014/main" id="{AE141431-E2C6-AF4F-AA79-0300BF89D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3217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7" name="Freeform 1029">
                <a:extLst>
                  <a:ext uri="{FF2B5EF4-FFF2-40B4-BE49-F238E27FC236}">
                    <a16:creationId xmlns:a16="http://schemas.microsoft.com/office/drawing/2014/main" id="{1C0A54E5-15BE-9F48-83C8-06C8ED162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3214"/>
                <a:ext cx="10" cy="8"/>
              </a:xfrm>
              <a:custGeom>
                <a:avLst/>
                <a:gdLst>
                  <a:gd name="T0" fmla="*/ 3 w 12"/>
                  <a:gd name="T1" fmla="*/ 0 h 10"/>
                  <a:gd name="T2" fmla="*/ 3 w 12"/>
                  <a:gd name="T3" fmla="*/ 4 h 10"/>
                  <a:gd name="T4" fmla="*/ 3 w 12"/>
                  <a:gd name="T5" fmla="*/ 4 h 10"/>
                  <a:gd name="T6" fmla="*/ 9 w 12"/>
                  <a:gd name="T7" fmla="*/ 6 h 10"/>
                  <a:gd name="T8" fmla="*/ 8 w 12"/>
                  <a:gd name="T9" fmla="*/ 10 h 10"/>
                  <a:gd name="T10" fmla="*/ 12 w 12"/>
                  <a:gd name="T11" fmla="*/ 7 h 10"/>
                  <a:gd name="T12" fmla="*/ 3 w 12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3" y="0"/>
                    </a:moveTo>
                    <a:cubicBezTo>
                      <a:pt x="0" y="1"/>
                      <a:pt x="2" y="2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2"/>
                      <a:pt x="10" y="3"/>
                      <a:pt x="9" y="6"/>
                    </a:cubicBezTo>
                    <a:cubicBezTo>
                      <a:pt x="10" y="8"/>
                      <a:pt x="5" y="8"/>
                      <a:pt x="8" y="10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3"/>
                      <a:pt x="5" y="2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8" name="Freeform 1030">
                <a:extLst>
                  <a:ext uri="{FF2B5EF4-FFF2-40B4-BE49-F238E27FC236}">
                    <a16:creationId xmlns:a16="http://schemas.microsoft.com/office/drawing/2014/main" id="{2661A316-5F94-8145-ABA7-61DCF0B27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21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9" name="Freeform 1031">
                <a:extLst>
                  <a:ext uri="{FF2B5EF4-FFF2-40B4-BE49-F238E27FC236}">
                    <a16:creationId xmlns:a16="http://schemas.microsoft.com/office/drawing/2014/main" id="{1B1FCA04-7C16-3148-91AF-945CD183F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3222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0" name="Freeform 1032">
                <a:extLst>
                  <a:ext uri="{FF2B5EF4-FFF2-40B4-BE49-F238E27FC236}">
                    <a16:creationId xmlns:a16="http://schemas.microsoft.com/office/drawing/2014/main" id="{8DF355EB-7171-7E46-9225-CE45F4AE5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3204"/>
                <a:ext cx="11" cy="8"/>
              </a:xfrm>
              <a:custGeom>
                <a:avLst/>
                <a:gdLst>
                  <a:gd name="T0" fmla="*/ 1 w 13"/>
                  <a:gd name="T1" fmla="*/ 3 h 9"/>
                  <a:gd name="T2" fmla="*/ 6 w 13"/>
                  <a:gd name="T3" fmla="*/ 9 h 9"/>
                  <a:gd name="T4" fmla="*/ 13 w 13"/>
                  <a:gd name="T5" fmla="*/ 4 h 9"/>
                  <a:gd name="T6" fmla="*/ 11 w 13"/>
                  <a:gd name="T7" fmla="*/ 1 h 9"/>
                  <a:gd name="T8" fmla="*/ 1 w 13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" y="3"/>
                    </a:moveTo>
                    <a:cubicBezTo>
                      <a:pt x="8" y="4"/>
                      <a:pt x="0" y="9"/>
                      <a:pt x="6" y="9"/>
                    </a:cubicBezTo>
                    <a:cubicBezTo>
                      <a:pt x="5" y="6"/>
                      <a:pt x="10" y="4"/>
                      <a:pt x="13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1" name="Freeform 1033">
                <a:extLst>
                  <a:ext uri="{FF2B5EF4-FFF2-40B4-BE49-F238E27FC236}">
                    <a16:creationId xmlns:a16="http://schemas.microsoft.com/office/drawing/2014/main" id="{F6901A79-DCA8-844D-9251-778154EB6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" y="320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2" name="Freeform 1034">
                <a:extLst>
                  <a:ext uri="{FF2B5EF4-FFF2-40B4-BE49-F238E27FC236}">
                    <a16:creationId xmlns:a16="http://schemas.microsoft.com/office/drawing/2014/main" id="{A0A9D1BF-B59D-A44C-8315-A6E02C799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3186"/>
                <a:ext cx="15" cy="17"/>
              </a:xfrm>
              <a:custGeom>
                <a:avLst/>
                <a:gdLst>
                  <a:gd name="T0" fmla="*/ 2 w 17"/>
                  <a:gd name="T1" fmla="*/ 0 h 19"/>
                  <a:gd name="T2" fmla="*/ 8 w 17"/>
                  <a:gd name="T3" fmla="*/ 8 h 19"/>
                  <a:gd name="T4" fmla="*/ 3 w 17"/>
                  <a:gd name="T5" fmla="*/ 6 h 19"/>
                  <a:gd name="T6" fmla="*/ 6 w 17"/>
                  <a:gd name="T7" fmla="*/ 13 h 19"/>
                  <a:gd name="T8" fmla="*/ 0 w 17"/>
                  <a:gd name="T9" fmla="*/ 9 h 19"/>
                  <a:gd name="T10" fmla="*/ 6 w 17"/>
                  <a:gd name="T11" fmla="*/ 16 h 19"/>
                  <a:gd name="T12" fmla="*/ 2 w 17"/>
                  <a:gd name="T13" fmla="*/ 19 h 19"/>
                  <a:gd name="T14" fmla="*/ 9 w 17"/>
                  <a:gd name="T15" fmla="*/ 18 h 19"/>
                  <a:gd name="T16" fmla="*/ 8 w 17"/>
                  <a:gd name="T17" fmla="*/ 15 h 19"/>
                  <a:gd name="T18" fmla="*/ 12 w 17"/>
                  <a:gd name="T19" fmla="*/ 16 h 19"/>
                  <a:gd name="T20" fmla="*/ 16 w 17"/>
                  <a:gd name="T21" fmla="*/ 6 h 19"/>
                  <a:gd name="T22" fmla="*/ 2 w 17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9">
                    <a:moveTo>
                      <a:pt x="2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6" y="7"/>
                      <a:pt x="4" y="8"/>
                      <a:pt x="3" y="6"/>
                    </a:cubicBezTo>
                    <a:cubicBezTo>
                      <a:pt x="3" y="9"/>
                      <a:pt x="7" y="10"/>
                      <a:pt x="6" y="13"/>
                    </a:cubicBezTo>
                    <a:cubicBezTo>
                      <a:pt x="0" y="14"/>
                      <a:pt x="6" y="8"/>
                      <a:pt x="0" y="9"/>
                    </a:cubicBezTo>
                    <a:cubicBezTo>
                      <a:pt x="1" y="12"/>
                      <a:pt x="1" y="15"/>
                      <a:pt x="6" y="16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7"/>
                      <a:pt x="3" y="16"/>
                      <a:pt x="8" y="15"/>
                    </a:cubicBezTo>
                    <a:cubicBezTo>
                      <a:pt x="11" y="14"/>
                      <a:pt x="11" y="16"/>
                      <a:pt x="12" y="16"/>
                    </a:cubicBezTo>
                    <a:cubicBezTo>
                      <a:pt x="11" y="14"/>
                      <a:pt x="17" y="11"/>
                      <a:pt x="16" y="6"/>
                    </a:cubicBezTo>
                    <a:cubicBezTo>
                      <a:pt x="15" y="2"/>
                      <a:pt x="5" y="3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3" name="Freeform 1035">
                <a:extLst>
                  <a:ext uri="{FF2B5EF4-FFF2-40B4-BE49-F238E27FC236}">
                    <a16:creationId xmlns:a16="http://schemas.microsoft.com/office/drawing/2014/main" id="{09AFD15F-EF5A-5648-94C6-165BB546C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4" y="3185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4" name="Freeform 1036">
                <a:extLst>
                  <a:ext uri="{FF2B5EF4-FFF2-40B4-BE49-F238E27FC236}">
                    <a16:creationId xmlns:a16="http://schemas.microsoft.com/office/drawing/2014/main" id="{264727E2-1897-5D42-94FE-5852D0B84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170"/>
                <a:ext cx="16" cy="14"/>
              </a:xfrm>
              <a:custGeom>
                <a:avLst/>
                <a:gdLst>
                  <a:gd name="T0" fmla="*/ 1 w 18"/>
                  <a:gd name="T1" fmla="*/ 10 h 16"/>
                  <a:gd name="T2" fmla="*/ 5 w 18"/>
                  <a:gd name="T3" fmla="*/ 14 h 16"/>
                  <a:gd name="T4" fmla="*/ 2 w 18"/>
                  <a:gd name="T5" fmla="*/ 15 h 16"/>
                  <a:gd name="T6" fmla="*/ 8 w 18"/>
                  <a:gd name="T7" fmla="*/ 16 h 16"/>
                  <a:gd name="T8" fmla="*/ 4 w 18"/>
                  <a:gd name="T9" fmla="*/ 9 h 16"/>
                  <a:gd name="T10" fmla="*/ 13 w 18"/>
                  <a:gd name="T11" fmla="*/ 7 h 16"/>
                  <a:gd name="T12" fmla="*/ 11 w 18"/>
                  <a:gd name="T13" fmla="*/ 11 h 16"/>
                  <a:gd name="T14" fmla="*/ 10 w 18"/>
                  <a:gd name="T15" fmla="*/ 0 h 16"/>
                  <a:gd name="T16" fmla="*/ 8 w 18"/>
                  <a:gd name="T17" fmla="*/ 2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3" y="15"/>
                      <a:pt x="2" y="15"/>
                    </a:cubicBezTo>
                    <a:cubicBezTo>
                      <a:pt x="4" y="15"/>
                      <a:pt x="6" y="16"/>
                      <a:pt x="8" y="16"/>
                    </a:cubicBezTo>
                    <a:cubicBezTo>
                      <a:pt x="13" y="14"/>
                      <a:pt x="5" y="11"/>
                      <a:pt x="4" y="9"/>
                    </a:cubicBezTo>
                    <a:cubicBezTo>
                      <a:pt x="7" y="3"/>
                      <a:pt x="8" y="9"/>
                      <a:pt x="13" y="7"/>
                    </a:cubicBezTo>
                    <a:cubicBezTo>
                      <a:pt x="13" y="8"/>
                      <a:pt x="12" y="8"/>
                      <a:pt x="11" y="11"/>
                    </a:cubicBezTo>
                    <a:cubicBezTo>
                      <a:pt x="18" y="7"/>
                      <a:pt x="12" y="3"/>
                      <a:pt x="10" y="0"/>
                    </a:cubicBezTo>
                    <a:cubicBezTo>
                      <a:pt x="9" y="1"/>
                      <a:pt x="7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5" name="Freeform 1037">
                <a:extLst>
                  <a:ext uri="{FF2B5EF4-FFF2-40B4-BE49-F238E27FC236}">
                    <a16:creationId xmlns:a16="http://schemas.microsoft.com/office/drawing/2014/main" id="{7930BDF0-3B3A-DF44-A57F-4174CD3AA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3183"/>
                <a:ext cx="3" cy="2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1"/>
                      <a:pt x="2" y="1"/>
                      <a:pt x="3" y="0"/>
                    </a:cubicBezTo>
                    <a:cubicBezTo>
                      <a:pt x="1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6" name="Freeform 1038">
                <a:extLst>
                  <a:ext uri="{FF2B5EF4-FFF2-40B4-BE49-F238E27FC236}">
                    <a16:creationId xmlns:a16="http://schemas.microsoft.com/office/drawing/2014/main" id="{01BDA0ED-7313-3A46-8865-5722CC442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4" y="316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7" name="Freeform 1039">
                <a:extLst>
                  <a:ext uri="{FF2B5EF4-FFF2-40B4-BE49-F238E27FC236}">
                    <a16:creationId xmlns:a16="http://schemas.microsoft.com/office/drawing/2014/main" id="{4EB17366-5A8D-4C4A-8AF2-C6ED7021D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16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0 w 3"/>
                  <a:gd name="T5" fmla="*/ 1 h 3"/>
                  <a:gd name="T6" fmla="*/ 3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3"/>
                      <a:pt x="3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8" name="Freeform 1040">
                <a:extLst>
                  <a:ext uri="{FF2B5EF4-FFF2-40B4-BE49-F238E27FC236}">
                    <a16:creationId xmlns:a16="http://schemas.microsoft.com/office/drawing/2014/main" id="{CE2A9F34-3E5E-5E47-9667-72E298AC2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3074"/>
                <a:ext cx="18" cy="93"/>
              </a:xfrm>
              <a:custGeom>
                <a:avLst/>
                <a:gdLst>
                  <a:gd name="T0" fmla="*/ 18 w 21"/>
                  <a:gd name="T1" fmla="*/ 1 h 108"/>
                  <a:gd name="T2" fmla="*/ 15 w 21"/>
                  <a:gd name="T3" fmla="*/ 5 h 108"/>
                  <a:gd name="T4" fmla="*/ 11 w 21"/>
                  <a:gd name="T5" fmla="*/ 0 h 108"/>
                  <a:gd name="T6" fmla="*/ 4 w 21"/>
                  <a:gd name="T7" fmla="*/ 0 h 108"/>
                  <a:gd name="T8" fmla="*/ 7 w 21"/>
                  <a:gd name="T9" fmla="*/ 9 h 108"/>
                  <a:gd name="T10" fmla="*/ 3 w 21"/>
                  <a:gd name="T11" fmla="*/ 9 h 108"/>
                  <a:gd name="T12" fmla="*/ 5 w 21"/>
                  <a:gd name="T13" fmla="*/ 25 h 108"/>
                  <a:gd name="T14" fmla="*/ 7 w 21"/>
                  <a:gd name="T15" fmla="*/ 36 h 108"/>
                  <a:gd name="T16" fmla="*/ 4 w 21"/>
                  <a:gd name="T17" fmla="*/ 82 h 108"/>
                  <a:gd name="T18" fmla="*/ 10 w 21"/>
                  <a:gd name="T19" fmla="*/ 84 h 108"/>
                  <a:gd name="T20" fmla="*/ 6 w 21"/>
                  <a:gd name="T21" fmla="*/ 87 h 108"/>
                  <a:gd name="T22" fmla="*/ 6 w 21"/>
                  <a:gd name="T23" fmla="*/ 85 h 108"/>
                  <a:gd name="T24" fmla="*/ 4 w 21"/>
                  <a:gd name="T25" fmla="*/ 97 h 108"/>
                  <a:gd name="T26" fmla="*/ 12 w 21"/>
                  <a:gd name="T27" fmla="*/ 98 h 108"/>
                  <a:gd name="T28" fmla="*/ 4 w 21"/>
                  <a:gd name="T29" fmla="*/ 103 h 108"/>
                  <a:gd name="T30" fmla="*/ 9 w 21"/>
                  <a:gd name="T31" fmla="*/ 108 h 108"/>
                  <a:gd name="T32" fmla="*/ 14 w 21"/>
                  <a:gd name="T33" fmla="*/ 103 h 108"/>
                  <a:gd name="T34" fmla="*/ 17 w 21"/>
                  <a:gd name="T35" fmla="*/ 107 h 108"/>
                  <a:gd name="T36" fmla="*/ 9 w 21"/>
                  <a:gd name="T37" fmla="*/ 77 h 108"/>
                  <a:gd name="T38" fmla="*/ 12 w 21"/>
                  <a:gd name="T39" fmla="*/ 78 h 108"/>
                  <a:gd name="T40" fmla="*/ 16 w 21"/>
                  <a:gd name="T41" fmla="*/ 61 h 108"/>
                  <a:gd name="T42" fmla="*/ 10 w 21"/>
                  <a:gd name="T43" fmla="*/ 54 h 108"/>
                  <a:gd name="T44" fmla="*/ 13 w 21"/>
                  <a:gd name="T45" fmla="*/ 50 h 108"/>
                  <a:gd name="T46" fmla="*/ 10 w 21"/>
                  <a:gd name="T47" fmla="*/ 49 h 108"/>
                  <a:gd name="T48" fmla="*/ 14 w 21"/>
                  <a:gd name="T49" fmla="*/ 44 h 108"/>
                  <a:gd name="T50" fmla="*/ 6 w 21"/>
                  <a:gd name="T51" fmla="*/ 43 h 108"/>
                  <a:gd name="T52" fmla="*/ 18 w 21"/>
                  <a:gd name="T53" fmla="*/ 32 h 108"/>
                  <a:gd name="T54" fmla="*/ 13 w 21"/>
                  <a:gd name="T55" fmla="*/ 34 h 108"/>
                  <a:gd name="T56" fmla="*/ 10 w 21"/>
                  <a:gd name="T57" fmla="*/ 31 h 108"/>
                  <a:gd name="T58" fmla="*/ 17 w 21"/>
                  <a:gd name="T59" fmla="*/ 30 h 108"/>
                  <a:gd name="T60" fmla="*/ 13 w 21"/>
                  <a:gd name="T61" fmla="*/ 22 h 108"/>
                  <a:gd name="T62" fmla="*/ 9 w 21"/>
                  <a:gd name="T63" fmla="*/ 22 h 108"/>
                  <a:gd name="T64" fmla="*/ 11 w 21"/>
                  <a:gd name="T65" fmla="*/ 11 h 108"/>
                  <a:gd name="T66" fmla="*/ 18 w 21"/>
                  <a:gd name="T67" fmla="*/ 17 h 108"/>
                  <a:gd name="T68" fmla="*/ 21 w 21"/>
                  <a:gd name="T69" fmla="*/ 13 h 108"/>
                  <a:gd name="T70" fmla="*/ 12 w 21"/>
                  <a:gd name="T71" fmla="*/ 6 h 108"/>
                  <a:gd name="T72" fmla="*/ 18 w 21"/>
                  <a:gd name="T73" fmla="*/ 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" h="108">
                    <a:moveTo>
                      <a:pt x="18" y="1"/>
                    </a:moveTo>
                    <a:cubicBezTo>
                      <a:pt x="16" y="1"/>
                      <a:pt x="15" y="2"/>
                      <a:pt x="15" y="5"/>
                    </a:cubicBezTo>
                    <a:cubicBezTo>
                      <a:pt x="12" y="4"/>
                      <a:pt x="13" y="1"/>
                      <a:pt x="11" y="0"/>
                    </a:cubicBezTo>
                    <a:cubicBezTo>
                      <a:pt x="9" y="3"/>
                      <a:pt x="7" y="0"/>
                      <a:pt x="4" y="0"/>
                    </a:cubicBezTo>
                    <a:cubicBezTo>
                      <a:pt x="3" y="4"/>
                      <a:pt x="8" y="5"/>
                      <a:pt x="7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5" y="13"/>
                      <a:pt x="8" y="21"/>
                      <a:pt x="5" y="25"/>
                    </a:cubicBezTo>
                    <a:cubicBezTo>
                      <a:pt x="4" y="29"/>
                      <a:pt x="5" y="32"/>
                      <a:pt x="7" y="36"/>
                    </a:cubicBezTo>
                    <a:cubicBezTo>
                      <a:pt x="4" y="51"/>
                      <a:pt x="7" y="66"/>
                      <a:pt x="4" y="82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7" y="85"/>
                      <a:pt x="10" y="88"/>
                      <a:pt x="6" y="87"/>
                    </a:cubicBezTo>
                    <a:cubicBezTo>
                      <a:pt x="7" y="86"/>
                      <a:pt x="6" y="86"/>
                      <a:pt x="6" y="85"/>
                    </a:cubicBezTo>
                    <a:cubicBezTo>
                      <a:pt x="0" y="88"/>
                      <a:pt x="6" y="93"/>
                      <a:pt x="4" y="97"/>
                    </a:cubicBezTo>
                    <a:cubicBezTo>
                      <a:pt x="5" y="97"/>
                      <a:pt x="11" y="96"/>
                      <a:pt x="12" y="98"/>
                    </a:cubicBezTo>
                    <a:cubicBezTo>
                      <a:pt x="5" y="97"/>
                      <a:pt x="12" y="102"/>
                      <a:pt x="4" y="103"/>
                    </a:cubicBezTo>
                    <a:cubicBezTo>
                      <a:pt x="2" y="107"/>
                      <a:pt x="10" y="104"/>
                      <a:pt x="9" y="108"/>
                    </a:cubicBezTo>
                    <a:cubicBezTo>
                      <a:pt x="13" y="108"/>
                      <a:pt x="11" y="104"/>
                      <a:pt x="14" y="103"/>
                    </a:cubicBezTo>
                    <a:cubicBezTo>
                      <a:pt x="17" y="104"/>
                      <a:pt x="12" y="107"/>
                      <a:pt x="17" y="107"/>
                    </a:cubicBezTo>
                    <a:cubicBezTo>
                      <a:pt x="19" y="100"/>
                      <a:pt x="11" y="88"/>
                      <a:pt x="9" y="77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10" y="73"/>
                      <a:pt x="10" y="65"/>
                      <a:pt x="16" y="61"/>
                    </a:cubicBezTo>
                    <a:cubicBezTo>
                      <a:pt x="13" y="62"/>
                      <a:pt x="19" y="53"/>
                      <a:pt x="10" y="54"/>
                    </a:cubicBezTo>
                    <a:cubicBezTo>
                      <a:pt x="12" y="52"/>
                      <a:pt x="12" y="52"/>
                      <a:pt x="13" y="50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0" y="47"/>
                      <a:pt x="14" y="47"/>
                      <a:pt x="14" y="44"/>
                    </a:cubicBezTo>
                    <a:cubicBezTo>
                      <a:pt x="10" y="46"/>
                      <a:pt x="9" y="44"/>
                      <a:pt x="6" y="43"/>
                    </a:cubicBezTo>
                    <a:cubicBezTo>
                      <a:pt x="10" y="39"/>
                      <a:pt x="14" y="35"/>
                      <a:pt x="18" y="32"/>
                    </a:cubicBezTo>
                    <a:cubicBezTo>
                      <a:pt x="16" y="33"/>
                      <a:pt x="15" y="33"/>
                      <a:pt x="13" y="34"/>
                    </a:cubicBezTo>
                    <a:cubicBezTo>
                      <a:pt x="15" y="32"/>
                      <a:pt x="11" y="32"/>
                      <a:pt x="10" y="31"/>
                    </a:cubicBezTo>
                    <a:cubicBezTo>
                      <a:pt x="10" y="29"/>
                      <a:pt x="15" y="30"/>
                      <a:pt x="17" y="30"/>
                    </a:cubicBezTo>
                    <a:cubicBezTo>
                      <a:pt x="19" y="26"/>
                      <a:pt x="10" y="24"/>
                      <a:pt x="13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8" y="18"/>
                      <a:pt x="12" y="15"/>
                      <a:pt x="11" y="11"/>
                    </a:cubicBezTo>
                    <a:cubicBezTo>
                      <a:pt x="16" y="9"/>
                      <a:pt x="16" y="15"/>
                      <a:pt x="18" y="17"/>
                    </a:cubicBezTo>
                    <a:cubicBezTo>
                      <a:pt x="19" y="16"/>
                      <a:pt x="19" y="14"/>
                      <a:pt x="21" y="13"/>
                    </a:cubicBezTo>
                    <a:cubicBezTo>
                      <a:pt x="18" y="11"/>
                      <a:pt x="15" y="8"/>
                      <a:pt x="12" y="6"/>
                    </a:cubicBezTo>
                    <a:cubicBezTo>
                      <a:pt x="18" y="8"/>
                      <a:pt x="18" y="3"/>
                      <a:pt x="18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9" name="Freeform 1041">
                <a:extLst>
                  <a:ext uri="{FF2B5EF4-FFF2-40B4-BE49-F238E27FC236}">
                    <a16:creationId xmlns:a16="http://schemas.microsoft.com/office/drawing/2014/main" id="{D3632B1E-3E73-5442-989B-31188EA62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1" y="308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1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0" name="Freeform 1042">
                <a:extLst>
                  <a:ext uri="{FF2B5EF4-FFF2-40B4-BE49-F238E27FC236}">
                    <a16:creationId xmlns:a16="http://schemas.microsoft.com/office/drawing/2014/main" id="{C540DC3A-D915-334F-8048-602E425C9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8" y="307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1" name="Freeform 1043">
                <a:extLst>
                  <a:ext uri="{FF2B5EF4-FFF2-40B4-BE49-F238E27FC236}">
                    <a16:creationId xmlns:a16="http://schemas.microsoft.com/office/drawing/2014/main" id="{46FD3F9B-8E90-E34C-B9C8-88B62E554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3095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2" name="Freeform 1044">
                <a:extLst>
                  <a:ext uri="{FF2B5EF4-FFF2-40B4-BE49-F238E27FC236}">
                    <a16:creationId xmlns:a16="http://schemas.microsoft.com/office/drawing/2014/main" id="{32420873-943D-1A4A-A7FB-827AE6815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8" y="3099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3" name="Freeform 1045">
                <a:extLst>
                  <a:ext uri="{FF2B5EF4-FFF2-40B4-BE49-F238E27FC236}">
                    <a16:creationId xmlns:a16="http://schemas.microsoft.com/office/drawing/2014/main" id="{80324664-16FD-BA4C-83AC-32A43E297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" y="3121"/>
                <a:ext cx="3" cy="1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2"/>
                      <a:pt x="3" y="2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4" name="Freeform 1046">
                <a:extLst>
                  <a:ext uri="{FF2B5EF4-FFF2-40B4-BE49-F238E27FC236}">
                    <a16:creationId xmlns:a16="http://schemas.microsoft.com/office/drawing/2014/main" id="{C3BA43BE-3717-B046-8B76-A3FA47F96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0" y="3078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5" name="Freeform 1047">
                <a:extLst>
                  <a:ext uri="{FF2B5EF4-FFF2-40B4-BE49-F238E27FC236}">
                    <a16:creationId xmlns:a16="http://schemas.microsoft.com/office/drawing/2014/main" id="{C110DFA7-739A-5641-B425-389D4B118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1" y="3021"/>
                <a:ext cx="22" cy="51"/>
              </a:xfrm>
              <a:custGeom>
                <a:avLst/>
                <a:gdLst>
                  <a:gd name="T0" fmla="*/ 5 w 25"/>
                  <a:gd name="T1" fmla="*/ 4 h 59"/>
                  <a:gd name="T2" fmla="*/ 2 w 25"/>
                  <a:gd name="T3" fmla="*/ 14 h 59"/>
                  <a:gd name="T4" fmla="*/ 13 w 25"/>
                  <a:gd name="T5" fmla="*/ 21 h 59"/>
                  <a:gd name="T6" fmla="*/ 4 w 25"/>
                  <a:gd name="T7" fmla="*/ 20 h 59"/>
                  <a:gd name="T8" fmla="*/ 10 w 25"/>
                  <a:gd name="T9" fmla="*/ 40 h 59"/>
                  <a:gd name="T10" fmla="*/ 6 w 25"/>
                  <a:gd name="T11" fmla="*/ 40 h 59"/>
                  <a:gd name="T12" fmla="*/ 16 w 25"/>
                  <a:gd name="T13" fmla="*/ 48 h 59"/>
                  <a:gd name="T14" fmla="*/ 5 w 25"/>
                  <a:gd name="T15" fmla="*/ 48 h 59"/>
                  <a:gd name="T16" fmla="*/ 4 w 25"/>
                  <a:gd name="T17" fmla="*/ 47 h 59"/>
                  <a:gd name="T18" fmla="*/ 7 w 25"/>
                  <a:gd name="T19" fmla="*/ 58 h 59"/>
                  <a:gd name="T20" fmla="*/ 14 w 25"/>
                  <a:gd name="T21" fmla="*/ 59 h 59"/>
                  <a:gd name="T22" fmla="*/ 19 w 25"/>
                  <a:gd name="T23" fmla="*/ 59 h 59"/>
                  <a:gd name="T24" fmla="*/ 15 w 25"/>
                  <a:gd name="T25" fmla="*/ 52 h 59"/>
                  <a:gd name="T26" fmla="*/ 19 w 25"/>
                  <a:gd name="T27" fmla="*/ 51 h 59"/>
                  <a:gd name="T28" fmla="*/ 16 w 25"/>
                  <a:gd name="T29" fmla="*/ 49 h 59"/>
                  <a:gd name="T30" fmla="*/ 20 w 25"/>
                  <a:gd name="T31" fmla="*/ 48 h 59"/>
                  <a:gd name="T32" fmla="*/ 17 w 25"/>
                  <a:gd name="T33" fmla="*/ 42 h 59"/>
                  <a:gd name="T34" fmla="*/ 18 w 25"/>
                  <a:gd name="T35" fmla="*/ 43 h 59"/>
                  <a:gd name="T36" fmla="*/ 13 w 25"/>
                  <a:gd name="T37" fmla="*/ 40 h 59"/>
                  <a:gd name="T38" fmla="*/ 18 w 25"/>
                  <a:gd name="T39" fmla="*/ 38 h 59"/>
                  <a:gd name="T40" fmla="*/ 15 w 25"/>
                  <a:gd name="T41" fmla="*/ 38 h 59"/>
                  <a:gd name="T42" fmla="*/ 20 w 25"/>
                  <a:gd name="T43" fmla="*/ 25 h 59"/>
                  <a:gd name="T44" fmla="*/ 17 w 25"/>
                  <a:gd name="T45" fmla="*/ 24 h 59"/>
                  <a:gd name="T46" fmla="*/ 20 w 25"/>
                  <a:gd name="T47" fmla="*/ 30 h 59"/>
                  <a:gd name="T48" fmla="*/ 10 w 25"/>
                  <a:gd name="T49" fmla="*/ 29 h 59"/>
                  <a:gd name="T50" fmla="*/ 18 w 25"/>
                  <a:gd name="T51" fmla="*/ 21 h 59"/>
                  <a:gd name="T52" fmla="*/ 17 w 25"/>
                  <a:gd name="T53" fmla="*/ 12 h 59"/>
                  <a:gd name="T54" fmla="*/ 18 w 25"/>
                  <a:gd name="T55" fmla="*/ 12 h 59"/>
                  <a:gd name="T56" fmla="*/ 14 w 25"/>
                  <a:gd name="T57" fmla="*/ 6 h 59"/>
                  <a:gd name="T58" fmla="*/ 13 w 25"/>
                  <a:gd name="T59" fmla="*/ 8 h 59"/>
                  <a:gd name="T60" fmla="*/ 10 w 25"/>
                  <a:gd name="T61" fmla="*/ 5 h 59"/>
                  <a:gd name="T62" fmla="*/ 12 w 25"/>
                  <a:gd name="T63" fmla="*/ 5 h 59"/>
                  <a:gd name="T64" fmla="*/ 6 w 25"/>
                  <a:gd name="T65" fmla="*/ 0 h 59"/>
                  <a:gd name="T66" fmla="*/ 10 w 25"/>
                  <a:gd name="T67" fmla="*/ 6 h 59"/>
                  <a:gd name="T68" fmla="*/ 5 w 25"/>
                  <a:gd name="T69" fmla="*/ 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59">
                    <a:moveTo>
                      <a:pt x="5" y="4"/>
                    </a:moveTo>
                    <a:cubicBezTo>
                      <a:pt x="0" y="6"/>
                      <a:pt x="3" y="11"/>
                      <a:pt x="2" y="14"/>
                    </a:cubicBezTo>
                    <a:cubicBezTo>
                      <a:pt x="5" y="21"/>
                      <a:pt x="12" y="15"/>
                      <a:pt x="13" y="2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6"/>
                      <a:pt x="2" y="35"/>
                      <a:pt x="10" y="40"/>
                    </a:cubicBezTo>
                    <a:cubicBezTo>
                      <a:pt x="9" y="41"/>
                      <a:pt x="8" y="42"/>
                      <a:pt x="6" y="40"/>
                    </a:cubicBezTo>
                    <a:cubicBezTo>
                      <a:pt x="7" y="44"/>
                      <a:pt x="19" y="43"/>
                      <a:pt x="16" y="48"/>
                    </a:cubicBezTo>
                    <a:cubicBezTo>
                      <a:pt x="11" y="43"/>
                      <a:pt x="11" y="50"/>
                      <a:pt x="5" y="48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5" y="51"/>
                      <a:pt x="8" y="56"/>
                      <a:pt x="7" y="58"/>
                    </a:cubicBezTo>
                    <a:cubicBezTo>
                      <a:pt x="10" y="58"/>
                      <a:pt x="13" y="56"/>
                      <a:pt x="14" y="59"/>
                    </a:cubicBezTo>
                    <a:cubicBezTo>
                      <a:pt x="14" y="58"/>
                      <a:pt x="17" y="59"/>
                      <a:pt x="19" y="59"/>
                    </a:cubicBezTo>
                    <a:cubicBezTo>
                      <a:pt x="17" y="55"/>
                      <a:pt x="18" y="54"/>
                      <a:pt x="15" y="52"/>
                    </a:cubicBezTo>
                    <a:cubicBezTo>
                      <a:pt x="18" y="50"/>
                      <a:pt x="16" y="53"/>
                      <a:pt x="19" y="51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7" y="47"/>
                      <a:pt x="20" y="51"/>
                      <a:pt x="20" y="48"/>
                    </a:cubicBezTo>
                    <a:cubicBezTo>
                      <a:pt x="18" y="47"/>
                      <a:pt x="16" y="45"/>
                      <a:pt x="17" y="42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7" y="41"/>
                      <a:pt x="18" y="39"/>
                      <a:pt x="13" y="40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6" y="33"/>
                      <a:pt x="25" y="31"/>
                      <a:pt x="20" y="25"/>
                    </a:cubicBezTo>
                    <a:cubicBezTo>
                      <a:pt x="19" y="26"/>
                      <a:pt x="17" y="25"/>
                      <a:pt x="17" y="24"/>
                    </a:cubicBezTo>
                    <a:cubicBezTo>
                      <a:pt x="14" y="27"/>
                      <a:pt x="19" y="27"/>
                      <a:pt x="20" y="30"/>
                    </a:cubicBezTo>
                    <a:cubicBezTo>
                      <a:pt x="16" y="30"/>
                      <a:pt x="12" y="26"/>
                      <a:pt x="10" y="29"/>
                    </a:cubicBezTo>
                    <a:cubicBezTo>
                      <a:pt x="14" y="26"/>
                      <a:pt x="10" y="23"/>
                      <a:pt x="18" y="21"/>
                    </a:cubicBezTo>
                    <a:cubicBezTo>
                      <a:pt x="19" y="17"/>
                      <a:pt x="15" y="16"/>
                      <a:pt x="17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2" y="11"/>
                      <a:pt x="20" y="9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8"/>
                      <a:pt x="11" y="7"/>
                      <a:pt x="10" y="5"/>
                    </a:cubicBezTo>
                    <a:cubicBezTo>
                      <a:pt x="11" y="6"/>
                      <a:pt x="11" y="6"/>
                      <a:pt x="12" y="5"/>
                    </a:cubicBezTo>
                    <a:cubicBezTo>
                      <a:pt x="8" y="5"/>
                      <a:pt x="7" y="0"/>
                      <a:pt x="6" y="0"/>
                    </a:cubicBezTo>
                    <a:cubicBezTo>
                      <a:pt x="5" y="2"/>
                      <a:pt x="9" y="4"/>
                      <a:pt x="10" y="6"/>
                    </a:cubicBezTo>
                    <a:cubicBezTo>
                      <a:pt x="7" y="5"/>
                      <a:pt x="4" y="5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6" name="Freeform 1048">
                <a:extLst>
                  <a:ext uri="{FF2B5EF4-FFF2-40B4-BE49-F238E27FC236}">
                    <a16:creationId xmlns:a16="http://schemas.microsoft.com/office/drawing/2014/main" id="{608C68CF-1649-5A48-BC91-166068CF7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" y="3058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7" name="Freeform 1049">
                <a:extLst>
                  <a:ext uri="{FF2B5EF4-FFF2-40B4-BE49-F238E27FC236}">
                    <a16:creationId xmlns:a16="http://schemas.microsoft.com/office/drawing/2014/main" id="{C6DA42D0-600D-624E-A4DB-E9EAC336B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2979"/>
                <a:ext cx="25" cy="40"/>
              </a:xfrm>
              <a:custGeom>
                <a:avLst/>
                <a:gdLst>
                  <a:gd name="T0" fmla="*/ 15 w 30"/>
                  <a:gd name="T1" fmla="*/ 33 h 46"/>
                  <a:gd name="T2" fmla="*/ 21 w 30"/>
                  <a:gd name="T3" fmla="*/ 31 h 46"/>
                  <a:gd name="T4" fmla="*/ 10 w 30"/>
                  <a:gd name="T5" fmla="*/ 32 h 46"/>
                  <a:gd name="T6" fmla="*/ 8 w 30"/>
                  <a:gd name="T7" fmla="*/ 27 h 46"/>
                  <a:gd name="T8" fmla="*/ 17 w 30"/>
                  <a:gd name="T9" fmla="*/ 27 h 46"/>
                  <a:gd name="T10" fmla="*/ 19 w 30"/>
                  <a:gd name="T11" fmla="*/ 22 h 46"/>
                  <a:gd name="T12" fmla="*/ 13 w 30"/>
                  <a:gd name="T13" fmla="*/ 22 h 46"/>
                  <a:gd name="T14" fmla="*/ 9 w 30"/>
                  <a:gd name="T15" fmla="*/ 17 h 46"/>
                  <a:gd name="T16" fmla="*/ 11 w 30"/>
                  <a:gd name="T17" fmla="*/ 19 h 46"/>
                  <a:gd name="T18" fmla="*/ 18 w 30"/>
                  <a:gd name="T19" fmla="*/ 16 h 46"/>
                  <a:gd name="T20" fmla="*/ 2 w 30"/>
                  <a:gd name="T21" fmla="*/ 4 h 46"/>
                  <a:gd name="T22" fmla="*/ 3 w 30"/>
                  <a:gd name="T23" fmla="*/ 8 h 46"/>
                  <a:gd name="T24" fmla="*/ 10 w 30"/>
                  <a:gd name="T25" fmla="*/ 8 h 46"/>
                  <a:gd name="T26" fmla="*/ 8 w 30"/>
                  <a:gd name="T27" fmla="*/ 12 h 46"/>
                  <a:gd name="T28" fmla="*/ 4 w 30"/>
                  <a:gd name="T29" fmla="*/ 9 h 46"/>
                  <a:gd name="T30" fmla="*/ 5 w 30"/>
                  <a:gd name="T31" fmla="*/ 40 h 46"/>
                  <a:gd name="T32" fmla="*/ 5 w 30"/>
                  <a:gd name="T33" fmla="*/ 36 h 46"/>
                  <a:gd name="T34" fmla="*/ 10 w 30"/>
                  <a:gd name="T35" fmla="*/ 40 h 46"/>
                  <a:gd name="T36" fmla="*/ 16 w 30"/>
                  <a:gd name="T37" fmla="*/ 37 h 46"/>
                  <a:gd name="T38" fmla="*/ 15 w 30"/>
                  <a:gd name="T39" fmla="*/ 40 h 46"/>
                  <a:gd name="T40" fmla="*/ 21 w 30"/>
                  <a:gd name="T41" fmla="*/ 39 h 46"/>
                  <a:gd name="T42" fmla="*/ 24 w 30"/>
                  <a:gd name="T43" fmla="*/ 46 h 46"/>
                  <a:gd name="T44" fmla="*/ 24 w 30"/>
                  <a:gd name="T45" fmla="*/ 35 h 46"/>
                  <a:gd name="T46" fmla="*/ 15 w 30"/>
                  <a:gd name="T47" fmla="*/ 3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" h="46">
                    <a:moveTo>
                      <a:pt x="15" y="33"/>
                    </a:moveTo>
                    <a:cubicBezTo>
                      <a:pt x="16" y="31"/>
                      <a:pt x="19" y="34"/>
                      <a:pt x="21" y="31"/>
                    </a:cubicBezTo>
                    <a:cubicBezTo>
                      <a:pt x="18" y="29"/>
                      <a:pt x="15" y="35"/>
                      <a:pt x="10" y="32"/>
                    </a:cubicBezTo>
                    <a:cubicBezTo>
                      <a:pt x="13" y="31"/>
                      <a:pt x="8" y="28"/>
                      <a:pt x="8" y="27"/>
                    </a:cubicBezTo>
                    <a:cubicBezTo>
                      <a:pt x="11" y="28"/>
                      <a:pt x="16" y="27"/>
                      <a:pt x="17" y="27"/>
                    </a:cubicBezTo>
                    <a:cubicBezTo>
                      <a:pt x="16" y="26"/>
                      <a:pt x="19" y="24"/>
                      <a:pt x="19" y="22"/>
                    </a:cubicBezTo>
                    <a:cubicBezTo>
                      <a:pt x="15" y="26"/>
                      <a:pt x="16" y="19"/>
                      <a:pt x="13" y="22"/>
                    </a:cubicBezTo>
                    <a:cubicBezTo>
                      <a:pt x="9" y="22"/>
                      <a:pt x="7" y="19"/>
                      <a:pt x="9" y="17"/>
                    </a:cubicBezTo>
                    <a:cubicBezTo>
                      <a:pt x="12" y="17"/>
                      <a:pt x="11" y="18"/>
                      <a:pt x="11" y="19"/>
                    </a:cubicBezTo>
                    <a:cubicBezTo>
                      <a:pt x="16" y="20"/>
                      <a:pt x="14" y="17"/>
                      <a:pt x="18" y="16"/>
                    </a:cubicBezTo>
                    <a:cubicBezTo>
                      <a:pt x="12" y="12"/>
                      <a:pt x="11" y="0"/>
                      <a:pt x="2" y="4"/>
                    </a:cubicBezTo>
                    <a:cubicBezTo>
                      <a:pt x="0" y="5"/>
                      <a:pt x="2" y="6"/>
                      <a:pt x="3" y="8"/>
                    </a:cubicBezTo>
                    <a:cubicBezTo>
                      <a:pt x="4" y="3"/>
                      <a:pt x="8" y="7"/>
                      <a:pt x="10" y="8"/>
                    </a:cubicBezTo>
                    <a:cubicBezTo>
                      <a:pt x="8" y="9"/>
                      <a:pt x="11" y="12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4" y="30"/>
                      <a:pt x="5" y="40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8" y="36"/>
                      <a:pt x="8" y="38"/>
                      <a:pt x="10" y="40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38"/>
                      <a:pt x="17" y="40"/>
                      <a:pt x="15" y="40"/>
                    </a:cubicBezTo>
                    <a:cubicBezTo>
                      <a:pt x="17" y="41"/>
                      <a:pt x="19" y="40"/>
                      <a:pt x="21" y="39"/>
                    </a:cubicBezTo>
                    <a:cubicBezTo>
                      <a:pt x="23" y="43"/>
                      <a:pt x="20" y="43"/>
                      <a:pt x="24" y="46"/>
                    </a:cubicBezTo>
                    <a:cubicBezTo>
                      <a:pt x="30" y="40"/>
                      <a:pt x="20" y="41"/>
                      <a:pt x="24" y="35"/>
                    </a:cubicBez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8" name="Freeform 1050">
                <a:extLst>
                  <a:ext uri="{FF2B5EF4-FFF2-40B4-BE49-F238E27FC236}">
                    <a16:creationId xmlns:a16="http://schemas.microsoft.com/office/drawing/2014/main" id="{EC7EF36C-84E8-5D47-8B40-5F2F07061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1" y="3017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0 h 2"/>
                  <a:gd name="T4" fmla="*/ 2 w 3"/>
                  <a:gd name="T5" fmla="*/ 2 h 2"/>
                  <a:gd name="T6" fmla="*/ 3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9" name="Freeform 1051">
                <a:extLst>
                  <a:ext uri="{FF2B5EF4-FFF2-40B4-BE49-F238E27FC236}">
                    <a16:creationId xmlns:a16="http://schemas.microsoft.com/office/drawing/2014/main" id="{234871F3-2738-404D-B5B2-4D415DFBA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2" y="3015"/>
                <a:ext cx="3" cy="2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3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0" name="Freeform 1052">
                <a:extLst>
                  <a:ext uri="{FF2B5EF4-FFF2-40B4-BE49-F238E27FC236}">
                    <a16:creationId xmlns:a16="http://schemas.microsoft.com/office/drawing/2014/main" id="{6A73C3A2-E149-C742-B9AF-249B0F06C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1" y="2987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1" name="Freeform 1053">
                <a:extLst>
                  <a:ext uri="{FF2B5EF4-FFF2-40B4-BE49-F238E27FC236}">
                    <a16:creationId xmlns:a16="http://schemas.microsoft.com/office/drawing/2014/main" id="{D5AE84C7-F9B0-0A48-B80B-129B27F8F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2971"/>
                <a:ext cx="12" cy="12"/>
              </a:xfrm>
              <a:custGeom>
                <a:avLst/>
                <a:gdLst>
                  <a:gd name="T0" fmla="*/ 0 w 14"/>
                  <a:gd name="T1" fmla="*/ 0 h 14"/>
                  <a:gd name="T2" fmla="*/ 1 w 14"/>
                  <a:gd name="T3" fmla="*/ 12 h 14"/>
                  <a:gd name="T4" fmla="*/ 13 w 14"/>
                  <a:gd name="T5" fmla="*/ 11 h 14"/>
                  <a:gd name="T6" fmla="*/ 5 w 14"/>
                  <a:gd name="T7" fmla="*/ 7 h 14"/>
                  <a:gd name="T8" fmla="*/ 4 w 14"/>
                  <a:gd name="T9" fmla="*/ 0 h 14"/>
                  <a:gd name="T10" fmla="*/ 0 w 14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cubicBezTo>
                      <a:pt x="1" y="5"/>
                      <a:pt x="4" y="7"/>
                      <a:pt x="1" y="12"/>
                    </a:cubicBezTo>
                    <a:cubicBezTo>
                      <a:pt x="5" y="14"/>
                      <a:pt x="9" y="10"/>
                      <a:pt x="13" y="11"/>
                    </a:cubicBezTo>
                    <a:cubicBezTo>
                      <a:pt x="14" y="9"/>
                      <a:pt x="6" y="9"/>
                      <a:pt x="5" y="7"/>
                    </a:cubicBezTo>
                    <a:cubicBezTo>
                      <a:pt x="8" y="6"/>
                      <a:pt x="4" y="3"/>
                      <a:pt x="4" y="0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2" name="Freeform 1054">
                <a:extLst>
                  <a:ext uri="{FF2B5EF4-FFF2-40B4-BE49-F238E27FC236}">
                    <a16:creationId xmlns:a16="http://schemas.microsoft.com/office/drawing/2014/main" id="{D99AFE30-0D4A-A846-9DCE-09AD729FA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6" y="2877"/>
                <a:ext cx="21" cy="98"/>
              </a:xfrm>
              <a:custGeom>
                <a:avLst/>
                <a:gdLst>
                  <a:gd name="T0" fmla="*/ 15 w 25"/>
                  <a:gd name="T1" fmla="*/ 93 h 114"/>
                  <a:gd name="T2" fmla="*/ 14 w 25"/>
                  <a:gd name="T3" fmla="*/ 87 h 114"/>
                  <a:gd name="T4" fmla="*/ 17 w 25"/>
                  <a:gd name="T5" fmla="*/ 90 h 114"/>
                  <a:gd name="T6" fmla="*/ 19 w 25"/>
                  <a:gd name="T7" fmla="*/ 85 h 114"/>
                  <a:gd name="T8" fmla="*/ 17 w 25"/>
                  <a:gd name="T9" fmla="*/ 86 h 114"/>
                  <a:gd name="T10" fmla="*/ 15 w 25"/>
                  <a:gd name="T11" fmla="*/ 76 h 114"/>
                  <a:gd name="T12" fmla="*/ 10 w 25"/>
                  <a:gd name="T13" fmla="*/ 74 h 114"/>
                  <a:gd name="T14" fmla="*/ 18 w 25"/>
                  <a:gd name="T15" fmla="*/ 67 h 114"/>
                  <a:gd name="T16" fmla="*/ 7 w 25"/>
                  <a:gd name="T17" fmla="*/ 69 h 114"/>
                  <a:gd name="T18" fmla="*/ 10 w 25"/>
                  <a:gd name="T19" fmla="*/ 57 h 114"/>
                  <a:gd name="T20" fmla="*/ 11 w 25"/>
                  <a:gd name="T21" fmla="*/ 59 h 114"/>
                  <a:gd name="T22" fmla="*/ 11 w 25"/>
                  <a:gd name="T23" fmla="*/ 53 h 114"/>
                  <a:gd name="T24" fmla="*/ 16 w 25"/>
                  <a:gd name="T25" fmla="*/ 53 h 114"/>
                  <a:gd name="T26" fmla="*/ 15 w 25"/>
                  <a:gd name="T27" fmla="*/ 44 h 114"/>
                  <a:gd name="T28" fmla="*/ 18 w 25"/>
                  <a:gd name="T29" fmla="*/ 45 h 114"/>
                  <a:gd name="T30" fmla="*/ 13 w 25"/>
                  <a:gd name="T31" fmla="*/ 27 h 114"/>
                  <a:gd name="T32" fmla="*/ 17 w 25"/>
                  <a:gd name="T33" fmla="*/ 25 h 114"/>
                  <a:gd name="T34" fmla="*/ 7 w 25"/>
                  <a:gd name="T35" fmla="*/ 26 h 114"/>
                  <a:gd name="T36" fmla="*/ 8 w 25"/>
                  <a:gd name="T37" fmla="*/ 19 h 114"/>
                  <a:gd name="T38" fmla="*/ 14 w 25"/>
                  <a:gd name="T39" fmla="*/ 21 h 114"/>
                  <a:gd name="T40" fmla="*/ 11 w 25"/>
                  <a:gd name="T41" fmla="*/ 17 h 114"/>
                  <a:gd name="T42" fmla="*/ 17 w 25"/>
                  <a:gd name="T43" fmla="*/ 14 h 114"/>
                  <a:gd name="T44" fmla="*/ 8 w 25"/>
                  <a:gd name="T45" fmla="*/ 6 h 114"/>
                  <a:gd name="T46" fmla="*/ 10 w 25"/>
                  <a:gd name="T47" fmla="*/ 2 h 114"/>
                  <a:gd name="T48" fmla="*/ 0 w 25"/>
                  <a:gd name="T49" fmla="*/ 5 h 114"/>
                  <a:gd name="T50" fmla="*/ 2 w 25"/>
                  <a:gd name="T51" fmla="*/ 30 h 114"/>
                  <a:gd name="T52" fmla="*/ 8 w 25"/>
                  <a:gd name="T53" fmla="*/ 37 h 114"/>
                  <a:gd name="T54" fmla="*/ 2 w 25"/>
                  <a:gd name="T55" fmla="*/ 38 h 114"/>
                  <a:gd name="T56" fmla="*/ 8 w 25"/>
                  <a:gd name="T57" fmla="*/ 38 h 114"/>
                  <a:gd name="T58" fmla="*/ 2 w 25"/>
                  <a:gd name="T59" fmla="*/ 42 h 114"/>
                  <a:gd name="T60" fmla="*/ 8 w 25"/>
                  <a:gd name="T61" fmla="*/ 44 h 114"/>
                  <a:gd name="T62" fmla="*/ 1 w 25"/>
                  <a:gd name="T63" fmla="*/ 47 h 114"/>
                  <a:gd name="T64" fmla="*/ 5 w 25"/>
                  <a:gd name="T65" fmla="*/ 87 h 114"/>
                  <a:gd name="T66" fmla="*/ 9 w 25"/>
                  <a:gd name="T67" fmla="*/ 85 h 114"/>
                  <a:gd name="T68" fmla="*/ 11 w 25"/>
                  <a:gd name="T69" fmla="*/ 101 h 114"/>
                  <a:gd name="T70" fmla="*/ 14 w 25"/>
                  <a:gd name="T71" fmla="*/ 102 h 114"/>
                  <a:gd name="T72" fmla="*/ 5 w 25"/>
                  <a:gd name="T73" fmla="*/ 102 h 114"/>
                  <a:gd name="T74" fmla="*/ 6 w 25"/>
                  <a:gd name="T75" fmla="*/ 107 h 114"/>
                  <a:gd name="T76" fmla="*/ 8 w 25"/>
                  <a:gd name="T77" fmla="*/ 104 h 114"/>
                  <a:gd name="T78" fmla="*/ 7 w 25"/>
                  <a:gd name="T79" fmla="*/ 109 h 114"/>
                  <a:gd name="T80" fmla="*/ 18 w 25"/>
                  <a:gd name="T81" fmla="*/ 105 h 114"/>
                  <a:gd name="T82" fmla="*/ 22 w 25"/>
                  <a:gd name="T83" fmla="*/ 93 h 114"/>
                  <a:gd name="T84" fmla="*/ 15 w 25"/>
                  <a:gd name="T85" fmla="*/ 9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" h="114">
                    <a:moveTo>
                      <a:pt x="15" y="93"/>
                    </a:moveTo>
                    <a:cubicBezTo>
                      <a:pt x="15" y="91"/>
                      <a:pt x="12" y="89"/>
                      <a:pt x="14" y="87"/>
                    </a:cubicBezTo>
                    <a:cubicBezTo>
                      <a:pt x="16" y="87"/>
                      <a:pt x="17" y="89"/>
                      <a:pt x="17" y="90"/>
                    </a:cubicBezTo>
                    <a:cubicBezTo>
                      <a:pt x="22" y="89"/>
                      <a:pt x="16" y="88"/>
                      <a:pt x="19" y="85"/>
                    </a:cubicBezTo>
                    <a:cubicBezTo>
                      <a:pt x="19" y="86"/>
                      <a:pt x="18" y="86"/>
                      <a:pt x="17" y="86"/>
                    </a:cubicBezTo>
                    <a:cubicBezTo>
                      <a:pt x="17" y="80"/>
                      <a:pt x="12" y="83"/>
                      <a:pt x="15" y="76"/>
                    </a:cubicBezTo>
                    <a:cubicBezTo>
                      <a:pt x="13" y="75"/>
                      <a:pt x="13" y="74"/>
                      <a:pt x="10" y="74"/>
                    </a:cubicBezTo>
                    <a:cubicBezTo>
                      <a:pt x="14" y="70"/>
                      <a:pt x="14" y="72"/>
                      <a:pt x="18" y="67"/>
                    </a:cubicBezTo>
                    <a:cubicBezTo>
                      <a:pt x="16" y="67"/>
                      <a:pt x="11" y="69"/>
                      <a:pt x="7" y="69"/>
                    </a:cubicBezTo>
                    <a:cubicBezTo>
                      <a:pt x="13" y="62"/>
                      <a:pt x="5" y="62"/>
                      <a:pt x="10" y="57"/>
                    </a:cubicBezTo>
                    <a:cubicBezTo>
                      <a:pt x="10" y="58"/>
                      <a:pt x="11" y="58"/>
                      <a:pt x="11" y="59"/>
                    </a:cubicBezTo>
                    <a:cubicBezTo>
                      <a:pt x="17" y="59"/>
                      <a:pt x="10" y="56"/>
                      <a:pt x="11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5" y="51"/>
                      <a:pt x="12" y="47"/>
                      <a:pt x="15" y="44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4" y="39"/>
                      <a:pt x="16" y="32"/>
                      <a:pt x="13" y="27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2" y="18"/>
                      <a:pt x="15" y="31"/>
                      <a:pt x="7" y="26"/>
                    </a:cubicBezTo>
                    <a:cubicBezTo>
                      <a:pt x="17" y="26"/>
                      <a:pt x="4" y="23"/>
                      <a:pt x="8" y="19"/>
                    </a:cubicBezTo>
                    <a:cubicBezTo>
                      <a:pt x="11" y="17"/>
                      <a:pt x="10" y="23"/>
                      <a:pt x="14" y="21"/>
                    </a:cubicBezTo>
                    <a:cubicBezTo>
                      <a:pt x="9" y="20"/>
                      <a:pt x="12" y="19"/>
                      <a:pt x="11" y="17"/>
                    </a:cubicBezTo>
                    <a:cubicBezTo>
                      <a:pt x="16" y="17"/>
                      <a:pt x="12" y="12"/>
                      <a:pt x="17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1" y="5"/>
                      <a:pt x="10" y="3"/>
                      <a:pt x="10" y="2"/>
                    </a:cubicBezTo>
                    <a:cubicBezTo>
                      <a:pt x="10" y="6"/>
                      <a:pt x="3" y="0"/>
                      <a:pt x="0" y="5"/>
                    </a:cubicBezTo>
                    <a:cubicBezTo>
                      <a:pt x="3" y="11"/>
                      <a:pt x="5" y="22"/>
                      <a:pt x="2" y="30"/>
                    </a:cubicBezTo>
                    <a:cubicBezTo>
                      <a:pt x="9" y="31"/>
                      <a:pt x="2" y="35"/>
                      <a:pt x="8" y="37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3" y="43"/>
                      <a:pt x="5" y="36"/>
                      <a:pt x="8" y="38"/>
                    </a:cubicBezTo>
                    <a:cubicBezTo>
                      <a:pt x="9" y="40"/>
                      <a:pt x="5" y="42"/>
                      <a:pt x="2" y="42"/>
                    </a:cubicBezTo>
                    <a:cubicBezTo>
                      <a:pt x="2" y="45"/>
                      <a:pt x="4" y="42"/>
                      <a:pt x="8" y="44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3" y="58"/>
                      <a:pt x="8" y="73"/>
                      <a:pt x="5" y="87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7" y="92"/>
                      <a:pt x="20" y="95"/>
                      <a:pt x="11" y="101"/>
                    </a:cubicBezTo>
                    <a:cubicBezTo>
                      <a:pt x="14" y="102"/>
                      <a:pt x="14" y="102"/>
                      <a:pt x="14" y="102"/>
                    </a:cubicBezTo>
                    <a:cubicBezTo>
                      <a:pt x="12" y="101"/>
                      <a:pt x="8" y="104"/>
                      <a:pt x="5" y="102"/>
                    </a:cubicBezTo>
                    <a:cubicBezTo>
                      <a:pt x="6" y="104"/>
                      <a:pt x="5" y="106"/>
                      <a:pt x="6" y="107"/>
                    </a:cubicBezTo>
                    <a:cubicBezTo>
                      <a:pt x="8" y="104"/>
                      <a:pt x="8" y="104"/>
                      <a:pt x="8" y="104"/>
                    </a:cubicBezTo>
                    <a:cubicBezTo>
                      <a:pt x="12" y="106"/>
                      <a:pt x="10" y="109"/>
                      <a:pt x="7" y="109"/>
                    </a:cubicBezTo>
                    <a:cubicBezTo>
                      <a:pt x="11" y="114"/>
                      <a:pt x="14" y="106"/>
                      <a:pt x="18" y="105"/>
                    </a:cubicBezTo>
                    <a:cubicBezTo>
                      <a:pt x="9" y="99"/>
                      <a:pt x="25" y="99"/>
                      <a:pt x="22" y="93"/>
                    </a:cubicBezTo>
                    <a:cubicBezTo>
                      <a:pt x="19" y="89"/>
                      <a:pt x="18" y="93"/>
                      <a:pt x="15" y="9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3" name="Freeform 1055">
                <a:extLst>
                  <a:ext uri="{FF2B5EF4-FFF2-40B4-BE49-F238E27FC236}">
                    <a16:creationId xmlns:a16="http://schemas.microsoft.com/office/drawing/2014/main" id="{19EE283E-D003-9A45-9DFB-BB0F388EB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" y="296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4" name="Freeform 1056">
                <a:extLst>
                  <a:ext uri="{FF2B5EF4-FFF2-40B4-BE49-F238E27FC236}">
                    <a16:creationId xmlns:a16="http://schemas.microsoft.com/office/drawing/2014/main" id="{E604A8BA-F3EC-C642-90A7-D02A94BC8A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2876"/>
                <a:ext cx="1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5" name="Freeform 1057">
                <a:extLst>
                  <a:ext uri="{FF2B5EF4-FFF2-40B4-BE49-F238E27FC236}">
                    <a16:creationId xmlns:a16="http://schemas.microsoft.com/office/drawing/2014/main" id="{E9365EF8-9C50-8A43-897A-5483F7B3D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1" y="2971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6" name="Freeform 1058">
                <a:extLst>
                  <a:ext uri="{FF2B5EF4-FFF2-40B4-BE49-F238E27FC236}">
                    <a16:creationId xmlns:a16="http://schemas.microsoft.com/office/drawing/2014/main" id="{A84B64F2-2810-F249-B79C-6C86D76CD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" y="297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7" name="Freeform 1059">
                <a:extLst>
                  <a:ext uri="{FF2B5EF4-FFF2-40B4-BE49-F238E27FC236}">
                    <a16:creationId xmlns:a16="http://schemas.microsoft.com/office/drawing/2014/main" id="{E4716A42-6E50-794B-AFFE-722F8287D0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286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8" name="Freeform 1060">
                <a:extLst>
                  <a:ext uri="{FF2B5EF4-FFF2-40B4-BE49-F238E27FC236}">
                    <a16:creationId xmlns:a16="http://schemas.microsoft.com/office/drawing/2014/main" id="{31F01230-8D2F-6E47-94B8-F90C778D3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" y="28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9" name="Freeform 1061">
                <a:extLst>
                  <a:ext uri="{FF2B5EF4-FFF2-40B4-BE49-F238E27FC236}">
                    <a16:creationId xmlns:a16="http://schemas.microsoft.com/office/drawing/2014/main" id="{D626C12B-D6E0-E341-9BC7-0C374837F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709"/>
                <a:ext cx="28" cy="166"/>
              </a:xfrm>
              <a:custGeom>
                <a:avLst/>
                <a:gdLst>
                  <a:gd name="T0" fmla="*/ 17 w 33"/>
                  <a:gd name="T1" fmla="*/ 7 h 193"/>
                  <a:gd name="T2" fmla="*/ 10 w 33"/>
                  <a:gd name="T3" fmla="*/ 3 h 193"/>
                  <a:gd name="T4" fmla="*/ 7 w 33"/>
                  <a:gd name="T5" fmla="*/ 10 h 193"/>
                  <a:gd name="T6" fmla="*/ 11 w 33"/>
                  <a:gd name="T7" fmla="*/ 20 h 193"/>
                  <a:gd name="T8" fmla="*/ 11 w 33"/>
                  <a:gd name="T9" fmla="*/ 42 h 193"/>
                  <a:gd name="T10" fmla="*/ 9 w 33"/>
                  <a:gd name="T11" fmla="*/ 56 h 193"/>
                  <a:gd name="T12" fmla="*/ 16 w 33"/>
                  <a:gd name="T13" fmla="*/ 75 h 193"/>
                  <a:gd name="T14" fmla="*/ 14 w 33"/>
                  <a:gd name="T15" fmla="*/ 79 h 193"/>
                  <a:gd name="T16" fmla="*/ 12 w 33"/>
                  <a:gd name="T17" fmla="*/ 89 h 193"/>
                  <a:gd name="T18" fmla="*/ 22 w 33"/>
                  <a:gd name="T19" fmla="*/ 94 h 193"/>
                  <a:gd name="T20" fmla="*/ 23 w 33"/>
                  <a:gd name="T21" fmla="*/ 103 h 193"/>
                  <a:gd name="T22" fmla="*/ 18 w 33"/>
                  <a:gd name="T23" fmla="*/ 111 h 193"/>
                  <a:gd name="T24" fmla="*/ 19 w 33"/>
                  <a:gd name="T25" fmla="*/ 124 h 193"/>
                  <a:gd name="T26" fmla="*/ 17 w 33"/>
                  <a:gd name="T27" fmla="*/ 137 h 193"/>
                  <a:gd name="T28" fmla="*/ 19 w 33"/>
                  <a:gd name="T29" fmla="*/ 148 h 193"/>
                  <a:gd name="T30" fmla="*/ 23 w 33"/>
                  <a:gd name="T31" fmla="*/ 156 h 193"/>
                  <a:gd name="T32" fmla="*/ 19 w 33"/>
                  <a:gd name="T33" fmla="*/ 158 h 193"/>
                  <a:gd name="T34" fmla="*/ 20 w 33"/>
                  <a:gd name="T35" fmla="*/ 166 h 193"/>
                  <a:gd name="T36" fmla="*/ 19 w 33"/>
                  <a:gd name="T37" fmla="*/ 192 h 193"/>
                  <a:gd name="T38" fmla="*/ 21 w 33"/>
                  <a:gd name="T39" fmla="*/ 179 h 193"/>
                  <a:gd name="T40" fmla="*/ 17 w 33"/>
                  <a:gd name="T41" fmla="*/ 176 h 193"/>
                  <a:gd name="T42" fmla="*/ 29 w 33"/>
                  <a:gd name="T43" fmla="*/ 173 h 193"/>
                  <a:gd name="T44" fmla="*/ 30 w 33"/>
                  <a:gd name="T45" fmla="*/ 170 h 193"/>
                  <a:gd name="T46" fmla="*/ 29 w 33"/>
                  <a:gd name="T47" fmla="*/ 160 h 193"/>
                  <a:gd name="T48" fmla="*/ 31 w 33"/>
                  <a:gd name="T49" fmla="*/ 153 h 193"/>
                  <a:gd name="T50" fmla="*/ 31 w 33"/>
                  <a:gd name="T51" fmla="*/ 140 h 193"/>
                  <a:gd name="T52" fmla="*/ 28 w 33"/>
                  <a:gd name="T53" fmla="*/ 130 h 193"/>
                  <a:gd name="T54" fmla="*/ 29 w 33"/>
                  <a:gd name="T55" fmla="*/ 129 h 193"/>
                  <a:gd name="T56" fmla="*/ 29 w 33"/>
                  <a:gd name="T57" fmla="*/ 126 h 193"/>
                  <a:gd name="T58" fmla="*/ 28 w 33"/>
                  <a:gd name="T59" fmla="*/ 118 h 193"/>
                  <a:gd name="T60" fmla="*/ 25 w 33"/>
                  <a:gd name="T61" fmla="*/ 110 h 193"/>
                  <a:gd name="T62" fmla="*/ 30 w 33"/>
                  <a:gd name="T63" fmla="*/ 106 h 193"/>
                  <a:gd name="T64" fmla="*/ 30 w 33"/>
                  <a:gd name="T65" fmla="*/ 96 h 193"/>
                  <a:gd name="T66" fmla="*/ 25 w 33"/>
                  <a:gd name="T67" fmla="*/ 92 h 193"/>
                  <a:gd name="T68" fmla="*/ 22 w 33"/>
                  <a:gd name="T69" fmla="*/ 79 h 193"/>
                  <a:gd name="T70" fmla="*/ 20 w 33"/>
                  <a:gd name="T71" fmla="*/ 61 h 193"/>
                  <a:gd name="T72" fmla="*/ 21 w 33"/>
                  <a:gd name="T73" fmla="*/ 56 h 193"/>
                  <a:gd name="T74" fmla="*/ 19 w 33"/>
                  <a:gd name="T75" fmla="*/ 36 h 193"/>
                  <a:gd name="T76" fmla="*/ 13 w 33"/>
                  <a:gd name="T77" fmla="*/ 44 h 193"/>
                  <a:gd name="T78" fmla="*/ 23 w 33"/>
                  <a:gd name="T79" fmla="*/ 3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3" h="193">
                    <a:moveTo>
                      <a:pt x="23" y="16"/>
                    </a:moveTo>
                    <a:cubicBezTo>
                      <a:pt x="22" y="13"/>
                      <a:pt x="20" y="9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5"/>
                      <a:pt x="14" y="0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5" y="8"/>
                      <a:pt x="8" y="7"/>
                      <a:pt x="7" y="10"/>
                    </a:cubicBezTo>
                    <a:cubicBezTo>
                      <a:pt x="8" y="14"/>
                      <a:pt x="17" y="16"/>
                      <a:pt x="14" y="19"/>
                    </a:cubicBezTo>
                    <a:cubicBezTo>
                      <a:pt x="15" y="21"/>
                      <a:pt x="12" y="21"/>
                      <a:pt x="11" y="20"/>
                    </a:cubicBezTo>
                    <a:cubicBezTo>
                      <a:pt x="10" y="24"/>
                      <a:pt x="17" y="25"/>
                      <a:pt x="18" y="27"/>
                    </a:cubicBezTo>
                    <a:cubicBezTo>
                      <a:pt x="0" y="28"/>
                      <a:pt x="23" y="37"/>
                      <a:pt x="11" y="42"/>
                    </a:cubicBezTo>
                    <a:cubicBezTo>
                      <a:pt x="13" y="45"/>
                      <a:pt x="11" y="49"/>
                      <a:pt x="15" y="53"/>
                    </a:cubicBezTo>
                    <a:cubicBezTo>
                      <a:pt x="10" y="51"/>
                      <a:pt x="14" y="57"/>
                      <a:pt x="9" y="56"/>
                    </a:cubicBezTo>
                    <a:cubicBezTo>
                      <a:pt x="20" y="57"/>
                      <a:pt x="5" y="68"/>
                      <a:pt x="18" y="68"/>
                    </a:cubicBezTo>
                    <a:cubicBezTo>
                      <a:pt x="14" y="74"/>
                      <a:pt x="19" y="68"/>
                      <a:pt x="16" y="75"/>
                    </a:cubicBezTo>
                    <a:cubicBezTo>
                      <a:pt x="14" y="75"/>
                      <a:pt x="14" y="74"/>
                      <a:pt x="14" y="73"/>
                    </a:cubicBezTo>
                    <a:cubicBezTo>
                      <a:pt x="11" y="76"/>
                      <a:pt x="20" y="77"/>
                      <a:pt x="14" y="79"/>
                    </a:cubicBezTo>
                    <a:cubicBezTo>
                      <a:pt x="13" y="84"/>
                      <a:pt x="17" y="80"/>
                      <a:pt x="21" y="83"/>
                    </a:cubicBezTo>
                    <a:cubicBezTo>
                      <a:pt x="19" y="88"/>
                      <a:pt x="17" y="86"/>
                      <a:pt x="12" y="89"/>
                    </a:cubicBezTo>
                    <a:cubicBezTo>
                      <a:pt x="18" y="90"/>
                      <a:pt x="15" y="93"/>
                      <a:pt x="19" y="95"/>
                    </a:cubicBezTo>
                    <a:cubicBezTo>
                      <a:pt x="19" y="95"/>
                      <a:pt x="20" y="91"/>
                      <a:pt x="22" y="94"/>
                    </a:cubicBezTo>
                    <a:cubicBezTo>
                      <a:pt x="21" y="100"/>
                      <a:pt x="26" y="98"/>
                      <a:pt x="28" y="104"/>
                    </a:cubicBezTo>
                    <a:cubicBezTo>
                      <a:pt x="21" y="107"/>
                      <a:pt x="28" y="98"/>
                      <a:pt x="23" y="103"/>
                    </a:cubicBezTo>
                    <a:cubicBezTo>
                      <a:pt x="19" y="100"/>
                      <a:pt x="20" y="97"/>
                      <a:pt x="15" y="95"/>
                    </a:cubicBezTo>
                    <a:cubicBezTo>
                      <a:pt x="14" y="100"/>
                      <a:pt x="16" y="106"/>
                      <a:pt x="18" y="111"/>
                    </a:cubicBezTo>
                    <a:cubicBezTo>
                      <a:pt x="18" y="114"/>
                      <a:pt x="15" y="109"/>
                      <a:pt x="15" y="112"/>
                    </a:cubicBezTo>
                    <a:cubicBezTo>
                      <a:pt x="12" y="117"/>
                      <a:pt x="22" y="120"/>
                      <a:pt x="19" y="124"/>
                    </a:cubicBezTo>
                    <a:cubicBezTo>
                      <a:pt x="15" y="123"/>
                      <a:pt x="15" y="123"/>
                      <a:pt x="15" y="123"/>
                    </a:cubicBezTo>
                    <a:cubicBezTo>
                      <a:pt x="20" y="125"/>
                      <a:pt x="14" y="132"/>
                      <a:pt x="17" y="137"/>
                    </a:cubicBezTo>
                    <a:cubicBezTo>
                      <a:pt x="19" y="136"/>
                      <a:pt x="20" y="136"/>
                      <a:pt x="21" y="136"/>
                    </a:cubicBezTo>
                    <a:cubicBezTo>
                      <a:pt x="12" y="136"/>
                      <a:pt x="26" y="143"/>
                      <a:pt x="19" y="148"/>
                    </a:cubicBezTo>
                    <a:cubicBezTo>
                      <a:pt x="25" y="147"/>
                      <a:pt x="28" y="152"/>
                      <a:pt x="29" y="155"/>
                    </a:cubicBezTo>
                    <a:cubicBezTo>
                      <a:pt x="27" y="156"/>
                      <a:pt x="25" y="156"/>
                      <a:pt x="23" y="156"/>
                    </a:cubicBezTo>
                    <a:cubicBezTo>
                      <a:pt x="27" y="151"/>
                      <a:pt x="17" y="151"/>
                      <a:pt x="15" y="147"/>
                    </a:cubicBezTo>
                    <a:cubicBezTo>
                      <a:pt x="18" y="150"/>
                      <a:pt x="15" y="156"/>
                      <a:pt x="19" y="158"/>
                    </a:cubicBezTo>
                    <a:cubicBezTo>
                      <a:pt x="14" y="157"/>
                      <a:pt x="14" y="157"/>
                      <a:pt x="14" y="157"/>
                    </a:cubicBezTo>
                    <a:cubicBezTo>
                      <a:pt x="14" y="162"/>
                      <a:pt x="24" y="161"/>
                      <a:pt x="20" y="166"/>
                    </a:cubicBezTo>
                    <a:cubicBezTo>
                      <a:pt x="17" y="165"/>
                      <a:pt x="17" y="165"/>
                      <a:pt x="17" y="165"/>
                    </a:cubicBezTo>
                    <a:cubicBezTo>
                      <a:pt x="17" y="174"/>
                      <a:pt x="12" y="185"/>
                      <a:pt x="19" y="192"/>
                    </a:cubicBezTo>
                    <a:cubicBezTo>
                      <a:pt x="22" y="193"/>
                      <a:pt x="28" y="189"/>
                      <a:pt x="30" y="189"/>
                    </a:cubicBezTo>
                    <a:cubicBezTo>
                      <a:pt x="28" y="185"/>
                      <a:pt x="23" y="182"/>
                      <a:pt x="21" y="179"/>
                    </a:cubicBezTo>
                    <a:cubicBezTo>
                      <a:pt x="26" y="179"/>
                      <a:pt x="26" y="179"/>
                      <a:pt x="26" y="179"/>
                    </a:cubicBezTo>
                    <a:cubicBezTo>
                      <a:pt x="22" y="178"/>
                      <a:pt x="20" y="174"/>
                      <a:pt x="17" y="176"/>
                    </a:cubicBezTo>
                    <a:cubicBezTo>
                      <a:pt x="15" y="174"/>
                      <a:pt x="22" y="174"/>
                      <a:pt x="19" y="171"/>
                    </a:cubicBezTo>
                    <a:cubicBezTo>
                      <a:pt x="24" y="171"/>
                      <a:pt x="25" y="173"/>
                      <a:pt x="29" y="173"/>
                    </a:cubicBezTo>
                    <a:cubicBezTo>
                      <a:pt x="27" y="171"/>
                      <a:pt x="27" y="171"/>
                      <a:pt x="27" y="171"/>
                    </a:cubicBezTo>
                    <a:cubicBezTo>
                      <a:pt x="29" y="171"/>
                      <a:pt x="28" y="169"/>
                      <a:pt x="30" y="170"/>
                    </a:cubicBezTo>
                    <a:cubicBezTo>
                      <a:pt x="24" y="165"/>
                      <a:pt x="33" y="163"/>
                      <a:pt x="30" y="158"/>
                    </a:cubicBezTo>
                    <a:cubicBezTo>
                      <a:pt x="29" y="160"/>
                      <a:pt x="29" y="160"/>
                      <a:pt x="29" y="160"/>
                    </a:cubicBezTo>
                    <a:cubicBezTo>
                      <a:pt x="26" y="160"/>
                      <a:pt x="26" y="159"/>
                      <a:pt x="25" y="158"/>
                    </a:cubicBezTo>
                    <a:cubicBezTo>
                      <a:pt x="30" y="156"/>
                      <a:pt x="29" y="155"/>
                      <a:pt x="31" y="153"/>
                    </a:cubicBezTo>
                    <a:cubicBezTo>
                      <a:pt x="28" y="150"/>
                      <a:pt x="23" y="149"/>
                      <a:pt x="23" y="146"/>
                    </a:cubicBezTo>
                    <a:cubicBezTo>
                      <a:pt x="29" y="147"/>
                      <a:pt x="26" y="141"/>
                      <a:pt x="31" y="140"/>
                    </a:cubicBezTo>
                    <a:cubicBezTo>
                      <a:pt x="25" y="140"/>
                      <a:pt x="29" y="134"/>
                      <a:pt x="26" y="134"/>
                    </a:cubicBezTo>
                    <a:cubicBezTo>
                      <a:pt x="24" y="132"/>
                      <a:pt x="25" y="130"/>
                      <a:pt x="28" y="130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29" y="129"/>
                      <a:pt x="29" y="129"/>
                      <a:pt x="29" y="129"/>
                    </a:cubicBezTo>
                    <a:cubicBezTo>
                      <a:pt x="30" y="130"/>
                      <a:pt x="30" y="130"/>
                      <a:pt x="30" y="130"/>
                    </a:cubicBezTo>
                    <a:cubicBezTo>
                      <a:pt x="30" y="128"/>
                      <a:pt x="26" y="128"/>
                      <a:pt x="29" y="126"/>
                    </a:cubicBezTo>
                    <a:cubicBezTo>
                      <a:pt x="31" y="126"/>
                      <a:pt x="31" y="127"/>
                      <a:pt x="31" y="128"/>
                    </a:cubicBezTo>
                    <a:cubicBezTo>
                      <a:pt x="32" y="124"/>
                      <a:pt x="23" y="121"/>
                      <a:pt x="28" y="118"/>
                    </a:cubicBezTo>
                    <a:cubicBezTo>
                      <a:pt x="25" y="117"/>
                      <a:pt x="25" y="113"/>
                      <a:pt x="19" y="114"/>
                    </a:cubicBezTo>
                    <a:cubicBezTo>
                      <a:pt x="21" y="113"/>
                      <a:pt x="26" y="113"/>
                      <a:pt x="25" y="110"/>
                    </a:cubicBezTo>
                    <a:cubicBezTo>
                      <a:pt x="20" y="108"/>
                      <a:pt x="27" y="106"/>
                      <a:pt x="23" y="103"/>
                    </a:cubicBezTo>
                    <a:cubicBezTo>
                      <a:pt x="29" y="107"/>
                      <a:pt x="25" y="103"/>
                      <a:pt x="30" y="106"/>
                    </a:cubicBezTo>
                    <a:cubicBezTo>
                      <a:pt x="32" y="104"/>
                      <a:pt x="25" y="101"/>
                      <a:pt x="26" y="97"/>
                    </a:cubicBezTo>
                    <a:cubicBezTo>
                      <a:pt x="30" y="96"/>
                      <a:pt x="30" y="96"/>
                      <a:pt x="30" y="96"/>
                    </a:cubicBezTo>
                    <a:cubicBezTo>
                      <a:pt x="28" y="95"/>
                      <a:pt x="24" y="93"/>
                      <a:pt x="28" y="91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7" y="89"/>
                      <a:pt x="25" y="85"/>
                      <a:pt x="29" y="82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30" y="74"/>
                      <a:pt x="23" y="68"/>
                      <a:pt x="17" y="65"/>
                    </a:cubicBezTo>
                    <a:cubicBezTo>
                      <a:pt x="17" y="63"/>
                      <a:pt x="19" y="61"/>
                      <a:pt x="20" y="61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3" y="60"/>
                      <a:pt x="26" y="57"/>
                      <a:pt x="21" y="56"/>
                    </a:cubicBezTo>
                    <a:cubicBezTo>
                      <a:pt x="19" y="53"/>
                      <a:pt x="25" y="54"/>
                      <a:pt x="26" y="52"/>
                    </a:cubicBezTo>
                    <a:cubicBezTo>
                      <a:pt x="18" y="47"/>
                      <a:pt x="31" y="37"/>
                      <a:pt x="19" y="36"/>
                    </a:cubicBezTo>
                    <a:cubicBezTo>
                      <a:pt x="19" y="38"/>
                      <a:pt x="17" y="42"/>
                      <a:pt x="17" y="46"/>
                    </a:cubicBezTo>
                    <a:cubicBezTo>
                      <a:pt x="16" y="45"/>
                      <a:pt x="14" y="46"/>
                      <a:pt x="13" y="44"/>
                    </a:cubicBezTo>
                    <a:cubicBezTo>
                      <a:pt x="13" y="40"/>
                      <a:pt x="17" y="38"/>
                      <a:pt x="15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0" y="28"/>
                      <a:pt x="12" y="22"/>
                      <a:pt x="23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0" name="Freeform 1062">
                <a:extLst>
                  <a:ext uri="{FF2B5EF4-FFF2-40B4-BE49-F238E27FC236}">
                    <a16:creationId xmlns:a16="http://schemas.microsoft.com/office/drawing/2014/main" id="{FC6B84D9-4746-B045-A97E-67954CA47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2764"/>
                <a:ext cx="4" cy="2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1" name="Freeform 1063">
                <a:extLst>
                  <a:ext uri="{FF2B5EF4-FFF2-40B4-BE49-F238E27FC236}">
                    <a16:creationId xmlns:a16="http://schemas.microsoft.com/office/drawing/2014/main" id="{63DE51AE-0D8A-6947-974B-0F520C92D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2763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2" name="Freeform 1064">
                <a:extLst>
                  <a:ext uri="{FF2B5EF4-FFF2-40B4-BE49-F238E27FC236}">
                    <a16:creationId xmlns:a16="http://schemas.microsoft.com/office/drawing/2014/main" id="{AD990197-8578-424F-BE9A-1182A9B2C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2710"/>
                <a:ext cx="1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2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3" name="Freeform 1065">
                <a:extLst>
                  <a:ext uri="{FF2B5EF4-FFF2-40B4-BE49-F238E27FC236}">
                    <a16:creationId xmlns:a16="http://schemas.microsoft.com/office/drawing/2014/main" id="{50119125-0C8D-864B-8806-17FA1D68E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" y="2710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4" name="Freeform 1066">
                <a:extLst>
                  <a:ext uri="{FF2B5EF4-FFF2-40B4-BE49-F238E27FC236}">
                    <a16:creationId xmlns:a16="http://schemas.microsoft.com/office/drawing/2014/main" id="{7E4EB694-1CCB-B345-8F9D-CA0AA11900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2622"/>
                <a:ext cx="23" cy="87"/>
              </a:xfrm>
              <a:custGeom>
                <a:avLst/>
                <a:gdLst>
                  <a:gd name="T0" fmla="*/ 14 w 27"/>
                  <a:gd name="T1" fmla="*/ 18 h 101"/>
                  <a:gd name="T2" fmla="*/ 10 w 27"/>
                  <a:gd name="T3" fmla="*/ 13 h 101"/>
                  <a:gd name="T4" fmla="*/ 13 w 27"/>
                  <a:gd name="T5" fmla="*/ 9 h 101"/>
                  <a:gd name="T6" fmla="*/ 5 w 27"/>
                  <a:gd name="T7" fmla="*/ 3 h 101"/>
                  <a:gd name="T8" fmla="*/ 10 w 27"/>
                  <a:gd name="T9" fmla="*/ 50 h 101"/>
                  <a:gd name="T10" fmla="*/ 7 w 27"/>
                  <a:gd name="T11" fmla="*/ 48 h 101"/>
                  <a:gd name="T12" fmla="*/ 13 w 27"/>
                  <a:gd name="T13" fmla="*/ 65 h 101"/>
                  <a:gd name="T14" fmla="*/ 7 w 27"/>
                  <a:gd name="T15" fmla="*/ 65 h 101"/>
                  <a:gd name="T16" fmla="*/ 9 w 27"/>
                  <a:gd name="T17" fmla="*/ 76 h 101"/>
                  <a:gd name="T18" fmla="*/ 12 w 27"/>
                  <a:gd name="T19" fmla="*/ 75 h 101"/>
                  <a:gd name="T20" fmla="*/ 11 w 27"/>
                  <a:gd name="T21" fmla="*/ 78 h 101"/>
                  <a:gd name="T22" fmla="*/ 12 w 27"/>
                  <a:gd name="T23" fmla="*/ 77 h 101"/>
                  <a:gd name="T24" fmla="*/ 12 w 27"/>
                  <a:gd name="T25" fmla="*/ 84 h 101"/>
                  <a:gd name="T26" fmla="*/ 11 w 27"/>
                  <a:gd name="T27" fmla="*/ 82 h 101"/>
                  <a:gd name="T28" fmla="*/ 13 w 27"/>
                  <a:gd name="T29" fmla="*/ 88 h 101"/>
                  <a:gd name="T30" fmla="*/ 9 w 27"/>
                  <a:gd name="T31" fmla="*/ 87 h 101"/>
                  <a:gd name="T32" fmla="*/ 15 w 27"/>
                  <a:gd name="T33" fmla="*/ 101 h 101"/>
                  <a:gd name="T34" fmla="*/ 19 w 27"/>
                  <a:gd name="T35" fmla="*/ 101 h 101"/>
                  <a:gd name="T36" fmla="*/ 16 w 27"/>
                  <a:gd name="T37" fmla="*/ 90 h 101"/>
                  <a:gd name="T38" fmla="*/ 16 w 27"/>
                  <a:gd name="T39" fmla="*/ 91 h 101"/>
                  <a:gd name="T40" fmla="*/ 14 w 27"/>
                  <a:gd name="T41" fmla="*/ 84 h 101"/>
                  <a:gd name="T42" fmla="*/ 20 w 27"/>
                  <a:gd name="T43" fmla="*/ 88 h 101"/>
                  <a:gd name="T44" fmla="*/ 23 w 27"/>
                  <a:gd name="T45" fmla="*/ 77 h 101"/>
                  <a:gd name="T46" fmla="*/ 23 w 27"/>
                  <a:gd name="T47" fmla="*/ 77 h 101"/>
                  <a:gd name="T48" fmla="*/ 22 w 27"/>
                  <a:gd name="T49" fmla="*/ 74 h 101"/>
                  <a:gd name="T50" fmla="*/ 19 w 27"/>
                  <a:gd name="T51" fmla="*/ 76 h 101"/>
                  <a:gd name="T52" fmla="*/ 12 w 27"/>
                  <a:gd name="T53" fmla="*/ 74 h 101"/>
                  <a:gd name="T54" fmla="*/ 12 w 27"/>
                  <a:gd name="T55" fmla="*/ 70 h 101"/>
                  <a:gd name="T56" fmla="*/ 18 w 27"/>
                  <a:gd name="T57" fmla="*/ 72 h 101"/>
                  <a:gd name="T58" fmla="*/ 15 w 27"/>
                  <a:gd name="T59" fmla="*/ 70 h 101"/>
                  <a:gd name="T60" fmla="*/ 22 w 27"/>
                  <a:gd name="T61" fmla="*/ 66 h 101"/>
                  <a:gd name="T62" fmla="*/ 15 w 27"/>
                  <a:gd name="T63" fmla="*/ 66 h 101"/>
                  <a:gd name="T64" fmla="*/ 15 w 27"/>
                  <a:gd name="T65" fmla="*/ 46 h 101"/>
                  <a:gd name="T66" fmla="*/ 18 w 27"/>
                  <a:gd name="T67" fmla="*/ 49 h 101"/>
                  <a:gd name="T68" fmla="*/ 14 w 27"/>
                  <a:gd name="T69" fmla="*/ 45 h 101"/>
                  <a:gd name="T70" fmla="*/ 16 w 27"/>
                  <a:gd name="T71" fmla="*/ 33 h 101"/>
                  <a:gd name="T72" fmla="*/ 13 w 27"/>
                  <a:gd name="T73" fmla="*/ 34 h 101"/>
                  <a:gd name="T74" fmla="*/ 14 w 27"/>
                  <a:gd name="T75" fmla="*/ 22 h 101"/>
                  <a:gd name="T76" fmla="*/ 14 w 27"/>
                  <a:gd name="T77" fmla="*/ 22 h 101"/>
                  <a:gd name="T78" fmla="*/ 8 w 27"/>
                  <a:gd name="T79" fmla="*/ 16 h 101"/>
                  <a:gd name="T80" fmla="*/ 14 w 27"/>
                  <a:gd name="T81" fmla="*/ 1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" h="101">
                    <a:moveTo>
                      <a:pt x="14" y="18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3"/>
                      <a:pt x="9" y="7"/>
                      <a:pt x="13" y="9"/>
                    </a:cubicBezTo>
                    <a:cubicBezTo>
                      <a:pt x="8" y="6"/>
                      <a:pt x="13" y="0"/>
                      <a:pt x="5" y="3"/>
                    </a:cubicBezTo>
                    <a:cubicBezTo>
                      <a:pt x="8" y="16"/>
                      <a:pt x="3" y="35"/>
                      <a:pt x="10" y="50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4" y="56"/>
                      <a:pt x="0" y="59"/>
                      <a:pt x="13" y="65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5" y="68"/>
                      <a:pt x="16" y="72"/>
                      <a:pt x="9" y="76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76"/>
                      <a:pt x="11" y="77"/>
                      <a:pt x="11" y="78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4" y="80"/>
                      <a:pt x="14" y="82"/>
                      <a:pt x="12" y="84"/>
                    </a:cubicBezTo>
                    <a:cubicBezTo>
                      <a:pt x="10" y="84"/>
                      <a:pt x="11" y="83"/>
                      <a:pt x="11" y="82"/>
                    </a:cubicBezTo>
                    <a:cubicBezTo>
                      <a:pt x="9" y="83"/>
                      <a:pt x="13" y="85"/>
                      <a:pt x="13" y="88"/>
                    </a:cubicBezTo>
                    <a:cubicBezTo>
                      <a:pt x="11" y="89"/>
                      <a:pt x="10" y="88"/>
                      <a:pt x="9" y="87"/>
                    </a:cubicBezTo>
                    <a:cubicBezTo>
                      <a:pt x="12" y="94"/>
                      <a:pt x="5" y="96"/>
                      <a:pt x="15" y="101"/>
                    </a:cubicBezTo>
                    <a:cubicBezTo>
                      <a:pt x="17" y="101"/>
                      <a:pt x="18" y="99"/>
                      <a:pt x="19" y="101"/>
                    </a:cubicBezTo>
                    <a:cubicBezTo>
                      <a:pt x="22" y="97"/>
                      <a:pt x="18" y="94"/>
                      <a:pt x="16" y="90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6" y="88"/>
                      <a:pt x="18" y="89"/>
                      <a:pt x="14" y="84"/>
                    </a:cubicBezTo>
                    <a:cubicBezTo>
                      <a:pt x="18" y="85"/>
                      <a:pt x="18" y="87"/>
                      <a:pt x="20" y="88"/>
                    </a:cubicBezTo>
                    <a:cubicBezTo>
                      <a:pt x="27" y="83"/>
                      <a:pt x="14" y="80"/>
                      <a:pt x="23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6"/>
                      <a:pt x="23" y="75"/>
                      <a:pt x="22" y="74"/>
                    </a:cubicBezTo>
                    <a:cubicBezTo>
                      <a:pt x="21" y="74"/>
                      <a:pt x="20" y="75"/>
                      <a:pt x="19" y="76"/>
                    </a:cubicBezTo>
                    <a:cubicBezTo>
                      <a:pt x="18" y="75"/>
                      <a:pt x="14" y="74"/>
                      <a:pt x="12" y="74"/>
                    </a:cubicBezTo>
                    <a:cubicBezTo>
                      <a:pt x="16" y="72"/>
                      <a:pt x="10" y="72"/>
                      <a:pt x="12" y="70"/>
                    </a:cubicBezTo>
                    <a:cubicBezTo>
                      <a:pt x="16" y="69"/>
                      <a:pt x="16" y="72"/>
                      <a:pt x="18" y="72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67"/>
                      <a:pt x="19" y="67"/>
                      <a:pt x="22" y="66"/>
                    </a:cubicBezTo>
                    <a:cubicBezTo>
                      <a:pt x="19" y="64"/>
                      <a:pt x="19" y="67"/>
                      <a:pt x="15" y="66"/>
                    </a:cubicBezTo>
                    <a:cubicBezTo>
                      <a:pt x="20" y="63"/>
                      <a:pt x="19" y="51"/>
                      <a:pt x="15" y="46"/>
                    </a:cubicBezTo>
                    <a:cubicBezTo>
                      <a:pt x="16" y="48"/>
                      <a:pt x="19" y="47"/>
                      <a:pt x="18" y="49"/>
                    </a:cubicBezTo>
                    <a:cubicBezTo>
                      <a:pt x="19" y="48"/>
                      <a:pt x="17" y="45"/>
                      <a:pt x="14" y="45"/>
                    </a:cubicBezTo>
                    <a:cubicBezTo>
                      <a:pt x="12" y="42"/>
                      <a:pt x="14" y="37"/>
                      <a:pt x="16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8" y="31"/>
                      <a:pt x="17" y="27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0"/>
                      <a:pt x="6" y="19"/>
                      <a:pt x="8" y="16"/>
                    </a:cubicBezTo>
                    <a:cubicBezTo>
                      <a:pt x="11" y="16"/>
                      <a:pt x="11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5" name="Freeform 1067">
                <a:extLst>
                  <a:ext uri="{FF2B5EF4-FFF2-40B4-BE49-F238E27FC236}">
                    <a16:creationId xmlns:a16="http://schemas.microsoft.com/office/drawing/2014/main" id="{1515BB09-3C27-EE43-B9C8-9BCB3B9DB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" y="2620"/>
                <a:ext cx="7" cy="3"/>
              </a:xfrm>
              <a:custGeom>
                <a:avLst/>
                <a:gdLst>
                  <a:gd name="T0" fmla="*/ 3 w 8"/>
                  <a:gd name="T1" fmla="*/ 3 h 4"/>
                  <a:gd name="T2" fmla="*/ 7 w 8"/>
                  <a:gd name="T3" fmla="*/ 4 h 4"/>
                  <a:gd name="T4" fmla="*/ 0 w 8"/>
                  <a:gd name="T5" fmla="*/ 1 h 4"/>
                  <a:gd name="T6" fmla="*/ 2 w 8"/>
                  <a:gd name="T7" fmla="*/ 4 h 4"/>
                  <a:gd name="T8" fmla="*/ 3 w 8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3" y="3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8" y="2"/>
                      <a:pt x="3" y="0"/>
                      <a:pt x="0" y="1"/>
                    </a:cubicBezTo>
                    <a:cubicBezTo>
                      <a:pt x="1" y="2"/>
                      <a:pt x="0" y="3"/>
                      <a:pt x="2" y="4"/>
                    </a:cubicBezTo>
                    <a:cubicBezTo>
                      <a:pt x="2" y="3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6" name="Freeform 1068">
                <a:extLst>
                  <a:ext uri="{FF2B5EF4-FFF2-40B4-BE49-F238E27FC236}">
                    <a16:creationId xmlns:a16="http://schemas.microsoft.com/office/drawing/2014/main" id="{151FDF55-5EF0-E14A-BDF6-05DDA6034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2577"/>
                <a:ext cx="18" cy="44"/>
              </a:xfrm>
              <a:custGeom>
                <a:avLst/>
                <a:gdLst>
                  <a:gd name="T0" fmla="*/ 10 w 20"/>
                  <a:gd name="T1" fmla="*/ 18 h 51"/>
                  <a:gd name="T2" fmla="*/ 7 w 20"/>
                  <a:gd name="T3" fmla="*/ 17 h 51"/>
                  <a:gd name="T4" fmla="*/ 6 w 20"/>
                  <a:gd name="T5" fmla="*/ 36 h 51"/>
                  <a:gd name="T6" fmla="*/ 12 w 20"/>
                  <a:gd name="T7" fmla="*/ 43 h 51"/>
                  <a:gd name="T8" fmla="*/ 8 w 20"/>
                  <a:gd name="T9" fmla="*/ 44 h 51"/>
                  <a:gd name="T10" fmla="*/ 13 w 20"/>
                  <a:gd name="T11" fmla="*/ 49 h 51"/>
                  <a:gd name="T12" fmla="*/ 11 w 20"/>
                  <a:gd name="T13" fmla="*/ 46 h 51"/>
                  <a:gd name="T14" fmla="*/ 13 w 20"/>
                  <a:gd name="T15" fmla="*/ 46 h 51"/>
                  <a:gd name="T16" fmla="*/ 13 w 20"/>
                  <a:gd name="T17" fmla="*/ 43 h 51"/>
                  <a:gd name="T18" fmla="*/ 16 w 20"/>
                  <a:gd name="T19" fmla="*/ 44 h 51"/>
                  <a:gd name="T20" fmla="*/ 9 w 20"/>
                  <a:gd name="T21" fmla="*/ 35 h 51"/>
                  <a:gd name="T22" fmla="*/ 15 w 20"/>
                  <a:gd name="T23" fmla="*/ 35 h 51"/>
                  <a:gd name="T24" fmla="*/ 17 w 20"/>
                  <a:gd name="T25" fmla="*/ 26 h 51"/>
                  <a:gd name="T26" fmla="*/ 15 w 20"/>
                  <a:gd name="T27" fmla="*/ 27 h 51"/>
                  <a:gd name="T28" fmla="*/ 11 w 20"/>
                  <a:gd name="T29" fmla="*/ 28 h 51"/>
                  <a:gd name="T30" fmla="*/ 17 w 20"/>
                  <a:gd name="T31" fmla="*/ 25 h 51"/>
                  <a:gd name="T32" fmla="*/ 14 w 20"/>
                  <a:gd name="T33" fmla="*/ 8 h 51"/>
                  <a:gd name="T34" fmla="*/ 7 w 20"/>
                  <a:gd name="T35" fmla="*/ 5 h 51"/>
                  <a:gd name="T36" fmla="*/ 12 w 20"/>
                  <a:gd name="T37" fmla="*/ 6 h 51"/>
                  <a:gd name="T38" fmla="*/ 13 w 20"/>
                  <a:gd name="T39" fmla="*/ 2 h 51"/>
                  <a:gd name="T40" fmla="*/ 4 w 20"/>
                  <a:gd name="T41" fmla="*/ 0 h 51"/>
                  <a:gd name="T42" fmla="*/ 10 w 20"/>
                  <a:gd name="T43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51">
                    <a:moveTo>
                      <a:pt x="10" y="18"/>
                    </a:moveTo>
                    <a:cubicBezTo>
                      <a:pt x="9" y="17"/>
                      <a:pt x="8" y="17"/>
                      <a:pt x="7" y="17"/>
                    </a:cubicBezTo>
                    <a:cubicBezTo>
                      <a:pt x="7" y="24"/>
                      <a:pt x="9" y="34"/>
                      <a:pt x="6" y="36"/>
                    </a:cubicBezTo>
                    <a:cubicBezTo>
                      <a:pt x="5" y="39"/>
                      <a:pt x="11" y="39"/>
                      <a:pt x="12" y="43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11" y="46"/>
                      <a:pt x="6" y="51"/>
                      <a:pt x="13" y="49"/>
                    </a:cubicBezTo>
                    <a:cubicBezTo>
                      <a:pt x="14" y="49"/>
                      <a:pt x="10" y="47"/>
                      <a:pt x="11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20" y="39"/>
                      <a:pt x="7" y="41"/>
                      <a:pt x="9" y="35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6" y="32"/>
                      <a:pt x="14" y="30"/>
                      <a:pt x="17" y="26"/>
                    </a:cubicBezTo>
                    <a:cubicBezTo>
                      <a:pt x="17" y="26"/>
                      <a:pt x="14" y="26"/>
                      <a:pt x="15" y="27"/>
                    </a:cubicBezTo>
                    <a:cubicBezTo>
                      <a:pt x="15" y="28"/>
                      <a:pt x="13" y="28"/>
                      <a:pt x="11" y="28"/>
                    </a:cubicBezTo>
                    <a:cubicBezTo>
                      <a:pt x="6" y="22"/>
                      <a:pt x="14" y="29"/>
                      <a:pt x="17" y="25"/>
                    </a:cubicBezTo>
                    <a:cubicBezTo>
                      <a:pt x="13" y="20"/>
                      <a:pt x="9" y="11"/>
                      <a:pt x="14" y="8"/>
                    </a:cubicBezTo>
                    <a:cubicBezTo>
                      <a:pt x="11" y="11"/>
                      <a:pt x="7" y="7"/>
                      <a:pt x="7" y="5"/>
                    </a:cubicBezTo>
                    <a:cubicBezTo>
                      <a:pt x="9" y="3"/>
                      <a:pt x="11" y="5"/>
                      <a:pt x="12" y="6"/>
                    </a:cubicBezTo>
                    <a:cubicBezTo>
                      <a:pt x="13" y="5"/>
                      <a:pt x="14" y="4"/>
                      <a:pt x="13" y="2"/>
                    </a:cubicBezTo>
                    <a:cubicBezTo>
                      <a:pt x="10" y="4"/>
                      <a:pt x="6" y="3"/>
                      <a:pt x="4" y="0"/>
                    </a:cubicBezTo>
                    <a:cubicBezTo>
                      <a:pt x="0" y="6"/>
                      <a:pt x="11" y="11"/>
                      <a:pt x="10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7" name="Freeform 1069">
                <a:extLst>
                  <a:ext uri="{FF2B5EF4-FFF2-40B4-BE49-F238E27FC236}">
                    <a16:creationId xmlns:a16="http://schemas.microsoft.com/office/drawing/2014/main" id="{C1211FAD-FB31-9F47-A001-77E775825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4" y="258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8" name="Freeform 1070">
                <a:extLst>
                  <a:ext uri="{FF2B5EF4-FFF2-40B4-BE49-F238E27FC236}">
                    <a16:creationId xmlns:a16="http://schemas.microsoft.com/office/drawing/2014/main" id="{15A1311C-8F86-6948-A25F-883C1A491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3247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9" name="Freeform 1071">
                <a:extLst>
                  <a:ext uri="{FF2B5EF4-FFF2-40B4-BE49-F238E27FC236}">
                    <a16:creationId xmlns:a16="http://schemas.microsoft.com/office/drawing/2014/main" id="{37601714-8464-4646-9480-B9986E37A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1" y="3234"/>
                <a:ext cx="14" cy="12"/>
              </a:xfrm>
              <a:custGeom>
                <a:avLst/>
                <a:gdLst>
                  <a:gd name="T0" fmla="*/ 16 w 16"/>
                  <a:gd name="T1" fmla="*/ 2 h 13"/>
                  <a:gd name="T2" fmla="*/ 13 w 16"/>
                  <a:gd name="T3" fmla="*/ 0 h 13"/>
                  <a:gd name="T4" fmla="*/ 0 w 16"/>
                  <a:gd name="T5" fmla="*/ 8 h 13"/>
                  <a:gd name="T6" fmla="*/ 11 w 16"/>
                  <a:gd name="T7" fmla="*/ 11 h 13"/>
                  <a:gd name="T8" fmla="*/ 6 w 16"/>
                  <a:gd name="T9" fmla="*/ 7 h 13"/>
                  <a:gd name="T10" fmla="*/ 14 w 16"/>
                  <a:gd name="T11" fmla="*/ 8 h 13"/>
                  <a:gd name="T12" fmla="*/ 11 w 16"/>
                  <a:gd name="T13" fmla="*/ 4 h 13"/>
                  <a:gd name="T14" fmla="*/ 16 w 16"/>
                  <a:gd name="T15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6" y="2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4" y="4"/>
                      <a:pt x="6" y="0"/>
                      <a:pt x="0" y="8"/>
                    </a:cubicBezTo>
                    <a:cubicBezTo>
                      <a:pt x="3" y="10"/>
                      <a:pt x="8" y="13"/>
                      <a:pt x="11" y="11"/>
                    </a:cubicBezTo>
                    <a:cubicBezTo>
                      <a:pt x="10" y="10"/>
                      <a:pt x="6" y="9"/>
                      <a:pt x="6" y="7"/>
                    </a:cubicBezTo>
                    <a:cubicBezTo>
                      <a:pt x="9" y="7"/>
                      <a:pt x="10" y="9"/>
                      <a:pt x="14" y="8"/>
                    </a:cubicBezTo>
                    <a:cubicBezTo>
                      <a:pt x="16" y="4"/>
                      <a:pt x="11" y="7"/>
                      <a:pt x="11" y="4"/>
                    </a:cubicBez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0" name="Freeform 1072">
                <a:extLst>
                  <a:ext uri="{FF2B5EF4-FFF2-40B4-BE49-F238E27FC236}">
                    <a16:creationId xmlns:a16="http://schemas.microsoft.com/office/drawing/2014/main" id="{EF01E825-32A0-6D40-A94C-1548CACE7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3234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1" name="Freeform 1073">
                <a:extLst>
                  <a:ext uri="{FF2B5EF4-FFF2-40B4-BE49-F238E27FC236}">
                    <a16:creationId xmlns:a16="http://schemas.microsoft.com/office/drawing/2014/main" id="{FABA9AA0-C8D7-7B40-A6A3-63C6EBE3F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1" y="3231"/>
                <a:ext cx="6" cy="3"/>
              </a:xfrm>
              <a:custGeom>
                <a:avLst/>
                <a:gdLst>
                  <a:gd name="T0" fmla="*/ 3 w 7"/>
                  <a:gd name="T1" fmla="*/ 3 h 3"/>
                  <a:gd name="T2" fmla="*/ 7 w 7"/>
                  <a:gd name="T3" fmla="*/ 2 h 3"/>
                  <a:gd name="T4" fmla="*/ 0 w 7"/>
                  <a:gd name="T5" fmla="*/ 0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3" y="1"/>
                      <a:pt x="7" y="3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2" name="Freeform 1074">
                <a:extLst>
                  <a:ext uri="{FF2B5EF4-FFF2-40B4-BE49-F238E27FC236}">
                    <a16:creationId xmlns:a16="http://schemas.microsoft.com/office/drawing/2014/main" id="{D3548679-921F-A645-8914-139988B7A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3224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3" name="Freeform 1075">
                <a:extLst>
                  <a:ext uri="{FF2B5EF4-FFF2-40B4-BE49-F238E27FC236}">
                    <a16:creationId xmlns:a16="http://schemas.microsoft.com/office/drawing/2014/main" id="{5D295D02-1D5B-4742-A5D6-3C9015BAA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3221"/>
                <a:ext cx="10" cy="8"/>
              </a:xfrm>
              <a:custGeom>
                <a:avLst/>
                <a:gdLst>
                  <a:gd name="T0" fmla="*/ 2 w 12"/>
                  <a:gd name="T1" fmla="*/ 0 h 10"/>
                  <a:gd name="T2" fmla="*/ 3 w 12"/>
                  <a:gd name="T3" fmla="*/ 4 h 10"/>
                  <a:gd name="T4" fmla="*/ 3 w 12"/>
                  <a:gd name="T5" fmla="*/ 4 h 10"/>
                  <a:gd name="T6" fmla="*/ 9 w 12"/>
                  <a:gd name="T7" fmla="*/ 6 h 10"/>
                  <a:gd name="T8" fmla="*/ 9 w 12"/>
                  <a:gd name="T9" fmla="*/ 10 h 10"/>
                  <a:gd name="T10" fmla="*/ 12 w 12"/>
                  <a:gd name="T11" fmla="*/ 7 h 10"/>
                  <a:gd name="T12" fmla="*/ 2 w 12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2" y="0"/>
                    </a:moveTo>
                    <a:cubicBezTo>
                      <a:pt x="0" y="1"/>
                      <a:pt x="1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2"/>
                      <a:pt x="10" y="3"/>
                      <a:pt x="9" y="6"/>
                    </a:cubicBezTo>
                    <a:cubicBezTo>
                      <a:pt x="10" y="8"/>
                      <a:pt x="5" y="8"/>
                      <a:pt x="9" y="10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3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4" name="Freeform 1076">
                <a:extLst>
                  <a:ext uri="{FF2B5EF4-FFF2-40B4-BE49-F238E27FC236}">
                    <a16:creationId xmlns:a16="http://schemas.microsoft.com/office/drawing/2014/main" id="{61AB33BC-C301-8247-848B-23958D1AB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322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5" name="Freeform 1077">
                <a:extLst>
                  <a:ext uri="{FF2B5EF4-FFF2-40B4-BE49-F238E27FC236}">
                    <a16:creationId xmlns:a16="http://schemas.microsoft.com/office/drawing/2014/main" id="{B12B81DD-2F95-C54E-B884-18E8FFDCD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322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6" name="Freeform 1078">
                <a:extLst>
                  <a:ext uri="{FF2B5EF4-FFF2-40B4-BE49-F238E27FC236}">
                    <a16:creationId xmlns:a16="http://schemas.microsoft.com/office/drawing/2014/main" id="{2C148FED-2985-5E44-B996-74184D71D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1" y="3211"/>
                <a:ext cx="11" cy="9"/>
              </a:xfrm>
              <a:custGeom>
                <a:avLst/>
                <a:gdLst>
                  <a:gd name="T0" fmla="*/ 1 w 13"/>
                  <a:gd name="T1" fmla="*/ 3 h 10"/>
                  <a:gd name="T2" fmla="*/ 5 w 13"/>
                  <a:gd name="T3" fmla="*/ 10 h 10"/>
                  <a:gd name="T4" fmla="*/ 13 w 13"/>
                  <a:gd name="T5" fmla="*/ 5 h 10"/>
                  <a:gd name="T6" fmla="*/ 11 w 13"/>
                  <a:gd name="T7" fmla="*/ 1 h 10"/>
                  <a:gd name="T8" fmla="*/ 1 w 13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1" y="3"/>
                    </a:moveTo>
                    <a:cubicBezTo>
                      <a:pt x="7" y="4"/>
                      <a:pt x="0" y="9"/>
                      <a:pt x="5" y="10"/>
                    </a:cubicBezTo>
                    <a:cubicBezTo>
                      <a:pt x="5" y="6"/>
                      <a:pt x="10" y="4"/>
                      <a:pt x="13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7" name="Freeform 1079">
                <a:extLst>
                  <a:ext uri="{FF2B5EF4-FFF2-40B4-BE49-F238E27FC236}">
                    <a16:creationId xmlns:a16="http://schemas.microsoft.com/office/drawing/2014/main" id="{629B238A-A7FC-E846-9A72-6F05ECA54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20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8" name="Freeform 1080">
                <a:extLst>
                  <a:ext uri="{FF2B5EF4-FFF2-40B4-BE49-F238E27FC236}">
                    <a16:creationId xmlns:a16="http://schemas.microsoft.com/office/drawing/2014/main" id="{F91FF6EF-1E00-6043-A12C-D771BFB39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3192"/>
                <a:ext cx="15" cy="17"/>
              </a:xfrm>
              <a:custGeom>
                <a:avLst/>
                <a:gdLst>
                  <a:gd name="T0" fmla="*/ 2 w 17"/>
                  <a:gd name="T1" fmla="*/ 0 h 20"/>
                  <a:gd name="T2" fmla="*/ 8 w 17"/>
                  <a:gd name="T3" fmla="*/ 9 h 20"/>
                  <a:gd name="T4" fmla="*/ 3 w 17"/>
                  <a:gd name="T5" fmla="*/ 6 h 20"/>
                  <a:gd name="T6" fmla="*/ 6 w 17"/>
                  <a:gd name="T7" fmla="*/ 14 h 20"/>
                  <a:gd name="T8" fmla="*/ 0 w 17"/>
                  <a:gd name="T9" fmla="*/ 10 h 20"/>
                  <a:gd name="T10" fmla="*/ 5 w 17"/>
                  <a:gd name="T11" fmla="*/ 17 h 20"/>
                  <a:gd name="T12" fmla="*/ 1 w 17"/>
                  <a:gd name="T13" fmla="*/ 20 h 20"/>
                  <a:gd name="T14" fmla="*/ 8 w 17"/>
                  <a:gd name="T15" fmla="*/ 19 h 20"/>
                  <a:gd name="T16" fmla="*/ 7 w 17"/>
                  <a:gd name="T17" fmla="*/ 16 h 20"/>
                  <a:gd name="T18" fmla="*/ 11 w 17"/>
                  <a:gd name="T19" fmla="*/ 18 h 20"/>
                  <a:gd name="T20" fmla="*/ 16 w 17"/>
                  <a:gd name="T21" fmla="*/ 7 h 20"/>
                  <a:gd name="T22" fmla="*/ 2 w 17"/>
                  <a:gd name="T2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0">
                    <a:moveTo>
                      <a:pt x="2" y="0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6" y="8"/>
                      <a:pt x="4" y="8"/>
                      <a:pt x="3" y="6"/>
                    </a:cubicBezTo>
                    <a:cubicBezTo>
                      <a:pt x="2" y="10"/>
                      <a:pt x="7" y="11"/>
                      <a:pt x="6" y="14"/>
                    </a:cubicBezTo>
                    <a:cubicBezTo>
                      <a:pt x="0" y="14"/>
                      <a:pt x="6" y="8"/>
                      <a:pt x="0" y="10"/>
                    </a:cubicBezTo>
                    <a:cubicBezTo>
                      <a:pt x="0" y="12"/>
                      <a:pt x="0" y="15"/>
                      <a:pt x="5" y="17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10" y="18"/>
                      <a:pt x="3" y="16"/>
                      <a:pt x="7" y="16"/>
                    </a:cubicBezTo>
                    <a:cubicBezTo>
                      <a:pt x="10" y="16"/>
                      <a:pt x="11" y="17"/>
                      <a:pt x="11" y="18"/>
                    </a:cubicBezTo>
                    <a:cubicBezTo>
                      <a:pt x="10" y="16"/>
                      <a:pt x="17" y="12"/>
                      <a:pt x="16" y="7"/>
                    </a:cubicBezTo>
                    <a:cubicBezTo>
                      <a:pt x="16" y="2"/>
                      <a:pt x="5" y="3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9" name="Freeform 1081">
                <a:extLst>
                  <a:ext uri="{FF2B5EF4-FFF2-40B4-BE49-F238E27FC236}">
                    <a16:creationId xmlns:a16="http://schemas.microsoft.com/office/drawing/2014/main" id="{5644DE9E-D392-5A47-A31C-F44D53D0B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3191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0" name="Freeform 1082">
                <a:extLst>
                  <a:ext uri="{FF2B5EF4-FFF2-40B4-BE49-F238E27FC236}">
                    <a16:creationId xmlns:a16="http://schemas.microsoft.com/office/drawing/2014/main" id="{6920238B-F133-A547-8AE6-5C9D344E3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3175"/>
                <a:ext cx="16" cy="15"/>
              </a:xfrm>
              <a:custGeom>
                <a:avLst/>
                <a:gdLst>
                  <a:gd name="T0" fmla="*/ 1 w 18"/>
                  <a:gd name="T1" fmla="*/ 11 h 17"/>
                  <a:gd name="T2" fmla="*/ 5 w 18"/>
                  <a:gd name="T3" fmla="*/ 15 h 17"/>
                  <a:gd name="T4" fmla="*/ 2 w 18"/>
                  <a:gd name="T5" fmla="*/ 16 h 17"/>
                  <a:gd name="T6" fmla="*/ 7 w 18"/>
                  <a:gd name="T7" fmla="*/ 17 h 17"/>
                  <a:gd name="T8" fmla="*/ 4 w 18"/>
                  <a:gd name="T9" fmla="*/ 9 h 17"/>
                  <a:gd name="T10" fmla="*/ 13 w 18"/>
                  <a:gd name="T11" fmla="*/ 7 h 17"/>
                  <a:gd name="T12" fmla="*/ 11 w 18"/>
                  <a:gd name="T13" fmla="*/ 11 h 17"/>
                  <a:gd name="T14" fmla="*/ 10 w 18"/>
                  <a:gd name="T15" fmla="*/ 0 h 17"/>
                  <a:gd name="T16" fmla="*/ 8 w 18"/>
                  <a:gd name="T17" fmla="*/ 3 h 17"/>
                  <a:gd name="T18" fmla="*/ 6 w 18"/>
                  <a:gd name="T19" fmla="*/ 0 h 17"/>
                  <a:gd name="T20" fmla="*/ 1 w 18"/>
                  <a:gd name="T21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7">
                    <a:moveTo>
                      <a:pt x="1" y="11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4" y="16"/>
                      <a:pt x="3" y="16"/>
                      <a:pt x="2" y="16"/>
                    </a:cubicBezTo>
                    <a:cubicBezTo>
                      <a:pt x="3" y="16"/>
                      <a:pt x="6" y="17"/>
                      <a:pt x="7" y="17"/>
                    </a:cubicBezTo>
                    <a:cubicBezTo>
                      <a:pt x="13" y="15"/>
                      <a:pt x="5" y="12"/>
                      <a:pt x="4" y="9"/>
                    </a:cubicBezTo>
                    <a:cubicBezTo>
                      <a:pt x="7" y="3"/>
                      <a:pt x="7" y="10"/>
                      <a:pt x="13" y="7"/>
                    </a:cubicBezTo>
                    <a:cubicBezTo>
                      <a:pt x="13" y="9"/>
                      <a:pt x="11" y="9"/>
                      <a:pt x="11" y="11"/>
                    </a:cubicBezTo>
                    <a:cubicBezTo>
                      <a:pt x="18" y="8"/>
                      <a:pt x="11" y="3"/>
                      <a:pt x="10" y="0"/>
                    </a:cubicBezTo>
                    <a:cubicBezTo>
                      <a:pt x="9" y="1"/>
                      <a:pt x="7" y="1"/>
                      <a:pt x="8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1" name="Freeform 1083">
                <a:extLst>
                  <a:ext uri="{FF2B5EF4-FFF2-40B4-BE49-F238E27FC236}">
                    <a16:creationId xmlns:a16="http://schemas.microsoft.com/office/drawing/2014/main" id="{388126F0-A4C8-AA49-936B-435F985D1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3189"/>
                <a:ext cx="3" cy="2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2" name="Freeform 1084">
                <a:extLst>
                  <a:ext uri="{FF2B5EF4-FFF2-40B4-BE49-F238E27FC236}">
                    <a16:creationId xmlns:a16="http://schemas.microsoft.com/office/drawing/2014/main" id="{E50FFA90-C387-D449-A78E-7980C9224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317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3" name="Freeform 1085">
                <a:extLst>
                  <a:ext uri="{FF2B5EF4-FFF2-40B4-BE49-F238E27FC236}">
                    <a16:creationId xmlns:a16="http://schemas.microsoft.com/office/drawing/2014/main" id="{E73D419A-AD50-E44A-946C-0F40F7A81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3174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4" name="Freeform 1086">
                <a:extLst>
                  <a:ext uri="{FF2B5EF4-FFF2-40B4-BE49-F238E27FC236}">
                    <a16:creationId xmlns:a16="http://schemas.microsoft.com/office/drawing/2014/main" id="{8DCE836D-9976-BC48-AE16-CD2913FBD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3076"/>
                <a:ext cx="16" cy="96"/>
              </a:xfrm>
              <a:custGeom>
                <a:avLst/>
                <a:gdLst>
                  <a:gd name="T0" fmla="*/ 16 w 19"/>
                  <a:gd name="T1" fmla="*/ 1 h 112"/>
                  <a:gd name="T2" fmla="*/ 12 w 19"/>
                  <a:gd name="T3" fmla="*/ 5 h 112"/>
                  <a:gd name="T4" fmla="*/ 8 w 19"/>
                  <a:gd name="T5" fmla="*/ 0 h 112"/>
                  <a:gd name="T6" fmla="*/ 1 w 19"/>
                  <a:gd name="T7" fmla="*/ 0 h 112"/>
                  <a:gd name="T8" fmla="*/ 4 w 19"/>
                  <a:gd name="T9" fmla="*/ 9 h 112"/>
                  <a:gd name="T10" fmla="*/ 0 w 19"/>
                  <a:gd name="T11" fmla="*/ 9 h 112"/>
                  <a:gd name="T12" fmla="*/ 3 w 19"/>
                  <a:gd name="T13" fmla="*/ 26 h 112"/>
                  <a:gd name="T14" fmla="*/ 4 w 19"/>
                  <a:gd name="T15" fmla="*/ 38 h 112"/>
                  <a:gd name="T16" fmla="*/ 3 w 19"/>
                  <a:gd name="T17" fmla="*/ 85 h 112"/>
                  <a:gd name="T18" fmla="*/ 9 w 19"/>
                  <a:gd name="T19" fmla="*/ 87 h 112"/>
                  <a:gd name="T20" fmla="*/ 5 w 19"/>
                  <a:gd name="T21" fmla="*/ 90 h 112"/>
                  <a:gd name="T22" fmla="*/ 5 w 19"/>
                  <a:gd name="T23" fmla="*/ 88 h 112"/>
                  <a:gd name="T24" fmla="*/ 4 w 19"/>
                  <a:gd name="T25" fmla="*/ 101 h 112"/>
                  <a:gd name="T26" fmla="*/ 11 w 19"/>
                  <a:gd name="T27" fmla="*/ 101 h 112"/>
                  <a:gd name="T28" fmla="*/ 3 w 19"/>
                  <a:gd name="T29" fmla="*/ 107 h 112"/>
                  <a:gd name="T30" fmla="*/ 9 w 19"/>
                  <a:gd name="T31" fmla="*/ 112 h 112"/>
                  <a:gd name="T32" fmla="*/ 14 w 19"/>
                  <a:gd name="T33" fmla="*/ 107 h 112"/>
                  <a:gd name="T34" fmla="*/ 17 w 19"/>
                  <a:gd name="T35" fmla="*/ 111 h 112"/>
                  <a:gd name="T36" fmla="*/ 7 w 19"/>
                  <a:gd name="T37" fmla="*/ 80 h 112"/>
                  <a:gd name="T38" fmla="*/ 11 w 19"/>
                  <a:gd name="T39" fmla="*/ 81 h 112"/>
                  <a:gd name="T40" fmla="*/ 15 w 19"/>
                  <a:gd name="T41" fmla="*/ 62 h 112"/>
                  <a:gd name="T42" fmla="*/ 8 w 19"/>
                  <a:gd name="T43" fmla="*/ 55 h 112"/>
                  <a:gd name="T44" fmla="*/ 11 w 19"/>
                  <a:gd name="T45" fmla="*/ 51 h 112"/>
                  <a:gd name="T46" fmla="*/ 8 w 19"/>
                  <a:gd name="T47" fmla="*/ 51 h 112"/>
                  <a:gd name="T48" fmla="*/ 12 w 19"/>
                  <a:gd name="T49" fmla="*/ 45 h 112"/>
                  <a:gd name="T50" fmla="*/ 4 w 19"/>
                  <a:gd name="T51" fmla="*/ 44 h 112"/>
                  <a:gd name="T52" fmla="*/ 15 w 19"/>
                  <a:gd name="T53" fmla="*/ 33 h 112"/>
                  <a:gd name="T54" fmla="*/ 11 w 19"/>
                  <a:gd name="T55" fmla="*/ 35 h 112"/>
                  <a:gd name="T56" fmla="*/ 8 w 19"/>
                  <a:gd name="T57" fmla="*/ 32 h 112"/>
                  <a:gd name="T58" fmla="*/ 15 w 19"/>
                  <a:gd name="T59" fmla="*/ 31 h 112"/>
                  <a:gd name="T60" fmla="*/ 10 w 19"/>
                  <a:gd name="T61" fmla="*/ 22 h 112"/>
                  <a:gd name="T62" fmla="*/ 6 w 19"/>
                  <a:gd name="T63" fmla="*/ 23 h 112"/>
                  <a:gd name="T64" fmla="*/ 8 w 19"/>
                  <a:gd name="T65" fmla="*/ 11 h 112"/>
                  <a:gd name="T66" fmla="*/ 15 w 19"/>
                  <a:gd name="T67" fmla="*/ 17 h 112"/>
                  <a:gd name="T68" fmla="*/ 18 w 19"/>
                  <a:gd name="T69" fmla="*/ 14 h 112"/>
                  <a:gd name="T70" fmla="*/ 10 w 19"/>
                  <a:gd name="T71" fmla="*/ 6 h 112"/>
                  <a:gd name="T72" fmla="*/ 16 w 19"/>
                  <a:gd name="T73" fmla="*/ 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112">
                    <a:moveTo>
                      <a:pt x="16" y="1"/>
                    </a:moveTo>
                    <a:cubicBezTo>
                      <a:pt x="13" y="1"/>
                      <a:pt x="12" y="2"/>
                      <a:pt x="12" y="5"/>
                    </a:cubicBezTo>
                    <a:cubicBezTo>
                      <a:pt x="9" y="4"/>
                      <a:pt x="10" y="1"/>
                      <a:pt x="8" y="0"/>
                    </a:cubicBezTo>
                    <a:cubicBezTo>
                      <a:pt x="6" y="3"/>
                      <a:pt x="4" y="0"/>
                      <a:pt x="1" y="0"/>
                    </a:cubicBezTo>
                    <a:cubicBezTo>
                      <a:pt x="1" y="4"/>
                      <a:pt x="5" y="5"/>
                      <a:pt x="4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14"/>
                      <a:pt x="5" y="21"/>
                      <a:pt x="3" y="26"/>
                    </a:cubicBezTo>
                    <a:cubicBezTo>
                      <a:pt x="1" y="30"/>
                      <a:pt x="3" y="33"/>
                      <a:pt x="4" y="38"/>
                    </a:cubicBezTo>
                    <a:cubicBezTo>
                      <a:pt x="2" y="53"/>
                      <a:pt x="6" y="68"/>
                      <a:pt x="3" y="85"/>
                    </a:cubicBezTo>
                    <a:cubicBezTo>
                      <a:pt x="9" y="87"/>
                      <a:pt x="9" y="87"/>
                      <a:pt x="9" y="87"/>
                    </a:cubicBezTo>
                    <a:cubicBezTo>
                      <a:pt x="6" y="88"/>
                      <a:pt x="9" y="91"/>
                      <a:pt x="5" y="90"/>
                    </a:cubicBezTo>
                    <a:cubicBezTo>
                      <a:pt x="6" y="90"/>
                      <a:pt x="5" y="89"/>
                      <a:pt x="5" y="88"/>
                    </a:cubicBezTo>
                    <a:cubicBezTo>
                      <a:pt x="0" y="91"/>
                      <a:pt x="6" y="97"/>
                      <a:pt x="4" y="101"/>
                    </a:cubicBezTo>
                    <a:cubicBezTo>
                      <a:pt x="5" y="101"/>
                      <a:pt x="10" y="100"/>
                      <a:pt x="11" y="101"/>
                    </a:cubicBezTo>
                    <a:cubicBezTo>
                      <a:pt x="4" y="101"/>
                      <a:pt x="12" y="106"/>
                      <a:pt x="3" y="107"/>
                    </a:cubicBezTo>
                    <a:cubicBezTo>
                      <a:pt x="1" y="111"/>
                      <a:pt x="10" y="107"/>
                      <a:pt x="9" y="112"/>
                    </a:cubicBezTo>
                    <a:cubicBezTo>
                      <a:pt x="13" y="112"/>
                      <a:pt x="10" y="108"/>
                      <a:pt x="14" y="107"/>
                    </a:cubicBezTo>
                    <a:cubicBezTo>
                      <a:pt x="17" y="108"/>
                      <a:pt x="12" y="111"/>
                      <a:pt x="17" y="111"/>
                    </a:cubicBezTo>
                    <a:cubicBezTo>
                      <a:pt x="19" y="104"/>
                      <a:pt x="10" y="91"/>
                      <a:pt x="7" y="80"/>
                    </a:cubicBezTo>
                    <a:cubicBezTo>
                      <a:pt x="11" y="81"/>
                      <a:pt x="11" y="81"/>
                      <a:pt x="11" y="81"/>
                    </a:cubicBezTo>
                    <a:cubicBezTo>
                      <a:pt x="8" y="76"/>
                      <a:pt x="8" y="67"/>
                      <a:pt x="15" y="62"/>
                    </a:cubicBezTo>
                    <a:cubicBezTo>
                      <a:pt x="11" y="63"/>
                      <a:pt x="17" y="54"/>
                      <a:pt x="8" y="55"/>
                    </a:cubicBezTo>
                    <a:cubicBezTo>
                      <a:pt x="10" y="54"/>
                      <a:pt x="10" y="53"/>
                      <a:pt x="11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48"/>
                      <a:pt x="12" y="49"/>
                      <a:pt x="12" y="45"/>
                    </a:cubicBezTo>
                    <a:cubicBezTo>
                      <a:pt x="8" y="48"/>
                      <a:pt x="7" y="45"/>
                      <a:pt x="4" y="44"/>
                    </a:cubicBezTo>
                    <a:cubicBezTo>
                      <a:pt x="8" y="41"/>
                      <a:pt x="12" y="36"/>
                      <a:pt x="15" y="33"/>
                    </a:cubicBezTo>
                    <a:cubicBezTo>
                      <a:pt x="14" y="33"/>
                      <a:pt x="13" y="34"/>
                      <a:pt x="11" y="35"/>
                    </a:cubicBezTo>
                    <a:cubicBezTo>
                      <a:pt x="12" y="33"/>
                      <a:pt x="9" y="33"/>
                      <a:pt x="8" y="32"/>
                    </a:cubicBezTo>
                    <a:cubicBezTo>
                      <a:pt x="7" y="30"/>
                      <a:pt x="12" y="31"/>
                      <a:pt x="15" y="31"/>
                    </a:cubicBezTo>
                    <a:cubicBezTo>
                      <a:pt x="16" y="27"/>
                      <a:pt x="7" y="25"/>
                      <a:pt x="10" y="22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19"/>
                      <a:pt x="10" y="16"/>
                      <a:pt x="8" y="11"/>
                    </a:cubicBezTo>
                    <a:cubicBezTo>
                      <a:pt x="14" y="9"/>
                      <a:pt x="13" y="15"/>
                      <a:pt x="15" y="17"/>
                    </a:cubicBezTo>
                    <a:cubicBezTo>
                      <a:pt x="16" y="16"/>
                      <a:pt x="16" y="14"/>
                      <a:pt x="18" y="14"/>
                    </a:cubicBezTo>
                    <a:cubicBezTo>
                      <a:pt x="16" y="12"/>
                      <a:pt x="12" y="8"/>
                      <a:pt x="10" y="6"/>
                    </a:cubicBezTo>
                    <a:cubicBezTo>
                      <a:pt x="15" y="8"/>
                      <a:pt x="15" y="3"/>
                      <a:pt x="16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5" name="Freeform 1087">
                <a:extLst>
                  <a:ext uri="{FF2B5EF4-FFF2-40B4-BE49-F238E27FC236}">
                    <a16:creationId xmlns:a16="http://schemas.microsoft.com/office/drawing/2014/main" id="{8F4EEA58-C151-6446-98FE-1CFD5B18D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7" y="3087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6" name="Freeform 1088">
                <a:extLst>
                  <a:ext uri="{FF2B5EF4-FFF2-40B4-BE49-F238E27FC236}">
                    <a16:creationId xmlns:a16="http://schemas.microsoft.com/office/drawing/2014/main" id="{942B270C-C578-2942-8DAC-43A77DEEC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7" name="Freeform 1089">
                <a:extLst>
                  <a:ext uri="{FF2B5EF4-FFF2-40B4-BE49-F238E27FC236}">
                    <a16:creationId xmlns:a16="http://schemas.microsoft.com/office/drawing/2014/main" id="{347222C8-8009-1044-BAF5-F121BCAE9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309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8" name="Freeform 1090">
                <a:extLst>
                  <a:ext uri="{FF2B5EF4-FFF2-40B4-BE49-F238E27FC236}">
                    <a16:creationId xmlns:a16="http://schemas.microsoft.com/office/drawing/2014/main" id="{467F0AE3-36D3-C54A-8FB9-7A26BD82F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102"/>
                <a:ext cx="3" cy="2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9" name="Freeform 1091">
                <a:extLst>
                  <a:ext uri="{FF2B5EF4-FFF2-40B4-BE49-F238E27FC236}">
                    <a16:creationId xmlns:a16="http://schemas.microsoft.com/office/drawing/2014/main" id="{FC7939FD-10D7-E147-ADBD-15675A3A6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123"/>
                <a:ext cx="2" cy="3"/>
              </a:xfrm>
              <a:custGeom>
                <a:avLst/>
                <a:gdLst>
                  <a:gd name="T0" fmla="*/ 0 w 3"/>
                  <a:gd name="T1" fmla="*/ 2 h 3"/>
                  <a:gd name="T2" fmla="*/ 3 w 3"/>
                  <a:gd name="T3" fmla="*/ 3 h 3"/>
                  <a:gd name="T4" fmla="*/ 0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0" y="3"/>
                      <a:pt x="2" y="2"/>
                      <a:pt x="3" y="3"/>
                    </a:cubicBezTo>
                    <a:cubicBezTo>
                      <a:pt x="3" y="1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0" name="Freeform 1092">
                <a:extLst>
                  <a:ext uri="{FF2B5EF4-FFF2-40B4-BE49-F238E27FC236}">
                    <a16:creationId xmlns:a16="http://schemas.microsoft.com/office/drawing/2014/main" id="{64BFA155-DF2A-E04F-BAC8-7F6F5DD2C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" y="3079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1 w 2"/>
                  <a:gd name="T3" fmla="*/ 1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1" name="Freeform 1093">
                <a:extLst>
                  <a:ext uri="{FF2B5EF4-FFF2-40B4-BE49-F238E27FC236}">
                    <a16:creationId xmlns:a16="http://schemas.microsoft.com/office/drawing/2014/main" id="{792A7274-4D6C-D346-9A39-5D2883AAC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3020"/>
                <a:ext cx="21" cy="53"/>
              </a:xfrm>
              <a:custGeom>
                <a:avLst/>
                <a:gdLst>
                  <a:gd name="T0" fmla="*/ 5 w 24"/>
                  <a:gd name="T1" fmla="*/ 4 h 62"/>
                  <a:gd name="T2" fmla="*/ 2 w 24"/>
                  <a:gd name="T3" fmla="*/ 15 h 62"/>
                  <a:gd name="T4" fmla="*/ 12 w 24"/>
                  <a:gd name="T5" fmla="*/ 23 h 62"/>
                  <a:gd name="T6" fmla="*/ 3 w 24"/>
                  <a:gd name="T7" fmla="*/ 21 h 62"/>
                  <a:gd name="T8" fmla="*/ 9 w 24"/>
                  <a:gd name="T9" fmla="*/ 43 h 62"/>
                  <a:gd name="T10" fmla="*/ 6 w 24"/>
                  <a:gd name="T11" fmla="*/ 43 h 62"/>
                  <a:gd name="T12" fmla="*/ 15 w 24"/>
                  <a:gd name="T13" fmla="*/ 51 h 62"/>
                  <a:gd name="T14" fmla="*/ 4 w 24"/>
                  <a:gd name="T15" fmla="*/ 51 h 62"/>
                  <a:gd name="T16" fmla="*/ 4 w 24"/>
                  <a:gd name="T17" fmla="*/ 50 h 62"/>
                  <a:gd name="T18" fmla="*/ 7 w 24"/>
                  <a:gd name="T19" fmla="*/ 61 h 62"/>
                  <a:gd name="T20" fmla="*/ 13 w 24"/>
                  <a:gd name="T21" fmla="*/ 62 h 62"/>
                  <a:gd name="T22" fmla="*/ 18 w 24"/>
                  <a:gd name="T23" fmla="*/ 62 h 62"/>
                  <a:gd name="T24" fmla="*/ 14 w 24"/>
                  <a:gd name="T25" fmla="*/ 55 h 62"/>
                  <a:gd name="T26" fmla="*/ 19 w 24"/>
                  <a:gd name="T27" fmla="*/ 54 h 62"/>
                  <a:gd name="T28" fmla="*/ 16 w 24"/>
                  <a:gd name="T29" fmla="*/ 51 h 62"/>
                  <a:gd name="T30" fmla="*/ 20 w 24"/>
                  <a:gd name="T31" fmla="*/ 50 h 62"/>
                  <a:gd name="T32" fmla="*/ 16 w 24"/>
                  <a:gd name="T33" fmla="*/ 45 h 62"/>
                  <a:gd name="T34" fmla="*/ 17 w 24"/>
                  <a:gd name="T35" fmla="*/ 46 h 62"/>
                  <a:gd name="T36" fmla="*/ 13 w 24"/>
                  <a:gd name="T37" fmla="*/ 42 h 62"/>
                  <a:gd name="T38" fmla="*/ 18 w 24"/>
                  <a:gd name="T39" fmla="*/ 40 h 62"/>
                  <a:gd name="T40" fmla="*/ 14 w 24"/>
                  <a:gd name="T41" fmla="*/ 40 h 62"/>
                  <a:gd name="T42" fmla="*/ 20 w 24"/>
                  <a:gd name="T43" fmla="*/ 27 h 62"/>
                  <a:gd name="T44" fmla="*/ 16 w 24"/>
                  <a:gd name="T45" fmla="*/ 26 h 62"/>
                  <a:gd name="T46" fmla="*/ 19 w 24"/>
                  <a:gd name="T47" fmla="*/ 32 h 62"/>
                  <a:gd name="T48" fmla="*/ 10 w 24"/>
                  <a:gd name="T49" fmla="*/ 31 h 62"/>
                  <a:gd name="T50" fmla="*/ 18 w 24"/>
                  <a:gd name="T51" fmla="*/ 23 h 62"/>
                  <a:gd name="T52" fmla="*/ 16 w 24"/>
                  <a:gd name="T53" fmla="*/ 14 h 62"/>
                  <a:gd name="T54" fmla="*/ 18 w 24"/>
                  <a:gd name="T55" fmla="*/ 14 h 62"/>
                  <a:gd name="T56" fmla="*/ 15 w 24"/>
                  <a:gd name="T57" fmla="*/ 7 h 62"/>
                  <a:gd name="T58" fmla="*/ 13 w 24"/>
                  <a:gd name="T59" fmla="*/ 9 h 62"/>
                  <a:gd name="T60" fmla="*/ 10 w 24"/>
                  <a:gd name="T61" fmla="*/ 7 h 62"/>
                  <a:gd name="T62" fmla="*/ 12 w 24"/>
                  <a:gd name="T63" fmla="*/ 6 h 62"/>
                  <a:gd name="T64" fmla="*/ 7 w 24"/>
                  <a:gd name="T65" fmla="*/ 0 h 62"/>
                  <a:gd name="T66" fmla="*/ 10 w 24"/>
                  <a:gd name="T67" fmla="*/ 7 h 62"/>
                  <a:gd name="T68" fmla="*/ 5 w 24"/>
                  <a:gd name="T69" fmla="*/ 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62">
                    <a:moveTo>
                      <a:pt x="5" y="4"/>
                    </a:moveTo>
                    <a:cubicBezTo>
                      <a:pt x="0" y="7"/>
                      <a:pt x="3" y="12"/>
                      <a:pt x="2" y="15"/>
                    </a:cubicBezTo>
                    <a:cubicBezTo>
                      <a:pt x="4" y="22"/>
                      <a:pt x="12" y="16"/>
                      <a:pt x="12" y="23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8"/>
                      <a:pt x="1" y="37"/>
                      <a:pt x="9" y="43"/>
                    </a:cubicBezTo>
                    <a:cubicBezTo>
                      <a:pt x="8" y="43"/>
                      <a:pt x="7" y="44"/>
                      <a:pt x="6" y="43"/>
                    </a:cubicBezTo>
                    <a:cubicBezTo>
                      <a:pt x="6" y="47"/>
                      <a:pt x="19" y="45"/>
                      <a:pt x="15" y="51"/>
                    </a:cubicBezTo>
                    <a:cubicBezTo>
                      <a:pt x="10" y="45"/>
                      <a:pt x="10" y="52"/>
                      <a:pt x="4" y="51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3"/>
                      <a:pt x="7" y="58"/>
                      <a:pt x="7" y="61"/>
                    </a:cubicBezTo>
                    <a:cubicBezTo>
                      <a:pt x="9" y="61"/>
                      <a:pt x="13" y="59"/>
                      <a:pt x="13" y="62"/>
                    </a:cubicBezTo>
                    <a:cubicBezTo>
                      <a:pt x="13" y="61"/>
                      <a:pt x="16" y="62"/>
                      <a:pt x="18" y="62"/>
                    </a:cubicBezTo>
                    <a:cubicBezTo>
                      <a:pt x="16" y="58"/>
                      <a:pt x="18" y="57"/>
                      <a:pt x="14" y="55"/>
                    </a:cubicBezTo>
                    <a:cubicBezTo>
                      <a:pt x="18" y="53"/>
                      <a:pt x="15" y="56"/>
                      <a:pt x="19" y="54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7" y="49"/>
                      <a:pt x="19" y="53"/>
                      <a:pt x="20" y="50"/>
                    </a:cubicBezTo>
                    <a:cubicBezTo>
                      <a:pt x="18" y="50"/>
                      <a:pt x="16" y="47"/>
                      <a:pt x="16" y="45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6" y="44"/>
                      <a:pt x="18" y="41"/>
                      <a:pt x="13" y="42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6" y="35"/>
                      <a:pt x="24" y="34"/>
                      <a:pt x="20" y="27"/>
                    </a:cubicBezTo>
                    <a:cubicBezTo>
                      <a:pt x="19" y="29"/>
                      <a:pt x="17" y="27"/>
                      <a:pt x="16" y="26"/>
                    </a:cubicBezTo>
                    <a:cubicBezTo>
                      <a:pt x="14" y="29"/>
                      <a:pt x="19" y="30"/>
                      <a:pt x="19" y="32"/>
                    </a:cubicBezTo>
                    <a:cubicBezTo>
                      <a:pt x="16" y="33"/>
                      <a:pt x="12" y="28"/>
                      <a:pt x="10" y="31"/>
                    </a:cubicBezTo>
                    <a:cubicBezTo>
                      <a:pt x="14" y="28"/>
                      <a:pt x="9" y="25"/>
                      <a:pt x="18" y="23"/>
                    </a:cubicBezTo>
                    <a:cubicBezTo>
                      <a:pt x="19" y="19"/>
                      <a:pt x="14" y="18"/>
                      <a:pt x="16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2" y="13"/>
                      <a:pt x="20" y="10"/>
                      <a:pt x="15" y="7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1" y="9"/>
                      <a:pt x="11" y="8"/>
                      <a:pt x="10" y="7"/>
                    </a:cubicBezTo>
                    <a:cubicBezTo>
                      <a:pt x="11" y="7"/>
                      <a:pt x="11" y="7"/>
                      <a:pt x="12" y="6"/>
                    </a:cubicBezTo>
                    <a:cubicBezTo>
                      <a:pt x="8" y="6"/>
                      <a:pt x="8" y="1"/>
                      <a:pt x="7" y="0"/>
                    </a:cubicBezTo>
                    <a:cubicBezTo>
                      <a:pt x="6" y="2"/>
                      <a:pt x="9" y="5"/>
                      <a:pt x="10" y="7"/>
                    </a:cubicBezTo>
                    <a:cubicBezTo>
                      <a:pt x="8" y="6"/>
                      <a:pt x="4" y="6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2" name="Freeform 1094">
                <a:extLst>
                  <a:ext uri="{FF2B5EF4-FFF2-40B4-BE49-F238E27FC236}">
                    <a16:creationId xmlns:a16="http://schemas.microsoft.com/office/drawing/2014/main" id="{3D5F99B7-BC58-D048-8E17-ED8F95585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305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3" name="Freeform 1095">
                <a:extLst>
                  <a:ext uri="{FF2B5EF4-FFF2-40B4-BE49-F238E27FC236}">
                    <a16:creationId xmlns:a16="http://schemas.microsoft.com/office/drawing/2014/main" id="{0A1884A9-E1DE-0344-B01C-A9749013B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978"/>
                <a:ext cx="25" cy="41"/>
              </a:xfrm>
              <a:custGeom>
                <a:avLst/>
                <a:gdLst>
                  <a:gd name="T0" fmla="*/ 14 w 28"/>
                  <a:gd name="T1" fmla="*/ 35 h 48"/>
                  <a:gd name="T2" fmla="*/ 19 w 28"/>
                  <a:gd name="T3" fmla="*/ 33 h 48"/>
                  <a:gd name="T4" fmla="*/ 9 w 28"/>
                  <a:gd name="T5" fmla="*/ 33 h 48"/>
                  <a:gd name="T6" fmla="*/ 7 w 28"/>
                  <a:gd name="T7" fmla="*/ 28 h 48"/>
                  <a:gd name="T8" fmla="*/ 16 w 28"/>
                  <a:gd name="T9" fmla="*/ 28 h 48"/>
                  <a:gd name="T10" fmla="*/ 18 w 28"/>
                  <a:gd name="T11" fmla="*/ 23 h 48"/>
                  <a:gd name="T12" fmla="*/ 12 w 28"/>
                  <a:gd name="T13" fmla="*/ 23 h 48"/>
                  <a:gd name="T14" fmla="*/ 9 w 28"/>
                  <a:gd name="T15" fmla="*/ 18 h 48"/>
                  <a:gd name="T16" fmla="*/ 11 w 28"/>
                  <a:gd name="T17" fmla="*/ 20 h 48"/>
                  <a:gd name="T18" fmla="*/ 17 w 28"/>
                  <a:gd name="T19" fmla="*/ 17 h 48"/>
                  <a:gd name="T20" fmla="*/ 2 w 28"/>
                  <a:gd name="T21" fmla="*/ 3 h 48"/>
                  <a:gd name="T22" fmla="*/ 3 w 28"/>
                  <a:gd name="T23" fmla="*/ 7 h 48"/>
                  <a:gd name="T24" fmla="*/ 10 w 28"/>
                  <a:gd name="T25" fmla="*/ 8 h 48"/>
                  <a:gd name="T26" fmla="*/ 8 w 28"/>
                  <a:gd name="T27" fmla="*/ 12 h 48"/>
                  <a:gd name="T28" fmla="*/ 4 w 28"/>
                  <a:gd name="T29" fmla="*/ 9 h 48"/>
                  <a:gd name="T30" fmla="*/ 4 w 28"/>
                  <a:gd name="T31" fmla="*/ 41 h 48"/>
                  <a:gd name="T32" fmla="*/ 4 w 28"/>
                  <a:gd name="T33" fmla="*/ 37 h 48"/>
                  <a:gd name="T34" fmla="*/ 8 w 28"/>
                  <a:gd name="T35" fmla="*/ 41 h 48"/>
                  <a:gd name="T36" fmla="*/ 15 w 28"/>
                  <a:gd name="T37" fmla="*/ 39 h 48"/>
                  <a:gd name="T38" fmla="*/ 13 w 28"/>
                  <a:gd name="T39" fmla="*/ 41 h 48"/>
                  <a:gd name="T40" fmla="*/ 19 w 28"/>
                  <a:gd name="T41" fmla="*/ 41 h 48"/>
                  <a:gd name="T42" fmla="*/ 22 w 28"/>
                  <a:gd name="T43" fmla="*/ 48 h 48"/>
                  <a:gd name="T44" fmla="*/ 23 w 28"/>
                  <a:gd name="T45" fmla="*/ 37 h 48"/>
                  <a:gd name="T46" fmla="*/ 14 w 28"/>
                  <a:gd name="T47" fmla="*/ 3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8">
                    <a:moveTo>
                      <a:pt x="14" y="35"/>
                    </a:moveTo>
                    <a:cubicBezTo>
                      <a:pt x="15" y="32"/>
                      <a:pt x="17" y="36"/>
                      <a:pt x="19" y="33"/>
                    </a:cubicBezTo>
                    <a:cubicBezTo>
                      <a:pt x="16" y="30"/>
                      <a:pt x="13" y="36"/>
                      <a:pt x="9" y="33"/>
                    </a:cubicBezTo>
                    <a:cubicBezTo>
                      <a:pt x="11" y="32"/>
                      <a:pt x="7" y="29"/>
                      <a:pt x="7" y="28"/>
                    </a:cubicBezTo>
                    <a:cubicBezTo>
                      <a:pt x="10" y="29"/>
                      <a:pt x="15" y="29"/>
                      <a:pt x="16" y="28"/>
                    </a:cubicBezTo>
                    <a:cubicBezTo>
                      <a:pt x="15" y="27"/>
                      <a:pt x="17" y="25"/>
                      <a:pt x="18" y="23"/>
                    </a:cubicBezTo>
                    <a:cubicBezTo>
                      <a:pt x="14" y="27"/>
                      <a:pt x="16" y="20"/>
                      <a:pt x="12" y="23"/>
                    </a:cubicBezTo>
                    <a:cubicBezTo>
                      <a:pt x="9" y="23"/>
                      <a:pt x="6" y="19"/>
                      <a:pt x="9" y="18"/>
                    </a:cubicBezTo>
                    <a:cubicBezTo>
                      <a:pt x="11" y="18"/>
                      <a:pt x="11" y="19"/>
                      <a:pt x="11" y="20"/>
                    </a:cubicBezTo>
                    <a:cubicBezTo>
                      <a:pt x="15" y="21"/>
                      <a:pt x="13" y="17"/>
                      <a:pt x="17" y="17"/>
                    </a:cubicBezTo>
                    <a:cubicBezTo>
                      <a:pt x="11" y="13"/>
                      <a:pt x="12" y="0"/>
                      <a:pt x="2" y="3"/>
                    </a:cubicBezTo>
                    <a:cubicBezTo>
                      <a:pt x="0" y="5"/>
                      <a:pt x="2" y="6"/>
                      <a:pt x="3" y="7"/>
                    </a:cubicBezTo>
                    <a:cubicBezTo>
                      <a:pt x="5" y="3"/>
                      <a:pt x="8" y="7"/>
                      <a:pt x="10" y="8"/>
                    </a:cubicBezTo>
                    <a:cubicBezTo>
                      <a:pt x="8" y="10"/>
                      <a:pt x="11" y="13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2" y="31"/>
                      <a:pt x="4" y="41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6" y="37"/>
                      <a:pt x="7" y="39"/>
                      <a:pt x="8" y="41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4" y="40"/>
                      <a:pt x="15" y="41"/>
                      <a:pt x="13" y="41"/>
                    </a:cubicBezTo>
                    <a:cubicBezTo>
                      <a:pt x="15" y="43"/>
                      <a:pt x="17" y="42"/>
                      <a:pt x="19" y="41"/>
                    </a:cubicBezTo>
                    <a:cubicBezTo>
                      <a:pt x="20" y="45"/>
                      <a:pt x="18" y="45"/>
                      <a:pt x="22" y="48"/>
                    </a:cubicBezTo>
                    <a:cubicBezTo>
                      <a:pt x="28" y="43"/>
                      <a:pt x="18" y="43"/>
                      <a:pt x="23" y="37"/>
                    </a:cubicBezTo>
                    <a:lnTo>
                      <a:pt x="14" y="3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4" name="Freeform 1096">
                <a:extLst>
                  <a:ext uri="{FF2B5EF4-FFF2-40B4-BE49-F238E27FC236}">
                    <a16:creationId xmlns:a16="http://schemas.microsoft.com/office/drawing/2014/main" id="{964A47AB-BD61-004E-B2A5-80906D48F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3017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0 h 2"/>
                  <a:gd name="T4" fmla="*/ 1 w 3"/>
                  <a:gd name="T5" fmla="*/ 2 h 2"/>
                  <a:gd name="T6" fmla="*/ 3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5" name="Freeform 1097">
                <a:extLst>
                  <a:ext uri="{FF2B5EF4-FFF2-40B4-BE49-F238E27FC236}">
                    <a16:creationId xmlns:a16="http://schemas.microsoft.com/office/drawing/2014/main" id="{926773FD-E195-D44D-B2BC-7D46F64AC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3015"/>
                <a:ext cx="3" cy="2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3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6" name="Freeform 1098">
                <a:extLst>
                  <a:ext uri="{FF2B5EF4-FFF2-40B4-BE49-F238E27FC236}">
                    <a16:creationId xmlns:a16="http://schemas.microsoft.com/office/drawing/2014/main" id="{B2A2B50E-2972-E24C-B11A-52AB39935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2986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2 w 3"/>
                  <a:gd name="T3" fmla="*/ 0 h 3"/>
                  <a:gd name="T4" fmla="*/ 0 w 3"/>
                  <a:gd name="T5" fmla="*/ 2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7" name="Freeform 1099">
                <a:extLst>
                  <a:ext uri="{FF2B5EF4-FFF2-40B4-BE49-F238E27FC236}">
                    <a16:creationId xmlns:a16="http://schemas.microsoft.com/office/drawing/2014/main" id="{EDDF327A-D723-5346-9D99-D5BCA09A8D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2968"/>
                <a:ext cx="11" cy="13"/>
              </a:xfrm>
              <a:custGeom>
                <a:avLst/>
                <a:gdLst>
                  <a:gd name="T0" fmla="*/ 0 w 13"/>
                  <a:gd name="T1" fmla="*/ 0 h 15"/>
                  <a:gd name="T2" fmla="*/ 0 w 13"/>
                  <a:gd name="T3" fmla="*/ 12 h 15"/>
                  <a:gd name="T4" fmla="*/ 12 w 13"/>
                  <a:gd name="T5" fmla="*/ 12 h 15"/>
                  <a:gd name="T6" fmla="*/ 4 w 13"/>
                  <a:gd name="T7" fmla="*/ 7 h 15"/>
                  <a:gd name="T8" fmla="*/ 5 w 13"/>
                  <a:gd name="T9" fmla="*/ 1 h 15"/>
                  <a:gd name="T10" fmla="*/ 0 w 13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0" y="0"/>
                    </a:moveTo>
                    <a:cubicBezTo>
                      <a:pt x="1" y="5"/>
                      <a:pt x="4" y="7"/>
                      <a:pt x="0" y="12"/>
                    </a:cubicBezTo>
                    <a:cubicBezTo>
                      <a:pt x="4" y="15"/>
                      <a:pt x="8" y="11"/>
                      <a:pt x="12" y="12"/>
                    </a:cubicBezTo>
                    <a:cubicBezTo>
                      <a:pt x="13" y="10"/>
                      <a:pt x="6" y="10"/>
                      <a:pt x="4" y="7"/>
                    </a:cubicBezTo>
                    <a:cubicBezTo>
                      <a:pt x="8" y="6"/>
                      <a:pt x="4" y="3"/>
                      <a:pt x="5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8" name="Freeform 1100">
                <a:extLst>
                  <a:ext uri="{FF2B5EF4-FFF2-40B4-BE49-F238E27FC236}">
                    <a16:creationId xmlns:a16="http://schemas.microsoft.com/office/drawing/2014/main" id="{32672830-1AD2-CE4F-9E36-C5762830B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872"/>
                <a:ext cx="19" cy="100"/>
              </a:xfrm>
              <a:custGeom>
                <a:avLst/>
                <a:gdLst>
                  <a:gd name="T0" fmla="*/ 13 w 22"/>
                  <a:gd name="T1" fmla="*/ 96 h 117"/>
                  <a:gd name="T2" fmla="*/ 12 w 22"/>
                  <a:gd name="T3" fmla="*/ 90 h 117"/>
                  <a:gd name="T4" fmla="*/ 14 w 22"/>
                  <a:gd name="T5" fmla="*/ 93 h 117"/>
                  <a:gd name="T6" fmla="*/ 17 w 22"/>
                  <a:gd name="T7" fmla="*/ 88 h 117"/>
                  <a:gd name="T8" fmla="*/ 14 w 22"/>
                  <a:gd name="T9" fmla="*/ 89 h 117"/>
                  <a:gd name="T10" fmla="*/ 13 w 22"/>
                  <a:gd name="T11" fmla="*/ 78 h 117"/>
                  <a:gd name="T12" fmla="*/ 8 w 22"/>
                  <a:gd name="T13" fmla="*/ 76 h 117"/>
                  <a:gd name="T14" fmla="*/ 16 w 22"/>
                  <a:gd name="T15" fmla="*/ 69 h 117"/>
                  <a:gd name="T16" fmla="*/ 5 w 22"/>
                  <a:gd name="T17" fmla="*/ 71 h 117"/>
                  <a:gd name="T18" fmla="*/ 9 w 22"/>
                  <a:gd name="T19" fmla="*/ 59 h 117"/>
                  <a:gd name="T20" fmla="*/ 10 w 22"/>
                  <a:gd name="T21" fmla="*/ 61 h 117"/>
                  <a:gd name="T22" fmla="*/ 10 w 22"/>
                  <a:gd name="T23" fmla="*/ 55 h 117"/>
                  <a:gd name="T24" fmla="*/ 15 w 22"/>
                  <a:gd name="T25" fmla="*/ 55 h 117"/>
                  <a:gd name="T26" fmla="*/ 14 w 22"/>
                  <a:gd name="T27" fmla="*/ 45 h 117"/>
                  <a:gd name="T28" fmla="*/ 17 w 22"/>
                  <a:gd name="T29" fmla="*/ 46 h 117"/>
                  <a:gd name="T30" fmla="*/ 13 w 22"/>
                  <a:gd name="T31" fmla="*/ 28 h 117"/>
                  <a:gd name="T32" fmla="*/ 16 w 22"/>
                  <a:gd name="T33" fmla="*/ 25 h 117"/>
                  <a:gd name="T34" fmla="*/ 6 w 22"/>
                  <a:gd name="T35" fmla="*/ 27 h 117"/>
                  <a:gd name="T36" fmla="*/ 7 w 22"/>
                  <a:gd name="T37" fmla="*/ 19 h 117"/>
                  <a:gd name="T38" fmla="*/ 13 w 22"/>
                  <a:gd name="T39" fmla="*/ 21 h 117"/>
                  <a:gd name="T40" fmla="*/ 10 w 22"/>
                  <a:gd name="T41" fmla="*/ 17 h 117"/>
                  <a:gd name="T42" fmla="*/ 16 w 22"/>
                  <a:gd name="T43" fmla="*/ 14 h 117"/>
                  <a:gd name="T44" fmla="*/ 8 w 22"/>
                  <a:gd name="T45" fmla="*/ 6 h 117"/>
                  <a:gd name="T46" fmla="*/ 9 w 22"/>
                  <a:gd name="T47" fmla="*/ 1 h 117"/>
                  <a:gd name="T48" fmla="*/ 0 w 22"/>
                  <a:gd name="T49" fmla="*/ 5 h 117"/>
                  <a:gd name="T50" fmla="*/ 2 w 22"/>
                  <a:gd name="T51" fmla="*/ 31 h 117"/>
                  <a:gd name="T52" fmla="*/ 7 w 22"/>
                  <a:gd name="T53" fmla="*/ 37 h 117"/>
                  <a:gd name="T54" fmla="*/ 1 w 22"/>
                  <a:gd name="T55" fmla="*/ 38 h 117"/>
                  <a:gd name="T56" fmla="*/ 7 w 22"/>
                  <a:gd name="T57" fmla="*/ 39 h 117"/>
                  <a:gd name="T58" fmla="*/ 1 w 22"/>
                  <a:gd name="T59" fmla="*/ 43 h 117"/>
                  <a:gd name="T60" fmla="*/ 7 w 22"/>
                  <a:gd name="T61" fmla="*/ 45 h 117"/>
                  <a:gd name="T62" fmla="*/ 0 w 22"/>
                  <a:gd name="T63" fmla="*/ 48 h 117"/>
                  <a:gd name="T64" fmla="*/ 3 w 22"/>
                  <a:gd name="T65" fmla="*/ 89 h 117"/>
                  <a:gd name="T66" fmla="*/ 7 w 22"/>
                  <a:gd name="T67" fmla="*/ 88 h 117"/>
                  <a:gd name="T68" fmla="*/ 7 w 22"/>
                  <a:gd name="T69" fmla="*/ 104 h 117"/>
                  <a:gd name="T70" fmla="*/ 11 w 22"/>
                  <a:gd name="T71" fmla="*/ 106 h 117"/>
                  <a:gd name="T72" fmla="*/ 1 w 22"/>
                  <a:gd name="T73" fmla="*/ 105 h 117"/>
                  <a:gd name="T74" fmla="*/ 3 w 22"/>
                  <a:gd name="T75" fmla="*/ 111 h 117"/>
                  <a:gd name="T76" fmla="*/ 5 w 22"/>
                  <a:gd name="T77" fmla="*/ 107 h 117"/>
                  <a:gd name="T78" fmla="*/ 3 w 22"/>
                  <a:gd name="T79" fmla="*/ 113 h 117"/>
                  <a:gd name="T80" fmla="*/ 14 w 22"/>
                  <a:gd name="T81" fmla="*/ 109 h 117"/>
                  <a:gd name="T82" fmla="*/ 19 w 22"/>
                  <a:gd name="T83" fmla="*/ 96 h 117"/>
                  <a:gd name="T84" fmla="*/ 13 w 22"/>
                  <a:gd name="T85" fmla="*/ 9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7">
                    <a:moveTo>
                      <a:pt x="13" y="96"/>
                    </a:moveTo>
                    <a:cubicBezTo>
                      <a:pt x="13" y="94"/>
                      <a:pt x="10" y="92"/>
                      <a:pt x="12" y="90"/>
                    </a:cubicBezTo>
                    <a:cubicBezTo>
                      <a:pt x="14" y="91"/>
                      <a:pt x="15" y="92"/>
                      <a:pt x="14" y="93"/>
                    </a:cubicBezTo>
                    <a:cubicBezTo>
                      <a:pt x="19" y="92"/>
                      <a:pt x="13" y="91"/>
                      <a:pt x="17" y="88"/>
                    </a:cubicBezTo>
                    <a:cubicBezTo>
                      <a:pt x="16" y="89"/>
                      <a:pt x="15" y="90"/>
                      <a:pt x="14" y="89"/>
                    </a:cubicBezTo>
                    <a:cubicBezTo>
                      <a:pt x="16" y="83"/>
                      <a:pt x="10" y="86"/>
                      <a:pt x="13" y="78"/>
                    </a:cubicBezTo>
                    <a:cubicBezTo>
                      <a:pt x="12" y="77"/>
                      <a:pt x="12" y="76"/>
                      <a:pt x="8" y="76"/>
                    </a:cubicBezTo>
                    <a:cubicBezTo>
                      <a:pt x="12" y="72"/>
                      <a:pt x="12" y="74"/>
                      <a:pt x="16" y="69"/>
                    </a:cubicBezTo>
                    <a:cubicBezTo>
                      <a:pt x="14" y="69"/>
                      <a:pt x="10" y="71"/>
                      <a:pt x="5" y="71"/>
                    </a:cubicBezTo>
                    <a:cubicBezTo>
                      <a:pt x="11" y="63"/>
                      <a:pt x="4" y="63"/>
                      <a:pt x="9" y="59"/>
                    </a:cubicBezTo>
                    <a:cubicBezTo>
                      <a:pt x="9" y="59"/>
                      <a:pt x="10" y="60"/>
                      <a:pt x="10" y="61"/>
                    </a:cubicBezTo>
                    <a:cubicBezTo>
                      <a:pt x="16" y="60"/>
                      <a:pt x="8" y="57"/>
                      <a:pt x="10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3"/>
                      <a:pt x="11" y="48"/>
                      <a:pt x="14" y="45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3" y="40"/>
                      <a:pt x="15" y="33"/>
                      <a:pt x="13" y="28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2" y="18"/>
                      <a:pt x="14" y="32"/>
                      <a:pt x="6" y="27"/>
                    </a:cubicBezTo>
                    <a:cubicBezTo>
                      <a:pt x="16" y="26"/>
                      <a:pt x="3" y="23"/>
                      <a:pt x="7" y="19"/>
                    </a:cubicBezTo>
                    <a:cubicBezTo>
                      <a:pt x="11" y="17"/>
                      <a:pt x="9" y="23"/>
                      <a:pt x="13" y="21"/>
                    </a:cubicBezTo>
                    <a:cubicBezTo>
                      <a:pt x="8" y="20"/>
                      <a:pt x="12" y="19"/>
                      <a:pt x="10" y="17"/>
                    </a:cubicBezTo>
                    <a:cubicBezTo>
                      <a:pt x="15" y="17"/>
                      <a:pt x="11" y="12"/>
                      <a:pt x="16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0" y="5"/>
                      <a:pt x="10" y="3"/>
                      <a:pt x="9" y="1"/>
                    </a:cubicBezTo>
                    <a:cubicBezTo>
                      <a:pt x="9" y="5"/>
                      <a:pt x="2" y="0"/>
                      <a:pt x="0" y="5"/>
                    </a:cubicBezTo>
                    <a:cubicBezTo>
                      <a:pt x="2" y="11"/>
                      <a:pt x="4" y="22"/>
                      <a:pt x="2" y="31"/>
                    </a:cubicBezTo>
                    <a:cubicBezTo>
                      <a:pt x="8" y="32"/>
                      <a:pt x="2" y="36"/>
                      <a:pt x="7" y="37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2" y="44"/>
                      <a:pt x="4" y="37"/>
                      <a:pt x="7" y="39"/>
                    </a:cubicBezTo>
                    <a:cubicBezTo>
                      <a:pt x="8" y="41"/>
                      <a:pt x="4" y="43"/>
                      <a:pt x="1" y="43"/>
                    </a:cubicBezTo>
                    <a:cubicBezTo>
                      <a:pt x="1" y="46"/>
                      <a:pt x="3" y="43"/>
                      <a:pt x="7" y="4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60"/>
                      <a:pt x="7" y="75"/>
                      <a:pt x="3" y="89"/>
                    </a:cubicBezTo>
                    <a:cubicBezTo>
                      <a:pt x="7" y="88"/>
                      <a:pt x="7" y="88"/>
                      <a:pt x="7" y="88"/>
                    </a:cubicBezTo>
                    <a:cubicBezTo>
                      <a:pt x="5" y="94"/>
                      <a:pt x="17" y="99"/>
                      <a:pt x="7" y="104"/>
                    </a:cubicBezTo>
                    <a:cubicBezTo>
                      <a:pt x="11" y="106"/>
                      <a:pt x="11" y="106"/>
                      <a:pt x="11" y="106"/>
                    </a:cubicBezTo>
                    <a:cubicBezTo>
                      <a:pt x="9" y="105"/>
                      <a:pt x="4" y="107"/>
                      <a:pt x="1" y="105"/>
                    </a:cubicBezTo>
                    <a:cubicBezTo>
                      <a:pt x="3" y="107"/>
                      <a:pt x="1" y="109"/>
                      <a:pt x="3" y="111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8" y="110"/>
                      <a:pt x="6" y="112"/>
                      <a:pt x="3" y="113"/>
                    </a:cubicBezTo>
                    <a:cubicBezTo>
                      <a:pt x="7" y="117"/>
                      <a:pt x="10" y="110"/>
                      <a:pt x="14" y="109"/>
                    </a:cubicBezTo>
                    <a:cubicBezTo>
                      <a:pt x="6" y="102"/>
                      <a:pt x="22" y="103"/>
                      <a:pt x="19" y="96"/>
                    </a:cubicBezTo>
                    <a:cubicBezTo>
                      <a:pt x="17" y="92"/>
                      <a:pt x="15" y="97"/>
                      <a:pt x="13" y="9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9" name="Freeform 1101">
                <a:extLst>
                  <a:ext uri="{FF2B5EF4-FFF2-40B4-BE49-F238E27FC236}">
                    <a16:creationId xmlns:a16="http://schemas.microsoft.com/office/drawing/2014/main" id="{4933338E-F2B9-3E45-A35B-E0254515C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96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0" name="Freeform 1102">
                <a:extLst>
                  <a:ext uri="{FF2B5EF4-FFF2-40B4-BE49-F238E27FC236}">
                    <a16:creationId xmlns:a16="http://schemas.microsoft.com/office/drawing/2014/main" id="{9FB98C4A-5E7D-854A-B1DC-63031A59C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7" y="2871"/>
                <a:ext cx="1" cy="1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1" name="Rectangle 1103">
                <a:extLst>
                  <a:ext uri="{FF2B5EF4-FFF2-40B4-BE49-F238E27FC236}">
                    <a16:creationId xmlns:a16="http://schemas.microsoft.com/office/drawing/2014/main" id="{89BEC226-716D-6349-992C-5042FA6398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3" y="296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2" name="Freeform 1104">
                <a:extLst>
                  <a:ext uri="{FF2B5EF4-FFF2-40B4-BE49-F238E27FC236}">
                    <a16:creationId xmlns:a16="http://schemas.microsoft.com/office/drawing/2014/main" id="{07B4DDA5-5436-9142-8478-9B487C308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2970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3" name="Freeform 1105">
                <a:extLst>
                  <a:ext uri="{FF2B5EF4-FFF2-40B4-BE49-F238E27FC236}">
                    <a16:creationId xmlns:a16="http://schemas.microsoft.com/office/drawing/2014/main" id="{44A68A1F-92A4-504B-94A9-F3092A985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285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4" name="Freeform 1106">
                <a:extLst>
                  <a:ext uri="{FF2B5EF4-FFF2-40B4-BE49-F238E27FC236}">
                    <a16:creationId xmlns:a16="http://schemas.microsoft.com/office/drawing/2014/main" id="{3EE51C30-7DEF-5F4E-8C7F-D56BD4898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281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5" name="Freeform 1107">
                <a:extLst>
                  <a:ext uri="{FF2B5EF4-FFF2-40B4-BE49-F238E27FC236}">
                    <a16:creationId xmlns:a16="http://schemas.microsoft.com/office/drawing/2014/main" id="{DBE85567-0CA6-3C41-A049-C30D1FCCA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7" y="2697"/>
                <a:ext cx="29" cy="172"/>
              </a:xfrm>
              <a:custGeom>
                <a:avLst/>
                <a:gdLst>
                  <a:gd name="T0" fmla="*/ 16 w 34"/>
                  <a:gd name="T1" fmla="*/ 7 h 200"/>
                  <a:gd name="T2" fmla="*/ 10 w 34"/>
                  <a:gd name="T3" fmla="*/ 4 h 200"/>
                  <a:gd name="T4" fmla="*/ 6 w 34"/>
                  <a:gd name="T5" fmla="*/ 11 h 200"/>
                  <a:gd name="T6" fmla="*/ 11 w 34"/>
                  <a:gd name="T7" fmla="*/ 21 h 200"/>
                  <a:gd name="T8" fmla="*/ 12 w 34"/>
                  <a:gd name="T9" fmla="*/ 44 h 200"/>
                  <a:gd name="T10" fmla="*/ 10 w 34"/>
                  <a:gd name="T11" fmla="*/ 59 h 200"/>
                  <a:gd name="T12" fmla="*/ 16 w 34"/>
                  <a:gd name="T13" fmla="*/ 78 h 200"/>
                  <a:gd name="T14" fmla="*/ 14 w 34"/>
                  <a:gd name="T15" fmla="*/ 82 h 200"/>
                  <a:gd name="T16" fmla="*/ 13 w 34"/>
                  <a:gd name="T17" fmla="*/ 93 h 200"/>
                  <a:gd name="T18" fmla="*/ 23 w 34"/>
                  <a:gd name="T19" fmla="*/ 97 h 200"/>
                  <a:gd name="T20" fmla="*/ 24 w 34"/>
                  <a:gd name="T21" fmla="*/ 107 h 200"/>
                  <a:gd name="T22" fmla="*/ 20 w 34"/>
                  <a:gd name="T23" fmla="*/ 115 h 200"/>
                  <a:gd name="T24" fmla="*/ 20 w 34"/>
                  <a:gd name="T25" fmla="*/ 129 h 200"/>
                  <a:gd name="T26" fmla="*/ 18 w 34"/>
                  <a:gd name="T27" fmla="*/ 142 h 200"/>
                  <a:gd name="T28" fmla="*/ 21 w 34"/>
                  <a:gd name="T29" fmla="*/ 153 h 200"/>
                  <a:gd name="T30" fmla="*/ 25 w 34"/>
                  <a:gd name="T31" fmla="*/ 162 h 200"/>
                  <a:gd name="T32" fmla="*/ 20 w 34"/>
                  <a:gd name="T33" fmla="*/ 164 h 200"/>
                  <a:gd name="T34" fmla="*/ 22 w 34"/>
                  <a:gd name="T35" fmla="*/ 172 h 200"/>
                  <a:gd name="T36" fmla="*/ 21 w 34"/>
                  <a:gd name="T37" fmla="*/ 200 h 200"/>
                  <a:gd name="T38" fmla="*/ 22 w 34"/>
                  <a:gd name="T39" fmla="*/ 186 h 200"/>
                  <a:gd name="T40" fmla="*/ 19 w 34"/>
                  <a:gd name="T41" fmla="*/ 183 h 200"/>
                  <a:gd name="T42" fmla="*/ 31 w 34"/>
                  <a:gd name="T43" fmla="*/ 180 h 200"/>
                  <a:gd name="T44" fmla="*/ 32 w 34"/>
                  <a:gd name="T45" fmla="*/ 176 h 200"/>
                  <a:gd name="T46" fmla="*/ 30 w 34"/>
                  <a:gd name="T47" fmla="*/ 167 h 200"/>
                  <a:gd name="T48" fmla="*/ 32 w 34"/>
                  <a:gd name="T49" fmla="*/ 158 h 200"/>
                  <a:gd name="T50" fmla="*/ 32 w 34"/>
                  <a:gd name="T51" fmla="*/ 145 h 200"/>
                  <a:gd name="T52" fmla="*/ 29 w 34"/>
                  <a:gd name="T53" fmla="*/ 135 h 200"/>
                  <a:gd name="T54" fmla="*/ 31 w 34"/>
                  <a:gd name="T55" fmla="*/ 134 h 200"/>
                  <a:gd name="T56" fmla="*/ 31 w 34"/>
                  <a:gd name="T57" fmla="*/ 131 h 200"/>
                  <a:gd name="T58" fmla="*/ 29 w 34"/>
                  <a:gd name="T59" fmla="*/ 122 h 200"/>
                  <a:gd name="T60" fmla="*/ 26 w 34"/>
                  <a:gd name="T61" fmla="*/ 114 h 200"/>
                  <a:gd name="T62" fmla="*/ 31 w 34"/>
                  <a:gd name="T63" fmla="*/ 110 h 200"/>
                  <a:gd name="T64" fmla="*/ 31 w 34"/>
                  <a:gd name="T65" fmla="*/ 100 h 200"/>
                  <a:gd name="T66" fmla="*/ 26 w 34"/>
                  <a:gd name="T67" fmla="*/ 95 h 200"/>
                  <a:gd name="T68" fmla="*/ 23 w 34"/>
                  <a:gd name="T69" fmla="*/ 82 h 200"/>
                  <a:gd name="T70" fmla="*/ 21 w 34"/>
                  <a:gd name="T71" fmla="*/ 63 h 200"/>
                  <a:gd name="T72" fmla="*/ 21 w 34"/>
                  <a:gd name="T73" fmla="*/ 58 h 200"/>
                  <a:gd name="T74" fmla="*/ 19 w 34"/>
                  <a:gd name="T75" fmla="*/ 37 h 200"/>
                  <a:gd name="T76" fmla="*/ 14 w 34"/>
                  <a:gd name="T77" fmla="*/ 46 h 200"/>
                  <a:gd name="T78" fmla="*/ 23 w 34"/>
                  <a:gd name="T79" fmla="*/ 36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200">
                    <a:moveTo>
                      <a:pt x="23" y="17"/>
                    </a:moveTo>
                    <a:cubicBezTo>
                      <a:pt x="22" y="14"/>
                      <a:pt x="20" y="10"/>
                      <a:pt x="16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6"/>
                      <a:pt x="14" y="0"/>
                      <a:pt x="10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5" y="9"/>
                      <a:pt x="8" y="8"/>
                      <a:pt x="6" y="11"/>
                    </a:cubicBezTo>
                    <a:cubicBezTo>
                      <a:pt x="8" y="15"/>
                      <a:pt x="16" y="17"/>
                      <a:pt x="14" y="20"/>
                    </a:cubicBezTo>
                    <a:cubicBezTo>
                      <a:pt x="15" y="22"/>
                      <a:pt x="12" y="22"/>
                      <a:pt x="11" y="21"/>
                    </a:cubicBezTo>
                    <a:cubicBezTo>
                      <a:pt x="10" y="25"/>
                      <a:pt x="17" y="26"/>
                      <a:pt x="18" y="28"/>
                    </a:cubicBezTo>
                    <a:cubicBezTo>
                      <a:pt x="0" y="30"/>
                      <a:pt x="23" y="39"/>
                      <a:pt x="12" y="44"/>
                    </a:cubicBezTo>
                    <a:cubicBezTo>
                      <a:pt x="13" y="47"/>
                      <a:pt x="12" y="52"/>
                      <a:pt x="15" y="56"/>
                    </a:cubicBezTo>
                    <a:cubicBezTo>
                      <a:pt x="11" y="54"/>
                      <a:pt x="15" y="59"/>
                      <a:pt x="10" y="59"/>
                    </a:cubicBezTo>
                    <a:cubicBezTo>
                      <a:pt x="20" y="60"/>
                      <a:pt x="6" y="71"/>
                      <a:pt x="18" y="71"/>
                    </a:cubicBezTo>
                    <a:cubicBezTo>
                      <a:pt x="15" y="77"/>
                      <a:pt x="19" y="71"/>
                      <a:pt x="16" y="78"/>
                    </a:cubicBezTo>
                    <a:cubicBezTo>
                      <a:pt x="15" y="78"/>
                      <a:pt x="15" y="77"/>
                      <a:pt x="15" y="76"/>
                    </a:cubicBezTo>
                    <a:cubicBezTo>
                      <a:pt x="12" y="79"/>
                      <a:pt x="20" y="80"/>
                      <a:pt x="14" y="82"/>
                    </a:cubicBezTo>
                    <a:cubicBezTo>
                      <a:pt x="14" y="87"/>
                      <a:pt x="18" y="83"/>
                      <a:pt x="21" y="86"/>
                    </a:cubicBezTo>
                    <a:cubicBezTo>
                      <a:pt x="20" y="91"/>
                      <a:pt x="18" y="90"/>
                      <a:pt x="13" y="93"/>
                    </a:cubicBezTo>
                    <a:cubicBezTo>
                      <a:pt x="19" y="93"/>
                      <a:pt x="16" y="97"/>
                      <a:pt x="20" y="99"/>
                    </a:cubicBezTo>
                    <a:cubicBezTo>
                      <a:pt x="20" y="99"/>
                      <a:pt x="21" y="95"/>
                      <a:pt x="23" y="97"/>
                    </a:cubicBezTo>
                    <a:cubicBezTo>
                      <a:pt x="22" y="103"/>
                      <a:pt x="27" y="102"/>
                      <a:pt x="29" y="108"/>
                    </a:cubicBezTo>
                    <a:cubicBezTo>
                      <a:pt x="23" y="111"/>
                      <a:pt x="29" y="102"/>
                      <a:pt x="24" y="107"/>
                    </a:cubicBezTo>
                    <a:cubicBezTo>
                      <a:pt x="20" y="104"/>
                      <a:pt x="21" y="101"/>
                      <a:pt x="16" y="99"/>
                    </a:cubicBezTo>
                    <a:cubicBezTo>
                      <a:pt x="15" y="104"/>
                      <a:pt x="17" y="110"/>
                      <a:pt x="20" y="115"/>
                    </a:cubicBezTo>
                    <a:cubicBezTo>
                      <a:pt x="19" y="118"/>
                      <a:pt x="16" y="114"/>
                      <a:pt x="16" y="116"/>
                    </a:cubicBezTo>
                    <a:cubicBezTo>
                      <a:pt x="13" y="122"/>
                      <a:pt x="23" y="124"/>
                      <a:pt x="20" y="129"/>
                    </a:cubicBezTo>
                    <a:cubicBezTo>
                      <a:pt x="16" y="128"/>
                      <a:pt x="16" y="128"/>
                      <a:pt x="16" y="128"/>
                    </a:cubicBezTo>
                    <a:cubicBezTo>
                      <a:pt x="21" y="130"/>
                      <a:pt x="16" y="137"/>
                      <a:pt x="18" y="142"/>
                    </a:cubicBezTo>
                    <a:cubicBezTo>
                      <a:pt x="20" y="141"/>
                      <a:pt x="21" y="141"/>
                      <a:pt x="22" y="142"/>
                    </a:cubicBezTo>
                    <a:cubicBezTo>
                      <a:pt x="14" y="142"/>
                      <a:pt x="27" y="148"/>
                      <a:pt x="21" y="153"/>
                    </a:cubicBezTo>
                    <a:cubicBezTo>
                      <a:pt x="26" y="153"/>
                      <a:pt x="30" y="158"/>
                      <a:pt x="30" y="161"/>
                    </a:cubicBezTo>
                    <a:cubicBezTo>
                      <a:pt x="29" y="162"/>
                      <a:pt x="26" y="162"/>
                      <a:pt x="25" y="162"/>
                    </a:cubicBezTo>
                    <a:cubicBezTo>
                      <a:pt x="28" y="157"/>
                      <a:pt x="19" y="157"/>
                      <a:pt x="16" y="153"/>
                    </a:cubicBezTo>
                    <a:cubicBezTo>
                      <a:pt x="19" y="156"/>
                      <a:pt x="16" y="162"/>
                      <a:pt x="20" y="164"/>
                    </a:cubicBezTo>
                    <a:cubicBezTo>
                      <a:pt x="16" y="163"/>
                      <a:pt x="16" y="163"/>
                      <a:pt x="16" y="163"/>
                    </a:cubicBezTo>
                    <a:cubicBezTo>
                      <a:pt x="15" y="168"/>
                      <a:pt x="26" y="167"/>
                      <a:pt x="22" y="172"/>
                    </a:cubicBezTo>
                    <a:cubicBezTo>
                      <a:pt x="18" y="172"/>
                      <a:pt x="18" y="172"/>
                      <a:pt x="18" y="172"/>
                    </a:cubicBezTo>
                    <a:cubicBezTo>
                      <a:pt x="19" y="181"/>
                      <a:pt x="13" y="192"/>
                      <a:pt x="21" y="200"/>
                    </a:cubicBezTo>
                    <a:cubicBezTo>
                      <a:pt x="23" y="200"/>
                      <a:pt x="29" y="196"/>
                      <a:pt x="31" y="196"/>
                    </a:cubicBezTo>
                    <a:cubicBezTo>
                      <a:pt x="29" y="192"/>
                      <a:pt x="24" y="189"/>
                      <a:pt x="22" y="186"/>
                    </a:cubicBezTo>
                    <a:cubicBezTo>
                      <a:pt x="27" y="186"/>
                      <a:pt x="27" y="186"/>
                      <a:pt x="27" y="186"/>
                    </a:cubicBezTo>
                    <a:cubicBezTo>
                      <a:pt x="24" y="185"/>
                      <a:pt x="22" y="181"/>
                      <a:pt x="19" y="183"/>
                    </a:cubicBezTo>
                    <a:cubicBezTo>
                      <a:pt x="16" y="180"/>
                      <a:pt x="23" y="181"/>
                      <a:pt x="20" y="178"/>
                    </a:cubicBezTo>
                    <a:cubicBezTo>
                      <a:pt x="26" y="178"/>
                      <a:pt x="26" y="180"/>
                      <a:pt x="31" y="180"/>
                    </a:cubicBezTo>
                    <a:cubicBezTo>
                      <a:pt x="28" y="177"/>
                      <a:pt x="28" y="177"/>
                      <a:pt x="28" y="177"/>
                    </a:cubicBezTo>
                    <a:cubicBezTo>
                      <a:pt x="30" y="178"/>
                      <a:pt x="30" y="175"/>
                      <a:pt x="32" y="176"/>
                    </a:cubicBezTo>
                    <a:cubicBezTo>
                      <a:pt x="25" y="171"/>
                      <a:pt x="34" y="169"/>
                      <a:pt x="31" y="164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27" y="167"/>
                      <a:pt x="28" y="165"/>
                      <a:pt x="27" y="164"/>
                    </a:cubicBezTo>
                    <a:cubicBezTo>
                      <a:pt x="31" y="162"/>
                      <a:pt x="30" y="161"/>
                      <a:pt x="32" y="158"/>
                    </a:cubicBezTo>
                    <a:cubicBezTo>
                      <a:pt x="30" y="156"/>
                      <a:pt x="25" y="155"/>
                      <a:pt x="25" y="152"/>
                    </a:cubicBezTo>
                    <a:cubicBezTo>
                      <a:pt x="30" y="152"/>
                      <a:pt x="28" y="146"/>
                      <a:pt x="32" y="145"/>
                    </a:cubicBezTo>
                    <a:cubicBezTo>
                      <a:pt x="27" y="145"/>
                      <a:pt x="30" y="139"/>
                      <a:pt x="27" y="139"/>
                    </a:cubicBezTo>
                    <a:cubicBezTo>
                      <a:pt x="26" y="137"/>
                      <a:pt x="26" y="135"/>
                      <a:pt x="29" y="135"/>
                    </a:cubicBezTo>
                    <a:cubicBezTo>
                      <a:pt x="30" y="136"/>
                      <a:pt x="30" y="136"/>
                      <a:pt x="30" y="136"/>
                    </a:cubicBezTo>
                    <a:cubicBezTo>
                      <a:pt x="31" y="134"/>
                      <a:pt x="31" y="134"/>
                      <a:pt x="31" y="134"/>
                    </a:cubicBezTo>
                    <a:cubicBezTo>
                      <a:pt x="32" y="135"/>
                      <a:pt x="32" y="135"/>
                      <a:pt x="32" y="135"/>
                    </a:cubicBezTo>
                    <a:cubicBezTo>
                      <a:pt x="32" y="133"/>
                      <a:pt x="28" y="133"/>
                      <a:pt x="31" y="131"/>
                    </a:cubicBezTo>
                    <a:cubicBezTo>
                      <a:pt x="32" y="131"/>
                      <a:pt x="32" y="132"/>
                      <a:pt x="33" y="133"/>
                    </a:cubicBezTo>
                    <a:cubicBezTo>
                      <a:pt x="33" y="129"/>
                      <a:pt x="24" y="126"/>
                      <a:pt x="29" y="122"/>
                    </a:cubicBezTo>
                    <a:cubicBezTo>
                      <a:pt x="26" y="122"/>
                      <a:pt x="26" y="117"/>
                      <a:pt x="20" y="118"/>
                    </a:cubicBezTo>
                    <a:cubicBezTo>
                      <a:pt x="22" y="117"/>
                      <a:pt x="27" y="117"/>
                      <a:pt x="26" y="114"/>
                    </a:cubicBezTo>
                    <a:cubicBezTo>
                      <a:pt x="21" y="112"/>
                      <a:pt x="28" y="110"/>
                      <a:pt x="25" y="107"/>
                    </a:cubicBezTo>
                    <a:cubicBezTo>
                      <a:pt x="30" y="111"/>
                      <a:pt x="26" y="107"/>
                      <a:pt x="31" y="110"/>
                    </a:cubicBezTo>
                    <a:cubicBezTo>
                      <a:pt x="33" y="108"/>
                      <a:pt x="26" y="105"/>
                      <a:pt x="27" y="101"/>
                    </a:cubicBezTo>
                    <a:cubicBezTo>
                      <a:pt x="31" y="100"/>
                      <a:pt x="31" y="100"/>
                      <a:pt x="31" y="100"/>
                    </a:cubicBezTo>
                    <a:cubicBezTo>
                      <a:pt x="29" y="98"/>
                      <a:pt x="25" y="97"/>
                      <a:pt x="29" y="95"/>
                    </a:cubicBezTo>
                    <a:cubicBezTo>
                      <a:pt x="26" y="95"/>
                      <a:pt x="26" y="95"/>
                      <a:pt x="26" y="95"/>
                    </a:cubicBezTo>
                    <a:cubicBezTo>
                      <a:pt x="27" y="92"/>
                      <a:pt x="26" y="89"/>
                      <a:pt x="30" y="86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30" y="77"/>
                      <a:pt x="24" y="71"/>
                      <a:pt x="18" y="68"/>
                    </a:cubicBezTo>
                    <a:cubicBezTo>
                      <a:pt x="18" y="66"/>
                      <a:pt x="19" y="63"/>
                      <a:pt x="21" y="63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3" y="63"/>
                      <a:pt x="27" y="59"/>
                      <a:pt x="21" y="58"/>
                    </a:cubicBezTo>
                    <a:cubicBezTo>
                      <a:pt x="20" y="56"/>
                      <a:pt x="25" y="56"/>
                      <a:pt x="26" y="54"/>
                    </a:cubicBezTo>
                    <a:cubicBezTo>
                      <a:pt x="18" y="49"/>
                      <a:pt x="32" y="39"/>
                      <a:pt x="19" y="37"/>
                    </a:cubicBezTo>
                    <a:cubicBezTo>
                      <a:pt x="19" y="39"/>
                      <a:pt x="17" y="44"/>
                      <a:pt x="18" y="48"/>
                    </a:cubicBezTo>
                    <a:cubicBezTo>
                      <a:pt x="16" y="47"/>
                      <a:pt x="14" y="47"/>
                      <a:pt x="14" y="46"/>
                    </a:cubicBezTo>
                    <a:cubicBezTo>
                      <a:pt x="13" y="42"/>
                      <a:pt x="17" y="40"/>
                      <a:pt x="15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31" y="29"/>
                      <a:pt x="12" y="23"/>
                      <a:pt x="23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6" name="Freeform 1108">
                <a:extLst>
                  <a:ext uri="{FF2B5EF4-FFF2-40B4-BE49-F238E27FC236}">
                    <a16:creationId xmlns:a16="http://schemas.microsoft.com/office/drawing/2014/main" id="{74110748-51D5-1849-B72B-38B102CF6F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" y="2753"/>
                <a:ext cx="3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1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7" name="Freeform 1109">
                <a:extLst>
                  <a:ext uri="{FF2B5EF4-FFF2-40B4-BE49-F238E27FC236}">
                    <a16:creationId xmlns:a16="http://schemas.microsoft.com/office/drawing/2014/main" id="{50F0E6AA-3511-CC44-A628-F38ABB88A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7" y="2753"/>
                <a:ext cx="2" cy="1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8" name="Freeform 1110">
                <a:extLst>
                  <a:ext uri="{FF2B5EF4-FFF2-40B4-BE49-F238E27FC236}">
                    <a16:creationId xmlns:a16="http://schemas.microsoft.com/office/drawing/2014/main" id="{3B283A8E-41D3-6944-A943-5D22E429C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2698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1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9" name="Freeform 1111">
                <a:extLst>
                  <a:ext uri="{FF2B5EF4-FFF2-40B4-BE49-F238E27FC236}">
                    <a16:creationId xmlns:a16="http://schemas.microsoft.com/office/drawing/2014/main" id="{F1E4A332-B83D-B440-A9D3-07031A1A51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2698"/>
                <a:ext cx="0" cy="2"/>
              </a:xfrm>
              <a:custGeom>
                <a:avLst/>
                <a:gdLst>
                  <a:gd name="T0" fmla="*/ 0 h 2"/>
                  <a:gd name="T1" fmla="*/ 1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0" name="Freeform 1112">
                <a:extLst>
                  <a:ext uri="{FF2B5EF4-FFF2-40B4-BE49-F238E27FC236}">
                    <a16:creationId xmlns:a16="http://schemas.microsoft.com/office/drawing/2014/main" id="{04C35C35-0C15-1C4B-A9A1-A8A62546E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5" y="2608"/>
                <a:ext cx="23" cy="90"/>
              </a:xfrm>
              <a:custGeom>
                <a:avLst/>
                <a:gdLst>
                  <a:gd name="T0" fmla="*/ 14 w 26"/>
                  <a:gd name="T1" fmla="*/ 18 h 105"/>
                  <a:gd name="T2" fmla="*/ 9 w 26"/>
                  <a:gd name="T3" fmla="*/ 13 h 105"/>
                  <a:gd name="T4" fmla="*/ 12 w 26"/>
                  <a:gd name="T5" fmla="*/ 9 h 105"/>
                  <a:gd name="T6" fmla="*/ 4 w 26"/>
                  <a:gd name="T7" fmla="*/ 2 h 105"/>
                  <a:gd name="T8" fmla="*/ 10 w 26"/>
                  <a:gd name="T9" fmla="*/ 52 h 105"/>
                  <a:gd name="T10" fmla="*/ 7 w 26"/>
                  <a:gd name="T11" fmla="*/ 49 h 105"/>
                  <a:gd name="T12" fmla="*/ 13 w 26"/>
                  <a:gd name="T13" fmla="*/ 67 h 105"/>
                  <a:gd name="T14" fmla="*/ 6 w 26"/>
                  <a:gd name="T15" fmla="*/ 67 h 105"/>
                  <a:gd name="T16" fmla="*/ 9 w 26"/>
                  <a:gd name="T17" fmla="*/ 78 h 105"/>
                  <a:gd name="T18" fmla="*/ 11 w 26"/>
                  <a:gd name="T19" fmla="*/ 77 h 105"/>
                  <a:gd name="T20" fmla="*/ 10 w 26"/>
                  <a:gd name="T21" fmla="*/ 80 h 105"/>
                  <a:gd name="T22" fmla="*/ 11 w 26"/>
                  <a:gd name="T23" fmla="*/ 80 h 105"/>
                  <a:gd name="T24" fmla="*/ 12 w 26"/>
                  <a:gd name="T25" fmla="*/ 87 h 105"/>
                  <a:gd name="T26" fmla="*/ 10 w 26"/>
                  <a:gd name="T27" fmla="*/ 85 h 105"/>
                  <a:gd name="T28" fmla="*/ 13 w 26"/>
                  <a:gd name="T29" fmla="*/ 90 h 105"/>
                  <a:gd name="T30" fmla="*/ 9 w 26"/>
                  <a:gd name="T31" fmla="*/ 90 h 105"/>
                  <a:gd name="T32" fmla="*/ 15 w 26"/>
                  <a:gd name="T33" fmla="*/ 104 h 105"/>
                  <a:gd name="T34" fmla="*/ 19 w 26"/>
                  <a:gd name="T35" fmla="*/ 105 h 105"/>
                  <a:gd name="T36" fmla="*/ 15 w 26"/>
                  <a:gd name="T37" fmla="*/ 93 h 105"/>
                  <a:gd name="T38" fmla="*/ 15 w 26"/>
                  <a:gd name="T39" fmla="*/ 94 h 105"/>
                  <a:gd name="T40" fmla="*/ 13 w 26"/>
                  <a:gd name="T41" fmla="*/ 87 h 105"/>
                  <a:gd name="T42" fmla="*/ 19 w 26"/>
                  <a:gd name="T43" fmla="*/ 91 h 105"/>
                  <a:gd name="T44" fmla="*/ 23 w 26"/>
                  <a:gd name="T45" fmla="*/ 79 h 105"/>
                  <a:gd name="T46" fmla="*/ 23 w 26"/>
                  <a:gd name="T47" fmla="*/ 80 h 105"/>
                  <a:gd name="T48" fmla="*/ 21 w 26"/>
                  <a:gd name="T49" fmla="*/ 76 h 105"/>
                  <a:gd name="T50" fmla="*/ 19 w 26"/>
                  <a:gd name="T51" fmla="*/ 79 h 105"/>
                  <a:gd name="T52" fmla="*/ 12 w 26"/>
                  <a:gd name="T53" fmla="*/ 76 h 105"/>
                  <a:gd name="T54" fmla="*/ 12 w 26"/>
                  <a:gd name="T55" fmla="*/ 72 h 105"/>
                  <a:gd name="T56" fmla="*/ 18 w 26"/>
                  <a:gd name="T57" fmla="*/ 75 h 105"/>
                  <a:gd name="T58" fmla="*/ 15 w 26"/>
                  <a:gd name="T59" fmla="*/ 72 h 105"/>
                  <a:gd name="T60" fmla="*/ 21 w 26"/>
                  <a:gd name="T61" fmla="*/ 68 h 105"/>
                  <a:gd name="T62" fmla="*/ 15 w 26"/>
                  <a:gd name="T63" fmla="*/ 68 h 105"/>
                  <a:gd name="T64" fmla="*/ 14 w 26"/>
                  <a:gd name="T65" fmla="*/ 47 h 105"/>
                  <a:gd name="T66" fmla="*/ 18 w 26"/>
                  <a:gd name="T67" fmla="*/ 50 h 105"/>
                  <a:gd name="T68" fmla="*/ 14 w 26"/>
                  <a:gd name="T69" fmla="*/ 47 h 105"/>
                  <a:gd name="T70" fmla="*/ 16 w 26"/>
                  <a:gd name="T71" fmla="*/ 34 h 105"/>
                  <a:gd name="T72" fmla="*/ 13 w 26"/>
                  <a:gd name="T73" fmla="*/ 35 h 105"/>
                  <a:gd name="T74" fmla="*/ 13 w 26"/>
                  <a:gd name="T75" fmla="*/ 22 h 105"/>
                  <a:gd name="T76" fmla="*/ 13 w 26"/>
                  <a:gd name="T77" fmla="*/ 22 h 105"/>
                  <a:gd name="T78" fmla="*/ 7 w 26"/>
                  <a:gd name="T79" fmla="*/ 16 h 105"/>
                  <a:gd name="T80" fmla="*/ 14 w 26"/>
                  <a:gd name="T81" fmla="*/ 1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5">
                    <a:moveTo>
                      <a:pt x="14" y="18"/>
                    </a:moveTo>
                    <a:cubicBezTo>
                      <a:pt x="9" y="13"/>
                      <a:pt x="9" y="13"/>
                      <a:pt x="9" y="13"/>
                    </a:cubicBezTo>
                    <a:cubicBezTo>
                      <a:pt x="11" y="13"/>
                      <a:pt x="8" y="7"/>
                      <a:pt x="12" y="9"/>
                    </a:cubicBezTo>
                    <a:cubicBezTo>
                      <a:pt x="7" y="6"/>
                      <a:pt x="12" y="0"/>
                      <a:pt x="4" y="2"/>
                    </a:cubicBezTo>
                    <a:cubicBezTo>
                      <a:pt x="7" y="16"/>
                      <a:pt x="3" y="36"/>
                      <a:pt x="10" y="52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13" y="57"/>
                      <a:pt x="0" y="61"/>
                      <a:pt x="13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4" y="70"/>
                      <a:pt x="15" y="74"/>
                      <a:pt x="9" y="78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1" y="79"/>
                      <a:pt x="10" y="79"/>
                      <a:pt x="10" y="80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4" y="82"/>
                      <a:pt x="14" y="84"/>
                      <a:pt x="12" y="87"/>
                    </a:cubicBezTo>
                    <a:cubicBezTo>
                      <a:pt x="10" y="87"/>
                      <a:pt x="11" y="86"/>
                      <a:pt x="10" y="85"/>
                    </a:cubicBezTo>
                    <a:cubicBezTo>
                      <a:pt x="8" y="86"/>
                      <a:pt x="13" y="88"/>
                      <a:pt x="13" y="90"/>
                    </a:cubicBezTo>
                    <a:cubicBezTo>
                      <a:pt x="11" y="92"/>
                      <a:pt x="10" y="90"/>
                      <a:pt x="9" y="90"/>
                    </a:cubicBezTo>
                    <a:cubicBezTo>
                      <a:pt x="12" y="97"/>
                      <a:pt x="5" y="100"/>
                      <a:pt x="15" y="104"/>
                    </a:cubicBezTo>
                    <a:cubicBezTo>
                      <a:pt x="17" y="104"/>
                      <a:pt x="18" y="102"/>
                      <a:pt x="19" y="105"/>
                    </a:cubicBezTo>
                    <a:cubicBezTo>
                      <a:pt x="22" y="100"/>
                      <a:pt x="18" y="97"/>
                      <a:pt x="15" y="93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6" y="91"/>
                      <a:pt x="17" y="92"/>
                      <a:pt x="13" y="87"/>
                    </a:cubicBezTo>
                    <a:cubicBezTo>
                      <a:pt x="17" y="88"/>
                      <a:pt x="17" y="90"/>
                      <a:pt x="19" y="91"/>
                    </a:cubicBezTo>
                    <a:cubicBezTo>
                      <a:pt x="26" y="85"/>
                      <a:pt x="14" y="83"/>
                      <a:pt x="23" y="79"/>
                    </a:cubicBezTo>
                    <a:cubicBezTo>
                      <a:pt x="23" y="80"/>
                      <a:pt x="23" y="80"/>
                      <a:pt x="23" y="80"/>
                    </a:cubicBezTo>
                    <a:cubicBezTo>
                      <a:pt x="24" y="79"/>
                      <a:pt x="22" y="77"/>
                      <a:pt x="21" y="76"/>
                    </a:cubicBezTo>
                    <a:cubicBezTo>
                      <a:pt x="20" y="76"/>
                      <a:pt x="20" y="78"/>
                      <a:pt x="19" y="79"/>
                    </a:cubicBezTo>
                    <a:cubicBezTo>
                      <a:pt x="18" y="77"/>
                      <a:pt x="14" y="77"/>
                      <a:pt x="12" y="76"/>
                    </a:cubicBezTo>
                    <a:cubicBezTo>
                      <a:pt x="16" y="75"/>
                      <a:pt x="10" y="74"/>
                      <a:pt x="12" y="72"/>
                    </a:cubicBezTo>
                    <a:cubicBezTo>
                      <a:pt x="16" y="71"/>
                      <a:pt x="15" y="74"/>
                      <a:pt x="18" y="75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15" y="69"/>
                      <a:pt x="19" y="69"/>
                      <a:pt x="21" y="68"/>
                    </a:cubicBezTo>
                    <a:cubicBezTo>
                      <a:pt x="18" y="66"/>
                      <a:pt x="19" y="69"/>
                      <a:pt x="15" y="68"/>
                    </a:cubicBezTo>
                    <a:cubicBezTo>
                      <a:pt x="20" y="65"/>
                      <a:pt x="18" y="53"/>
                      <a:pt x="14" y="47"/>
                    </a:cubicBezTo>
                    <a:cubicBezTo>
                      <a:pt x="15" y="49"/>
                      <a:pt x="19" y="48"/>
                      <a:pt x="18" y="50"/>
                    </a:cubicBezTo>
                    <a:cubicBezTo>
                      <a:pt x="19" y="50"/>
                      <a:pt x="17" y="47"/>
                      <a:pt x="14" y="47"/>
                    </a:cubicBezTo>
                    <a:cubicBezTo>
                      <a:pt x="11" y="43"/>
                      <a:pt x="13" y="38"/>
                      <a:pt x="16" y="34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8" y="32"/>
                      <a:pt x="16" y="27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0"/>
                      <a:pt x="5" y="19"/>
                      <a:pt x="7" y="16"/>
                    </a:cubicBezTo>
                    <a:cubicBezTo>
                      <a:pt x="10" y="17"/>
                      <a:pt x="10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1" name="Freeform 1113">
                <a:extLst>
                  <a:ext uri="{FF2B5EF4-FFF2-40B4-BE49-F238E27FC236}">
                    <a16:creationId xmlns:a16="http://schemas.microsoft.com/office/drawing/2014/main" id="{05E0113C-C734-1B41-82E7-BB010DD88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8" y="2605"/>
                <a:ext cx="8" cy="4"/>
              </a:xfrm>
              <a:custGeom>
                <a:avLst/>
                <a:gdLst>
                  <a:gd name="T0" fmla="*/ 4 w 9"/>
                  <a:gd name="T1" fmla="*/ 2 h 4"/>
                  <a:gd name="T2" fmla="*/ 8 w 9"/>
                  <a:gd name="T3" fmla="*/ 4 h 4"/>
                  <a:gd name="T4" fmla="*/ 1 w 9"/>
                  <a:gd name="T5" fmla="*/ 0 h 4"/>
                  <a:gd name="T6" fmla="*/ 2 w 9"/>
                  <a:gd name="T7" fmla="*/ 3 h 4"/>
                  <a:gd name="T8" fmla="*/ 4 w 9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4" y="2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9" y="2"/>
                      <a:pt x="3" y="0"/>
                      <a:pt x="1" y="0"/>
                    </a:cubicBezTo>
                    <a:cubicBezTo>
                      <a:pt x="2" y="1"/>
                      <a:pt x="0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2" name="Freeform 1114">
                <a:extLst>
                  <a:ext uri="{FF2B5EF4-FFF2-40B4-BE49-F238E27FC236}">
                    <a16:creationId xmlns:a16="http://schemas.microsoft.com/office/drawing/2014/main" id="{AB8B326A-22A5-C649-BED5-8CD78182E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1" y="2560"/>
                <a:ext cx="17" cy="45"/>
              </a:xfrm>
              <a:custGeom>
                <a:avLst/>
                <a:gdLst>
                  <a:gd name="T0" fmla="*/ 11 w 20"/>
                  <a:gd name="T1" fmla="*/ 18 h 52"/>
                  <a:gd name="T2" fmla="*/ 7 w 20"/>
                  <a:gd name="T3" fmla="*/ 17 h 52"/>
                  <a:gd name="T4" fmla="*/ 6 w 20"/>
                  <a:gd name="T5" fmla="*/ 37 h 52"/>
                  <a:gd name="T6" fmla="*/ 13 w 20"/>
                  <a:gd name="T7" fmla="*/ 44 h 52"/>
                  <a:gd name="T8" fmla="*/ 8 w 20"/>
                  <a:gd name="T9" fmla="*/ 45 h 52"/>
                  <a:gd name="T10" fmla="*/ 13 w 20"/>
                  <a:gd name="T11" fmla="*/ 50 h 52"/>
                  <a:gd name="T12" fmla="*/ 11 w 20"/>
                  <a:gd name="T13" fmla="*/ 47 h 52"/>
                  <a:gd name="T14" fmla="*/ 14 w 20"/>
                  <a:gd name="T15" fmla="*/ 48 h 52"/>
                  <a:gd name="T16" fmla="*/ 13 w 20"/>
                  <a:gd name="T17" fmla="*/ 44 h 52"/>
                  <a:gd name="T18" fmla="*/ 16 w 20"/>
                  <a:gd name="T19" fmla="*/ 45 h 52"/>
                  <a:gd name="T20" fmla="*/ 10 w 20"/>
                  <a:gd name="T21" fmla="*/ 36 h 52"/>
                  <a:gd name="T22" fmla="*/ 16 w 20"/>
                  <a:gd name="T23" fmla="*/ 36 h 52"/>
                  <a:gd name="T24" fmla="*/ 17 w 20"/>
                  <a:gd name="T25" fmla="*/ 27 h 52"/>
                  <a:gd name="T26" fmla="*/ 16 w 20"/>
                  <a:gd name="T27" fmla="*/ 28 h 52"/>
                  <a:gd name="T28" fmla="*/ 11 w 20"/>
                  <a:gd name="T29" fmla="*/ 29 h 52"/>
                  <a:gd name="T30" fmla="*/ 17 w 20"/>
                  <a:gd name="T31" fmla="*/ 25 h 52"/>
                  <a:gd name="T32" fmla="*/ 14 w 20"/>
                  <a:gd name="T33" fmla="*/ 8 h 52"/>
                  <a:gd name="T34" fmla="*/ 7 w 20"/>
                  <a:gd name="T35" fmla="*/ 4 h 52"/>
                  <a:gd name="T36" fmla="*/ 12 w 20"/>
                  <a:gd name="T37" fmla="*/ 6 h 52"/>
                  <a:gd name="T38" fmla="*/ 14 w 20"/>
                  <a:gd name="T39" fmla="*/ 2 h 52"/>
                  <a:gd name="T40" fmla="*/ 4 w 20"/>
                  <a:gd name="T41" fmla="*/ 0 h 52"/>
                  <a:gd name="T42" fmla="*/ 11 w 20"/>
                  <a:gd name="T43" fmla="*/ 1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52">
                    <a:moveTo>
                      <a:pt x="11" y="18"/>
                    </a:moveTo>
                    <a:cubicBezTo>
                      <a:pt x="10" y="17"/>
                      <a:pt x="8" y="18"/>
                      <a:pt x="7" y="17"/>
                    </a:cubicBezTo>
                    <a:cubicBezTo>
                      <a:pt x="8" y="25"/>
                      <a:pt x="9" y="34"/>
                      <a:pt x="6" y="37"/>
                    </a:cubicBezTo>
                    <a:cubicBezTo>
                      <a:pt x="5" y="40"/>
                      <a:pt x="11" y="40"/>
                      <a:pt x="13" y="44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11" y="47"/>
                      <a:pt x="7" y="52"/>
                      <a:pt x="13" y="50"/>
                    </a:cubicBezTo>
                    <a:cubicBezTo>
                      <a:pt x="14" y="50"/>
                      <a:pt x="10" y="49"/>
                      <a:pt x="11" y="47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20" y="41"/>
                      <a:pt x="7" y="42"/>
                      <a:pt x="10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2"/>
                      <a:pt x="14" y="30"/>
                      <a:pt x="17" y="27"/>
                    </a:cubicBezTo>
                    <a:cubicBezTo>
                      <a:pt x="17" y="27"/>
                      <a:pt x="14" y="27"/>
                      <a:pt x="16" y="28"/>
                    </a:cubicBezTo>
                    <a:cubicBezTo>
                      <a:pt x="15" y="28"/>
                      <a:pt x="13" y="29"/>
                      <a:pt x="11" y="29"/>
                    </a:cubicBezTo>
                    <a:cubicBezTo>
                      <a:pt x="7" y="23"/>
                      <a:pt x="15" y="30"/>
                      <a:pt x="17" y="25"/>
                    </a:cubicBezTo>
                    <a:cubicBezTo>
                      <a:pt x="13" y="21"/>
                      <a:pt x="9" y="11"/>
                      <a:pt x="14" y="8"/>
                    </a:cubicBezTo>
                    <a:cubicBezTo>
                      <a:pt x="11" y="11"/>
                      <a:pt x="7" y="7"/>
                      <a:pt x="7" y="4"/>
                    </a:cubicBezTo>
                    <a:cubicBezTo>
                      <a:pt x="9" y="3"/>
                      <a:pt x="11" y="5"/>
                      <a:pt x="12" y="6"/>
                    </a:cubicBezTo>
                    <a:cubicBezTo>
                      <a:pt x="13" y="4"/>
                      <a:pt x="15" y="3"/>
                      <a:pt x="14" y="2"/>
                    </a:cubicBezTo>
                    <a:cubicBezTo>
                      <a:pt x="10" y="4"/>
                      <a:pt x="6" y="3"/>
                      <a:pt x="4" y="0"/>
                    </a:cubicBezTo>
                    <a:cubicBezTo>
                      <a:pt x="0" y="6"/>
                      <a:pt x="11" y="11"/>
                      <a:pt x="11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3" name="Freeform 1115">
                <a:extLst>
                  <a:ext uri="{FF2B5EF4-FFF2-40B4-BE49-F238E27FC236}">
                    <a16:creationId xmlns:a16="http://schemas.microsoft.com/office/drawing/2014/main" id="{72DD4E90-0EFA-3C40-B9F3-BF232CE1B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6" y="2573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4" name="Freeform 1116">
                <a:extLst>
                  <a:ext uri="{FF2B5EF4-FFF2-40B4-BE49-F238E27FC236}">
                    <a16:creationId xmlns:a16="http://schemas.microsoft.com/office/drawing/2014/main" id="{291207BF-B99A-E347-91D2-A783137765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3252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5" name="Freeform 1117">
                <a:extLst>
                  <a:ext uri="{FF2B5EF4-FFF2-40B4-BE49-F238E27FC236}">
                    <a16:creationId xmlns:a16="http://schemas.microsoft.com/office/drawing/2014/main" id="{BFF27653-843F-F748-BAD2-81BDE54536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1" y="3248"/>
                <a:ext cx="14" cy="4"/>
              </a:xfrm>
              <a:custGeom>
                <a:avLst/>
                <a:gdLst>
                  <a:gd name="T0" fmla="*/ 16 w 16"/>
                  <a:gd name="T1" fmla="*/ 1 h 4"/>
                  <a:gd name="T2" fmla="*/ 14 w 16"/>
                  <a:gd name="T3" fmla="*/ 0 h 4"/>
                  <a:gd name="T4" fmla="*/ 0 w 16"/>
                  <a:gd name="T5" fmla="*/ 2 h 4"/>
                  <a:gd name="T6" fmla="*/ 9 w 16"/>
                  <a:gd name="T7" fmla="*/ 4 h 4"/>
                  <a:gd name="T8" fmla="*/ 6 w 16"/>
                  <a:gd name="T9" fmla="*/ 2 h 4"/>
                  <a:gd name="T10" fmla="*/ 12 w 16"/>
                  <a:gd name="T11" fmla="*/ 4 h 4"/>
                  <a:gd name="T12" fmla="*/ 11 w 16"/>
                  <a:gd name="T13" fmla="*/ 1 h 4"/>
                  <a:gd name="T14" fmla="*/ 16 w 16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4">
                    <a:moveTo>
                      <a:pt x="16" y="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1"/>
                      <a:pt x="7" y="0"/>
                      <a:pt x="0" y="2"/>
                    </a:cubicBezTo>
                    <a:cubicBezTo>
                      <a:pt x="1" y="3"/>
                      <a:pt x="5" y="4"/>
                      <a:pt x="9" y="4"/>
                    </a:cubicBezTo>
                    <a:cubicBezTo>
                      <a:pt x="8" y="3"/>
                      <a:pt x="4" y="3"/>
                      <a:pt x="6" y="2"/>
                    </a:cubicBezTo>
                    <a:cubicBezTo>
                      <a:pt x="9" y="2"/>
                      <a:pt x="8" y="3"/>
                      <a:pt x="12" y="4"/>
                    </a:cubicBezTo>
                    <a:cubicBezTo>
                      <a:pt x="16" y="2"/>
                      <a:pt x="10" y="3"/>
                      <a:pt x="11" y="1"/>
                    </a:cubicBez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6" name="Freeform 1118">
                <a:extLst>
                  <a:ext uri="{FF2B5EF4-FFF2-40B4-BE49-F238E27FC236}">
                    <a16:creationId xmlns:a16="http://schemas.microsoft.com/office/drawing/2014/main" id="{EADE6E39-85BA-914D-89A3-10B1DBA91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3247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7" name="Freeform 1119">
                <a:extLst>
                  <a:ext uri="{FF2B5EF4-FFF2-40B4-BE49-F238E27FC236}">
                    <a16:creationId xmlns:a16="http://schemas.microsoft.com/office/drawing/2014/main" id="{FE01DA9B-88E4-A94E-91D2-1B0BA68F4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3247"/>
                <a:ext cx="6" cy="0"/>
              </a:xfrm>
              <a:custGeom>
                <a:avLst/>
                <a:gdLst>
                  <a:gd name="T0" fmla="*/ 2 w 7"/>
                  <a:gd name="T1" fmla="*/ 1 h 1"/>
                  <a:gd name="T2" fmla="*/ 7 w 7"/>
                  <a:gd name="T3" fmla="*/ 1 h 1"/>
                  <a:gd name="T4" fmla="*/ 0 w 7"/>
                  <a:gd name="T5" fmla="*/ 0 h 1"/>
                  <a:gd name="T6" fmla="*/ 2 w 7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2" y="1"/>
                    </a:moveTo>
                    <a:cubicBezTo>
                      <a:pt x="3" y="0"/>
                      <a:pt x="6" y="1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8" name="Freeform 1120">
                <a:extLst>
                  <a:ext uri="{FF2B5EF4-FFF2-40B4-BE49-F238E27FC236}">
                    <a16:creationId xmlns:a16="http://schemas.microsoft.com/office/drawing/2014/main" id="{E34E3117-E705-2D40-868E-922B12974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3244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9" name="Freeform 1121">
                <a:extLst>
                  <a:ext uri="{FF2B5EF4-FFF2-40B4-BE49-F238E27FC236}">
                    <a16:creationId xmlns:a16="http://schemas.microsoft.com/office/drawing/2014/main" id="{2B34316B-225E-DB4A-AB8A-44DA86D22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3243"/>
                <a:ext cx="10" cy="3"/>
              </a:xfrm>
              <a:custGeom>
                <a:avLst/>
                <a:gdLst>
                  <a:gd name="T0" fmla="*/ 2 w 12"/>
                  <a:gd name="T1" fmla="*/ 0 h 3"/>
                  <a:gd name="T2" fmla="*/ 2 w 12"/>
                  <a:gd name="T3" fmla="*/ 1 h 3"/>
                  <a:gd name="T4" fmla="*/ 3 w 12"/>
                  <a:gd name="T5" fmla="*/ 1 h 3"/>
                  <a:gd name="T6" fmla="*/ 8 w 12"/>
                  <a:gd name="T7" fmla="*/ 2 h 3"/>
                  <a:gd name="T8" fmla="*/ 8 w 12"/>
                  <a:gd name="T9" fmla="*/ 3 h 3"/>
                  <a:gd name="T10" fmla="*/ 12 w 12"/>
                  <a:gd name="T11" fmla="*/ 2 h 3"/>
                  <a:gd name="T12" fmla="*/ 2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2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1"/>
                      <a:pt x="9" y="1"/>
                      <a:pt x="8" y="2"/>
                    </a:cubicBezTo>
                    <a:cubicBezTo>
                      <a:pt x="9" y="3"/>
                      <a:pt x="5" y="3"/>
                      <a:pt x="8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1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0" name="Freeform 1122">
                <a:extLst>
                  <a:ext uri="{FF2B5EF4-FFF2-40B4-BE49-F238E27FC236}">
                    <a16:creationId xmlns:a16="http://schemas.microsoft.com/office/drawing/2014/main" id="{D8230DD9-1D9E-324B-8F4A-2A22C430E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3245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1" name="Freeform 1123">
                <a:extLst>
                  <a:ext uri="{FF2B5EF4-FFF2-40B4-BE49-F238E27FC236}">
                    <a16:creationId xmlns:a16="http://schemas.microsoft.com/office/drawing/2014/main" id="{2788631C-2496-6A4B-BFE6-B12AE8746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324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2" name="Freeform 1124">
                <a:extLst>
                  <a:ext uri="{FF2B5EF4-FFF2-40B4-BE49-F238E27FC236}">
                    <a16:creationId xmlns:a16="http://schemas.microsoft.com/office/drawing/2014/main" id="{D61C0386-8AF6-3743-885A-84968F5C7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3240"/>
                <a:ext cx="11" cy="2"/>
              </a:xfrm>
              <a:custGeom>
                <a:avLst/>
                <a:gdLst>
                  <a:gd name="T0" fmla="*/ 1 w 13"/>
                  <a:gd name="T1" fmla="*/ 1 h 3"/>
                  <a:gd name="T2" fmla="*/ 5 w 13"/>
                  <a:gd name="T3" fmla="*/ 3 h 3"/>
                  <a:gd name="T4" fmla="*/ 13 w 13"/>
                  <a:gd name="T5" fmla="*/ 2 h 3"/>
                  <a:gd name="T6" fmla="*/ 11 w 13"/>
                  <a:gd name="T7" fmla="*/ 0 h 3"/>
                  <a:gd name="T8" fmla="*/ 1 w 1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">
                    <a:moveTo>
                      <a:pt x="1" y="1"/>
                    </a:moveTo>
                    <a:cubicBezTo>
                      <a:pt x="7" y="1"/>
                      <a:pt x="0" y="3"/>
                      <a:pt x="5" y="3"/>
                    </a:cubicBezTo>
                    <a:cubicBezTo>
                      <a:pt x="5" y="2"/>
                      <a:pt x="10" y="1"/>
                      <a:pt x="13" y="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0"/>
                      <a:pt x="4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3" name="Freeform 1125">
                <a:extLst>
                  <a:ext uri="{FF2B5EF4-FFF2-40B4-BE49-F238E27FC236}">
                    <a16:creationId xmlns:a16="http://schemas.microsoft.com/office/drawing/2014/main" id="{B1F63EC9-BB2F-C64B-9E4A-FAFA0080E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323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4" name="Freeform 1126">
                <a:extLst>
                  <a:ext uri="{FF2B5EF4-FFF2-40B4-BE49-F238E27FC236}">
                    <a16:creationId xmlns:a16="http://schemas.microsoft.com/office/drawing/2014/main" id="{8C3A4BCC-8FA0-A648-B660-3C185E0B1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233"/>
                <a:ext cx="15" cy="6"/>
              </a:xfrm>
              <a:custGeom>
                <a:avLst/>
                <a:gdLst>
                  <a:gd name="T0" fmla="*/ 2 w 17"/>
                  <a:gd name="T1" fmla="*/ 0 h 7"/>
                  <a:gd name="T2" fmla="*/ 9 w 17"/>
                  <a:gd name="T3" fmla="*/ 3 h 7"/>
                  <a:gd name="T4" fmla="*/ 4 w 17"/>
                  <a:gd name="T5" fmla="*/ 3 h 7"/>
                  <a:gd name="T6" fmla="*/ 6 w 17"/>
                  <a:gd name="T7" fmla="*/ 5 h 7"/>
                  <a:gd name="T8" fmla="*/ 0 w 17"/>
                  <a:gd name="T9" fmla="*/ 4 h 7"/>
                  <a:gd name="T10" fmla="*/ 6 w 17"/>
                  <a:gd name="T11" fmla="*/ 6 h 7"/>
                  <a:gd name="T12" fmla="*/ 2 w 17"/>
                  <a:gd name="T13" fmla="*/ 7 h 7"/>
                  <a:gd name="T14" fmla="*/ 9 w 17"/>
                  <a:gd name="T15" fmla="*/ 7 h 7"/>
                  <a:gd name="T16" fmla="*/ 8 w 17"/>
                  <a:gd name="T17" fmla="*/ 6 h 7"/>
                  <a:gd name="T18" fmla="*/ 12 w 17"/>
                  <a:gd name="T19" fmla="*/ 6 h 7"/>
                  <a:gd name="T20" fmla="*/ 16 w 17"/>
                  <a:gd name="T21" fmla="*/ 3 h 7"/>
                  <a:gd name="T22" fmla="*/ 2 w 17"/>
                  <a:gd name="T2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7">
                    <a:moveTo>
                      <a:pt x="2" y="0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6" y="3"/>
                      <a:pt x="4" y="3"/>
                      <a:pt x="4" y="3"/>
                    </a:cubicBezTo>
                    <a:cubicBezTo>
                      <a:pt x="3" y="4"/>
                      <a:pt x="7" y="4"/>
                      <a:pt x="6" y="5"/>
                    </a:cubicBezTo>
                    <a:cubicBezTo>
                      <a:pt x="0" y="5"/>
                      <a:pt x="6" y="3"/>
                      <a:pt x="0" y="4"/>
                    </a:cubicBezTo>
                    <a:cubicBezTo>
                      <a:pt x="1" y="5"/>
                      <a:pt x="1" y="6"/>
                      <a:pt x="6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7"/>
                      <a:pt x="3" y="6"/>
                      <a:pt x="8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1" y="6"/>
                      <a:pt x="17" y="4"/>
                      <a:pt x="16" y="3"/>
                    </a:cubicBezTo>
                    <a:cubicBezTo>
                      <a:pt x="16" y="1"/>
                      <a:pt x="5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5" name="Freeform 1127">
                <a:extLst>
                  <a:ext uri="{FF2B5EF4-FFF2-40B4-BE49-F238E27FC236}">
                    <a16:creationId xmlns:a16="http://schemas.microsoft.com/office/drawing/2014/main" id="{54F071A2-521E-4A46-9E6C-2C875A821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" y="3233"/>
                <a:ext cx="4" cy="0"/>
              </a:xfrm>
              <a:custGeom>
                <a:avLst/>
                <a:gdLst>
                  <a:gd name="T0" fmla="*/ 1 w 4"/>
                  <a:gd name="T1" fmla="*/ 4 w 4"/>
                  <a:gd name="T2" fmla="*/ 0 w 4"/>
                  <a:gd name="T3" fmla="*/ 1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1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6" name="Freeform 1128">
                <a:extLst>
                  <a:ext uri="{FF2B5EF4-FFF2-40B4-BE49-F238E27FC236}">
                    <a16:creationId xmlns:a16="http://schemas.microsoft.com/office/drawing/2014/main" id="{561865C0-D02D-AB47-B4D7-3690A1CD6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228"/>
                <a:ext cx="16" cy="4"/>
              </a:xfrm>
              <a:custGeom>
                <a:avLst/>
                <a:gdLst>
                  <a:gd name="T0" fmla="*/ 1 w 18"/>
                  <a:gd name="T1" fmla="*/ 3 h 5"/>
                  <a:gd name="T2" fmla="*/ 5 w 18"/>
                  <a:gd name="T3" fmla="*/ 5 h 5"/>
                  <a:gd name="T4" fmla="*/ 2 w 18"/>
                  <a:gd name="T5" fmla="*/ 5 h 5"/>
                  <a:gd name="T6" fmla="*/ 7 w 18"/>
                  <a:gd name="T7" fmla="*/ 5 h 5"/>
                  <a:gd name="T8" fmla="*/ 4 w 18"/>
                  <a:gd name="T9" fmla="*/ 3 h 5"/>
                  <a:gd name="T10" fmla="*/ 13 w 18"/>
                  <a:gd name="T11" fmla="*/ 2 h 5"/>
                  <a:gd name="T12" fmla="*/ 11 w 18"/>
                  <a:gd name="T13" fmla="*/ 3 h 5"/>
                  <a:gd name="T14" fmla="*/ 10 w 18"/>
                  <a:gd name="T15" fmla="*/ 0 h 5"/>
                  <a:gd name="T16" fmla="*/ 8 w 18"/>
                  <a:gd name="T17" fmla="*/ 0 h 5"/>
                  <a:gd name="T18" fmla="*/ 6 w 18"/>
                  <a:gd name="T19" fmla="*/ 0 h 5"/>
                  <a:gd name="T20" fmla="*/ 1 w 18"/>
                  <a:gd name="T2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5">
                    <a:moveTo>
                      <a:pt x="1" y="3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3" y="5"/>
                      <a:pt x="6" y="5"/>
                      <a:pt x="7" y="5"/>
                    </a:cubicBezTo>
                    <a:cubicBezTo>
                      <a:pt x="13" y="5"/>
                      <a:pt x="5" y="4"/>
                      <a:pt x="4" y="3"/>
                    </a:cubicBezTo>
                    <a:cubicBezTo>
                      <a:pt x="7" y="1"/>
                      <a:pt x="7" y="3"/>
                      <a:pt x="13" y="2"/>
                    </a:cubicBezTo>
                    <a:cubicBezTo>
                      <a:pt x="13" y="3"/>
                      <a:pt x="11" y="3"/>
                      <a:pt x="11" y="3"/>
                    </a:cubicBezTo>
                    <a:cubicBezTo>
                      <a:pt x="18" y="2"/>
                      <a:pt x="12" y="1"/>
                      <a:pt x="10" y="0"/>
                    </a:cubicBezTo>
                    <a:cubicBezTo>
                      <a:pt x="9" y="0"/>
                      <a:pt x="7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7" name="Freeform 1129">
                <a:extLst>
                  <a:ext uri="{FF2B5EF4-FFF2-40B4-BE49-F238E27FC236}">
                    <a16:creationId xmlns:a16="http://schemas.microsoft.com/office/drawing/2014/main" id="{6BC95F24-A01F-8C4C-ABB5-82AD29DDE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3232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8" name="Freeform 1130">
                <a:extLst>
                  <a:ext uri="{FF2B5EF4-FFF2-40B4-BE49-F238E27FC236}">
                    <a16:creationId xmlns:a16="http://schemas.microsoft.com/office/drawing/2014/main" id="{EC77BB0C-4670-6045-A8C5-19E1F5E6E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5" y="322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9" name="Freeform 1131">
                <a:extLst>
                  <a:ext uri="{FF2B5EF4-FFF2-40B4-BE49-F238E27FC236}">
                    <a16:creationId xmlns:a16="http://schemas.microsoft.com/office/drawing/2014/main" id="{556F63F1-7EF0-0642-8C88-AC8C932FE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227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0" name="Freeform 1132">
                <a:extLst>
                  <a:ext uri="{FF2B5EF4-FFF2-40B4-BE49-F238E27FC236}">
                    <a16:creationId xmlns:a16="http://schemas.microsoft.com/office/drawing/2014/main" id="{667F0ACA-7AFD-BA44-83A8-E065A24B2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3193"/>
                <a:ext cx="16" cy="34"/>
              </a:xfrm>
              <a:custGeom>
                <a:avLst/>
                <a:gdLst>
                  <a:gd name="T0" fmla="*/ 16 w 19"/>
                  <a:gd name="T1" fmla="*/ 0 h 39"/>
                  <a:gd name="T2" fmla="*/ 13 w 19"/>
                  <a:gd name="T3" fmla="*/ 1 h 39"/>
                  <a:gd name="T4" fmla="*/ 8 w 19"/>
                  <a:gd name="T5" fmla="*/ 0 h 39"/>
                  <a:gd name="T6" fmla="*/ 1 w 19"/>
                  <a:gd name="T7" fmla="*/ 0 h 39"/>
                  <a:gd name="T8" fmla="*/ 4 w 19"/>
                  <a:gd name="T9" fmla="*/ 3 h 39"/>
                  <a:gd name="T10" fmla="*/ 1 w 19"/>
                  <a:gd name="T11" fmla="*/ 3 h 39"/>
                  <a:gd name="T12" fmla="*/ 3 w 19"/>
                  <a:gd name="T13" fmla="*/ 9 h 39"/>
                  <a:gd name="T14" fmla="*/ 5 w 19"/>
                  <a:gd name="T15" fmla="*/ 13 h 39"/>
                  <a:gd name="T16" fmla="*/ 3 w 19"/>
                  <a:gd name="T17" fmla="*/ 29 h 39"/>
                  <a:gd name="T18" fmla="*/ 10 w 19"/>
                  <a:gd name="T19" fmla="*/ 30 h 39"/>
                  <a:gd name="T20" fmla="*/ 6 w 19"/>
                  <a:gd name="T21" fmla="*/ 31 h 39"/>
                  <a:gd name="T22" fmla="*/ 6 w 19"/>
                  <a:gd name="T23" fmla="*/ 30 h 39"/>
                  <a:gd name="T24" fmla="*/ 4 w 19"/>
                  <a:gd name="T25" fmla="*/ 35 h 39"/>
                  <a:gd name="T26" fmla="*/ 12 w 19"/>
                  <a:gd name="T27" fmla="*/ 35 h 39"/>
                  <a:gd name="T28" fmla="*/ 4 w 19"/>
                  <a:gd name="T29" fmla="*/ 37 h 39"/>
                  <a:gd name="T30" fmla="*/ 9 w 19"/>
                  <a:gd name="T31" fmla="*/ 38 h 39"/>
                  <a:gd name="T32" fmla="*/ 14 w 19"/>
                  <a:gd name="T33" fmla="*/ 37 h 39"/>
                  <a:gd name="T34" fmla="*/ 17 w 19"/>
                  <a:gd name="T35" fmla="*/ 38 h 39"/>
                  <a:gd name="T36" fmla="*/ 8 w 19"/>
                  <a:gd name="T37" fmla="*/ 27 h 39"/>
                  <a:gd name="T38" fmla="*/ 12 w 19"/>
                  <a:gd name="T39" fmla="*/ 28 h 39"/>
                  <a:gd name="T40" fmla="*/ 15 w 19"/>
                  <a:gd name="T41" fmla="*/ 21 h 39"/>
                  <a:gd name="T42" fmla="*/ 9 w 19"/>
                  <a:gd name="T43" fmla="*/ 19 h 39"/>
                  <a:gd name="T44" fmla="*/ 11 w 19"/>
                  <a:gd name="T45" fmla="*/ 18 h 39"/>
                  <a:gd name="T46" fmla="*/ 8 w 19"/>
                  <a:gd name="T47" fmla="*/ 17 h 39"/>
                  <a:gd name="T48" fmla="*/ 12 w 19"/>
                  <a:gd name="T49" fmla="*/ 15 h 39"/>
                  <a:gd name="T50" fmla="*/ 5 w 19"/>
                  <a:gd name="T51" fmla="*/ 15 h 39"/>
                  <a:gd name="T52" fmla="*/ 16 w 19"/>
                  <a:gd name="T53" fmla="*/ 11 h 39"/>
                  <a:gd name="T54" fmla="*/ 11 w 19"/>
                  <a:gd name="T55" fmla="*/ 12 h 39"/>
                  <a:gd name="T56" fmla="*/ 8 w 19"/>
                  <a:gd name="T57" fmla="*/ 11 h 39"/>
                  <a:gd name="T58" fmla="*/ 15 w 19"/>
                  <a:gd name="T59" fmla="*/ 10 h 39"/>
                  <a:gd name="T60" fmla="*/ 10 w 19"/>
                  <a:gd name="T61" fmla="*/ 7 h 39"/>
                  <a:gd name="T62" fmla="*/ 7 w 19"/>
                  <a:gd name="T63" fmla="*/ 8 h 39"/>
                  <a:gd name="T64" fmla="*/ 9 w 19"/>
                  <a:gd name="T65" fmla="*/ 4 h 39"/>
                  <a:gd name="T66" fmla="*/ 15 w 19"/>
                  <a:gd name="T67" fmla="*/ 5 h 39"/>
                  <a:gd name="T68" fmla="*/ 18 w 19"/>
                  <a:gd name="T69" fmla="*/ 4 h 39"/>
                  <a:gd name="T70" fmla="*/ 10 w 19"/>
                  <a:gd name="T71" fmla="*/ 2 h 39"/>
                  <a:gd name="T72" fmla="*/ 16 w 19"/>
                  <a:gd name="T7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39">
                    <a:moveTo>
                      <a:pt x="16" y="0"/>
                    </a:moveTo>
                    <a:cubicBezTo>
                      <a:pt x="13" y="0"/>
                      <a:pt x="12" y="0"/>
                      <a:pt x="13" y="1"/>
                    </a:cubicBezTo>
                    <a:cubicBezTo>
                      <a:pt x="9" y="1"/>
                      <a:pt x="10" y="0"/>
                      <a:pt x="8" y="0"/>
                    </a:cubicBezTo>
                    <a:cubicBezTo>
                      <a:pt x="6" y="1"/>
                      <a:pt x="4" y="0"/>
                      <a:pt x="1" y="0"/>
                    </a:cubicBezTo>
                    <a:cubicBezTo>
                      <a:pt x="1" y="1"/>
                      <a:pt x="5" y="2"/>
                      <a:pt x="4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5"/>
                      <a:pt x="6" y="7"/>
                      <a:pt x="3" y="9"/>
                    </a:cubicBezTo>
                    <a:cubicBezTo>
                      <a:pt x="2" y="10"/>
                      <a:pt x="3" y="11"/>
                      <a:pt x="5" y="13"/>
                    </a:cubicBezTo>
                    <a:cubicBezTo>
                      <a:pt x="3" y="18"/>
                      <a:pt x="6" y="23"/>
                      <a:pt x="3" y="29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6" y="30"/>
                      <a:pt x="10" y="31"/>
                      <a:pt x="6" y="31"/>
                    </a:cubicBezTo>
                    <a:cubicBezTo>
                      <a:pt x="6" y="31"/>
                      <a:pt x="6" y="30"/>
                      <a:pt x="6" y="30"/>
                    </a:cubicBezTo>
                    <a:cubicBezTo>
                      <a:pt x="0" y="31"/>
                      <a:pt x="6" y="33"/>
                      <a:pt x="4" y="35"/>
                    </a:cubicBezTo>
                    <a:cubicBezTo>
                      <a:pt x="5" y="35"/>
                      <a:pt x="11" y="34"/>
                      <a:pt x="12" y="35"/>
                    </a:cubicBezTo>
                    <a:cubicBezTo>
                      <a:pt x="5" y="35"/>
                      <a:pt x="12" y="36"/>
                      <a:pt x="4" y="37"/>
                    </a:cubicBezTo>
                    <a:cubicBezTo>
                      <a:pt x="2" y="38"/>
                      <a:pt x="10" y="37"/>
                      <a:pt x="9" y="38"/>
                    </a:cubicBezTo>
                    <a:cubicBezTo>
                      <a:pt x="13" y="39"/>
                      <a:pt x="11" y="37"/>
                      <a:pt x="14" y="37"/>
                    </a:cubicBezTo>
                    <a:cubicBezTo>
                      <a:pt x="17" y="37"/>
                      <a:pt x="13" y="38"/>
                      <a:pt x="17" y="38"/>
                    </a:cubicBezTo>
                    <a:cubicBezTo>
                      <a:pt x="19" y="36"/>
                      <a:pt x="10" y="31"/>
                      <a:pt x="8" y="27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9" y="26"/>
                      <a:pt x="9" y="23"/>
                      <a:pt x="15" y="21"/>
                    </a:cubicBezTo>
                    <a:cubicBezTo>
                      <a:pt x="12" y="22"/>
                      <a:pt x="17" y="19"/>
                      <a:pt x="9" y="19"/>
                    </a:cubicBezTo>
                    <a:cubicBezTo>
                      <a:pt x="11" y="18"/>
                      <a:pt x="10" y="18"/>
                      <a:pt x="11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9" y="16"/>
                      <a:pt x="13" y="17"/>
                      <a:pt x="12" y="15"/>
                    </a:cubicBezTo>
                    <a:cubicBezTo>
                      <a:pt x="9" y="16"/>
                      <a:pt x="8" y="15"/>
                      <a:pt x="5" y="15"/>
                    </a:cubicBezTo>
                    <a:cubicBezTo>
                      <a:pt x="9" y="14"/>
                      <a:pt x="12" y="12"/>
                      <a:pt x="16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3" y="11"/>
                      <a:pt x="9" y="11"/>
                      <a:pt x="8" y="11"/>
                    </a:cubicBezTo>
                    <a:cubicBezTo>
                      <a:pt x="8" y="10"/>
                      <a:pt x="13" y="10"/>
                      <a:pt x="15" y="10"/>
                    </a:cubicBezTo>
                    <a:cubicBezTo>
                      <a:pt x="16" y="9"/>
                      <a:pt x="7" y="8"/>
                      <a:pt x="10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6"/>
                      <a:pt x="10" y="5"/>
                      <a:pt x="9" y="4"/>
                    </a:cubicBezTo>
                    <a:cubicBezTo>
                      <a:pt x="14" y="3"/>
                      <a:pt x="13" y="5"/>
                      <a:pt x="15" y="5"/>
                    </a:cubicBezTo>
                    <a:cubicBezTo>
                      <a:pt x="16" y="5"/>
                      <a:pt x="17" y="4"/>
                      <a:pt x="18" y="4"/>
                    </a:cubicBezTo>
                    <a:cubicBezTo>
                      <a:pt x="16" y="4"/>
                      <a:pt x="12" y="2"/>
                      <a:pt x="10" y="2"/>
                    </a:cubicBezTo>
                    <a:cubicBezTo>
                      <a:pt x="16" y="2"/>
                      <a:pt x="15" y="0"/>
                      <a:pt x="16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1" name="Rectangle 1133">
                <a:extLst>
                  <a:ext uri="{FF2B5EF4-FFF2-40B4-BE49-F238E27FC236}">
                    <a16:creationId xmlns:a16="http://schemas.microsoft.com/office/drawing/2014/main" id="{B6242EAF-B923-0544-84D0-ED5C80023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9" y="3197"/>
                <a:ext cx="2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2" name="Freeform 1134">
                <a:extLst>
                  <a:ext uri="{FF2B5EF4-FFF2-40B4-BE49-F238E27FC236}">
                    <a16:creationId xmlns:a16="http://schemas.microsoft.com/office/drawing/2014/main" id="{655E0B13-6091-584B-B66B-4A369B3B9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31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3" name="Freeform 1135">
                <a:extLst>
                  <a:ext uri="{FF2B5EF4-FFF2-40B4-BE49-F238E27FC236}">
                    <a16:creationId xmlns:a16="http://schemas.microsoft.com/office/drawing/2014/main" id="{E20E751E-A36B-114F-BA93-EC8B82DEF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3200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4" name="Freeform 1136">
                <a:extLst>
                  <a:ext uri="{FF2B5EF4-FFF2-40B4-BE49-F238E27FC236}">
                    <a16:creationId xmlns:a16="http://schemas.microsoft.com/office/drawing/2014/main" id="{18EF06C6-CE32-7E4E-B3CB-D00C29884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3202"/>
                <a:ext cx="3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5" name="Freeform 1137">
                <a:extLst>
                  <a:ext uri="{FF2B5EF4-FFF2-40B4-BE49-F238E27FC236}">
                    <a16:creationId xmlns:a16="http://schemas.microsoft.com/office/drawing/2014/main" id="{5857C1C4-398D-4543-A55F-704A93B67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3209"/>
                <a:ext cx="3" cy="1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6" name="Freeform 1138">
                <a:extLst>
                  <a:ext uri="{FF2B5EF4-FFF2-40B4-BE49-F238E27FC236}">
                    <a16:creationId xmlns:a16="http://schemas.microsoft.com/office/drawing/2014/main" id="{9C52B4F0-F40A-784F-94D0-755F2448D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319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7" name="Freeform 1139">
                <a:extLst>
                  <a:ext uri="{FF2B5EF4-FFF2-40B4-BE49-F238E27FC236}">
                    <a16:creationId xmlns:a16="http://schemas.microsoft.com/office/drawing/2014/main" id="{278937BA-C41B-9245-BD77-FDFF675BB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3173"/>
                <a:ext cx="21" cy="19"/>
              </a:xfrm>
              <a:custGeom>
                <a:avLst/>
                <a:gdLst>
                  <a:gd name="T0" fmla="*/ 5 w 24"/>
                  <a:gd name="T1" fmla="*/ 2 h 22"/>
                  <a:gd name="T2" fmla="*/ 2 w 24"/>
                  <a:gd name="T3" fmla="*/ 6 h 22"/>
                  <a:gd name="T4" fmla="*/ 12 w 24"/>
                  <a:gd name="T5" fmla="*/ 8 h 22"/>
                  <a:gd name="T6" fmla="*/ 3 w 24"/>
                  <a:gd name="T7" fmla="*/ 8 h 22"/>
                  <a:gd name="T8" fmla="*/ 10 w 24"/>
                  <a:gd name="T9" fmla="*/ 15 h 22"/>
                  <a:gd name="T10" fmla="*/ 6 w 24"/>
                  <a:gd name="T11" fmla="*/ 15 h 22"/>
                  <a:gd name="T12" fmla="*/ 16 w 24"/>
                  <a:gd name="T13" fmla="*/ 18 h 22"/>
                  <a:gd name="T14" fmla="*/ 5 w 24"/>
                  <a:gd name="T15" fmla="*/ 18 h 22"/>
                  <a:gd name="T16" fmla="*/ 4 w 24"/>
                  <a:gd name="T17" fmla="*/ 18 h 22"/>
                  <a:gd name="T18" fmla="*/ 8 w 24"/>
                  <a:gd name="T19" fmla="*/ 21 h 22"/>
                  <a:gd name="T20" fmla="*/ 14 w 24"/>
                  <a:gd name="T21" fmla="*/ 22 h 22"/>
                  <a:gd name="T22" fmla="*/ 19 w 24"/>
                  <a:gd name="T23" fmla="*/ 21 h 22"/>
                  <a:gd name="T24" fmla="*/ 15 w 24"/>
                  <a:gd name="T25" fmla="*/ 19 h 22"/>
                  <a:gd name="T26" fmla="*/ 19 w 24"/>
                  <a:gd name="T27" fmla="*/ 19 h 22"/>
                  <a:gd name="T28" fmla="*/ 17 w 24"/>
                  <a:gd name="T29" fmla="*/ 18 h 22"/>
                  <a:gd name="T30" fmla="*/ 20 w 24"/>
                  <a:gd name="T31" fmla="*/ 17 h 22"/>
                  <a:gd name="T32" fmla="*/ 17 w 24"/>
                  <a:gd name="T33" fmla="*/ 16 h 22"/>
                  <a:gd name="T34" fmla="*/ 18 w 24"/>
                  <a:gd name="T35" fmla="*/ 16 h 22"/>
                  <a:gd name="T36" fmla="*/ 13 w 24"/>
                  <a:gd name="T37" fmla="*/ 15 h 22"/>
                  <a:gd name="T38" fmla="*/ 18 w 24"/>
                  <a:gd name="T39" fmla="*/ 14 h 22"/>
                  <a:gd name="T40" fmla="*/ 15 w 24"/>
                  <a:gd name="T41" fmla="*/ 14 h 22"/>
                  <a:gd name="T42" fmla="*/ 20 w 24"/>
                  <a:gd name="T43" fmla="*/ 9 h 22"/>
                  <a:gd name="T44" fmla="*/ 17 w 24"/>
                  <a:gd name="T45" fmla="*/ 9 h 22"/>
                  <a:gd name="T46" fmla="*/ 20 w 24"/>
                  <a:gd name="T47" fmla="*/ 11 h 22"/>
                  <a:gd name="T48" fmla="*/ 10 w 24"/>
                  <a:gd name="T49" fmla="*/ 11 h 22"/>
                  <a:gd name="T50" fmla="*/ 18 w 24"/>
                  <a:gd name="T51" fmla="*/ 8 h 22"/>
                  <a:gd name="T52" fmla="*/ 16 w 24"/>
                  <a:gd name="T53" fmla="*/ 5 h 22"/>
                  <a:gd name="T54" fmla="*/ 18 w 24"/>
                  <a:gd name="T55" fmla="*/ 5 h 22"/>
                  <a:gd name="T56" fmla="*/ 14 w 24"/>
                  <a:gd name="T57" fmla="*/ 3 h 22"/>
                  <a:gd name="T58" fmla="*/ 13 w 24"/>
                  <a:gd name="T59" fmla="*/ 3 h 22"/>
                  <a:gd name="T60" fmla="*/ 10 w 24"/>
                  <a:gd name="T61" fmla="*/ 2 h 22"/>
                  <a:gd name="T62" fmla="*/ 12 w 24"/>
                  <a:gd name="T63" fmla="*/ 2 h 22"/>
                  <a:gd name="T64" fmla="*/ 6 w 24"/>
                  <a:gd name="T65" fmla="*/ 0 h 22"/>
                  <a:gd name="T66" fmla="*/ 10 w 24"/>
                  <a:gd name="T67" fmla="*/ 3 h 22"/>
                  <a:gd name="T68" fmla="*/ 5 w 24"/>
                  <a:gd name="T6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22">
                    <a:moveTo>
                      <a:pt x="5" y="2"/>
                    </a:moveTo>
                    <a:cubicBezTo>
                      <a:pt x="0" y="3"/>
                      <a:pt x="3" y="4"/>
                      <a:pt x="2" y="6"/>
                    </a:cubicBezTo>
                    <a:cubicBezTo>
                      <a:pt x="5" y="8"/>
                      <a:pt x="12" y="6"/>
                      <a:pt x="1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10"/>
                      <a:pt x="2" y="13"/>
                      <a:pt x="10" y="15"/>
                    </a:cubicBezTo>
                    <a:cubicBezTo>
                      <a:pt x="9" y="15"/>
                      <a:pt x="8" y="16"/>
                      <a:pt x="6" y="15"/>
                    </a:cubicBezTo>
                    <a:cubicBezTo>
                      <a:pt x="7" y="16"/>
                      <a:pt x="19" y="16"/>
                      <a:pt x="16" y="18"/>
                    </a:cubicBezTo>
                    <a:cubicBezTo>
                      <a:pt x="11" y="16"/>
                      <a:pt x="11" y="18"/>
                      <a:pt x="5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9"/>
                      <a:pt x="8" y="20"/>
                      <a:pt x="8" y="21"/>
                    </a:cubicBezTo>
                    <a:cubicBezTo>
                      <a:pt x="10" y="21"/>
                      <a:pt x="14" y="21"/>
                      <a:pt x="14" y="22"/>
                    </a:cubicBezTo>
                    <a:cubicBezTo>
                      <a:pt x="14" y="21"/>
                      <a:pt x="17" y="21"/>
                      <a:pt x="19" y="21"/>
                    </a:cubicBezTo>
                    <a:cubicBezTo>
                      <a:pt x="17" y="20"/>
                      <a:pt x="18" y="20"/>
                      <a:pt x="15" y="19"/>
                    </a:cubicBezTo>
                    <a:cubicBezTo>
                      <a:pt x="18" y="18"/>
                      <a:pt x="16" y="19"/>
                      <a:pt x="19" y="19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7"/>
                      <a:pt x="20" y="19"/>
                      <a:pt x="20" y="17"/>
                    </a:cubicBezTo>
                    <a:cubicBezTo>
                      <a:pt x="18" y="17"/>
                      <a:pt x="17" y="17"/>
                      <a:pt x="17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5"/>
                      <a:pt x="18" y="14"/>
                      <a:pt x="13" y="15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6" y="12"/>
                      <a:pt x="24" y="12"/>
                      <a:pt x="20" y="9"/>
                    </a:cubicBezTo>
                    <a:cubicBezTo>
                      <a:pt x="19" y="10"/>
                      <a:pt x="17" y="10"/>
                      <a:pt x="17" y="9"/>
                    </a:cubicBezTo>
                    <a:cubicBezTo>
                      <a:pt x="14" y="10"/>
                      <a:pt x="19" y="10"/>
                      <a:pt x="20" y="11"/>
                    </a:cubicBezTo>
                    <a:cubicBezTo>
                      <a:pt x="16" y="11"/>
                      <a:pt x="12" y="10"/>
                      <a:pt x="10" y="11"/>
                    </a:cubicBezTo>
                    <a:cubicBezTo>
                      <a:pt x="14" y="10"/>
                      <a:pt x="9" y="9"/>
                      <a:pt x="18" y="8"/>
                    </a:cubicBezTo>
                    <a:cubicBezTo>
                      <a:pt x="19" y="7"/>
                      <a:pt x="14" y="6"/>
                      <a:pt x="16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2" y="5"/>
                      <a:pt x="20" y="4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1" y="3"/>
                      <a:pt x="11" y="3"/>
                      <a:pt x="10" y="2"/>
                    </a:cubicBezTo>
                    <a:cubicBezTo>
                      <a:pt x="11" y="3"/>
                      <a:pt x="11" y="3"/>
                      <a:pt x="12" y="2"/>
                    </a:cubicBezTo>
                    <a:cubicBezTo>
                      <a:pt x="8" y="2"/>
                      <a:pt x="7" y="1"/>
                      <a:pt x="6" y="0"/>
                    </a:cubicBezTo>
                    <a:cubicBezTo>
                      <a:pt x="6" y="1"/>
                      <a:pt x="9" y="2"/>
                      <a:pt x="10" y="3"/>
                    </a:cubicBezTo>
                    <a:cubicBezTo>
                      <a:pt x="8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8" name="Freeform 1140">
                <a:extLst>
                  <a:ext uri="{FF2B5EF4-FFF2-40B4-BE49-F238E27FC236}">
                    <a16:creationId xmlns:a16="http://schemas.microsoft.com/office/drawing/2014/main" id="{B080BD4B-EAE6-B643-A871-289A18EAA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5" y="318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9" name="Freeform 1141">
                <a:extLst>
                  <a:ext uri="{FF2B5EF4-FFF2-40B4-BE49-F238E27FC236}">
                    <a16:creationId xmlns:a16="http://schemas.microsoft.com/office/drawing/2014/main" id="{F90DCEA6-426A-4D4E-AAAD-1CFA50469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3159"/>
                <a:ext cx="24" cy="14"/>
              </a:xfrm>
              <a:custGeom>
                <a:avLst/>
                <a:gdLst>
                  <a:gd name="T0" fmla="*/ 14 w 28"/>
                  <a:gd name="T1" fmla="*/ 12 h 17"/>
                  <a:gd name="T2" fmla="*/ 19 w 28"/>
                  <a:gd name="T3" fmla="*/ 12 h 17"/>
                  <a:gd name="T4" fmla="*/ 9 w 28"/>
                  <a:gd name="T5" fmla="*/ 12 h 17"/>
                  <a:gd name="T6" fmla="*/ 7 w 28"/>
                  <a:gd name="T7" fmla="*/ 10 h 17"/>
                  <a:gd name="T8" fmla="*/ 16 w 28"/>
                  <a:gd name="T9" fmla="*/ 10 h 17"/>
                  <a:gd name="T10" fmla="*/ 18 w 28"/>
                  <a:gd name="T11" fmla="*/ 8 h 17"/>
                  <a:gd name="T12" fmla="*/ 12 w 28"/>
                  <a:gd name="T13" fmla="*/ 8 h 17"/>
                  <a:gd name="T14" fmla="*/ 9 w 28"/>
                  <a:gd name="T15" fmla="*/ 6 h 17"/>
                  <a:gd name="T16" fmla="*/ 11 w 28"/>
                  <a:gd name="T17" fmla="*/ 7 h 17"/>
                  <a:gd name="T18" fmla="*/ 17 w 28"/>
                  <a:gd name="T19" fmla="*/ 6 h 17"/>
                  <a:gd name="T20" fmla="*/ 2 w 28"/>
                  <a:gd name="T21" fmla="*/ 2 h 17"/>
                  <a:gd name="T22" fmla="*/ 2 w 28"/>
                  <a:gd name="T23" fmla="*/ 3 h 17"/>
                  <a:gd name="T24" fmla="*/ 9 w 28"/>
                  <a:gd name="T25" fmla="*/ 3 h 17"/>
                  <a:gd name="T26" fmla="*/ 7 w 28"/>
                  <a:gd name="T27" fmla="*/ 4 h 17"/>
                  <a:gd name="T28" fmla="*/ 4 w 28"/>
                  <a:gd name="T29" fmla="*/ 3 h 17"/>
                  <a:gd name="T30" fmla="*/ 4 w 28"/>
                  <a:gd name="T31" fmla="*/ 15 h 17"/>
                  <a:gd name="T32" fmla="*/ 4 w 28"/>
                  <a:gd name="T33" fmla="*/ 13 h 17"/>
                  <a:gd name="T34" fmla="*/ 8 w 28"/>
                  <a:gd name="T35" fmla="*/ 14 h 17"/>
                  <a:gd name="T36" fmla="*/ 15 w 28"/>
                  <a:gd name="T37" fmla="*/ 14 h 17"/>
                  <a:gd name="T38" fmla="*/ 13 w 28"/>
                  <a:gd name="T39" fmla="*/ 15 h 17"/>
                  <a:gd name="T40" fmla="*/ 20 w 28"/>
                  <a:gd name="T41" fmla="*/ 15 h 17"/>
                  <a:gd name="T42" fmla="*/ 23 w 28"/>
                  <a:gd name="T43" fmla="*/ 17 h 17"/>
                  <a:gd name="T44" fmla="*/ 23 w 28"/>
                  <a:gd name="T45" fmla="*/ 13 h 17"/>
                  <a:gd name="T46" fmla="*/ 14 w 28"/>
                  <a:gd name="T47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17">
                    <a:moveTo>
                      <a:pt x="14" y="12"/>
                    </a:moveTo>
                    <a:cubicBezTo>
                      <a:pt x="15" y="11"/>
                      <a:pt x="18" y="13"/>
                      <a:pt x="19" y="12"/>
                    </a:cubicBezTo>
                    <a:cubicBezTo>
                      <a:pt x="17" y="11"/>
                      <a:pt x="14" y="13"/>
                      <a:pt x="9" y="12"/>
                    </a:cubicBezTo>
                    <a:cubicBezTo>
                      <a:pt x="12" y="11"/>
                      <a:pt x="7" y="10"/>
                      <a:pt x="7" y="10"/>
                    </a:cubicBezTo>
                    <a:cubicBezTo>
                      <a:pt x="10" y="10"/>
                      <a:pt x="15" y="10"/>
                      <a:pt x="16" y="10"/>
                    </a:cubicBezTo>
                    <a:cubicBezTo>
                      <a:pt x="15" y="10"/>
                      <a:pt x="18" y="9"/>
                      <a:pt x="18" y="8"/>
                    </a:cubicBezTo>
                    <a:cubicBezTo>
                      <a:pt x="14" y="10"/>
                      <a:pt x="16" y="7"/>
                      <a:pt x="12" y="8"/>
                    </a:cubicBezTo>
                    <a:cubicBezTo>
                      <a:pt x="9" y="8"/>
                      <a:pt x="6" y="7"/>
                      <a:pt x="9" y="6"/>
                    </a:cubicBezTo>
                    <a:cubicBezTo>
                      <a:pt x="11" y="6"/>
                      <a:pt x="11" y="7"/>
                      <a:pt x="11" y="7"/>
                    </a:cubicBezTo>
                    <a:cubicBezTo>
                      <a:pt x="15" y="8"/>
                      <a:pt x="13" y="6"/>
                      <a:pt x="17" y="6"/>
                    </a:cubicBezTo>
                    <a:cubicBezTo>
                      <a:pt x="11" y="5"/>
                      <a:pt x="11" y="0"/>
                      <a:pt x="2" y="2"/>
                    </a:cubicBezTo>
                    <a:cubicBezTo>
                      <a:pt x="0" y="2"/>
                      <a:pt x="2" y="2"/>
                      <a:pt x="2" y="3"/>
                    </a:cubicBezTo>
                    <a:cubicBezTo>
                      <a:pt x="4" y="1"/>
                      <a:pt x="8" y="3"/>
                      <a:pt x="9" y="3"/>
                    </a:cubicBezTo>
                    <a:cubicBezTo>
                      <a:pt x="8" y="4"/>
                      <a:pt x="11" y="5"/>
                      <a:pt x="7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7"/>
                      <a:pt x="3" y="11"/>
                      <a:pt x="4" y="15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7" y="13"/>
                      <a:pt x="7" y="14"/>
                      <a:pt x="8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5"/>
                      <a:pt x="13" y="15"/>
                    </a:cubicBezTo>
                    <a:cubicBezTo>
                      <a:pt x="16" y="15"/>
                      <a:pt x="18" y="15"/>
                      <a:pt x="20" y="15"/>
                    </a:cubicBezTo>
                    <a:cubicBezTo>
                      <a:pt x="21" y="16"/>
                      <a:pt x="18" y="16"/>
                      <a:pt x="23" y="17"/>
                    </a:cubicBezTo>
                    <a:cubicBezTo>
                      <a:pt x="28" y="15"/>
                      <a:pt x="18" y="15"/>
                      <a:pt x="23" y="13"/>
                    </a:cubicBez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0" name="Freeform 1142">
                <a:extLst>
                  <a:ext uri="{FF2B5EF4-FFF2-40B4-BE49-F238E27FC236}">
                    <a16:creationId xmlns:a16="http://schemas.microsoft.com/office/drawing/2014/main" id="{E5A0E742-5E5B-A34D-8A5A-A076D59F9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3172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1" name="Freeform 1143">
                <a:extLst>
                  <a:ext uri="{FF2B5EF4-FFF2-40B4-BE49-F238E27FC236}">
                    <a16:creationId xmlns:a16="http://schemas.microsoft.com/office/drawing/2014/main" id="{BA7D7B05-9A62-7245-A287-5454201C7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3172"/>
                <a:ext cx="5" cy="0"/>
              </a:xfrm>
              <a:custGeom>
                <a:avLst/>
                <a:gdLst>
                  <a:gd name="T0" fmla="*/ 0 w 5"/>
                  <a:gd name="T1" fmla="*/ 1 h 1"/>
                  <a:gd name="T2" fmla="*/ 4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2" name="Freeform 1144">
                <a:extLst>
                  <a:ext uri="{FF2B5EF4-FFF2-40B4-BE49-F238E27FC236}">
                    <a16:creationId xmlns:a16="http://schemas.microsoft.com/office/drawing/2014/main" id="{E65F9909-E127-3040-AD66-A1523C01B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1" y="3162"/>
                <a:ext cx="2" cy="1"/>
              </a:xfrm>
              <a:custGeom>
                <a:avLst/>
                <a:gdLst>
                  <a:gd name="T0" fmla="*/ 3 w 3"/>
                  <a:gd name="T1" fmla="*/ 1 h 1"/>
                  <a:gd name="T2" fmla="*/ 1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3" name="Freeform 1145">
                <a:extLst>
                  <a:ext uri="{FF2B5EF4-FFF2-40B4-BE49-F238E27FC236}">
                    <a16:creationId xmlns:a16="http://schemas.microsoft.com/office/drawing/2014/main" id="{1667576D-714C-CB44-83FD-BB82AADDE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3156"/>
                <a:ext cx="12" cy="4"/>
              </a:xfrm>
              <a:custGeom>
                <a:avLst/>
                <a:gdLst>
                  <a:gd name="T0" fmla="*/ 0 w 14"/>
                  <a:gd name="T1" fmla="*/ 0 h 5"/>
                  <a:gd name="T2" fmla="*/ 1 w 14"/>
                  <a:gd name="T3" fmla="*/ 4 h 5"/>
                  <a:gd name="T4" fmla="*/ 13 w 14"/>
                  <a:gd name="T5" fmla="*/ 4 h 5"/>
                  <a:gd name="T6" fmla="*/ 5 w 14"/>
                  <a:gd name="T7" fmla="*/ 2 h 5"/>
                  <a:gd name="T8" fmla="*/ 5 w 14"/>
                  <a:gd name="T9" fmla="*/ 0 h 5"/>
                  <a:gd name="T10" fmla="*/ 0 w 1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5">
                    <a:moveTo>
                      <a:pt x="0" y="0"/>
                    </a:moveTo>
                    <a:cubicBezTo>
                      <a:pt x="1" y="1"/>
                      <a:pt x="4" y="2"/>
                      <a:pt x="1" y="4"/>
                    </a:cubicBezTo>
                    <a:cubicBezTo>
                      <a:pt x="5" y="5"/>
                      <a:pt x="9" y="3"/>
                      <a:pt x="13" y="4"/>
                    </a:cubicBezTo>
                    <a:cubicBezTo>
                      <a:pt x="14" y="3"/>
                      <a:pt x="6" y="3"/>
                      <a:pt x="5" y="2"/>
                    </a:cubicBezTo>
                    <a:cubicBezTo>
                      <a:pt x="9" y="2"/>
                      <a:pt x="4" y="1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4" name="Freeform 1146">
                <a:extLst>
                  <a:ext uri="{FF2B5EF4-FFF2-40B4-BE49-F238E27FC236}">
                    <a16:creationId xmlns:a16="http://schemas.microsoft.com/office/drawing/2014/main" id="{E1D1B07F-1668-A94B-B81A-9F5A848D7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3122"/>
                <a:ext cx="19" cy="35"/>
              </a:xfrm>
              <a:custGeom>
                <a:avLst/>
                <a:gdLst>
                  <a:gd name="T0" fmla="*/ 13 w 22"/>
                  <a:gd name="T1" fmla="*/ 33 h 40"/>
                  <a:gd name="T2" fmla="*/ 12 w 22"/>
                  <a:gd name="T3" fmla="*/ 31 h 40"/>
                  <a:gd name="T4" fmla="*/ 14 w 22"/>
                  <a:gd name="T5" fmla="*/ 32 h 40"/>
                  <a:gd name="T6" fmla="*/ 17 w 22"/>
                  <a:gd name="T7" fmla="*/ 30 h 40"/>
                  <a:gd name="T8" fmla="*/ 14 w 22"/>
                  <a:gd name="T9" fmla="*/ 30 h 40"/>
                  <a:gd name="T10" fmla="*/ 13 w 22"/>
                  <a:gd name="T11" fmla="*/ 27 h 40"/>
                  <a:gd name="T12" fmla="*/ 8 w 22"/>
                  <a:gd name="T13" fmla="*/ 26 h 40"/>
                  <a:gd name="T14" fmla="*/ 16 w 22"/>
                  <a:gd name="T15" fmla="*/ 24 h 40"/>
                  <a:gd name="T16" fmla="*/ 5 w 22"/>
                  <a:gd name="T17" fmla="*/ 24 h 40"/>
                  <a:gd name="T18" fmla="*/ 9 w 22"/>
                  <a:gd name="T19" fmla="*/ 20 h 40"/>
                  <a:gd name="T20" fmla="*/ 10 w 22"/>
                  <a:gd name="T21" fmla="*/ 21 h 40"/>
                  <a:gd name="T22" fmla="*/ 10 w 22"/>
                  <a:gd name="T23" fmla="*/ 19 h 40"/>
                  <a:gd name="T24" fmla="*/ 15 w 22"/>
                  <a:gd name="T25" fmla="*/ 19 h 40"/>
                  <a:gd name="T26" fmla="*/ 14 w 22"/>
                  <a:gd name="T27" fmla="*/ 15 h 40"/>
                  <a:gd name="T28" fmla="*/ 17 w 22"/>
                  <a:gd name="T29" fmla="*/ 16 h 40"/>
                  <a:gd name="T30" fmla="*/ 13 w 22"/>
                  <a:gd name="T31" fmla="*/ 9 h 40"/>
                  <a:gd name="T32" fmla="*/ 16 w 22"/>
                  <a:gd name="T33" fmla="*/ 8 h 40"/>
                  <a:gd name="T34" fmla="*/ 7 w 22"/>
                  <a:gd name="T35" fmla="*/ 9 h 40"/>
                  <a:gd name="T36" fmla="*/ 7 w 22"/>
                  <a:gd name="T37" fmla="*/ 6 h 40"/>
                  <a:gd name="T38" fmla="*/ 14 w 22"/>
                  <a:gd name="T39" fmla="*/ 7 h 40"/>
                  <a:gd name="T40" fmla="*/ 11 w 22"/>
                  <a:gd name="T41" fmla="*/ 6 h 40"/>
                  <a:gd name="T42" fmla="*/ 17 w 22"/>
                  <a:gd name="T43" fmla="*/ 4 h 40"/>
                  <a:gd name="T44" fmla="*/ 8 w 22"/>
                  <a:gd name="T45" fmla="*/ 2 h 40"/>
                  <a:gd name="T46" fmla="*/ 10 w 22"/>
                  <a:gd name="T47" fmla="*/ 0 h 40"/>
                  <a:gd name="T48" fmla="*/ 0 w 22"/>
                  <a:gd name="T49" fmla="*/ 1 h 40"/>
                  <a:gd name="T50" fmla="*/ 2 w 22"/>
                  <a:gd name="T51" fmla="*/ 10 h 40"/>
                  <a:gd name="T52" fmla="*/ 7 w 22"/>
                  <a:gd name="T53" fmla="*/ 13 h 40"/>
                  <a:gd name="T54" fmla="*/ 1 w 22"/>
                  <a:gd name="T55" fmla="*/ 13 h 40"/>
                  <a:gd name="T56" fmla="*/ 7 w 22"/>
                  <a:gd name="T57" fmla="*/ 13 h 40"/>
                  <a:gd name="T58" fmla="*/ 2 w 22"/>
                  <a:gd name="T59" fmla="*/ 15 h 40"/>
                  <a:gd name="T60" fmla="*/ 7 w 22"/>
                  <a:gd name="T61" fmla="*/ 15 h 40"/>
                  <a:gd name="T62" fmla="*/ 0 w 22"/>
                  <a:gd name="T63" fmla="*/ 16 h 40"/>
                  <a:gd name="T64" fmla="*/ 3 w 22"/>
                  <a:gd name="T65" fmla="*/ 31 h 40"/>
                  <a:gd name="T66" fmla="*/ 7 w 22"/>
                  <a:gd name="T67" fmla="*/ 30 h 40"/>
                  <a:gd name="T68" fmla="*/ 8 w 22"/>
                  <a:gd name="T69" fmla="*/ 36 h 40"/>
                  <a:gd name="T70" fmla="*/ 11 w 22"/>
                  <a:gd name="T71" fmla="*/ 36 h 40"/>
                  <a:gd name="T72" fmla="*/ 2 w 22"/>
                  <a:gd name="T73" fmla="*/ 36 h 40"/>
                  <a:gd name="T74" fmla="*/ 3 w 22"/>
                  <a:gd name="T75" fmla="*/ 38 h 40"/>
                  <a:gd name="T76" fmla="*/ 5 w 22"/>
                  <a:gd name="T77" fmla="*/ 37 h 40"/>
                  <a:gd name="T78" fmla="*/ 3 w 22"/>
                  <a:gd name="T79" fmla="*/ 39 h 40"/>
                  <a:gd name="T80" fmla="*/ 14 w 22"/>
                  <a:gd name="T81" fmla="*/ 37 h 40"/>
                  <a:gd name="T82" fmla="*/ 19 w 22"/>
                  <a:gd name="T83" fmla="*/ 33 h 40"/>
                  <a:gd name="T84" fmla="*/ 13 w 22"/>
                  <a:gd name="T85" fmla="*/ 3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40">
                    <a:moveTo>
                      <a:pt x="13" y="33"/>
                    </a:moveTo>
                    <a:cubicBezTo>
                      <a:pt x="13" y="32"/>
                      <a:pt x="10" y="32"/>
                      <a:pt x="12" y="31"/>
                    </a:cubicBezTo>
                    <a:cubicBezTo>
                      <a:pt x="14" y="31"/>
                      <a:pt x="15" y="32"/>
                      <a:pt x="14" y="32"/>
                    </a:cubicBezTo>
                    <a:cubicBezTo>
                      <a:pt x="19" y="32"/>
                      <a:pt x="13" y="31"/>
                      <a:pt x="17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28"/>
                      <a:pt x="10" y="29"/>
                      <a:pt x="13" y="27"/>
                    </a:cubicBezTo>
                    <a:cubicBezTo>
                      <a:pt x="11" y="26"/>
                      <a:pt x="11" y="26"/>
                      <a:pt x="8" y="26"/>
                    </a:cubicBezTo>
                    <a:cubicBezTo>
                      <a:pt x="12" y="25"/>
                      <a:pt x="12" y="25"/>
                      <a:pt x="16" y="24"/>
                    </a:cubicBezTo>
                    <a:cubicBezTo>
                      <a:pt x="14" y="24"/>
                      <a:pt x="9" y="24"/>
                      <a:pt x="5" y="24"/>
                    </a:cubicBezTo>
                    <a:cubicBezTo>
                      <a:pt x="11" y="22"/>
                      <a:pt x="4" y="22"/>
                      <a:pt x="9" y="20"/>
                    </a:cubicBezTo>
                    <a:cubicBezTo>
                      <a:pt x="9" y="20"/>
                      <a:pt x="10" y="20"/>
                      <a:pt x="10" y="21"/>
                    </a:cubicBezTo>
                    <a:cubicBezTo>
                      <a:pt x="16" y="21"/>
                      <a:pt x="8" y="20"/>
                      <a:pt x="10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4" y="18"/>
                      <a:pt x="11" y="17"/>
                      <a:pt x="14" y="15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3" y="14"/>
                      <a:pt x="15" y="11"/>
                      <a:pt x="13" y="9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2" y="6"/>
                      <a:pt x="14" y="11"/>
                      <a:pt x="7" y="9"/>
                    </a:cubicBezTo>
                    <a:cubicBezTo>
                      <a:pt x="16" y="9"/>
                      <a:pt x="3" y="8"/>
                      <a:pt x="7" y="6"/>
                    </a:cubicBezTo>
                    <a:cubicBezTo>
                      <a:pt x="11" y="6"/>
                      <a:pt x="9" y="8"/>
                      <a:pt x="14" y="7"/>
                    </a:cubicBezTo>
                    <a:cubicBezTo>
                      <a:pt x="9" y="7"/>
                      <a:pt x="12" y="6"/>
                      <a:pt x="11" y="6"/>
                    </a:cubicBezTo>
                    <a:cubicBezTo>
                      <a:pt x="15" y="6"/>
                      <a:pt x="11" y="4"/>
                      <a:pt x="17" y="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1" y="1"/>
                      <a:pt x="10" y="1"/>
                      <a:pt x="10" y="0"/>
                    </a:cubicBezTo>
                    <a:cubicBezTo>
                      <a:pt x="9" y="2"/>
                      <a:pt x="3" y="0"/>
                      <a:pt x="0" y="1"/>
                    </a:cubicBezTo>
                    <a:cubicBezTo>
                      <a:pt x="3" y="4"/>
                      <a:pt x="4" y="8"/>
                      <a:pt x="2" y="10"/>
                    </a:cubicBezTo>
                    <a:cubicBezTo>
                      <a:pt x="8" y="11"/>
                      <a:pt x="2" y="12"/>
                      <a:pt x="7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" y="15"/>
                      <a:pt x="5" y="13"/>
                      <a:pt x="7" y="13"/>
                    </a:cubicBezTo>
                    <a:cubicBezTo>
                      <a:pt x="8" y="14"/>
                      <a:pt x="4" y="15"/>
                      <a:pt x="2" y="15"/>
                    </a:cubicBezTo>
                    <a:cubicBezTo>
                      <a:pt x="1" y="16"/>
                      <a:pt x="3" y="15"/>
                      <a:pt x="7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" y="20"/>
                      <a:pt x="7" y="26"/>
                      <a:pt x="3" y="31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5" y="32"/>
                      <a:pt x="17" y="34"/>
                      <a:pt x="8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9" y="36"/>
                      <a:pt x="5" y="37"/>
                      <a:pt x="2" y="36"/>
                    </a:cubicBezTo>
                    <a:cubicBezTo>
                      <a:pt x="3" y="37"/>
                      <a:pt x="1" y="37"/>
                      <a:pt x="3" y="38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9" y="38"/>
                      <a:pt x="6" y="39"/>
                      <a:pt x="3" y="39"/>
                    </a:cubicBezTo>
                    <a:cubicBezTo>
                      <a:pt x="8" y="40"/>
                      <a:pt x="11" y="38"/>
                      <a:pt x="14" y="37"/>
                    </a:cubicBezTo>
                    <a:cubicBezTo>
                      <a:pt x="6" y="35"/>
                      <a:pt x="22" y="35"/>
                      <a:pt x="19" y="33"/>
                    </a:cubicBezTo>
                    <a:cubicBezTo>
                      <a:pt x="16" y="32"/>
                      <a:pt x="15" y="33"/>
                      <a:pt x="13" y="3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5" name="Freeform 1147">
                <a:extLst>
                  <a:ext uri="{FF2B5EF4-FFF2-40B4-BE49-F238E27FC236}">
                    <a16:creationId xmlns:a16="http://schemas.microsoft.com/office/drawing/2014/main" id="{14AE4361-F3C3-3F4F-BD81-899FAAF808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315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6" name="Freeform 1148">
                <a:extLst>
                  <a:ext uri="{FF2B5EF4-FFF2-40B4-BE49-F238E27FC236}">
                    <a16:creationId xmlns:a16="http://schemas.microsoft.com/office/drawing/2014/main" id="{1A1A7D14-88B2-BE43-9995-235102B759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3122"/>
                <a:ext cx="2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7" name="Rectangle 1149">
                <a:extLst>
                  <a:ext uri="{FF2B5EF4-FFF2-40B4-BE49-F238E27FC236}">
                    <a16:creationId xmlns:a16="http://schemas.microsoft.com/office/drawing/2014/main" id="{21A16458-ED09-9048-BBB0-7FD1727989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2" y="3156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8" name="Freeform 1150">
                <a:extLst>
                  <a:ext uri="{FF2B5EF4-FFF2-40B4-BE49-F238E27FC236}">
                    <a16:creationId xmlns:a16="http://schemas.microsoft.com/office/drawing/2014/main" id="{DF0E0516-408E-6343-AC28-A667ABFA7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3156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9" name="Freeform 1151">
                <a:extLst>
                  <a:ext uri="{FF2B5EF4-FFF2-40B4-BE49-F238E27FC236}">
                    <a16:creationId xmlns:a16="http://schemas.microsoft.com/office/drawing/2014/main" id="{F58771D8-8087-6E42-90CD-9FA9972CD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1" y="311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0" name="Freeform 1152">
                <a:extLst>
                  <a:ext uri="{FF2B5EF4-FFF2-40B4-BE49-F238E27FC236}">
                    <a16:creationId xmlns:a16="http://schemas.microsoft.com/office/drawing/2014/main" id="{15C85CF7-B0C8-5B4E-9724-6C9633C3A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31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1" name="Freeform 1153">
                <a:extLst>
                  <a:ext uri="{FF2B5EF4-FFF2-40B4-BE49-F238E27FC236}">
                    <a16:creationId xmlns:a16="http://schemas.microsoft.com/office/drawing/2014/main" id="{8F8765FB-DD73-3C43-B4C3-A1CFE7959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3062"/>
                <a:ext cx="28" cy="60"/>
              </a:xfrm>
              <a:custGeom>
                <a:avLst/>
                <a:gdLst>
                  <a:gd name="T0" fmla="*/ 17 w 32"/>
                  <a:gd name="T1" fmla="*/ 2 h 69"/>
                  <a:gd name="T2" fmla="*/ 10 w 32"/>
                  <a:gd name="T3" fmla="*/ 1 h 69"/>
                  <a:gd name="T4" fmla="*/ 7 w 32"/>
                  <a:gd name="T5" fmla="*/ 3 h 69"/>
                  <a:gd name="T6" fmla="*/ 11 w 32"/>
                  <a:gd name="T7" fmla="*/ 7 h 69"/>
                  <a:gd name="T8" fmla="*/ 11 w 32"/>
                  <a:gd name="T9" fmla="*/ 15 h 69"/>
                  <a:gd name="T10" fmla="*/ 9 w 32"/>
                  <a:gd name="T11" fmla="*/ 20 h 69"/>
                  <a:gd name="T12" fmla="*/ 16 w 32"/>
                  <a:gd name="T13" fmla="*/ 26 h 69"/>
                  <a:gd name="T14" fmla="*/ 13 w 32"/>
                  <a:gd name="T15" fmla="*/ 28 h 69"/>
                  <a:gd name="T16" fmla="*/ 12 w 32"/>
                  <a:gd name="T17" fmla="*/ 32 h 69"/>
                  <a:gd name="T18" fmla="*/ 22 w 32"/>
                  <a:gd name="T19" fmla="*/ 33 h 69"/>
                  <a:gd name="T20" fmla="*/ 22 w 32"/>
                  <a:gd name="T21" fmla="*/ 37 h 69"/>
                  <a:gd name="T22" fmla="*/ 18 w 32"/>
                  <a:gd name="T23" fmla="*/ 39 h 69"/>
                  <a:gd name="T24" fmla="*/ 18 w 32"/>
                  <a:gd name="T25" fmla="*/ 44 h 69"/>
                  <a:gd name="T26" fmla="*/ 16 w 32"/>
                  <a:gd name="T27" fmla="*/ 49 h 69"/>
                  <a:gd name="T28" fmla="*/ 19 w 32"/>
                  <a:gd name="T29" fmla="*/ 53 h 69"/>
                  <a:gd name="T30" fmla="*/ 23 w 32"/>
                  <a:gd name="T31" fmla="*/ 55 h 69"/>
                  <a:gd name="T32" fmla="*/ 18 w 32"/>
                  <a:gd name="T33" fmla="*/ 56 h 69"/>
                  <a:gd name="T34" fmla="*/ 19 w 32"/>
                  <a:gd name="T35" fmla="*/ 59 h 69"/>
                  <a:gd name="T36" fmla="*/ 18 w 32"/>
                  <a:gd name="T37" fmla="*/ 69 h 69"/>
                  <a:gd name="T38" fmla="*/ 20 w 32"/>
                  <a:gd name="T39" fmla="*/ 64 h 69"/>
                  <a:gd name="T40" fmla="*/ 17 w 32"/>
                  <a:gd name="T41" fmla="*/ 63 h 69"/>
                  <a:gd name="T42" fmla="*/ 28 w 32"/>
                  <a:gd name="T43" fmla="*/ 62 h 69"/>
                  <a:gd name="T44" fmla="*/ 30 w 32"/>
                  <a:gd name="T45" fmla="*/ 61 h 69"/>
                  <a:gd name="T46" fmla="*/ 28 w 32"/>
                  <a:gd name="T47" fmla="*/ 57 h 69"/>
                  <a:gd name="T48" fmla="*/ 30 w 32"/>
                  <a:gd name="T49" fmla="*/ 54 h 69"/>
                  <a:gd name="T50" fmla="*/ 30 w 32"/>
                  <a:gd name="T51" fmla="*/ 50 h 69"/>
                  <a:gd name="T52" fmla="*/ 27 w 32"/>
                  <a:gd name="T53" fmla="*/ 46 h 69"/>
                  <a:gd name="T54" fmla="*/ 29 w 32"/>
                  <a:gd name="T55" fmla="*/ 46 h 69"/>
                  <a:gd name="T56" fmla="*/ 29 w 32"/>
                  <a:gd name="T57" fmla="*/ 45 h 69"/>
                  <a:gd name="T58" fmla="*/ 27 w 32"/>
                  <a:gd name="T59" fmla="*/ 42 h 69"/>
                  <a:gd name="T60" fmla="*/ 24 w 32"/>
                  <a:gd name="T61" fmla="*/ 39 h 69"/>
                  <a:gd name="T62" fmla="*/ 30 w 32"/>
                  <a:gd name="T63" fmla="*/ 38 h 69"/>
                  <a:gd name="T64" fmla="*/ 30 w 32"/>
                  <a:gd name="T65" fmla="*/ 34 h 69"/>
                  <a:gd name="T66" fmla="*/ 24 w 32"/>
                  <a:gd name="T67" fmla="*/ 33 h 69"/>
                  <a:gd name="T68" fmla="*/ 22 w 32"/>
                  <a:gd name="T69" fmla="*/ 28 h 69"/>
                  <a:gd name="T70" fmla="*/ 20 w 32"/>
                  <a:gd name="T71" fmla="*/ 21 h 69"/>
                  <a:gd name="T72" fmla="*/ 21 w 32"/>
                  <a:gd name="T73" fmla="*/ 20 h 69"/>
                  <a:gd name="T74" fmla="*/ 19 w 32"/>
                  <a:gd name="T75" fmla="*/ 12 h 69"/>
                  <a:gd name="T76" fmla="*/ 13 w 32"/>
                  <a:gd name="T77" fmla="*/ 15 h 69"/>
                  <a:gd name="T78" fmla="*/ 23 w 32"/>
                  <a:gd name="T79" fmla="*/ 1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69">
                    <a:moveTo>
                      <a:pt x="23" y="5"/>
                    </a:moveTo>
                    <a:cubicBezTo>
                      <a:pt x="22" y="4"/>
                      <a:pt x="21" y="3"/>
                      <a:pt x="17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2"/>
                      <a:pt x="14" y="0"/>
                      <a:pt x="10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6" y="3"/>
                      <a:pt x="8" y="2"/>
                      <a:pt x="7" y="3"/>
                    </a:cubicBezTo>
                    <a:cubicBezTo>
                      <a:pt x="8" y="5"/>
                      <a:pt x="17" y="5"/>
                      <a:pt x="15" y="7"/>
                    </a:cubicBezTo>
                    <a:cubicBezTo>
                      <a:pt x="15" y="7"/>
                      <a:pt x="13" y="7"/>
                      <a:pt x="11" y="7"/>
                    </a:cubicBezTo>
                    <a:cubicBezTo>
                      <a:pt x="10" y="8"/>
                      <a:pt x="17" y="9"/>
                      <a:pt x="18" y="9"/>
                    </a:cubicBezTo>
                    <a:cubicBezTo>
                      <a:pt x="0" y="10"/>
                      <a:pt x="23" y="13"/>
                      <a:pt x="11" y="15"/>
                    </a:cubicBezTo>
                    <a:cubicBezTo>
                      <a:pt x="13" y="16"/>
                      <a:pt x="11" y="17"/>
                      <a:pt x="15" y="19"/>
                    </a:cubicBezTo>
                    <a:cubicBezTo>
                      <a:pt x="10" y="18"/>
                      <a:pt x="14" y="20"/>
                      <a:pt x="9" y="20"/>
                    </a:cubicBezTo>
                    <a:cubicBezTo>
                      <a:pt x="20" y="20"/>
                      <a:pt x="5" y="24"/>
                      <a:pt x="18" y="24"/>
                    </a:cubicBezTo>
                    <a:cubicBezTo>
                      <a:pt x="14" y="26"/>
                      <a:pt x="19" y="24"/>
                      <a:pt x="16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1" y="27"/>
                      <a:pt x="19" y="27"/>
                      <a:pt x="13" y="28"/>
                    </a:cubicBezTo>
                    <a:cubicBezTo>
                      <a:pt x="13" y="30"/>
                      <a:pt x="17" y="28"/>
                      <a:pt x="20" y="29"/>
                    </a:cubicBezTo>
                    <a:cubicBezTo>
                      <a:pt x="19" y="31"/>
                      <a:pt x="17" y="31"/>
                      <a:pt x="12" y="32"/>
                    </a:cubicBezTo>
                    <a:cubicBezTo>
                      <a:pt x="18" y="32"/>
                      <a:pt x="15" y="33"/>
                      <a:pt x="18" y="34"/>
                    </a:cubicBezTo>
                    <a:cubicBezTo>
                      <a:pt x="19" y="34"/>
                      <a:pt x="20" y="32"/>
                      <a:pt x="22" y="33"/>
                    </a:cubicBezTo>
                    <a:cubicBezTo>
                      <a:pt x="21" y="35"/>
                      <a:pt x="26" y="35"/>
                      <a:pt x="28" y="37"/>
                    </a:cubicBezTo>
                    <a:cubicBezTo>
                      <a:pt x="21" y="38"/>
                      <a:pt x="28" y="35"/>
                      <a:pt x="22" y="37"/>
                    </a:cubicBezTo>
                    <a:cubicBezTo>
                      <a:pt x="19" y="35"/>
                      <a:pt x="19" y="34"/>
                      <a:pt x="14" y="34"/>
                    </a:cubicBezTo>
                    <a:cubicBezTo>
                      <a:pt x="14" y="36"/>
                      <a:pt x="15" y="38"/>
                      <a:pt x="18" y="39"/>
                    </a:cubicBezTo>
                    <a:cubicBezTo>
                      <a:pt x="17" y="40"/>
                      <a:pt x="15" y="39"/>
                      <a:pt x="14" y="40"/>
                    </a:cubicBezTo>
                    <a:cubicBezTo>
                      <a:pt x="11" y="42"/>
                      <a:pt x="21" y="43"/>
                      <a:pt x="18" y="44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9" y="45"/>
                      <a:pt x="14" y="47"/>
                      <a:pt x="16" y="49"/>
                    </a:cubicBezTo>
                    <a:cubicBezTo>
                      <a:pt x="18" y="48"/>
                      <a:pt x="19" y="48"/>
                      <a:pt x="20" y="49"/>
                    </a:cubicBezTo>
                    <a:cubicBezTo>
                      <a:pt x="12" y="49"/>
                      <a:pt x="25" y="51"/>
                      <a:pt x="19" y="53"/>
                    </a:cubicBezTo>
                    <a:cubicBezTo>
                      <a:pt x="24" y="53"/>
                      <a:pt x="27" y="54"/>
                      <a:pt x="28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6" y="54"/>
                      <a:pt x="17" y="54"/>
                      <a:pt x="14" y="53"/>
                    </a:cubicBezTo>
                    <a:cubicBezTo>
                      <a:pt x="17" y="54"/>
                      <a:pt x="14" y="55"/>
                      <a:pt x="18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8"/>
                      <a:pt x="23" y="57"/>
                      <a:pt x="19" y="59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2"/>
                      <a:pt x="11" y="66"/>
                      <a:pt x="18" y="69"/>
                    </a:cubicBezTo>
                    <a:cubicBezTo>
                      <a:pt x="21" y="69"/>
                      <a:pt x="27" y="67"/>
                      <a:pt x="29" y="67"/>
                    </a:cubicBezTo>
                    <a:cubicBezTo>
                      <a:pt x="27" y="66"/>
                      <a:pt x="22" y="65"/>
                      <a:pt x="20" y="64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1" y="64"/>
                      <a:pt x="19" y="62"/>
                      <a:pt x="17" y="63"/>
                    </a:cubicBezTo>
                    <a:cubicBezTo>
                      <a:pt x="14" y="62"/>
                      <a:pt x="21" y="62"/>
                      <a:pt x="18" y="61"/>
                    </a:cubicBezTo>
                    <a:cubicBezTo>
                      <a:pt x="23" y="61"/>
                      <a:pt x="24" y="62"/>
                      <a:pt x="28" y="62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8" y="61"/>
                      <a:pt x="27" y="60"/>
                      <a:pt x="30" y="61"/>
                    </a:cubicBezTo>
                    <a:cubicBezTo>
                      <a:pt x="23" y="59"/>
                      <a:pt x="32" y="58"/>
                      <a:pt x="29" y="56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5" y="57"/>
                      <a:pt x="26" y="57"/>
                      <a:pt x="25" y="56"/>
                    </a:cubicBezTo>
                    <a:cubicBezTo>
                      <a:pt x="29" y="56"/>
                      <a:pt x="28" y="55"/>
                      <a:pt x="30" y="54"/>
                    </a:cubicBezTo>
                    <a:cubicBezTo>
                      <a:pt x="28" y="54"/>
                      <a:pt x="22" y="53"/>
                      <a:pt x="23" y="52"/>
                    </a:cubicBezTo>
                    <a:cubicBezTo>
                      <a:pt x="28" y="52"/>
                      <a:pt x="26" y="50"/>
                      <a:pt x="30" y="50"/>
                    </a:cubicBezTo>
                    <a:cubicBezTo>
                      <a:pt x="25" y="50"/>
                      <a:pt x="28" y="48"/>
                      <a:pt x="25" y="48"/>
                    </a:cubicBezTo>
                    <a:cubicBezTo>
                      <a:pt x="24" y="47"/>
                      <a:pt x="25" y="46"/>
                      <a:pt x="27" y="46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6"/>
                      <a:pt x="26" y="46"/>
                      <a:pt x="29" y="45"/>
                    </a:cubicBezTo>
                    <a:cubicBezTo>
                      <a:pt x="30" y="45"/>
                      <a:pt x="30" y="45"/>
                      <a:pt x="31" y="46"/>
                    </a:cubicBezTo>
                    <a:cubicBezTo>
                      <a:pt x="32" y="44"/>
                      <a:pt x="22" y="43"/>
                      <a:pt x="27" y="42"/>
                    </a:cubicBezTo>
                    <a:cubicBezTo>
                      <a:pt x="25" y="42"/>
                      <a:pt x="24" y="40"/>
                      <a:pt x="19" y="40"/>
                    </a:cubicBezTo>
                    <a:cubicBezTo>
                      <a:pt x="21" y="40"/>
                      <a:pt x="25" y="40"/>
                      <a:pt x="24" y="39"/>
                    </a:cubicBezTo>
                    <a:cubicBezTo>
                      <a:pt x="20" y="38"/>
                      <a:pt x="26" y="38"/>
                      <a:pt x="23" y="37"/>
                    </a:cubicBezTo>
                    <a:cubicBezTo>
                      <a:pt x="28" y="38"/>
                      <a:pt x="25" y="37"/>
                      <a:pt x="30" y="38"/>
                    </a:cubicBezTo>
                    <a:cubicBezTo>
                      <a:pt x="32" y="37"/>
                      <a:pt x="25" y="36"/>
                      <a:pt x="26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28" y="34"/>
                      <a:pt x="24" y="33"/>
                      <a:pt x="28" y="32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6" y="32"/>
                      <a:pt x="25" y="30"/>
                      <a:pt x="29" y="29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9" y="26"/>
                      <a:pt x="23" y="24"/>
                      <a:pt x="17" y="23"/>
                    </a:cubicBezTo>
                    <a:cubicBezTo>
                      <a:pt x="17" y="22"/>
                      <a:pt x="18" y="21"/>
                      <a:pt x="20" y="21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1"/>
                      <a:pt x="26" y="20"/>
                      <a:pt x="21" y="20"/>
                    </a:cubicBezTo>
                    <a:cubicBezTo>
                      <a:pt x="19" y="19"/>
                      <a:pt x="25" y="19"/>
                      <a:pt x="26" y="18"/>
                    </a:cubicBezTo>
                    <a:cubicBezTo>
                      <a:pt x="18" y="17"/>
                      <a:pt x="31" y="13"/>
                      <a:pt x="19" y="12"/>
                    </a:cubicBezTo>
                    <a:cubicBezTo>
                      <a:pt x="19" y="13"/>
                      <a:pt x="17" y="15"/>
                      <a:pt x="17" y="16"/>
                    </a:cubicBezTo>
                    <a:cubicBezTo>
                      <a:pt x="16" y="16"/>
                      <a:pt x="14" y="16"/>
                      <a:pt x="13" y="15"/>
                    </a:cubicBezTo>
                    <a:cubicBezTo>
                      <a:pt x="13" y="14"/>
                      <a:pt x="17" y="13"/>
                      <a:pt x="15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31" y="10"/>
                      <a:pt x="13" y="7"/>
                      <a:pt x="2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2" name="Freeform 1154">
                <a:extLst>
                  <a:ext uri="{FF2B5EF4-FFF2-40B4-BE49-F238E27FC236}">
                    <a16:creationId xmlns:a16="http://schemas.microsoft.com/office/drawing/2014/main" id="{622F9A37-36E7-3D49-B966-DAEF26B50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3082"/>
                <a:ext cx="3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3" name="Freeform 1155">
                <a:extLst>
                  <a:ext uri="{FF2B5EF4-FFF2-40B4-BE49-F238E27FC236}">
                    <a16:creationId xmlns:a16="http://schemas.microsoft.com/office/drawing/2014/main" id="{8EBE851D-599F-EF4A-9520-357F89336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308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4" name="Freeform 1156">
                <a:extLst>
                  <a:ext uri="{FF2B5EF4-FFF2-40B4-BE49-F238E27FC236}">
                    <a16:creationId xmlns:a16="http://schemas.microsoft.com/office/drawing/2014/main" id="{BF9B909C-4206-B146-A0FF-E91108EFF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062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1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5" name="Freeform 1157">
                <a:extLst>
                  <a:ext uri="{FF2B5EF4-FFF2-40B4-BE49-F238E27FC236}">
                    <a16:creationId xmlns:a16="http://schemas.microsoft.com/office/drawing/2014/main" id="{144A8556-D0E2-194E-BD9C-CA6F4F61D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306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6" name="Freeform 1158">
                <a:extLst>
                  <a:ext uri="{FF2B5EF4-FFF2-40B4-BE49-F238E27FC236}">
                    <a16:creationId xmlns:a16="http://schemas.microsoft.com/office/drawing/2014/main" id="{70769D82-FE62-9849-BAA8-B265AA95B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8" y="3031"/>
                <a:ext cx="23" cy="31"/>
              </a:xfrm>
              <a:custGeom>
                <a:avLst/>
                <a:gdLst>
                  <a:gd name="T0" fmla="*/ 14 w 26"/>
                  <a:gd name="T1" fmla="*/ 6 h 36"/>
                  <a:gd name="T2" fmla="*/ 9 w 26"/>
                  <a:gd name="T3" fmla="*/ 5 h 36"/>
                  <a:gd name="T4" fmla="*/ 13 w 26"/>
                  <a:gd name="T5" fmla="*/ 3 h 36"/>
                  <a:gd name="T6" fmla="*/ 5 w 26"/>
                  <a:gd name="T7" fmla="*/ 1 h 36"/>
                  <a:gd name="T8" fmla="*/ 10 w 26"/>
                  <a:gd name="T9" fmla="*/ 18 h 36"/>
                  <a:gd name="T10" fmla="*/ 7 w 26"/>
                  <a:gd name="T11" fmla="*/ 17 h 36"/>
                  <a:gd name="T12" fmla="*/ 13 w 26"/>
                  <a:gd name="T13" fmla="*/ 23 h 36"/>
                  <a:gd name="T14" fmla="*/ 6 w 26"/>
                  <a:gd name="T15" fmla="*/ 23 h 36"/>
                  <a:gd name="T16" fmla="*/ 9 w 26"/>
                  <a:gd name="T17" fmla="*/ 27 h 36"/>
                  <a:gd name="T18" fmla="*/ 11 w 26"/>
                  <a:gd name="T19" fmla="*/ 27 h 36"/>
                  <a:gd name="T20" fmla="*/ 10 w 26"/>
                  <a:gd name="T21" fmla="*/ 28 h 36"/>
                  <a:gd name="T22" fmla="*/ 11 w 26"/>
                  <a:gd name="T23" fmla="*/ 27 h 36"/>
                  <a:gd name="T24" fmla="*/ 12 w 26"/>
                  <a:gd name="T25" fmla="*/ 30 h 36"/>
                  <a:gd name="T26" fmla="*/ 10 w 26"/>
                  <a:gd name="T27" fmla="*/ 29 h 36"/>
                  <a:gd name="T28" fmla="*/ 13 w 26"/>
                  <a:gd name="T29" fmla="*/ 31 h 36"/>
                  <a:gd name="T30" fmla="*/ 9 w 26"/>
                  <a:gd name="T31" fmla="*/ 31 h 36"/>
                  <a:gd name="T32" fmla="*/ 14 w 26"/>
                  <a:gd name="T33" fmla="*/ 36 h 36"/>
                  <a:gd name="T34" fmla="*/ 18 w 26"/>
                  <a:gd name="T35" fmla="*/ 36 h 36"/>
                  <a:gd name="T36" fmla="*/ 15 w 26"/>
                  <a:gd name="T37" fmla="*/ 32 h 36"/>
                  <a:gd name="T38" fmla="*/ 15 w 26"/>
                  <a:gd name="T39" fmla="*/ 33 h 36"/>
                  <a:gd name="T40" fmla="*/ 13 w 26"/>
                  <a:gd name="T41" fmla="*/ 30 h 36"/>
                  <a:gd name="T42" fmla="*/ 19 w 26"/>
                  <a:gd name="T43" fmla="*/ 31 h 36"/>
                  <a:gd name="T44" fmla="*/ 23 w 26"/>
                  <a:gd name="T45" fmla="*/ 27 h 36"/>
                  <a:gd name="T46" fmla="*/ 23 w 26"/>
                  <a:gd name="T47" fmla="*/ 27 h 36"/>
                  <a:gd name="T48" fmla="*/ 21 w 26"/>
                  <a:gd name="T49" fmla="*/ 26 h 36"/>
                  <a:gd name="T50" fmla="*/ 19 w 26"/>
                  <a:gd name="T51" fmla="*/ 27 h 36"/>
                  <a:gd name="T52" fmla="*/ 12 w 26"/>
                  <a:gd name="T53" fmla="*/ 26 h 36"/>
                  <a:gd name="T54" fmla="*/ 12 w 26"/>
                  <a:gd name="T55" fmla="*/ 25 h 36"/>
                  <a:gd name="T56" fmla="*/ 17 w 26"/>
                  <a:gd name="T57" fmla="*/ 26 h 36"/>
                  <a:gd name="T58" fmla="*/ 15 w 26"/>
                  <a:gd name="T59" fmla="*/ 25 h 36"/>
                  <a:gd name="T60" fmla="*/ 21 w 26"/>
                  <a:gd name="T61" fmla="*/ 23 h 36"/>
                  <a:gd name="T62" fmla="*/ 15 w 26"/>
                  <a:gd name="T63" fmla="*/ 23 h 36"/>
                  <a:gd name="T64" fmla="*/ 15 w 26"/>
                  <a:gd name="T65" fmla="*/ 16 h 36"/>
                  <a:gd name="T66" fmla="*/ 18 w 26"/>
                  <a:gd name="T67" fmla="*/ 17 h 36"/>
                  <a:gd name="T68" fmla="*/ 14 w 26"/>
                  <a:gd name="T69" fmla="*/ 16 h 36"/>
                  <a:gd name="T70" fmla="*/ 16 w 26"/>
                  <a:gd name="T71" fmla="*/ 12 h 36"/>
                  <a:gd name="T72" fmla="*/ 13 w 26"/>
                  <a:gd name="T73" fmla="*/ 12 h 36"/>
                  <a:gd name="T74" fmla="*/ 14 w 26"/>
                  <a:gd name="T75" fmla="*/ 8 h 36"/>
                  <a:gd name="T76" fmla="*/ 14 w 26"/>
                  <a:gd name="T77" fmla="*/ 8 h 36"/>
                  <a:gd name="T78" fmla="*/ 7 w 26"/>
                  <a:gd name="T79" fmla="*/ 5 h 36"/>
                  <a:gd name="T80" fmla="*/ 14 w 26"/>
                  <a:gd name="T8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36">
                    <a:moveTo>
                      <a:pt x="14" y="6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12" y="4"/>
                      <a:pt x="9" y="2"/>
                      <a:pt x="13" y="3"/>
                    </a:cubicBezTo>
                    <a:cubicBezTo>
                      <a:pt x="7" y="2"/>
                      <a:pt x="13" y="0"/>
                      <a:pt x="5" y="1"/>
                    </a:cubicBezTo>
                    <a:cubicBezTo>
                      <a:pt x="8" y="6"/>
                      <a:pt x="3" y="12"/>
                      <a:pt x="10" y="18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13" y="20"/>
                      <a:pt x="0" y="21"/>
                      <a:pt x="13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4" y="24"/>
                      <a:pt x="15" y="25"/>
                      <a:pt x="9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7"/>
                      <a:pt x="10" y="2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4" y="28"/>
                      <a:pt x="13" y="29"/>
                      <a:pt x="12" y="30"/>
                    </a:cubicBezTo>
                    <a:cubicBezTo>
                      <a:pt x="10" y="30"/>
                      <a:pt x="11" y="30"/>
                      <a:pt x="10" y="29"/>
                    </a:cubicBezTo>
                    <a:cubicBezTo>
                      <a:pt x="8" y="30"/>
                      <a:pt x="13" y="30"/>
                      <a:pt x="13" y="31"/>
                    </a:cubicBezTo>
                    <a:cubicBezTo>
                      <a:pt x="11" y="32"/>
                      <a:pt x="10" y="31"/>
                      <a:pt x="9" y="31"/>
                    </a:cubicBezTo>
                    <a:cubicBezTo>
                      <a:pt x="12" y="33"/>
                      <a:pt x="5" y="34"/>
                      <a:pt x="14" y="36"/>
                    </a:cubicBezTo>
                    <a:cubicBezTo>
                      <a:pt x="16" y="36"/>
                      <a:pt x="18" y="35"/>
                      <a:pt x="18" y="36"/>
                    </a:cubicBezTo>
                    <a:cubicBezTo>
                      <a:pt x="21" y="35"/>
                      <a:pt x="18" y="33"/>
                      <a:pt x="15" y="32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6" y="31"/>
                      <a:pt x="17" y="32"/>
                      <a:pt x="13" y="30"/>
                    </a:cubicBezTo>
                    <a:cubicBezTo>
                      <a:pt x="17" y="30"/>
                      <a:pt x="17" y="31"/>
                      <a:pt x="19" y="31"/>
                    </a:cubicBezTo>
                    <a:cubicBezTo>
                      <a:pt x="26" y="29"/>
                      <a:pt x="14" y="29"/>
                      <a:pt x="23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4" y="27"/>
                      <a:pt x="22" y="27"/>
                      <a:pt x="21" y="26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8" y="27"/>
                      <a:pt x="14" y="26"/>
                      <a:pt x="12" y="26"/>
                    </a:cubicBezTo>
                    <a:cubicBezTo>
                      <a:pt x="16" y="26"/>
                      <a:pt x="10" y="26"/>
                      <a:pt x="12" y="25"/>
                    </a:cubicBezTo>
                    <a:cubicBezTo>
                      <a:pt x="16" y="24"/>
                      <a:pt x="15" y="25"/>
                      <a:pt x="17" y="26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4"/>
                      <a:pt x="19" y="24"/>
                      <a:pt x="21" y="23"/>
                    </a:cubicBezTo>
                    <a:cubicBezTo>
                      <a:pt x="18" y="23"/>
                      <a:pt x="19" y="24"/>
                      <a:pt x="15" y="23"/>
                    </a:cubicBezTo>
                    <a:cubicBezTo>
                      <a:pt x="20" y="22"/>
                      <a:pt x="18" y="18"/>
                      <a:pt x="15" y="16"/>
                    </a:cubicBezTo>
                    <a:cubicBezTo>
                      <a:pt x="15" y="17"/>
                      <a:pt x="19" y="17"/>
                      <a:pt x="18" y="17"/>
                    </a:cubicBezTo>
                    <a:cubicBezTo>
                      <a:pt x="19" y="17"/>
                      <a:pt x="17" y="16"/>
                      <a:pt x="14" y="16"/>
                    </a:cubicBezTo>
                    <a:cubicBezTo>
                      <a:pt x="11" y="15"/>
                      <a:pt x="13" y="13"/>
                      <a:pt x="16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8" y="11"/>
                      <a:pt x="17" y="9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7"/>
                      <a:pt x="6" y="7"/>
                      <a:pt x="7" y="5"/>
                    </a:cubicBezTo>
                    <a:cubicBezTo>
                      <a:pt x="11" y="6"/>
                      <a:pt x="11" y="6"/>
                      <a:pt x="14" y="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7" name="Freeform 1159">
                <a:extLst>
                  <a:ext uri="{FF2B5EF4-FFF2-40B4-BE49-F238E27FC236}">
                    <a16:creationId xmlns:a16="http://schemas.microsoft.com/office/drawing/2014/main" id="{132BECDD-489B-F444-BADD-CF27CAECD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" y="3030"/>
                <a:ext cx="8" cy="1"/>
              </a:xfrm>
              <a:custGeom>
                <a:avLst/>
                <a:gdLst>
                  <a:gd name="T0" fmla="*/ 4 w 9"/>
                  <a:gd name="T1" fmla="*/ 1 h 1"/>
                  <a:gd name="T2" fmla="*/ 8 w 9"/>
                  <a:gd name="T3" fmla="*/ 1 h 1"/>
                  <a:gd name="T4" fmla="*/ 1 w 9"/>
                  <a:gd name="T5" fmla="*/ 0 h 1"/>
                  <a:gd name="T6" fmla="*/ 3 w 9"/>
                  <a:gd name="T7" fmla="*/ 1 h 1"/>
                  <a:gd name="T8" fmla="*/ 4 w 9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">
                    <a:moveTo>
                      <a:pt x="4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9" y="1"/>
                      <a:pt x="4" y="0"/>
                      <a:pt x="1" y="0"/>
                    </a:cubicBezTo>
                    <a:cubicBezTo>
                      <a:pt x="2" y="0"/>
                      <a:pt x="0" y="1"/>
                      <a:pt x="3" y="1"/>
                    </a:cubicBezTo>
                    <a:cubicBezTo>
                      <a:pt x="3" y="1"/>
                      <a:pt x="5" y="1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8" name="Freeform 1160">
                <a:extLst>
                  <a:ext uri="{FF2B5EF4-FFF2-40B4-BE49-F238E27FC236}">
                    <a16:creationId xmlns:a16="http://schemas.microsoft.com/office/drawing/2014/main" id="{398036A3-E087-A54A-A394-D0123FAA3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5" y="3015"/>
                <a:ext cx="17" cy="15"/>
              </a:xfrm>
              <a:custGeom>
                <a:avLst/>
                <a:gdLst>
                  <a:gd name="T0" fmla="*/ 11 w 20"/>
                  <a:gd name="T1" fmla="*/ 6 h 18"/>
                  <a:gd name="T2" fmla="*/ 7 w 20"/>
                  <a:gd name="T3" fmla="*/ 6 h 18"/>
                  <a:gd name="T4" fmla="*/ 6 w 20"/>
                  <a:gd name="T5" fmla="*/ 13 h 18"/>
                  <a:gd name="T6" fmla="*/ 12 w 20"/>
                  <a:gd name="T7" fmla="*/ 15 h 18"/>
                  <a:gd name="T8" fmla="*/ 8 w 20"/>
                  <a:gd name="T9" fmla="*/ 16 h 18"/>
                  <a:gd name="T10" fmla="*/ 13 w 20"/>
                  <a:gd name="T11" fmla="*/ 17 h 18"/>
                  <a:gd name="T12" fmla="*/ 11 w 20"/>
                  <a:gd name="T13" fmla="*/ 16 h 18"/>
                  <a:gd name="T14" fmla="*/ 13 w 20"/>
                  <a:gd name="T15" fmla="*/ 16 h 18"/>
                  <a:gd name="T16" fmla="*/ 13 w 20"/>
                  <a:gd name="T17" fmla="*/ 15 h 18"/>
                  <a:gd name="T18" fmla="*/ 15 w 20"/>
                  <a:gd name="T19" fmla="*/ 16 h 18"/>
                  <a:gd name="T20" fmla="*/ 9 w 20"/>
                  <a:gd name="T21" fmla="*/ 12 h 18"/>
                  <a:gd name="T22" fmla="*/ 15 w 20"/>
                  <a:gd name="T23" fmla="*/ 12 h 18"/>
                  <a:gd name="T24" fmla="*/ 17 w 20"/>
                  <a:gd name="T25" fmla="*/ 9 h 18"/>
                  <a:gd name="T26" fmla="*/ 15 w 20"/>
                  <a:gd name="T27" fmla="*/ 10 h 18"/>
                  <a:gd name="T28" fmla="*/ 11 w 20"/>
                  <a:gd name="T29" fmla="*/ 10 h 18"/>
                  <a:gd name="T30" fmla="*/ 17 w 20"/>
                  <a:gd name="T31" fmla="*/ 9 h 18"/>
                  <a:gd name="T32" fmla="*/ 14 w 20"/>
                  <a:gd name="T33" fmla="*/ 3 h 18"/>
                  <a:gd name="T34" fmla="*/ 7 w 20"/>
                  <a:gd name="T35" fmla="*/ 2 h 18"/>
                  <a:gd name="T36" fmla="*/ 12 w 20"/>
                  <a:gd name="T37" fmla="*/ 2 h 18"/>
                  <a:gd name="T38" fmla="*/ 14 w 20"/>
                  <a:gd name="T39" fmla="*/ 1 h 18"/>
                  <a:gd name="T40" fmla="*/ 4 w 20"/>
                  <a:gd name="T41" fmla="*/ 0 h 18"/>
                  <a:gd name="T42" fmla="*/ 11 w 20"/>
                  <a:gd name="T4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18">
                    <a:moveTo>
                      <a:pt x="11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9"/>
                      <a:pt x="9" y="12"/>
                      <a:pt x="6" y="13"/>
                    </a:cubicBezTo>
                    <a:cubicBezTo>
                      <a:pt x="5" y="14"/>
                      <a:pt x="11" y="14"/>
                      <a:pt x="12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1" y="16"/>
                      <a:pt x="6" y="18"/>
                      <a:pt x="13" y="17"/>
                    </a:cubicBezTo>
                    <a:cubicBezTo>
                      <a:pt x="14" y="17"/>
                      <a:pt x="10" y="17"/>
                      <a:pt x="11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20" y="14"/>
                      <a:pt x="7" y="15"/>
                      <a:pt x="9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6" y="11"/>
                      <a:pt x="14" y="10"/>
                      <a:pt x="17" y="9"/>
                    </a:cubicBezTo>
                    <a:cubicBezTo>
                      <a:pt x="17" y="9"/>
                      <a:pt x="14" y="9"/>
                      <a:pt x="15" y="10"/>
                    </a:cubicBezTo>
                    <a:cubicBezTo>
                      <a:pt x="15" y="10"/>
                      <a:pt x="13" y="10"/>
                      <a:pt x="11" y="10"/>
                    </a:cubicBezTo>
                    <a:cubicBezTo>
                      <a:pt x="6" y="8"/>
                      <a:pt x="15" y="10"/>
                      <a:pt x="17" y="9"/>
                    </a:cubicBezTo>
                    <a:cubicBezTo>
                      <a:pt x="13" y="7"/>
                      <a:pt x="10" y="4"/>
                      <a:pt x="14" y="3"/>
                    </a:cubicBezTo>
                    <a:cubicBezTo>
                      <a:pt x="11" y="4"/>
                      <a:pt x="7" y="2"/>
                      <a:pt x="7" y="2"/>
                    </a:cubicBezTo>
                    <a:cubicBezTo>
                      <a:pt x="9" y="1"/>
                      <a:pt x="11" y="2"/>
                      <a:pt x="12" y="2"/>
                    </a:cubicBezTo>
                    <a:cubicBezTo>
                      <a:pt x="13" y="1"/>
                      <a:pt x="15" y="1"/>
                      <a:pt x="14" y="1"/>
                    </a:cubicBezTo>
                    <a:cubicBezTo>
                      <a:pt x="10" y="1"/>
                      <a:pt x="6" y="1"/>
                      <a:pt x="4" y="0"/>
                    </a:cubicBezTo>
                    <a:cubicBezTo>
                      <a:pt x="0" y="2"/>
                      <a:pt x="11" y="4"/>
                      <a:pt x="11" y="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9" name="Freeform 1161">
                <a:extLst>
                  <a:ext uri="{FF2B5EF4-FFF2-40B4-BE49-F238E27FC236}">
                    <a16:creationId xmlns:a16="http://schemas.microsoft.com/office/drawing/2014/main" id="{097225DF-DE7C-E64F-9289-6BDFD4E1D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0" y="301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0" name="Freeform 1162">
                <a:extLst>
                  <a:ext uri="{FF2B5EF4-FFF2-40B4-BE49-F238E27FC236}">
                    <a16:creationId xmlns:a16="http://schemas.microsoft.com/office/drawing/2014/main" id="{FF0BFF85-9140-4749-823D-1E8D486A1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2907"/>
                <a:ext cx="4" cy="2"/>
              </a:xfrm>
              <a:custGeom>
                <a:avLst/>
                <a:gdLst>
                  <a:gd name="T0" fmla="*/ 3 w 4"/>
                  <a:gd name="T1" fmla="*/ 2 h 2"/>
                  <a:gd name="T2" fmla="*/ 4 w 4"/>
                  <a:gd name="T3" fmla="*/ 1 h 2"/>
                  <a:gd name="T4" fmla="*/ 0 w 4"/>
                  <a:gd name="T5" fmla="*/ 0 h 2"/>
                  <a:gd name="T6" fmla="*/ 3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lnTo>
                      <a:pt x="4" y="1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1" name="Freeform 1163">
                <a:extLst>
                  <a:ext uri="{FF2B5EF4-FFF2-40B4-BE49-F238E27FC236}">
                    <a16:creationId xmlns:a16="http://schemas.microsoft.com/office/drawing/2014/main" id="{501D0629-A113-DE49-A060-D91850F38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2902"/>
                <a:ext cx="15" cy="6"/>
              </a:xfrm>
              <a:custGeom>
                <a:avLst/>
                <a:gdLst>
                  <a:gd name="T0" fmla="*/ 17 w 17"/>
                  <a:gd name="T1" fmla="*/ 2 h 7"/>
                  <a:gd name="T2" fmla="*/ 15 w 17"/>
                  <a:gd name="T3" fmla="*/ 1 h 7"/>
                  <a:gd name="T4" fmla="*/ 0 w 17"/>
                  <a:gd name="T5" fmla="*/ 3 h 7"/>
                  <a:gd name="T6" fmla="*/ 10 w 17"/>
                  <a:gd name="T7" fmla="*/ 6 h 7"/>
                  <a:gd name="T8" fmla="*/ 6 w 17"/>
                  <a:gd name="T9" fmla="*/ 3 h 7"/>
                  <a:gd name="T10" fmla="*/ 13 w 17"/>
                  <a:gd name="T11" fmla="*/ 6 h 7"/>
                  <a:gd name="T12" fmla="*/ 12 w 17"/>
                  <a:gd name="T13" fmla="*/ 2 h 7"/>
                  <a:gd name="T14" fmla="*/ 17 w 17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7">
                    <a:moveTo>
                      <a:pt x="17" y="2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5" y="2"/>
                      <a:pt x="8" y="0"/>
                      <a:pt x="0" y="3"/>
                    </a:cubicBezTo>
                    <a:cubicBezTo>
                      <a:pt x="2" y="4"/>
                      <a:pt x="6" y="7"/>
                      <a:pt x="10" y="6"/>
                    </a:cubicBezTo>
                    <a:cubicBezTo>
                      <a:pt x="9" y="6"/>
                      <a:pt x="5" y="4"/>
                      <a:pt x="6" y="3"/>
                    </a:cubicBezTo>
                    <a:cubicBezTo>
                      <a:pt x="9" y="4"/>
                      <a:pt x="9" y="5"/>
                      <a:pt x="13" y="6"/>
                    </a:cubicBezTo>
                    <a:cubicBezTo>
                      <a:pt x="16" y="4"/>
                      <a:pt x="10" y="4"/>
                      <a:pt x="12" y="2"/>
                    </a:cubicBez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2" name="Freeform 1164">
                <a:extLst>
                  <a:ext uri="{FF2B5EF4-FFF2-40B4-BE49-F238E27FC236}">
                    <a16:creationId xmlns:a16="http://schemas.microsoft.com/office/drawing/2014/main" id="{6A228537-0026-844C-A35E-ACA9828E2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901"/>
                <a:ext cx="4" cy="2"/>
              </a:xfrm>
              <a:custGeom>
                <a:avLst/>
                <a:gdLst>
                  <a:gd name="T0" fmla="*/ 0 w 5"/>
                  <a:gd name="T1" fmla="*/ 1 h 2"/>
                  <a:gd name="T2" fmla="*/ 5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3" name="Freeform 1165">
                <a:extLst>
                  <a:ext uri="{FF2B5EF4-FFF2-40B4-BE49-F238E27FC236}">
                    <a16:creationId xmlns:a16="http://schemas.microsoft.com/office/drawing/2014/main" id="{4F019D77-BD6C-5142-9070-2F2A474FF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2899"/>
                <a:ext cx="6" cy="2"/>
              </a:xfrm>
              <a:custGeom>
                <a:avLst/>
                <a:gdLst>
                  <a:gd name="T0" fmla="*/ 2 w 7"/>
                  <a:gd name="T1" fmla="*/ 2 h 2"/>
                  <a:gd name="T2" fmla="*/ 7 w 7"/>
                  <a:gd name="T3" fmla="*/ 2 h 2"/>
                  <a:gd name="T4" fmla="*/ 0 w 7"/>
                  <a:gd name="T5" fmla="*/ 0 h 2"/>
                  <a:gd name="T6" fmla="*/ 2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2" y="2"/>
                    </a:moveTo>
                    <a:cubicBezTo>
                      <a:pt x="3" y="1"/>
                      <a:pt x="6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4" name="Freeform 1166">
                <a:extLst>
                  <a:ext uri="{FF2B5EF4-FFF2-40B4-BE49-F238E27FC236}">
                    <a16:creationId xmlns:a16="http://schemas.microsoft.com/office/drawing/2014/main" id="{7C2D3F72-DAE3-B244-8752-550FD0554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2896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5" name="Freeform 1167">
                <a:extLst>
                  <a:ext uri="{FF2B5EF4-FFF2-40B4-BE49-F238E27FC236}">
                    <a16:creationId xmlns:a16="http://schemas.microsoft.com/office/drawing/2014/main" id="{4C6D6872-6BF5-2647-8ECA-42D837E56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1" y="2894"/>
                <a:ext cx="11" cy="4"/>
              </a:xfrm>
              <a:custGeom>
                <a:avLst/>
                <a:gdLst>
                  <a:gd name="T0" fmla="*/ 3 w 12"/>
                  <a:gd name="T1" fmla="*/ 0 h 5"/>
                  <a:gd name="T2" fmla="*/ 3 w 12"/>
                  <a:gd name="T3" fmla="*/ 2 h 5"/>
                  <a:gd name="T4" fmla="*/ 3 w 12"/>
                  <a:gd name="T5" fmla="*/ 2 h 5"/>
                  <a:gd name="T6" fmla="*/ 9 w 12"/>
                  <a:gd name="T7" fmla="*/ 3 h 5"/>
                  <a:gd name="T8" fmla="*/ 8 w 12"/>
                  <a:gd name="T9" fmla="*/ 5 h 5"/>
                  <a:gd name="T10" fmla="*/ 12 w 12"/>
                  <a:gd name="T11" fmla="*/ 4 h 5"/>
                  <a:gd name="T12" fmla="*/ 3 w 12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5">
                    <a:moveTo>
                      <a:pt x="3" y="0"/>
                    </a:moveTo>
                    <a:cubicBezTo>
                      <a:pt x="0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1"/>
                      <a:pt x="10" y="2"/>
                      <a:pt x="9" y="3"/>
                    </a:cubicBezTo>
                    <a:cubicBezTo>
                      <a:pt x="10" y="4"/>
                      <a:pt x="5" y="4"/>
                      <a:pt x="8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2"/>
                      <a:pt x="5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6" name="Freeform 1168">
                <a:extLst>
                  <a:ext uri="{FF2B5EF4-FFF2-40B4-BE49-F238E27FC236}">
                    <a16:creationId xmlns:a16="http://schemas.microsoft.com/office/drawing/2014/main" id="{4BECB7DB-1AC2-0545-8EFA-54498F2B9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897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7" name="Freeform 1169">
                <a:extLst>
                  <a:ext uri="{FF2B5EF4-FFF2-40B4-BE49-F238E27FC236}">
                    <a16:creationId xmlns:a16="http://schemas.microsoft.com/office/drawing/2014/main" id="{45BEA915-A298-F247-BE50-9FAD2D8B1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2898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8" name="Freeform 1170">
                <a:extLst>
                  <a:ext uri="{FF2B5EF4-FFF2-40B4-BE49-F238E27FC236}">
                    <a16:creationId xmlns:a16="http://schemas.microsoft.com/office/drawing/2014/main" id="{5EF42B10-7F73-6741-949E-7B49C7312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2889"/>
                <a:ext cx="11" cy="4"/>
              </a:xfrm>
              <a:custGeom>
                <a:avLst/>
                <a:gdLst>
                  <a:gd name="T0" fmla="*/ 0 w 13"/>
                  <a:gd name="T1" fmla="*/ 2 h 5"/>
                  <a:gd name="T2" fmla="*/ 5 w 13"/>
                  <a:gd name="T3" fmla="*/ 5 h 5"/>
                  <a:gd name="T4" fmla="*/ 13 w 13"/>
                  <a:gd name="T5" fmla="*/ 3 h 5"/>
                  <a:gd name="T6" fmla="*/ 11 w 13"/>
                  <a:gd name="T7" fmla="*/ 1 h 5"/>
                  <a:gd name="T8" fmla="*/ 0 w 13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">
                    <a:moveTo>
                      <a:pt x="0" y="2"/>
                    </a:moveTo>
                    <a:cubicBezTo>
                      <a:pt x="7" y="2"/>
                      <a:pt x="0" y="5"/>
                      <a:pt x="5" y="5"/>
                    </a:cubicBezTo>
                    <a:cubicBezTo>
                      <a:pt x="4" y="4"/>
                      <a:pt x="9" y="2"/>
                      <a:pt x="13" y="3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9" name="Freeform 1171">
                <a:extLst>
                  <a:ext uri="{FF2B5EF4-FFF2-40B4-BE49-F238E27FC236}">
                    <a16:creationId xmlns:a16="http://schemas.microsoft.com/office/drawing/2014/main" id="{941C2206-6118-EB4E-A48A-BF97F527A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288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0" name="Freeform 1172">
                <a:extLst>
                  <a:ext uri="{FF2B5EF4-FFF2-40B4-BE49-F238E27FC236}">
                    <a16:creationId xmlns:a16="http://schemas.microsoft.com/office/drawing/2014/main" id="{9638C137-9D13-C84C-AF0F-7E54430BEA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879"/>
                <a:ext cx="15" cy="9"/>
              </a:xfrm>
              <a:custGeom>
                <a:avLst/>
                <a:gdLst>
                  <a:gd name="T0" fmla="*/ 2 w 17"/>
                  <a:gd name="T1" fmla="*/ 0 h 10"/>
                  <a:gd name="T2" fmla="*/ 8 w 17"/>
                  <a:gd name="T3" fmla="*/ 4 h 10"/>
                  <a:gd name="T4" fmla="*/ 3 w 17"/>
                  <a:gd name="T5" fmla="*/ 3 h 10"/>
                  <a:gd name="T6" fmla="*/ 6 w 17"/>
                  <a:gd name="T7" fmla="*/ 7 h 10"/>
                  <a:gd name="T8" fmla="*/ 0 w 17"/>
                  <a:gd name="T9" fmla="*/ 5 h 10"/>
                  <a:gd name="T10" fmla="*/ 6 w 17"/>
                  <a:gd name="T11" fmla="*/ 9 h 10"/>
                  <a:gd name="T12" fmla="*/ 1 w 17"/>
                  <a:gd name="T13" fmla="*/ 10 h 10"/>
                  <a:gd name="T14" fmla="*/ 8 w 17"/>
                  <a:gd name="T15" fmla="*/ 10 h 10"/>
                  <a:gd name="T16" fmla="*/ 8 w 17"/>
                  <a:gd name="T17" fmla="*/ 8 h 10"/>
                  <a:gd name="T18" fmla="*/ 12 w 17"/>
                  <a:gd name="T19" fmla="*/ 9 h 10"/>
                  <a:gd name="T20" fmla="*/ 16 w 17"/>
                  <a:gd name="T21" fmla="*/ 3 h 10"/>
                  <a:gd name="T22" fmla="*/ 2 w 17"/>
                  <a:gd name="T2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0">
                    <a:moveTo>
                      <a:pt x="2" y="0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6" y="4"/>
                      <a:pt x="4" y="4"/>
                      <a:pt x="3" y="3"/>
                    </a:cubicBezTo>
                    <a:cubicBezTo>
                      <a:pt x="2" y="5"/>
                      <a:pt x="7" y="5"/>
                      <a:pt x="6" y="7"/>
                    </a:cubicBezTo>
                    <a:cubicBezTo>
                      <a:pt x="0" y="7"/>
                      <a:pt x="5" y="4"/>
                      <a:pt x="0" y="5"/>
                    </a:cubicBezTo>
                    <a:cubicBezTo>
                      <a:pt x="0" y="6"/>
                      <a:pt x="0" y="8"/>
                      <a:pt x="6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9"/>
                      <a:pt x="3" y="8"/>
                      <a:pt x="8" y="8"/>
                    </a:cubicBezTo>
                    <a:cubicBezTo>
                      <a:pt x="10" y="8"/>
                      <a:pt x="11" y="8"/>
                      <a:pt x="12" y="9"/>
                    </a:cubicBezTo>
                    <a:cubicBezTo>
                      <a:pt x="10" y="8"/>
                      <a:pt x="17" y="6"/>
                      <a:pt x="16" y="3"/>
                    </a:cubicBezTo>
                    <a:cubicBezTo>
                      <a:pt x="15" y="1"/>
                      <a:pt x="5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1" name="Freeform 1173">
                <a:extLst>
                  <a:ext uri="{FF2B5EF4-FFF2-40B4-BE49-F238E27FC236}">
                    <a16:creationId xmlns:a16="http://schemas.microsoft.com/office/drawing/2014/main" id="{BA825079-2ECE-714B-80CD-B73F74DAF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2879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2" name="Freeform 1174">
                <a:extLst>
                  <a:ext uri="{FF2B5EF4-FFF2-40B4-BE49-F238E27FC236}">
                    <a16:creationId xmlns:a16="http://schemas.microsoft.com/office/drawing/2014/main" id="{935DEB24-9242-2B49-976D-8A74A7A2C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871"/>
                <a:ext cx="16" cy="7"/>
              </a:xfrm>
              <a:custGeom>
                <a:avLst/>
                <a:gdLst>
                  <a:gd name="T0" fmla="*/ 1 w 18"/>
                  <a:gd name="T1" fmla="*/ 5 h 8"/>
                  <a:gd name="T2" fmla="*/ 5 w 18"/>
                  <a:gd name="T3" fmla="*/ 7 h 8"/>
                  <a:gd name="T4" fmla="*/ 2 w 18"/>
                  <a:gd name="T5" fmla="*/ 8 h 8"/>
                  <a:gd name="T6" fmla="*/ 8 w 18"/>
                  <a:gd name="T7" fmla="*/ 8 h 8"/>
                  <a:gd name="T8" fmla="*/ 5 w 18"/>
                  <a:gd name="T9" fmla="*/ 4 h 8"/>
                  <a:gd name="T10" fmla="*/ 14 w 18"/>
                  <a:gd name="T11" fmla="*/ 3 h 8"/>
                  <a:gd name="T12" fmla="*/ 12 w 18"/>
                  <a:gd name="T13" fmla="*/ 5 h 8"/>
                  <a:gd name="T14" fmla="*/ 10 w 18"/>
                  <a:gd name="T15" fmla="*/ 0 h 8"/>
                  <a:gd name="T16" fmla="*/ 8 w 18"/>
                  <a:gd name="T17" fmla="*/ 1 h 8"/>
                  <a:gd name="T18" fmla="*/ 6 w 18"/>
                  <a:gd name="T19" fmla="*/ 0 h 8"/>
                  <a:gd name="T20" fmla="*/ 1 w 18"/>
                  <a:gd name="T21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8">
                    <a:moveTo>
                      <a:pt x="1" y="5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3" y="8"/>
                      <a:pt x="2" y="8"/>
                    </a:cubicBezTo>
                    <a:cubicBezTo>
                      <a:pt x="4" y="8"/>
                      <a:pt x="6" y="8"/>
                      <a:pt x="8" y="8"/>
                    </a:cubicBezTo>
                    <a:cubicBezTo>
                      <a:pt x="14" y="7"/>
                      <a:pt x="6" y="6"/>
                      <a:pt x="5" y="4"/>
                    </a:cubicBezTo>
                    <a:cubicBezTo>
                      <a:pt x="7" y="1"/>
                      <a:pt x="8" y="5"/>
                      <a:pt x="14" y="3"/>
                    </a:cubicBezTo>
                    <a:cubicBezTo>
                      <a:pt x="13" y="4"/>
                      <a:pt x="12" y="4"/>
                      <a:pt x="12" y="5"/>
                    </a:cubicBezTo>
                    <a:cubicBezTo>
                      <a:pt x="18" y="3"/>
                      <a:pt x="12" y="1"/>
                      <a:pt x="10" y="0"/>
                    </a:cubicBezTo>
                    <a:cubicBezTo>
                      <a:pt x="10" y="0"/>
                      <a:pt x="8" y="0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1"/>
                      <a:pt x="0" y="2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3" name="Freeform 1175">
                <a:extLst>
                  <a:ext uri="{FF2B5EF4-FFF2-40B4-BE49-F238E27FC236}">
                    <a16:creationId xmlns:a16="http://schemas.microsoft.com/office/drawing/2014/main" id="{367CDE70-7E62-DF46-9D22-2DF4250DE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878"/>
                <a:ext cx="2" cy="0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4" name="Freeform 1176">
                <a:extLst>
                  <a:ext uri="{FF2B5EF4-FFF2-40B4-BE49-F238E27FC236}">
                    <a16:creationId xmlns:a16="http://schemas.microsoft.com/office/drawing/2014/main" id="{54CA0F9B-5FB9-3846-B0B3-C47BBB1F8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" y="287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5" name="Freeform 1177">
                <a:extLst>
                  <a:ext uri="{FF2B5EF4-FFF2-40B4-BE49-F238E27FC236}">
                    <a16:creationId xmlns:a16="http://schemas.microsoft.com/office/drawing/2014/main" id="{180B2C76-6BB7-CF4E-97A5-6B4857D41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870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6" name="Freeform 1178">
                <a:extLst>
                  <a:ext uri="{FF2B5EF4-FFF2-40B4-BE49-F238E27FC236}">
                    <a16:creationId xmlns:a16="http://schemas.microsoft.com/office/drawing/2014/main" id="{F2792860-8E1B-C04D-819D-5F99FED11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2818"/>
                <a:ext cx="16" cy="51"/>
              </a:xfrm>
              <a:custGeom>
                <a:avLst/>
                <a:gdLst>
                  <a:gd name="T0" fmla="*/ 16 w 19"/>
                  <a:gd name="T1" fmla="*/ 1 h 59"/>
                  <a:gd name="T2" fmla="*/ 13 w 19"/>
                  <a:gd name="T3" fmla="*/ 3 h 59"/>
                  <a:gd name="T4" fmla="*/ 8 w 19"/>
                  <a:gd name="T5" fmla="*/ 0 h 59"/>
                  <a:gd name="T6" fmla="*/ 1 w 19"/>
                  <a:gd name="T7" fmla="*/ 1 h 59"/>
                  <a:gd name="T8" fmla="*/ 4 w 19"/>
                  <a:gd name="T9" fmla="*/ 5 h 59"/>
                  <a:gd name="T10" fmla="*/ 1 w 19"/>
                  <a:gd name="T11" fmla="*/ 6 h 59"/>
                  <a:gd name="T12" fmla="*/ 3 w 19"/>
                  <a:gd name="T13" fmla="*/ 14 h 59"/>
                  <a:gd name="T14" fmla="*/ 5 w 19"/>
                  <a:gd name="T15" fmla="*/ 20 h 59"/>
                  <a:gd name="T16" fmla="*/ 4 w 19"/>
                  <a:gd name="T17" fmla="*/ 45 h 59"/>
                  <a:gd name="T18" fmla="*/ 10 w 19"/>
                  <a:gd name="T19" fmla="*/ 46 h 59"/>
                  <a:gd name="T20" fmla="*/ 6 w 19"/>
                  <a:gd name="T21" fmla="*/ 48 h 59"/>
                  <a:gd name="T22" fmla="*/ 6 w 19"/>
                  <a:gd name="T23" fmla="*/ 46 h 59"/>
                  <a:gd name="T24" fmla="*/ 5 w 19"/>
                  <a:gd name="T25" fmla="*/ 53 h 59"/>
                  <a:gd name="T26" fmla="*/ 12 w 19"/>
                  <a:gd name="T27" fmla="*/ 53 h 59"/>
                  <a:gd name="T28" fmla="*/ 4 w 19"/>
                  <a:gd name="T29" fmla="*/ 57 h 59"/>
                  <a:gd name="T30" fmla="*/ 9 w 19"/>
                  <a:gd name="T31" fmla="*/ 59 h 59"/>
                  <a:gd name="T32" fmla="*/ 14 w 19"/>
                  <a:gd name="T33" fmla="*/ 56 h 59"/>
                  <a:gd name="T34" fmla="*/ 17 w 19"/>
                  <a:gd name="T35" fmla="*/ 58 h 59"/>
                  <a:gd name="T36" fmla="*/ 8 w 19"/>
                  <a:gd name="T37" fmla="*/ 42 h 59"/>
                  <a:gd name="T38" fmla="*/ 12 w 19"/>
                  <a:gd name="T39" fmla="*/ 43 h 59"/>
                  <a:gd name="T40" fmla="*/ 16 w 19"/>
                  <a:gd name="T41" fmla="*/ 33 h 59"/>
                  <a:gd name="T42" fmla="*/ 9 w 19"/>
                  <a:gd name="T43" fmla="*/ 29 h 59"/>
                  <a:gd name="T44" fmla="*/ 11 w 19"/>
                  <a:gd name="T45" fmla="*/ 27 h 59"/>
                  <a:gd name="T46" fmla="*/ 9 w 19"/>
                  <a:gd name="T47" fmla="*/ 27 h 59"/>
                  <a:gd name="T48" fmla="*/ 13 w 19"/>
                  <a:gd name="T49" fmla="*/ 24 h 59"/>
                  <a:gd name="T50" fmla="*/ 5 w 19"/>
                  <a:gd name="T51" fmla="*/ 24 h 59"/>
                  <a:gd name="T52" fmla="*/ 16 w 19"/>
                  <a:gd name="T53" fmla="*/ 18 h 59"/>
                  <a:gd name="T54" fmla="*/ 12 w 19"/>
                  <a:gd name="T55" fmla="*/ 19 h 59"/>
                  <a:gd name="T56" fmla="*/ 8 w 19"/>
                  <a:gd name="T57" fmla="*/ 17 h 59"/>
                  <a:gd name="T58" fmla="*/ 15 w 19"/>
                  <a:gd name="T59" fmla="*/ 17 h 59"/>
                  <a:gd name="T60" fmla="*/ 11 w 19"/>
                  <a:gd name="T61" fmla="*/ 12 h 59"/>
                  <a:gd name="T62" fmla="*/ 7 w 19"/>
                  <a:gd name="T63" fmla="*/ 13 h 59"/>
                  <a:gd name="T64" fmla="*/ 9 w 19"/>
                  <a:gd name="T65" fmla="*/ 6 h 59"/>
                  <a:gd name="T66" fmla="*/ 16 w 19"/>
                  <a:gd name="T67" fmla="*/ 9 h 59"/>
                  <a:gd name="T68" fmla="*/ 19 w 19"/>
                  <a:gd name="T69" fmla="*/ 7 h 59"/>
                  <a:gd name="T70" fmla="*/ 10 w 19"/>
                  <a:gd name="T71" fmla="*/ 4 h 59"/>
                  <a:gd name="T72" fmla="*/ 16 w 19"/>
                  <a:gd name="T73" fmla="*/ 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59">
                    <a:moveTo>
                      <a:pt x="16" y="1"/>
                    </a:moveTo>
                    <a:cubicBezTo>
                      <a:pt x="13" y="1"/>
                      <a:pt x="12" y="2"/>
                      <a:pt x="13" y="3"/>
                    </a:cubicBezTo>
                    <a:cubicBezTo>
                      <a:pt x="10" y="3"/>
                      <a:pt x="10" y="1"/>
                      <a:pt x="8" y="0"/>
                    </a:cubicBezTo>
                    <a:cubicBezTo>
                      <a:pt x="6" y="2"/>
                      <a:pt x="4" y="0"/>
                      <a:pt x="1" y="1"/>
                    </a:cubicBezTo>
                    <a:cubicBezTo>
                      <a:pt x="1" y="3"/>
                      <a:pt x="5" y="3"/>
                      <a:pt x="4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8"/>
                      <a:pt x="6" y="12"/>
                      <a:pt x="3" y="14"/>
                    </a:cubicBezTo>
                    <a:cubicBezTo>
                      <a:pt x="2" y="16"/>
                      <a:pt x="4" y="18"/>
                      <a:pt x="5" y="20"/>
                    </a:cubicBezTo>
                    <a:cubicBezTo>
                      <a:pt x="3" y="28"/>
                      <a:pt x="7" y="36"/>
                      <a:pt x="4" y="45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7" y="46"/>
                      <a:pt x="10" y="48"/>
                      <a:pt x="6" y="48"/>
                    </a:cubicBezTo>
                    <a:cubicBezTo>
                      <a:pt x="7" y="47"/>
                      <a:pt x="6" y="47"/>
                      <a:pt x="6" y="46"/>
                    </a:cubicBezTo>
                    <a:cubicBezTo>
                      <a:pt x="0" y="48"/>
                      <a:pt x="7" y="51"/>
                      <a:pt x="5" y="53"/>
                    </a:cubicBezTo>
                    <a:cubicBezTo>
                      <a:pt x="6" y="53"/>
                      <a:pt x="11" y="53"/>
                      <a:pt x="12" y="53"/>
                    </a:cubicBezTo>
                    <a:cubicBezTo>
                      <a:pt x="5" y="53"/>
                      <a:pt x="12" y="56"/>
                      <a:pt x="4" y="57"/>
                    </a:cubicBezTo>
                    <a:cubicBezTo>
                      <a:pt x="2" y="59"/>
                      <a:pt x="10" y="57"/>
                      <a:pt x="9" y="59"/>
                    </a:cubicBezTo>
                    <a:cubicBezTo>
                      <a:pt x="13" y="59"/>
                      <a:pt x="11" y="57"/>
                      <a:pt x="14" y="56"/>
                    </a:cubicBezTo>
                    <a:cubicBezTo>
                      <a:pt x="18" y="57"/>
                      <a:pt x="13" y="58"/>
                      <a:pt x="17" y="58"/>
                    </a:cubicBezTo>
                    <a:cubicBezTo>
                      <a:pt x="19" y="55"/>
                      <a:pt x="11" y="48"/>
                      <a:pt x="8" y="42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9" y="40"/>
                      <a:pt x="9" y="35"/>
                      <a:pt x="16" y="33"/>
                    </a:cubicBezTo>
                    <a:cubicBezTo>
                      <a:pt x="12" y="34"/>
                      <a:pt x="18" y="29"/>
                      <a:pt x="9" y="29"/>
                    </a:cubicBezTo>
                    <a:cubicBezTo>
                      <a:pt x="11" y="29"/>
                      <a:pt x="11" y="29"/>
                      <a:pt x="11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6"/>
                      <a:pt x="13" y="26"/>
                      <a:pt x="13" y="24"/>
                    </a:cubicBezTo>
                    <a:cubicBezTo>
                      <a:pt x="9" y="25"/>
                      <a:pt x="8" y="24"/>
                      <a:pt x="5" y="24"/>
                    </a:cubicBezTo>
                    <a:cubicBezTo>
                      <a:pt x="9" y="22"/>
                      <a:pt x="13" y="20"/>
                      <a:pt x="16" y="18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8"/>
                      <a:pt x="10" y="18"/>
                      <a:pt x="8" y="17"/>
                    </a:cubicBezTo>
                    <a:cubicBezTo>
                      <a:pt x="8" y="16"/>
                      <a:pt x="13" y="16"/>
                      <a:pt x="15" y="17"/>
                    </a:cubicBezTo>
                    <a:cubicBezTo>
                      <a:pt x="17" y="14"/>
                      <a:pt x="8" y="14"/>
                      <a:pt x="11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1"/>
                      <a:pt x="10" y="9"/>
                      <a:pt x="9" y="6"/>
                    </a:cubicBezTo>
                    <a:cubicBezTo>
                      <a:pt x="14" y="5"/>
                      <a:pt x="13" y="8"/>
                      <a:pt x="16" y="9"/>
                    </a:cubicBezTo>
                    <a:cubicBezTo>
                      <a:pt x="17" y="9"/>
                      <a:pt x="17" y="8"/>
                      <a:pt x="19" y="7"/>
                    </a:cubicBezTo>
                    <a:cubicBezTo>
                      <a:pt x="16" y="6"/>
                      <a:pt x="12" y="5"/>
                      <a:pt x="10" y="4"/>
                    </a:cubicBezTo>
                    <a:cubicBezTo>
                      <a:pt x="16" y="5"/>
                      <a:pt x="16" y="2"/>
                      <a:pt x="16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7" name="Freeform 1179">
                <a:extLst>
                  <a:ext uri="{FF2B5EF4-FFF2-40B4-BE49-F238E27FC236}">
                    <a16:creationId xmlns:a16="http://schemas.microsoft.com/office/drawing/2014/main" id="{2B7C76EC-19E7-E74B-B05F-C357251BD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2824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8" name="Freeform 1180">
                <a:extLst>
                  <a:ext uri="{FF2B5EF4-FFF2-40B4-BE49-F238E27FC236}">
                    <a16:creationId xmlns:a16="http://schemas.microsoft.com/office/drawing/2014/main" id="{DF29896B-1747-4E42-B0F1-55C2EDF49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6" y="281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9" name="Rectangle 1181">
                <a:extLst>
                  <a:ext uri="{FF2B5EF4-FFF2-40B4-BE49-F238E27FC236}">
                    <a16:creationId xmlns:a16="http://schemas.microsoft.com/office/drawing/2014/main" id="{3CDC14D0-6565-B944-B526-D2074753B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5" y="2830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0" name="Freeform 1182">
                <a:extLst>
                  <a:ext uri="{FF2B5EF4-FFF2-40B4-BE49-F238E27FC236}">
                    <a16:creationId xmlns:a16="http://schemas.microsoft.com/office/drawing/2014/main" id="{BC970101-5EFB-DD4F-8C92-EED846D79D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6" y="2832"/>
                <a:ext cx="3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1" name="Freeform 1183">
                <a:extLst>
                  <a:ext uri="{FF2B5EF4-FFF2-40B4-BE49-F238E27FC236}">
                    <a16:creationId xmlns:a16="http://schemas.microsoft.com/office/drawing/2014/main" id="{019D617D-E12D-AA4C-B47D-6B34B2E91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6" y="2844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2" name="Freeform 1184">
                <a:extLst>
                  <a:ext uri="{FF2B5EF4-FFF2-40B4-BE49-F238E27FC236}">
                    <a16:creationId xmlns:a16="http://schemas.microsoft.com/office/drawing/2014/main" id="{E4B7184B-13AC-424C-948D-C4C48CF80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282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3" name="Freeform 1185">
                <a:extLst>
                  <a:ext uri="{FF2B5EF4-FFF2-40B4-BE49-F238E27FC236}">
                    <a16:creationId xmlns:a16="http://schemas.microsoft.com/office/drawing/2014/main" id="{F7AA9F41-6793-6A44-9E5D-071FA377F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2790"/>
                <a:ext cx="21" cy="27"/>
              </a:xfrm>
              <a:custGeom>
                <a:avLst/>
                <a:gdLst>
                  <a:gd name="T0" fmla="*/ 5 w 25"/>
                  <a:gd name="T1" fmla="*/ 2 h 32"/>
                  <a:gd name="T2" fmla="*/ 2 w 25"/>
                  <a:gd name="T3" fmla="*/ 8 h 32"/>
                  <a:gd name="T4" fmla="*/ 13 w 25"/>
                  <a:gd name="T5" fmla="*/ 12 h 32"/>
                  <a:gd name="T6" fmla="*/ 3 w 25"/>
                  <a:gd name="T7" fmla="*/ 11 h 32"/>
                  <a:gd name="T8" fmla="*/ 10 w 25"/>
                  <a:gd name="T9" fmla="*/ 22 h 32"/>
                  <a:gd name="T10" fmla="*/ 6 w 25"/>
                  <a:gd name="T11" fmla="*/ 22 h 32"/>
                  <a:gd name="T12" fmla="*/ 16 w 25"/>
                  <a:gd name="T13" fmla="*/ 26 h 32"/>
                  <a:gd name="T14" fmla="*/ 5 w 25"/>
                  <a:gd name="T15" fmla="*/ 26 h 32"/>
                  <a:gd name="T16" fmla="*/ 5 w 25"/>
                  <a:gd name="T17" fmla="*/ 26 h 32"/>
                  <a:gd name="T18" fmla="*/ 8 w 25"/>
                  <a:gd name="T19" fmla="*/ 32 h 32"/>
                  <a:gd name="T20" fmla="*/ 14 w 25"/>
                  <a:gd name="T21" fmla="*/ 32 h 32"/>
                  <a:gd name="T22" fmla="*/ 20 w 25"/>
                  <a:gd name="T23" fmla="*/ 32 h 32"/>
                  <a:gd name="T24" fmla="*/ 16 w 25"/>
                  <a:gd name="T25" fmla="*/ 28 h 32"/>
                  <a:gd name="T26" fmla="*/ 20 w 25"/>
                  <a:gd name="T27" fmla="*/ 28 h 32"/>
                  <a:gd name="T28" fmla="*/ 17 w 25"/>
                  <a:gd name="T29" fmla="*/ 26 h 32"/>
                  <a:gd name="T30" fmla="*/ 21 w 25"/>
                  <a:gd name="T31" fmla="*/ 26 h 32"/>
                  <a:gd name="T32" fmla="*/ 17 w 25"/>
                  <a:gd name="T33" fmla="*/ 23 h 32"/>
                  <a:gd name="T34" fmla="*/ 18 w 25"/>
                  <a:gd name="T35" fmla="*/ 23 h 32"/>
                  <a:gd name="T36" fmla="*/ 13 w 25"/>
                  <a:gd name="T37" fmla="*/ 22 h 32"/>
                  <a:gd name="T38" fmla="*/ 18 w 25"/>
                  <a:gd name="T39" fmla="*/ 20 h 32"/>
                  <a:gd name="T40" fmla="*/ 15 w 25"/>
                  <a:gd name="T41" fmla="*/ 21 h 32"/>
                  <a:gd name="T42" fmla="*/ 20 w 25"/>
                  <a:gd name="T43" fmla="*/ 14 h 32"/>
                  <a:gd name="T44" fmla="*/ 17 w 25"/>
                  <a:gd name="T45" fmla="*/ 13 h 32"/>
                  <a:gd name="T46" fmla="*/ 20 w 25"/>
                  <a:gd name="T47" fmla="*/ 16 h 32"/>
                  <a:gd name="T48" fmla="*/ 10 w 25"/>
                  <a:gd name="T49" fmla="*/ 16 h 32"/>
                  <a:gd name="T50" fmla="*/ 18 w 25"/>
                  <a:gd name="T51" fmla="*/ 12 h 32"/>
                  <a:gd name="T52" fmla="*/ 17 w 25"/>
                  <a:gd name="T53" fmla="*/ 7 h 32"/>
                  <a:gd name="T54" fmla="*/ 18 w 25"/>
                  <a:gd name="T55" fmla="*/ 7 h 32"/>
                  <a:gd name="T56" fmla="*/ 15 w 25"/>
                  <a:gd name="T57" fmla="*/ 3 h 32"/>
                  <a:gd name="T58" fmla="*/ 13 w 25"/>
                  <a:gd name="T59" fmla="*/ 5 h 32"/>
                  <a:gd name="T60" fmla="*/ 10 w 25"/>
                  <a:gd name="T61" fmla="*/ 3 h 32"/>
                  <a:gd name="T62" fmla="*/ 12 w 25"/>
                  <a:gd name="T63" fmla="*/ 3 h 32"/>
                  <a:gd name="T64" fmla="*/ 6 w 25"/>
                  <a:gd name="T65" fmla="*/ 0 h 32"/>
                  <a:gd name="T66" fmla="*/ 10 w 25"/>
                  <a:gd name="T67" fmla="*/ 4 h 32"/>
                  <a:gd name="T68" fmla="*/ 5 w 25"/>
                  <a:gd name="T69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32">
                    <a:moveTo>
                      <a:pt x="5" y="2"/>
                    </a:moveTo>
                    <a:cubicBezTo>
                      <a:pt x="0" y="4"/>
                      <a:pt x="3" y="6"/>
                      <a:pt x="2" y="8"/>
                    </a:cubicBezTo>
                    <a:cubicBezTo>
                      <a:pt x="5" y="11"/>
                      <a:pt x="12" y="8"/>
                      <a:pt x="1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5"/>
                      <a:pt x="2" y="19"/>
                      <a:pt x="10" y="22"/>
                    </a:cubicBezTo>
                    <a:cubicBezTo>
                      <a:pt x="9" y="22"/>
                      <a:pt x="8" y="23"/>
                      <a:pt x="6" y="22"/>
                    </a:cubicBezTo>
                    <a:cubicBezTo>
                      <a:pt x="7" y="24"/>
                      <a:pt x="19" y="23"/>
                      <a:pt x="16" y="26"/>
                    </a:cubicBezTo>
                    <a:cubicBezTo>
                      <a:pt x="11" y="23"/>
                      <a:pt x="11" y="27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8"/>
                      <a:pt x="8" y="30"/>
                      <a:pt x="8" y="32"/>
                    </a:cubicBezTo>
                    <a:cubicBezTo>
                      <a:pt x="10" y="32"/>
                      <a:pt x="14" y="30"/>
                      <a:pt x="14" y="32"/>
                    </a:cubicBezTo>
                    <a:cubicBezTo>
                      <a:pt x="15" y="31"/>
                      <a:pt x="17" y="32"/>
                      <a:pt x="20" y="32"/>
                    </a:cubicBezTo>
                    <a:cubicBezTo>
                      <a:pt x="17" y="30"/>
                      <a:pt x="19" y="29"/>
                      <a:pt x="16" y="28"/>
                    </a:cubicBezTo>
                    <a:cubicBezTo>
                      <a:pt x="19" y="27"/>
                      <a:pt x="17" y="29"/>
                      <a:pt x="20" y="28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5"/>
                      <a:pt x="20" y="27"/>
                      <a:pt x="21" y="26"/>
                    </a:cubicBezTo>
                    <a:cubicBezTo>
                      <a:pt x="19" y="26"/>
                      <a:pt x="17" y="24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3"/>
                      <a:pt x="19" y="21"/>
                      <a:pt x="13" y="22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6" y="18"/>
                      <a:pt x="25" y="17"/>
                      <a:pt x="20" y="14"/>
                    </a:cubicBezTo>
                    <a:cubicBezTo>
                      <a:pt x="19" y="15"/>
                      <a:pt x="17" y="14"/>
                      <a:pt x="17" y="13"/>
                    </a:cubicBezTo>
                    <a:cubicBezTo>
                      <a:pt x="14" y="15"/>
                      <a:pt x="19" y="15"/>
                      <a:pt x="20" y="16"/>
                    </a:cubicBezTo>
                    <a:cubicBezTo>
                      <a:pt x="16" y="17"/>
                      <a:pt x="12" y="14"/>
                      <a:pt x="10" y="16"/>
                    </a:cubicBezTo>
                    <a:cubicBezTo>
                      <a:pt x="14" y="14"/>
                      <a:pt x="10" y="13"/>
                      <a:pt x="18" y="12"/>
                    </a:cubicBezTo>
                    <a:cubicBezTo>
                      <a:pt x="19" y="10"/>
                      <a:pt x="15" y="9"/>
                      <a:pt x="1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6"/>
                      <a:pt x="20" y="5"/>
                      <a:pt x="15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5"/>
                      <a:pt x="11" y="4"/>
                      <a:pt x="10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8" y="3"/>
                      <a:pt x="8" y="0"/>
                      <a:pt x="6" y="0"/>
                    </a:cubicBezTo>
                    <a:cubicBezTo>
                      <a:pt x="6" y="1"/>
                      <a:pt x="9" y="2"/>
                      <a:pt x="10" y="4"/>
                    </a:cubicBezTo>
                    <a:cubicBezTo>
                      <a:pt x="8" y="3"/>
                      <a:pt x="4" y="3"/>
                      <a:pt x="5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4" name="Freeform 1186">
                <a:extLst>
                  <a:ext uri="{FF2B5EF4-FFF2-40B4-BE49-F238E27FC236}">
                    <a16:creationId xmlns:a16="http://schemas.microsoft.com/office/drawing/2014/main" id="{352D4389-AB19-FF47-9D20-F9ADDBF09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280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5" name="Freeform 1187">
                <a:extLst>
                  <a:ext uri="{FF2B5EF4-FFF2-40B4-BE49-F238E27FC236}">
                    <a16:creationId xmlns:a16="http://schemas.microsoft.com/office/drawing/2014/main" id="{6DA7FDDA-790A-3A47-933C-A2C8B60EA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2767"/>
                <a:ext cx="24" cy="22"/>
              </a:xfrm>
              <a:custGeom>
                <a:avLst/>
                <a:gdLst>
                  <a:gd name="T0" fmla="*/ 14 w 28"/>
                  <a:gd name="T1" fmla="*/ 18 h 25"/>
                  <a:gd name="T2" fmla="*/ 20 w 28"/>
                  <a:gd name="T3" fmla="*/ 18 h 25"/>
                  <a:gd name="T4" fmla="*/ 9 w 28"/>
                  <a:gd name="T5" fmla="*/ 18 h 25"/>
                  <a:gd name="T6" fmla="*/ 7 w 28"/>
                  <a:gd name="T7" fmla="*/ 15 h 25"/>
                  <a:gd name="T8" fmla="*/ 17 w 28"/>
                  <a:gd name="T9" fmla="*/ 15 h 25"/>
                  <a:gd name="T10" fmla="*/ 18 w 28"/>
                  <a:gd name="T11" fmla="*/ 12 h 25"/>
                  <a:gd name="T12" fmla="*/ 12 w 28"/>
                  <a:gd name="T13" fmla="*/ 13 h 25"/>
                  <a:gd name="T14" fmla="*/ 9 w 28"/>
                  <a:gd name="T15" fmla="*/ 10 h 25"/>
                  <a:gd name="T16" fmla="*/ 11 w 28"/>
                  <a:gd name="T17" fmla="*/ 11 h 25"/>
                  <a:gd name="T18" fmla="*/ 17 w 28"/>
                  <a:gd name="T19" fmla="*/ 9 h 25"/>
                  <a:gd name="T20" fmla="*/ 2 w 28"/>
                  <a:gd name="T21" fmla="*/ 2 h 25"/>
                  <a:gd name="T22" fmla="*/ 2 w 28"/>
                  <a:gd name="T23" fmla="*/ 4 h 25"/>
                  <a:gd name="T24" fmla="*/ 10 w 28"/>
                  <a:gd name="T25" fmla="*/ 4 h 25"/>
                  <a:gd name="T26" fmla="*/ 8 w 28"/>
                  <a:gd name="T27" fmla="*/ 7 h 25"/>
                  <a:gd name="T28" fmla="*/ 4 w 28"/>
                  <a:gd name="T29" fmla="*/ 5 h 25"/>
                  <a:gd name="T30" fmla="*/ 4 w 28"/>
                  <a:gd name="T31" fmla="*/ 22 h 25"/>
                  <a:gd name="T32" fmla="*/ 4 w 28"/>
                  <a:gd name="T33" fmla="*/ 20 h 25"/>
                  <a:gd name="T34" fmla="*/ 9 w 28"/>
                  <a:gd name="T35" fmla="*/ 22 h 25"/>
                  <a:gd name="T36" fmla="*/ 15 w 28"/>
                  <a:gd name="T37" fmla="*/ 21 h 25"/>
                  <a:gd name="T38" fmla="*/ 13 w 28"/>
                  <a:gd name="T39" fmla="*/ 22 h 25"/>
                  <a:gd name="T40" fmla="*/ 20 w 28"/>
                  <a:gd name="T41" fmla="*/ 22 h 25"/>
                  <a:gd name="T42" fmla="*/ 23 w 28"/>
                  <a:gd name="T43" fmla="*/ 25 h 25"/>
                  <a:gd name="T44" fmla="*/ 23 w 28"/>
                  <a:gd name="T45" fmla="*/ 19 h 25"/>
                  <a:gd name="T46" fmla="*/ 14 w 28"/>
                  <a:gd name="T47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25">
                    <a:moveTo>
                      <a:pt x="14" y="18"/>
                    </a:moveTo>
                    <a:cubicBezTo>
                      <a:pt x="15" y="17"/>
                      <a:pt x="18" y="19"/>
                      <a:pt x="20" y="18"/>
                    </a:cubicBezTo>
                    <a:cubicBezTo>
                      <a:pt x="17" y="16"/>
                      <a:pt x="14" y="19"/>
                      <a:pt x="9" y="18"/>
                    </a:cubicBezTo>
                    <a:cubicBezTo>
                      <a:pt x="12" y="17"/>
                      <a:pt x="7" y="16"/>
                      <a:pt x="7" y="15"/>
                    </a:cubicBezTo>
                    <a:cubicBezTo>
                      <a:pt x="10" y="16"/>
                      <a:pt x="15" y="15"/>
                      <a:pt x="17" y="15"/>
                    </a:cubicBezTo>
                    <a:cubicBezTo>
                      <a:pt x="15" y="15"/>
                      <a:pt x="18" y="13"/>
                      <a:pt x="18" y="12"/>
                    </a:cubicBezTo>
                    <a:cubicBezTo>
                      <a:pt x="14" y="15"/>
                      <a:pt x="16" y="11"/>
                      <a:pt x="12" y="13"/>
                    </a:cubicBezTo>
                    <a:cubicBezTo>
                      <a:pt x="9" y="12"/>
                      <a:pt x="6" y="10"/>
                      <a:pt x="9" y="10"/>
                    </a:cubicBezTo>
                    <a:cubicBezTo>
                      <a:pt x="11" y="10"/>
                      <a:pt x="11" y="10"/>
                      <a:pt x="11" y="11"/>
                    </a:cubicBezTo>
                    <a:cubicBezTo>
                      <a:pt x="15" y="11"/>
                      <a:pt x="13" y="9"/>
                      <a:pt x="17" y="9"/>
                    </a:cubicBezTo>
                    <a:cubicBezTo>
                      <a:pt x="11" y="7"/>
                      <a:pt x="11" y="0"/>
                      <a:pt x="2" y="2"/>
                    </a:cubicBezTo>
                    <a:cubicBezTo>
                      <a:pt x="0" y="3"/>
                      <a:pt x="2" y="4"/>
                      <a:pt x="2" y="4"/>
                    </a:cubicBezTo>
                    <a:cubicBezTo>
                      <a:pt x="4" y="2"/>
                      <a:pt x="8" y="4"/>
                      <a:pt x="10" y="4"/>
                    </a:cubicBezTo>
                    <a:cubicBezTo>
                      <a:pt x="8" y="5"/>
                      <a:pt x="11" y="7"/>
                      <a:pt x="8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10"/>
                      <a:pt x="3" y="16"/>
                      <a:pt x="4" y="22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7" y="20"/>
                      <a:pt x="7" y="21"/>
                      <a:pt x="9" y="22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6" y="22"/>
                      <a:pt x="13" y="22"/>
                    </a:cubicBezTo>
                    <a:cubicBezTo>
                      <a:pt x="16" y="23"/>
                      <a:pt x="18" y="22"/>
                      <a:pt x="20" y="22"/>
                    </a:cubicBezTo>
                    <a:cubicBezTo>
                      <a:pt x="21" y="24"/>
                      <a:pt x="19" y="24"/>
                      <a:pt x="23" y="25"/>
                    </a:cubicBezTo>
                    <a:cubicBezTo>
                      <a:pt x="28" y="22"/>
                      <a:pt x="18" y="23"/>
                      <a:pt x="23" y="19"/>
                    </a:cubicBez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6" name="Freeform 1188">
                <a:extLst>
                  <a:ext uri="{FF2B5EF4-FFF2-40B4-BE49-F238E27FC236}">
                    <a16:creationId xmlns:a16="http://schemas.microsoft.com/office/drawing/2014/main" id="{74F5398B-79E0-3B44-AFF9-D23534B1B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2788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0 h 1"/>
                  <a:gd name="T4" fmla="*/ 2 w 4"/>
                  <a:gd name="T5" fmla="*/ 1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7" name="Freeform 1189">
                <a:extLst>
                  <a:ext uri="{FF2B5EF4-FFF2-40B4-BE49-F238E27FC236}">
                    <a16:creationId xmlns:a16="http://schemas.microsoft.com/office/drawing/2014/main" id="{E71E6821-991D-B249-B409-E01BFA629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2787"/>
                <a:ext cx="4" cy="1"/>
              </a:xfrm>
              <a:custGeom>
                <a:avLst/>
                <a:gdLst>
                  <a:gd name="T0" fmla="*/ 0 w 5"/>
                  <a:gd name="T1" fmla="*/ 1 h 1"/>
                  <a:gd name="T2" fmla="*/ 4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8" name="Freeform 1190">
                <a:extLst>
                  <a:ext uri="{FF2B5EF4-FFF2-40B4-BE49-F238E27FC236}">
                    <a16:creationId xmlns:a16="http://schemas.microsoft.com/office/drawing/2014/main" id="{13443DD4-700B-6444-814F-6B12963805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2772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1 w 3"/>
                  <a:gd name="T3" fmla="*/ 0 h 1"/>
                  <a:gd name="T4" fmla="*/ 0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9" name="Freeform 1191">
                <a:extLst>
                  <a:ext uri="{FF2B5EF4-FFF2-40B4-BE49-F238E27FC236}">
                    <a16:creationId xmlns:a16="http://schemas.microsoft.com/office/drawing/2014/main" id="{543979D2-AA58-3147-B103-C22446EC2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2763"/>
                <a:ext cx="12" cy="7"/>
              </a:xfrm>
              <a:custGeom>
                <a:avLst/>
                <a:gdLst>
                  <a:gd name="T0" fmla="*/ 0 w 14"/>
                  <a:gd name="T1" fmla="*/ 0 h 8"/>
                  <a:gd name="T2" fmla="*/ 1 w 14"/>
                  <a:gd name="T3" fmla="*/ 6 h 8"/>
                  <a:gd name="T4" fmla="*/ 13 w 14"/>
                  <a:gd name="T5" fmla="*/ 6 h 8"/>
                  <a:gd name="T6" fmla="*/ 5 w 14"/>
                  <a:gd name="T7" fmla="*/ 4 h 8"/>
                  <a:gd name="T8" fmla="*/ 5 w 14"/>
                  <a:gd name="T9" fmla="*/ 0 h 8"/>
                  <a:gd name="T10" fmla="*/ 0 w 14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8">
                    <a:moveTo>
                      <a:pt x="0" y="0"/>
                    </a:moveTo>
                    <a:cubicBezTo>
                      <a:pt x="1" y="2"/>
                      <a:pt x="4" y="4"/>
                      <a:pt x="1" y="6"/>
                    </a:cubicBezTo>
                    <a:cubicBezTo>
                      <a:pt x="5" y="8"/>
                      <a:pt x="9" y="6"/>
                      <a:pt x="13" y="6"/>
                    </a:cubicBezTo>
                    <a:cubicBezTo>
                      <a:pt x="14" y="5"/>
                      <a:pt x="6" y="5"/>
                      <a:pt x="5" y="4"/>
                    </a:cubicBezTo>
                    <a:cubicBezTo>
                      <a:pt x="9" y="3"/>
                      <a:pt x="4" y="1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0" name="Freeform 1192">
                <a:extLst>
                  <a:ext uri="{FF2B5EF4-FFF2-40B4-BE49-F238E27FC236}">
                    <a16:creationId xmlns:a16="http://schemas.microsoft.com/office/drawing/2014/main" id="{FE89C4BC-CD37-F149-A278-670663000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2712"/>
                <a:ext cx="19" cy="54"/>
              </a:xfrm>
              <a:custGeom>
                <a:avLst/>
                <a:gdLst>
                  <a:gd name="T0" fmla="*/ 13 w 22"/>
                  <a:gd name="T1" fmla="*/ 51 h 62"/>
                  <a:gd name="T2" fmla="*/ 11 w 22"/>
                  <a:gd name="T3" fmla="*/ 47 h 62"/>
                  <a:gd name="T4" fmla="*/ 14 w 22"/>
                  <a:gd name="T5" fmla="*/ 49 h 62"/>
                  <a:gd name="T6" fmla="*/ 17 w 22"/>
                  <a:gd name="T7" fmla="*/ 46 h 62"/>
                  <a:gd name="T8" fmla="*/ 14 w 22"/>
                  <a:gd name="T9" fmla="*/ 47 h 62"/>
                  <a:gd name="T10" fmla="*/ 13 w 22"/>
                  <a:gd name="T11" fmla="*/ 41 h 62"/>
                  <a:gd name="T12" fmla="*/ 8 w 22"/>
                  <a:gd name="T13" fmla="*/ 40 h 62"/>
                  <a:gd name="T14" fmla="*/ 16 w 22"/>
                  <a:gd name="T15" fmla="*/ 36 h 62"/>
                  <a:gd name="T16" fmla="*/ 5 w 22"/>
                  <a:gd name="T17" fmla="*/ 37 h 62"/>
                  <a:gd name="T18" fmla="*/ 9 w 22"/>
                  <a:gd name="T19" fmla="*/ 31 h 62"/>
                  <a:gd name="T20" fmla="*/ 9 w 22"/>
                  <a:gd name="T21" fmla="*/ 32 h 62"/>
                  <a:gd name="T22" fmla="*/ 10 w 22"/>
                  <a:gd name="T23" fmla="*/ 29 h 62"/>
                  <a:gd name="T24" fmla="*/ 15 w 22"/>
                  <a:gd name="T25" fmla="*/ 29 h 62"/>
                  <a:gd name="T26" fmla="*/ 14 w 22"/>
                  <a:gd name="T27" fmla="*/ 24 h 62"/>
                  <a:gd name="T28" fmla="*/ 17 w 22"/>
                  <a:gd name="T29" fmla="*/ 24 h 62"/>
                  <a:gd name="T30" fmla="*/ 13 w 22"/>
                  <a:gd name="T31" fmla="*/ 15 h 62"/>
                  <a:gd name="T32" fmla="*/ 16 w 22"/>
                  <a:gd name="T33" fmla="*/ 13 h 62"/>
                  <a:gd name="T34" fmla="*/ 6 w 22"/>
                  <a:gd name="T35" fmla="*/ 14 h 62"/>
                  <a:gd name="T36" fmla="*/ 7 w 22"/>
                  <a:gd name="T37" fmla="*/ 10 h 62"/>
                  <a:gd name="T38" fmla="*/ 13 w 22"/>
                  <a:gd name="T39" fmla="*/ 11 h 62"/>
                  <a:gd name="T40" fmla="*/ 11 w 22"/>
                  <a:gd name="T41" fmla="*/ 9 h 62"/>
                  <a:gd name="T42" fmla="*/ 16 w 22"/>
                  <a:gd name="T43" fmla="*/ 8 h 62"/>
                  <a:gd name="T44" fmla="*/ 8 w 22"/>
                  <a:gd name="T45" fmla="*/ 4 h 62"/>
                  <a:gd name="T46" fmla="*/ 9 w 22"/>
                  <a:gd name="T47" fmla="*/ 1 h 62"/>
                  <a:gd name="T48" fmla="*/ 0 w 22"/>
                  <a:gd name="T49" fmla="*/ 3 h 62"/>
                  <a:gd name="T50" fmla="*/ 2 w 22"/>
                  <a:gd name="T51" fmla="*/ 16 h 62"/>
                  <a:gd name="T52" fmla="*/ 7 w 22"/>
                  <a:gd name="T53" fmla="*/ 20 h 62"/>
                  <a:gd name="T54" fmla="*/ 1 w 22"/>
                  <a:gd name="T55" fmla="*/ 21 h 62"/>
                  <a:gd name="T56" fmla="*/ 7 w 22"/>
                  <a:gd name="T57" fmla="*/ 21 h 62"/>
                  <a:gd name="T58" fmla="*/ 1 w 22"/>
                  <a:gd name="T59" fmla="*/ 23 h 62"/>
                  <a:gd name="T60" fmla="*/ 7 w 22"/>
                  <a:gd name="T61" fmla="*/ 24 h 62"/>
                  <a:gd name="T62" fmla="*/ 0 w 22"/>
                  <a:gd name="T63" fmla="*/ 25 h 62"/>
                  <a:gd name="T64" fmla="*/ 3 w 22"/>
                  <a:gd name="T65" fmla="*/ 47 h 62"/>
                  <a:gd name="T66" fmla="*/ 7 w 22"/>
                  <a:gd name="T67" fmla="*/ 46 h 62"/>
                  <a:gd name="T68" fmla="*/ 7 w 22"/>
                  <a:gd name="T69" fmla="*/ 55 h 62"/>
                  <a:gd name="T70" fmla="*/ 11 w 22"/>
                  <a:gd name="T71" fmla="*/ 56 h 62"/>
                  <a:gd name="T72" fmla="*/ 2 w 22"/>
                  <a:gd name="T73" fmla="*/ 55 h 62"/>
                  <a:gd name="T74" fmla="*/ 3 w 22"/>
                  <a:gd name="T75" fmla="*/ 58 h 62"/>
                  <a:gd name="T76" fmla="*/ 5 w 22"/>
                  <a:gd name="T77" fmla="*/ 56 h 62"/>
                  <a:gd name="T78" fmla="*/ 3 w 22"/>
                  <a:gd name="T79" fmla="*/ 59 h 62"/>
                  <a:gd name="T80" fmla="*/ 14 w 22"/>
                  <a:gd name="T81" fmla="*/ 57 h 62"/>
                  <a:gd name="T82" fmla="*/ 19 w 22"/>
                  <a:gd name="T83" fmla="*/ 50 h 62"/>
                  <a:gd name="T84" fmla="*/ 13 w 22"/>
                  <a:gd name="T85" fmla="*/ 5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62">
                    <a:moveTo>
                      <a:pt x="13" y="51"/>
                    </a:moveTo>
                    <a:cubicBezTo>
                      <a:pt x="13" y="49"/>
                      <a:pt x="10" y="48"/>
                      <a:pt x="11" y="47"/>
                    </a:cubicBezTo>
                    <a:cubicBezTo>
                      <a:pt x="14" y="48"/>
                      <a:pt x="15" y="48"/>
                      <a:pt x="14" y="49"/>
                    </a:cubicBezTo>
                    <a:cubicBezTo>
                      <a:pt x="19" y="48"/>
                      <a:pt x="13" y="48"/>
                      <a:pt x="17" y="46"/>
                    </a:cubicBezTo>
                    <a:cubicBezTo>
                      <a:pt x="16" y="47"/>
                      <a:pt x="15" y="47"/>
                      <a:pt x="14" y="47"/>
                    </a:cubicBezTo>
                    <a:cubicBezTo>
                      <a:pt x="15" y="44"/>
                      <a:pt x="10" y="45"/>
                      <a:pt x="13" y="41"/>
                    </a:cubicBezTo>
                    <a:cubicBezTo>
                      <a:pt x="11" y="40"/>
                      <a:pt x="11" y="40"/>
                      <a:pt x="8" y="40"/>
                    </a:cubicBezTo>
                    <a:cubicBezTo>
                      <a:pt x="12" y="38"/>
                      <a:pt x="12" y="39"/>
                      <a:pt x="16" y="36"/>
                    </a:cubicBezTo>
                    <a:cubicBezTo>
                      <a:pt x="14" y="36"/>
                      <a:pt x="9" y="37"/>
                      <a:pt x="5" y="37"/>
                    </a:cubicBezTo>
                    <a:cubicBezTo>
                      <a:pt x="11" y="33"/>
                      <a:pt x="4" y="33"/>
                      <a:pt x="9" y="31"/>
                    </a:cubicBezTo>
                    <a:cubicBezTo>
                      <a:pt x="9" y="31"/>
                      <a:pt x="10" y="32"/>
                      <a:pt x="9" y="32"/>
                    </a:cubicBezTo>
                    <a:cubicBezTo>
                      <a:pt x="16" y="32"/>
                      <a:pt x="8" y="30"/>
                      <a:pt x="10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4" y="28"/>
                      <a:pt x="10" y="26"/>
                      <a:pt x="14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3" y="21"/>
                      <a:pt x="15" y="18"/>
                      <a:pt x="13" y="15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2" y="10"/>
                      <a:pt x="14" y="17"/>
                      <a:pt x="6" y="14"/>
                    </a:cubicBezTo>
                    <a:cubicBezTo>
                      <a:pt x="16" y="14"/>
                      <a:pt x="3" y="13"/>
                      <a:pt x="7" y="10"/>
                    </a:cubicBezTo>
                    <a:cubicBezTo>
                      <a:pt x="11" y="9"/>
                      <a:pt x="9" y="13"/>
                      <a:pt x="13" y="11"/>
                    </a:cubicBezTo>
                    <a:cubicBezTo>
                      <a:pt x="9" y="11"/>
                      <a:pt x="12" y="10"/>
                      <a:pt x="11" y="9"/>
                    </a:cubicBezTo>
                    <a:cubicBezTo>
                      <a:pt x="15" y="9"/>
                      <a:pt x="11" y="7"/>
                      <a:pt x="16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0" y="3"/>
                      <a:pt x="10" y="2"/>
                      <a:pt x="9" y="1"/>
                    </a:cubicBezTo>
                    <a:cubicBezTo>
                      <a:pt x="9" y="3"/>
                      <a:pt x="2" y="0"/>
                      <a:pt x="0" y="3"/>
                    </a:cubicBezTo>
                    <a:cubicBezTo>
                      <a:pt x="2" y="6"/>
                      <a:pt x="4" y="12"/>
                      <a:pt x="2" y="16"/>
                    </a:cubicBezTo>
                    <a:cubicBezTo>
                      <a:pt x="8" y="17"/>
                      <a:pt x="2" y="19"/>
                      <a:pt x="7" y="2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2" y="23"/>
                      <a:pt x="4" y="20"/>
                      <a:pt x="7" y="21"/>
                    </a:cubicBezTo>
                    <a:cubicBezTo>
                      <a:pt x="8" y="22"/>
                      <a:pt x="4" y="23"/>
                      <a:pt x="1" y="23"/>
                    </a:cubicBezTo>
                    <a:cubicBezTo>
                      <a:pt x="1" y="25"/>
                      <a:pt x="3" y="23"/>
                      <a:pt x="7" y="2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" y="31"/>
                      <a:pt x="7" y="40"/>
                      <a:pt x="3" y="47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5" y="50"/>
                      <a:pt x="17" y="52"/>
                      <a:pt x="7" y="55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9" y="55"/>
                      <a:pt x="5" y="56"/>
                      <a:pt x="2" y="55"/>
                    </a:cubicBezTo>
                    <a:cubicBezTo>
                      <a:pt x="3" y="56"/>
                      <a:pt x="1" y="57"/>
                      <a:pt x="3" y="58"/>
                    </a:cubicBezTo>
                    <a:cubicBezTo>
                      <a:pt x="5" y="56"/>
                      <a:pt x="5" y="56"/>
                      <a:pt x="5" y="56"/>
                    </a:cubicBezTo>
                    <a:cubicBezTo>
                      <a:pt x="9" y="57"/>
                      <a:pt x="6" y="59"/>
                      <a:pt x="3" y="59"/>
                    </a:cubicBezTo>
                    <a:cubicBezTo>
                      <a:pt x="8" y="62"/>
                      <a:pt x="11" y="58"/>
                      <a:pt x="14" y="57"/>
                    </a:cubicBezTo>
                    <a:cubicBezTo>
                      <a:pt x="6" y="54"/>
                      <a:pt x="22" y="54"/>
                      <a:pt x="19" y="50"/>
                    </a:cubicBezTo>
                    <a:cubicBezTo>
                      <a:pt x="16" y="48"/>
                      <a:pt x="15" y="51"/>
                      <a:pt x="13" y="5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1" name="Freeform 1193">
                <a:extLst>
                  <a:ext uri="{FF2B5EF4-FFF2-40B4-BE49-F238E27FC236}">
                    <a16:creationId xmlns:a16="http://schemas.microsoft.com/office/drawing/2014/main" id="{3CD9FAA1-EC3E-6646-AE88-F53927FFD8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275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2" name="Freeform 1194">
                <a:extLst>
                  <a:ext uri="{FF2B5EF4-FFF2-40B4-BE49-F238E27FC236}">
                    <a16:creationId xmlns:a16="http://schemas.microsoft.com/office/drawing/2014/main" id="{0E68705B-349F-414F-857E-75E536F28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712"/>
                <a:ext cx="0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3" name="Rectangle 1195">
                <a:extLst>
                  <a:ext uri="{FF2B5EF4-FFF2-40B4-BE49-F238E27FC236}">
                    <a16:creationId xmlns:a16="http://schemas.microsoft.com/office/drawing/2014/main" id="{20D3D198-0D3E-D64A-95D4-C8B24BD056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0" y="2763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4" name="Freeform 1196">
                <a:extLst>
                  <a:ext uri="{FF2B5EF4-FFF2-40B4-BE49-F238E27FC236}">
                    <a16:creationId xmlns:a16="http://schemas.microsoft.com/office/drawing/2014/main" id="{E88166DA-383E-CC4B-A807-74C0F7ABD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276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5" name="Freeform 1197">
                <a:extLst>
                  <a:ext uri="{FF2B5EF4-FFF2-40B4-BE49-F238E27FC236}">
                    <a16:creationId xmlns:a16="http://schemas.microsoft.com/office/drawing/2014/main" id="{475B9F11-B28B-7F44-8E12-95689AB6A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270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6" name="Freeform 1198">
                <a:extLst>
                  <a:ext uri="{FF2B5EF4-FFF2-40B4-BE49-F238E27FC236}">
                    <a16:creationId xmlns:a16="http://schemas.microsoft.com/office/drawing/2014/main" id="{4ECC6393-5C80-2F44-8C49-B78778A7F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2" y="26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7" name="Freeform 1199">
                <a:extLst>
                  <a:ext uri="{FF2B5EF4-FFF2-40B4-BE49-F238E27FC236}">
                    <a16:creationId xmlns:a16="http://schemas.microsoft.com/office/drawing/2014/main" id="{D8CB6C7B-E0A9-4A42-A0C1-16BE22C71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2622"/>
                <a:ext cx="28" cy="89"/>
              </a:xfrm>
              <a:custGeom>
                <a:avLst/>
                <a:gdLst>
                  <a:gd name="T0" fmla="*/ 17 w 32"/>
                  <a:gd name="T1" fmla="*/ 4 h 104"/>
                  <a:gd name="T2" fmla="*/ 10 w 32"/>
                  <a:gd name="T3" fmla="*/ 2 h 104"/>
                  <a:gd name="T4" fmla="*/ 7 w 32"/>
                  <a:gd name="T5" fmla="*/ 6 h 104"/>
                  <a:gd name="T6" fmla="*/ 11 w 32"/>
                  <a:gd name="T7" fmla="*/ 11 h 104"/>
                  <a:gd name="T8" fmla="*/ 11 w 32"/>
                  <a:gd name="T9" fmla="*/ 23 h 104"/>
                  <a:gd name="T10" fmla="*/ 9 w 32"/>
                  <a:gd name="T11" fmla="*/ 30 h 104"/>
                  <a:gd name="T12" fmla="*/ 15 w 32"/>
                  <a:gd name="T13" fmla="*/ 40 h 104"/>
                  <a:gd name="T14" fmla="*/ 13 w 32"/>
                  <a:gd name="T15" fmla="*/ 43 h 104"/>
                  <a:gd name="T16" fmla="*/ 12 w 32"/>
                  <a:gd name="T17" fmla="*/ 48 h 104"/>
                  <a:gd name="T18" fmla="*/ 22 w 32"/>
                  <a:gd name="T19" fmla="*/ 50 h 104"/>
                  <a:gd name="T20" fmla="*/ 22 w 32"/>
                  <a:gd name="T21" fmla="*/ 56 h 104"/>
                  <a:gd name="T22" fmla="*/ 18 w 32"/>
                  <a:gd name="T23" fmla="*/ 60 h 104"/>
                  <a:gd name="T24" fmla="*/ 18 w 32"/>
                  <a:gd name="T25" fmla="*/ 67 h 104"/>
                  <a:gd name="T26" fmla="*/ 16 w 32"/>
                  <a:gd name="T27" fmla="*/ 74 h 104"/>
                  <a:gd name="T28" fmla="*/ 19 w 32"/>
                  <a:gd name="T29" fmla="*/ 80 h 104"/>
                  <a:gd name="T30" fmla="*/ 22 w 32"/>
                  <a:gd name="T31" fmla="*/ 84 h 104"/>
                  <a:gd name="T32" fmla="*/ 18 w 32"/>
                  <a:gd name="T33" fmla="*/ 85 h 104"/>
                  <a:gd name="T34" fmla="*/ 19 w 32"/>
                  <a:gd name="T35" fmla="*/ 89 h 104"/>
                  <a:gd name="T36" fmla="*/ 18 w 32"/>
                  <a:gd name="T37" fmla="*/ 104 h 104"/>
                  <a:gd name="T38" fmla="*/ 20 w 32"/>
                  <a:gd name="T39" fmla="*/ 96 h 104"/>
                  <a:gd name="T40" fmla="*/ 16 w 32"/>
                  <a:gd name="T41" fmla="*/ 95 h 104"/>
                  <a:gd name="T42" fmla="*/ 28 w 32"/>
                  <a:gd name="T43" fmla="*/ 93 h 104"/>
                  <a:gd name="T44" fmla="*/ 29 w 32"/>
                  <a:gd name="T45" fmla="*/ 92 h 104"/>
                  <a:gd name="T46" fmla="*/ 28 w 32"/>
                  <a:gd name="T47" fmla="*/ 87 h 104"/>
                  <a:gd name="T48" fmla="*/ 30 w 32"/>
                  <a:gd name="T49" fmla="*/ 82 h 104"/>
                  <a:gd name="T50" fmla="*/ 30 w 32"/>
                  <a:gd name="T51" fmla="*/ 76 h 104"/>
                  <a:gd name="T52" fmla="*/ 27 w 32"/>
                  <a:gd name="T53" fmla="*/ 70 h 104"/>
                  <a:gd name="T54" fmla="*/ 28 w 32"/>
                  <a:gd name="T55" fmla="*/ 70 h 104"/>
                  <a:gd name="T56" fmla="*/ 28 w 32"/>
                  <a:gd name="T57" fmla="*/ 68 h 104"/>
                  <a:gd name="T58" fmla="*/ 27 w 32"/>
                  <a:gd name="T59" fmla="*/ 64 h 104"/>
                  <a:gd name="T60" fmla="*/ 24 w 32"/>
                  <a:gd name="T61" fmla="*/ 59 h 104"/>
                  <a:gd name="T62" fmla="*/ 29 w 32"/>
                  <a:gd name="T63" fmla="*/ 57 h 104"/>
                  <a:gd name="T64" fmla="*/ 29 w 32"/>
                  <a:gd name="T65" fmla="*/ 52 h 104"/>
                  <a:gd name="T66" fmla="*/ 24 w 32"/>
                  <a:gd name="T67" fmla="*/ 49 h 104"/>
                  <a:gd name="T68" fmla="*/ 22 w 32"/>
                  <a:gd name="T69" fmla="*/ 43 h 104"/>
                  <a:gd name="T70" fmla="*/ 20 w 32"/>
                  <a:gd name="T71" fmla="*/ 33 h 104"/>
                  <a:gd name="T72" fmla="*/ 21 w 32"/>
                  <a:gd name="T73" fmla="*/ 30 h 104"/>
                  <a:gd name="T74" fmla="*/ 19 w 32"/>
                  <a:gd name="T75" fmla="*/ 19 h 104"/>
                  <a:gd name="T76" fmla="*/ 13 w 32"/>
                  <a:gd name="T77" fmla="*/ 24 h 104"/>
                  <a:gd name="T78" fmla="*/ 23 w 32"/>
                  <a:gd name="T79" fmla="*/ 1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104">
                    <a:moveTo>
                      <a:pt x="23" y="9"/>
                    </a:moveTo>
                    <a:cubicBezTo>
                      <a:pt x="22" y="7"/>
                      <a:pt x="20" y="5"/>
                      <a:pt x="17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3"/>
                      <a:pt x="14" y="0"/>
                      <a:pt x="10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5" y="4"/>
                      <a:pt x="8" y="4"/>
                      <a:pt x="7" y="6"/>
                    </a:cubicBezTo>
                    <a:cubicBezTo>
                      <a:pt x="8" y="8"/>
                      <a:pt x="17" y="9"/>
                      <a:pt x="14" y="10"/>
                    </a:cubicBezTo>
                    <a:cubicBezTo>
                      <a:pt x="15" y="11"/>
                      <a:pt x="12" y="11"/>
                      <a:pt x="11" y="11"/>
                    </a:cubicBezTo>
                    <a:cubicBezTo>
                      <a:pt x="10" y="13"/>
                      <a:pt x="17" y="13"/>
                      <a:pt x="18" y="15"/>
                    </a:cubicBezTo>
                    <a:cubicBezTo>
                      <a:pt x="0" y="15"/>
                      <a:pt x="22" y="20"/>
                      <a:pt x="11" y="23"/>
                    </a:cubicBezTo>
                    <a:cubicBezTo>
                      <a:pt x="13" y="24"/>
                      <a:pt x="11" y="27"/>
                      <a:pt x="15" y="29"/>
                    </a:cubicBezTo>
                    <a:cubicBezTo>
                      <a:pt x="10" y="28"/>
                      <a:pt x="14" y="31"/>
                      <a:pt x="9" y="30"/>
                    </a:cubicBezTo>
                    <a:cubicBezTo>
                      <a:pt x="19" y="31"/>
                      <a:pt x="5" y="36"/>
                      <a:pt x="18" y="37"/>
                    </a:cubicBezTo>
                    <a:cubicBezTo>
                      <a:pt x="14" y="40"/>
                      <a:pt x="18" y="37"/>
                      <a:pt x="15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1" y="41"/>
                      <a:pt x="19" y="42"/>
                      <a:pt x="13" y="43"/>
                    </a:cubicBezTo>
                    <a:cubicBezTo>
                      <a:pt x="12" y="45"/>
                      <a:pt x="17" y="43"/>
                      <a:pt x="20" y="45"/>
                    </a:cubicBezTo>
                    <a:cubicBezTo>
                      <a:pt x="19" y="47"/>
                      <a:pt x="17" y="47"/>
                      <a:pt x="12" y="48"/>
                    </a:cubicBezTo>
                    <a:cubicBezTo>
                      <a:pt x="18" y="48"/>
                      <a:pt x="15" y="50"/>
                      <a:pt x="18" y="51"/>
                    </a:cubicBezTo>
                    <a:cubicBezTo>
                      <a:pt x="18" y="51"/>
                      <a:pt x="20" y="49"/>
                      <a:pt x="22" y="50"/>
                    </a:cubicBezTo>
                    <a:cubicBezTo>
                      <a:pt x="21" y="54"/>
                      <a:pt x="26" y="53"/>
                      <a:pt x="28" y="56"/>
                    </a:cubicBezTo>
                    <a:cubicBezTo>
                      <a:pt x="21" y="58"/>
                      <a:pt x="27" y="53"/>
                      <a:pt x="22" y="56"/>
                    </a:cubicBezTo>
                    <a:cubicBezTo>
                      <a:pt x="19" y="54"/>
                      <a:pt x="19" y="52"/>
                      <a:pt x="14" y="51"/>
                    </a:cubicBezTo>
                    <a:cubicBezTo>
                      <a:pt x="14" y="54"/>
                      <a:pt x="15" y="57"/>
                      <a:pt x="18" y="60"/>
                    </a:cubicBezTo>
                    <a:cubicBezTo>
                      <a:pt x="17" y="61"/>
                      <a:pt x="15" y="59"/>
                      <a:pt x="14" y="60"/>
                    </a:cubicBezTo>
                    <a:cubicBezTo>
                      <a:pt x="11" y="63"/>
                      <a:pt x="21" y="65"/>
                      <a:pt x="18" y="67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9" y="68"/>
                      <a:pt x="13" y="71"/>
                      <a:pt x="16" y="74"/>
                    </a:cubicBezTo>
                    <a:cubicBezTo>
                      <a:pt x="18" y="73"/>
                      <a:pt x="19" y="73"/>
                      <a:pt x="20" y="74"/>
                    </a:cubicBezTo>
                    <a:cubicBezTo>
                      <a:pt x="11" y="74"/>
                      <a:pt x="25" y="77"/>
                      <a:pt x="19" y="80"/>
                    </a:cubicBezTo>
                    <a:cubicBezTo>
                      <a:pt x="24" y="80"/>
                      <a:pt x="27" y="82"/>
                      <a:pt x="28" y="84"/>
                    </a:cubicBezTo>
                    <a:cubicBezTo>
                      <a:pt x="26" y="84"/>
                      <a:pt x="24" y="84"/>
                      <a:pt x="22" y="84"/>
                    </a:cubicBezTo>
                    <a:cubicBezTo>
                      <a:pt x="26" y="81"/>
                      <a:pt x="16" y="81"/>
                      <a:pt x="14" y="79"/>
                    </a:cubicBezTo>
                    <a:cubicBezTo>
                      <a:pt x="17" y="81"/>
                      <a:pt x="14" y="84"/>
                      <a:pt x="18" y="85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13" y="87"/>
                      <a:pt x="23" y="87"/>
                      <a:pt x="19" y="89"/>
                    </a:cubicBezTo>
                    <a:cubicBezTo>
                      <a:pt x="16" y="89"/>
                      <a:pt x="16" y="89"/>
                      <a:pt x="16" y="89"/>
                    </a:cubicBezTo>
                    <a:cubicBezTo>
                      <a:pt x="16" y="94"/>
                      <a:pt x="11" y="100"/>
                      <a:pt x="18" y="104"/>
                    </a:cubicBezTo>
                    <a:cubicBezTo>
                      <a:pt x="21" y="104"/>
                      <a:pt x="27" y="102"/>
                      <a:pt x="29" y="102"/>
                    </a:cubicBezTo>
                    <a:cubicBezTo>
                      <a:pt x="27" y="100"/>
                      <a:pt x="22" y="98"/>
                      <a:pt x="20" y="96"/>
                    </a:cubicBezTo>
                    <a:cubicBezTo>
                      <a:pt x="25" y="96"/>
                      <a:pt x="25" y="96"/>
                      <a:pt x="25" y="96"/>
                    </a:cubicBezTo>
                    <a:cubicBezTo>
                      <a:pt x="21" y="96"/>
                      <a:pt x="19" y="94"/>
                      <a:pt x="16" y="95"/>
                    </a:cubicBezTo>
                    <a:cubicBezTo>
                      <a:pt x="14" y="94"/>
                      <a:pt x="21" y="94"/>
                      <a:pt x="18" y="92"/>
                    </a:cubicBezTo>
                    <a:cubicBezTo>
                      <a:pt x="23" y="92"/>
                      <a:pt x="24" y="93"/>
                      <a:pt x="28" y="93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8" y="92"/>
                      <a:pt x="27" y="91"/>
                      <a:pt x="29" y="92"/>
                    </a:cubicBezTo>
                    <a:cubicBezTo>
                      <a:pt x="23" y="89"/>
                      <a:pt x="32" y="88"/>
                      <a:pt x="29" y="85"/>
                    </a:cubicBezTo>
                    <a:cubicBezTo>
                      <a:pt x="28" y="87"/>
                      <a:pt x="28" y="87"/>
                      <a:pt x="28" y="87"/>
                    </a:cubicBezTo>
                    <a:cubicBezTo>
                      <a:pt x="25" y="87"/>
                      <a:pt x="25" y="86"/>
                      <a:pt x="25" y="85"/>
                    </a:cubicBezTo>
                    <a:cubicBezTo>
                      <a:pt x="29" y="84"/>
                      <a:pt x="28" y="84"/>
                      <a:pt x="30" y="82"/>
                    </a:cubicBezTo>
                    <a:cubicBezTo>
                      <a:pt x="28" y="81"/>
                      <a:pt x="22" y="80"/>
                      <a:pt x="22" y="79"/>
                    </a:cubicBezTo>
                    <a:cubicBezTo>
                      <a:pt x="28" y="79"/>
                      <a:pt x="25" y="76"/>
                      <a:pt x="30" y="76"/>
                    </a:cubicBezTo>
                    <a:cubicBezTo>
                      <a:pt x="24" y="75"/>
                      <a:pt x="28" y="72"/>
                      <a:pt x="25" y="72"/>
                    </a:cubicBezTo>
                    <a:cubicBezTo>
                      <a:pt x="24" y="71"/>
                      <a:pt x="24" y="70"/>
                      <a:pt x="27" y="70"/>
                    </a:cubicBezTo>
                    <a:cubicBezTo>
                      <a:pt x="28" y="71"/>
                      <a:pt x="28" y="71"/>
                      <a:pt x="28" y="71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30" y="69"/>
                      <a:pt x="26" y="69"/>
                      <a:pt x="28" y="68"/>
                    </a:cubicBezTo>
                    <a:cubicBezTo>
                      <a:pt x="30" y="68"/>
                      <a:pt x="30" y="69"/>
                      <a:pt x="31" y="69"/>
                    </a:cubicBezTo>
                    <a:cubicBezTo>
                      <a:pt x="31" y="67"/>
                      <a:pt x="22" y="65"/>
                      <a:pt x="27" y="64"/>
                    </a:cubicBezTo>
                    <a:cubicBezTo>
                      <a:pt x="25" y="63"/>
                      <a:pt x="24" y="61"/>
                      <a:pt x="18" y="61"/>
                    </a:cubicBezTo>
                    <a:cubicBezTo>
                      <a:pt x="20" y="61"/>
                      <a:pt x="25" y="61"/>
                      <a:pt x="24" y="59"/>
                    </a:cubicBezTo>
                    <a:cubicBezTo>
                      <a:pt x="19" y="58"/>
                      <a:pt x="26" y="57"/>
                      <a:pt x="23" y="56"/>
                    </a:cubicBezTo>
                    <a:cubicBezTo>
                      <a:pt x="28" y="58"/>
                      <a:pt x="24" y="56"/>
                      <a:pt x="29" y="57"/>
                    </a:cubicBezTo>
                    <a:cubicBezTo>
                      <a:pt x="31" y="56"/>
                      <a:pt x="25" y="54"/>
                      <a:pt x="26" y="52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1"/>
                      <a:pt x="24" y="50"/>
                      <a:pt x="28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6" y="48"/>
                      <a:pt x="25" y="46"/>
                      <a:pt x="29" y="44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9" y="40"/>
                      <a:pt x="23" y="37"/>
                      <a:pt x="17" y="35"/>
                    </a:cubicBezTo>
                    <a:cubicBezTo>
                      <a:pt x="17" y="34"/>
                      <a:pt x="18" y="33"/>
                      <a:pt x="20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2"/>
                      <a:pt x="26" y="31"/>
                      <a:pt x="21" y="30"/>
                    </a:cubicBezTo>
                    <a:cubicBezTo>
                      <a:pt x="19" y="29"/>
                      <a:pt x="24" y="29"/>
                      <a:pt x="25" y="28"/>
                    </a:cubicBezTo>
                    <a:cubicBezTo>
                      <a:pt x="18" y="25"/>
                      <a:pt x="31" y="20"/>
                      <a:pt x="19" y="19"/>
                    </a:cubicBezTo>
                    <a:cubicBezTo>
                      <a:pt x="19" y="20"/>
                      <a:pt x="17" y="23"/>
                      <a:pt x="17" y="25"/>
                    </a:cubicBezTo>
                    <a:cubicBezTo>
                      <a:pt x="16" y="24"/>
                      <a:pt x="14" y="25"/>
                      <a:pt x="13" y="24"/>
                    </a:cubicBezTo>
                    <a:cubicBezTo>
                      <a:pt x="13" y="22"/>
                      <a:pt x="17" y="21"/>
                      <a:pt x="15" y="18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30" y="15"/>
                      <a:pt x="12" y="12"/>
                      <a:pt x="23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8" name="Freeform 1200">
                <a:extLst>
                  <a:ext uri="{FF2B5EF4-FFF2-40B4-BE49-F238E27FC236}">
                    <a16:creationId xmlns:a16="http://schemas.microsoft.com/office/drawing/2014/main" id="{6B0ED7C4-EFE8-004B-B25D-88B15B624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2652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9" name="Freeform 1201">
                <a:extLst>
                  <a:ext uri="{FF2B5EF4-FFF2-40B4-BE49-F238E27FC236}">
                    <a16:creationId xmlns:a16="http://schemas.microsoft.com/office/drawing/2014/main" id="{1A07BB6D-6104-0C4E-90CE-642137130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65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0" name="Freeform 1202">
                <a:extLst>
                  <a:ext uri="{FF2B5EF4-FFF2-40B4-BE49-F238E27FC236}">
                    <a16:creationId xmlns:a16="http://schemas.microsoft.com/office/drawing/2014/main" id="{2101B9CC-2421-1144-82D4-43DFD9929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622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2" y="1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1" name="Freeform 1203">
                <a:extLst>
                  <a:ext uri="{FF2B5EF4-FFF2-40B4-BE49-F238E27FC236}">
                    <a16:creationId xmlns:a16="http://schemas.microsoft.com/office/drawing/2014/main" id="{5950AE0D-25C8-B64D-A91E-553EFE135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262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2" name="Freeform 1204">
                <a:extLst>
                  <a:ext uri="{FF2B5EF4-FFF2-40B4-BE49-F238E27FC236}">
                    <a16:creationId xmlns:a16="http://schemas.microsoft.com/office/drawing/2014/main" id="{4A0E8FC7-33CC-8645-B500-358C7D7E4F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2575"/>
                <a:ext cx="22" cy="47"/>
              </a:xfrm>
              <a:custGeom>
                <a:avLst/>
                <a:gdLst>
                  <a:gd name="T0" fmla="*/ 14 w 26"/>
                  <a:gd name="T1" fmla="*/ 10 h 55"/>
                  <a:gd name="T2" fmla="*/ 9 w 26"/>
                  <a:gd name="T3" fmla="*/ 7 h 55"/>
                  <a:gd name="T4" fmla="*/ 13 w 26"/>
                  <a:gd name="T5" fmla="*/ 5 h 55"/>
                  <a:gd name="T6" fmla="*/ 5 w 26"/>
                  <a:gd name="T7" fmla="*/ 1 h 55"/>
                  <a:gd name="T8" fmla="*/ 10 w 26"/>
                  <a:gd name="T9" fmla="*/ 27 h 55"/>
                  <a:gd name="T10" fmla="*/ 7 w 26"/>
                  <a:gd name="T11" fmla="*/ 26 h 55"/>
                  <a:gd name="T12" fmla="*/ 12 w 26"/>
                  <a:gd name="T13" fmla="*/ 35 h 55"/>
                  <a:gd name="T14" fmla="*/ 6 w 26"/>
                  <a:gd name="T15" fmla="*/ 35 h 55"/>
                  <a:gd name="T16" fmla="*/ 8 w 26"/>
                  <a:gd name="T17" fmla="*/ 41 h 55"/>
                  <a:gd name="T18" fmla="*/ 11 w 26"/>
                  <a:gd name="T19" fmla="*/ 41 h 55"/>
                  <a:gd name="T20" fmla="*/ 10 w 26"/>
                  <a:gd name="T21" fmla="*/ 42 h 55"/>
                  <a:gd name="T22" fmla="*/ 11 w 26"/>
                  <a:gd name="T23" fmla="*/ 42 h 55"/>
                  <a:gd name="T24" fmla="*/ 12 w 26"/>
                  <a:gd name="T25" fmla="*/ 45 h 55"/>
                  <a:gd name="T26" fmla="*/ 10 w 26"/>
                  <a:gd name="T27" fmla="*/ 44 h 55"/>
                  <a:gd name="T28" fmla="*/ 12 w 26"/>
                  <a:gd name="T29" fmla="*/ 47 h 55"/>
                  <a:gd name="T30" fmla="*/ 9 w 26"/>
                  <a:gd name="T31" fmla="*/ 47 h 55"/>
                  <a:gd name="T32" fmla="*/ 14 w 26"/>
                  <a:gd name="T33" fmla="*/ 54 h 55"/>
                  <a:gd name="T34" fmla="*/ 18 w 26"/>
                  <a:gd name="T35" fmla="*/ 55 h 55"/>
                  <a:gd name="T36" fmla="*/ 15 w 26"/>
                  <a:gd name="T37" fmla="*/ 49 h 55"/>
                  <a:gd name="T38" fmla="*/ 15 w 26"/>
                  <a:gd name="T39" fmla="*/ 49 h 55"/>
                  <a:gd name="T40" fmla="*/ 13 w 26"/>
                  <a:gd name="T41" fmla="*/ 45 h 55"/>
                  <a:gd name="T42" fmla="*/ 19 w 26"/>
                  <a:gd name="T43" fmla="*/ 48 h 55"/>
                  <a:gd name="T44" fmla="*/ 23 w 26"/>
                  <a:gd name="T45" fmla="*/ 41 h 55"/>
                  <a:gd name="T46" fmla="*/ 23 w 26"/>
                  <a:gd name="T47" fmla="*/ 42 h 55"/>
                  <a:gd name="T48" fmla="*/ 21 w 26"/>
                  <a:gd name="T49" fmla="*/ 40 h 55"/>
                  <a:gd name="T50" fmla="*/ 18 w 26"/>
                  <a:gd name="T51" fmla="*/ 41 h 55"/>
                  <a:gd name="T52" fmla="*/ 12 w 26"/>
                  <a:gd name="T53" fmla="*/ 40 h 55"/>
                  <a:gd name="T54" fmla="*/ 12 w 26"/>
                  <a:gd name="T55" fmla="*/ 38 h 55"/>
                  <a:gd name="T56" fmla="*/ 17 w 26"/>
                  <a:gd name="T57" fmla="*/ 39 h 55"/>
                  <a:gd name="T58" fmla="*/ 15 w 26"/>
                  <a:gd name="T59" fmla="*/ 38 h 55"/>
                  <a:gd name="T60" fmla="*/ 21 w 26"/>
                  <a:gd name="T61" fmla="*/ 36 h 55"/>
                  <a:gd name="T62" fmla="*/ 15 w 26"/>
                  <a:gd name="T63" fmla="*/ 35 h 55"/>
                  <a:gd name="T64" fmla="*/ 14 w 26"/>
                  <a:gd name="T65" fmla="*/ 25 h 55"/>
                  <a:gd name="T66" fmla="*/ 18 w 26"/>
                  <a:gd name="T67" fmla="*/ 27 h 55"/>
                  <a:gd name="T68" fmla="*/ 14 w 26"/>
                  <a:gd name="T69" fmla="*/ 24 h 55"/>
                  <a:gd name="T70" fmla="*/ 16 w 26"/>
                  <a:gd name="T71" fmla="*/ 18 h 55"/>
                  <a:gd name="T72" fmla="*/ 13 w 26"/>
                  <a:gd name="T73" fmla="*/ 19 h 55"/>
                  <a:gd name="T74" fmla="*/ 14 w 26"/>
                  <a:gd name="T75" fmla="*/ 12 h 55"/>
                  <a:gd name="T76" fmla="*/ 14 w 26"/>
                  <a:gd name="T77" fmla="*/ 12 h 55"/>
                  <a:gd name="T78" fmla="*/ 7 w 26"/>
                  <a:gd name="T79" fmla="*/ 8 h 55"/>
                  <a:gd name="T80" fmla="*/ 14 w 26"/>
                  <a:gd name="T81" fmla="*/ 1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55">
                    <a:moveTo>
                      <a:pt x="14" y="10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12" y="7"/>
                      <a:pt x="9" y="4"/>
                      <a:pt x="13" y="5"/>
                    </a:cubicBezTo>
                    <a:cubicBezTo>
                      <a:pt x="7" y="3"/>
                      <a:pt x="13" y="0"/>
                      <a:pt x="5" y="1"/>
                    </a:cubicBezTo>
                    <a:cubicBezTo>
                      <a:pt x="8" y="9"/>
                      <a:pt x="3" y="19"/>
                      <a:pt x="10" y="27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13" y="30"/>
                      <a:pt x="0" y="32"/>
                      <a:pt x="12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4" y="37"/>
                      <a:pt x="15" y="39"/>
                      <a:pt x="8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4" y="43"/>
                      <a:pt x="13" y="44"/>
                      <a:pt x="12" y="45"/>
                    </a:cubicBezTo>
                    <a:cubicBezTo>
                      <a:pt x="9" y="46"/>
                      <a:pt x="11" y="45"/>
                      <a:pt x="10" y="44"/>
                    </a:cubicBezTo>
                    <a:cubicBezTo>
                      <a:pt x="8" y="45"/>
                      <a:pt x="12" y="46"/>
                      <a:pt x="12" y="47"/>
                    </a:cubicBezTo>
                    <a:cubicBezTo>
                      <a:pt x="11" y="48"/>
                      <a:pt x="9" y="47"/>
                      <a:pt x="9" y="47"/>
                    </a:cubicBezTo>
                    <a:cubicBezTo>
                      <a:pt x="11" y="50"/>
                      <a:pt x="5" y="52"/>
                      <a:pt x="14" y="54"/>
                    </a:cubicBezTo>
                    <a:cubicBezTo>
                      <a:pt x="16" y="55"/>
                      <a:pt x="17" y="54"/>
                      <a:pt x="18" y="55"/>
                    </a:cubicBezTo>
                    <a:cubicBezTo>
                      <a:pt x="21" y="53"/>
                      <a:pt x="18" y="51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6" y="48"/>
                      <a:pt x="17" y="48"/>
                      <a:pt x="13" y="45"/>
                    </a:cubicBezTo>
                    <a:cubicBezTo>
                      <a:pt x="17" y="46"/>
                      <a:pt x="17" y="47"/>
                      <a:pt x="19" y="48"/>
                    </a:cubicBezTo>
                    <a:cubicBezTo>
                      <a:pt x="26" y="45"/>
                      <a:pt x="13" y="43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2" y="40"/>
                      <a:pt x="21" y="40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18" y="40"/>
                      <a:pt x="13" y="40"/>
                      <a:pt x="12" y="40"/>
                    </a:cubicBezTo>
                    <a:cubicBezTo>
                      <a:pt x="16" y="39"/>
                      <a:pt x="10" y="39"/>
                      <a:pt x="12" y="38"/>
                    </a:cubicBezTo>
                    <a:cubicBezTo>
                      <a:pt x="16" y="37"/>
                      <a:pt x="15" y="39"/>
                      <a:pt x="17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4" y="36"/>
                      <a:pt x="19" y="36"/>
                      <a:pt x="21" y="36"/>
                    </a:cubicBezTo>
                    <a:cubicBezTo>
                      <a:pt x="18" y="35"/>
                      <a:pt x="19" y="36"/>
                      <a:pt x="15" y="35"/>
                    </a:cubicBezTo>
                    <a:cubicBezTo>
                      <a:pt x="19" y="34"/>
                      <a:pt x="18" y="28"/>
                      <a:pt x="14" y="25"/>
                    </a:cubicBezTo>
                    <a:cubicBezTo>
                      <a:pt x="15" y="26"/>
                      <a:pt x="19" y="25"/>
                      <a:pt x="18" y="27"/>
                    </a:cubicBezTo>
                    <a:cubicBezTo>
                      <a:pt x="19" y="26"/>
                      <a:pt x="17" y="24"/>
                      <a:pt x="14" y="24"/>
                    </a:cubicBezTo>
                    <a:cubicBezTo>
                      <a:pt x="11" y="22"/>
                      <a:pt x="13" y="20"/>
                      <a:pt x="16" y="18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8" y="17"/>
                      <a:pt x="16" y="15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1"/>
                      <a:pt x="6" y="10"/>
                      <a:pt x="7" y="8"/>
                    </a:cubicBezTo>
                    <a:cubicBezTo>
                      <a:pt x="11" y="9"/>
                      <a:pt x="10" y="10"/>
                      <a:pt x="14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3" name="Freeform 1205">
                <a:extLst>
                  <a:ext uri="{FF2B5EF4-FFF2-40B4-BE49-F238E27FC236}">
                    <a16:creationId xmlns:a16="http://schemas.microsoft.com/office/drawing/2014/main" id="{079A8002-1FB3-8647-A998-A846C9E6E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2574"/>
                <a:ext cx="8" cy="2"/>
              </a:xfrm>
              <a:custGeom>
                <a:avLst/>
                <a:gdLst>
                  <a:gd name="T0" fmla="*/ 4 w 9"/>
                  <a:gd name="T1" fmla="*/ 1 h 2"/>
                  <a:gd name="T2" fmla="*/ 8 w 9"/>
                  <a:gd name="T3" fmla="*/ 2 h 2"/>
                  <a:gd name="T4" fmla="*/ 1 w 9"/>
                  <a:gd name="T5" fmla="*/ 0 h 2"/>
                  <a:gd name="T6" fmla="*/ 3 w 9"/>
                  <a:gd name="T7" fmla="*/ 1 h 2"/>
                  <a:gd name="T8" fmla="*/ 4 w 9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">
                    <a:moveTo>
                      <a:pt x="4" y="1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4" y="0"/>
                      <a:pt x="1" y="0"/>
                    </a:cubicBezTo>
                    <a:cubicBezTo>
                      <a:pt x="2" y="0"/>
                      <a:pt x="0" y="1"/>
                      <a:pt x="3" y="1"/>
                    </a:cubicBezTo>
                    <a:cubicBezTo>
                      <a:pt x="3" y="1"/>
                      <a:pt x="5" y="1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4" name="Freeform 1206">
                <a:extLst>
                  <a:ext uri="{FF2B5EF4-FFF2-40B4-BE49-F238E27FC236}">
                    <a16:creationId xmlns:a16="http://schemas.microsoft.com/office/drawing/2014/main" id="{7ECB5927-58F3-BC48-9F76-B27F1C462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2550"/>
                <a:ext cx="17" cy="24"/>
              </a:xfrm>
              <a:custGeom>
                <a:avLst/>
                <a:gdLst>
                  <a:gd name="T0" fmla="*/ 10 w 20"/>
                  <a:gd name="T1" fmla="*/ 10 h 28"/>
                  <a:gd name="T2" fmla="*/ 7 w 20"/>
                  <a:gd name="T3" fmla="*/ 10 h 28"/>
                  <a:gd name="T4" fmla="*/ 6 w 20"/>
                  <a:gd name="T5" fmla="*/ 20 h 28"/>
                  <a:gd name="T6" fmla="*/ 12 w 20"/>
                  <a:gd name="T7" fmla="*/ 23 h 28"/>
                  <a:gd name="T8" fmla="*/ 8 w 20"/>
                  <a:gd name="T9" fmla="*/ 24 h 28"/>
                  <a:gd name="T10" fmla="*/ 13 w 20"/>
                  <a:gd name="T11" fmla="*/ 27 h 28"/>
                  <a:gd name="T12" fmla="*/ 11 w 20"/>
                  <a:gd name="T13" fmla="*/ 25 h 28"/>
                  <a:gd name="T14" fmla="*/ 13 w 20"/>
                  <a:gd name="T15" fmla="*/ 25 h 28"/>
                  <a:gd name="T16" fmla="*/ 12 w 20"/>
                  <a:gd name="T17" fmla="*/ 24 h 28"/>
                  <a:gd name="T18" fmla="*/ 15 w 20"/>
                  <a:gd name="T19" fmla="*/ 24 h 28"/>
                  <a:gd name="T20" fmla="*/ 9 w 20"/>
                  <a:gd name="T21" fmla="*/ 19 h 28"/>
                  <a:gd name="T22" fmla="*/ 15 w 20"/>
                  <a:gd name="T23" fmla="*/ 20 h 28"/>
                  <a:gd name="T24" fmla="*/ 17 w 20"/>
                  <a:gd name="T25" fmla="*/ 15 h 28"/>
                  <a:gd name="T26" fmla="*/ 15 w 20"/>
                  <a:gd name="T27" fmla="*/ 15 h 28"/>
                  <a:gd name="T28" fmla="*/ 11 w 20"/>
                  <a:gd name="T29" fmla="*/ 16 h 28"/>
                  <a:gd name="T30" fmla="*/ 17 w 20"/>
                  <a:gd name="T31" fmla="*/ 14 h 28"/>
                  <a:gd name="T32" fmla="*/ 14 w 20"/>
                  <a:gd name="T33" fmla="*/ 5 h 28"/>
                  <a:gd name="T34" fmla="*/ 7 w 20"/>
                  <a:gd name="T35" fmla="*/ 3 h 28"/>
                  <a:gd name="T36" fmla="*/ 12 w 20"/>
                  <a:gd name="T37" fmla="*/ 4 h 28"/>
                  <a:gd name="T38" fmla="*/ 14 w 20"/>
                  <a:gd name="T39" fmla="*/ 2 h 28"/>
                  <a:gd name="T40" fmla="*/ 4 w 20"/>
                  <a:gd name="T41" fmla="*/ 0 h 28"/>
                  <a:gd name="T42" fmla="*/ 10 w 20"/>
                  <a:gd name="T43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28">
                    <a:moveTo>
                      <a:pt x="10" y="10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7" y="14"/>
                      <a:pt x="9" y="19"/>
                      <a:pt x="6" y="20"/>
                    </a:cubicBezTo>
                    <a:cubicBezTo>
                      <a:pt x="5" y="21"/>
                      <a:pt x="11" y="22"/>
                      <a:pt x="12" y="23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1" y="25"/>
                      <a:pt x="6" y="28"/>
                      <a:pt x="13" y="27"/>
                    </a:cubicBezTo>
                    <a:cubicBezTo>
                      <a:pt x="14" y="27"/>
                      <a:pt x="10" y="26"/>
                      <a:pt x="11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20" y="22"/>
                      <a:pt x="7" y="23"/>
                      <a:pt x="9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8"/>
                      <a:pt x="14" y="16"/>
                      <a:pt x="17" y="15"/>
                    </a:cubicBezTo>
                    <a:cubicBezTo>
                      <a:pt x="17" y="15"/>
                      <a:pt x="14" y="15"/>
                      <a:pt x="15" y="15"/>
                    </a:cubicBezTo>
                    <a:cubicBezTo>
                      <a:pt x="15" y="15"/>
                      <a:pt x="13" y="16"/>
                      <a:pt x="11" y="16"/>
                    </a:cubicBezTo>
                    <a:cubicBezTo>
                      <a:pt x="6" y="13"/>
                      <a:pt x="14" y="16"/>
                      <a:pt x="17" y="14"/>
                    </a:cubicBezTo>
                    <a:cubicBezTo>
                      <a:pt x="13" y="11"/>
                      <a:pt x="9" y="6"/>
                      <a:pt x="14" y="5"/>
                    </a:cubicBezTo>
                    <a:cubicBezTo>
                      <a:pt x="11" y="6"/>
                      <a:pt x="7" y="4"/>
                      <a:pt x="7" y="3"/>
                    </a:cubicBezTo>
                    <a:cubicBezTo>
                      <a:pt x="9" y="2"/>
                      <a:pt x="11" y="3"/>
                      <a:pt x="12" y="4"/>
                    </a:cubicBezTo>
                    <a:cubicBezTo>
                      <a:pt x="13" y="3"/>
                      <a:pt x="14" y="2"/>
                      <a:pt x="14" y="2"/>
                    </a:cubicBezTo>
                    <a:cubicBezTo>
                      <a:pt x="10" y="3"/>
                      <a:pt x="6" y="2"/>
                      <a:pt x="4" y="0"/>
                    </a:cubicBezTo>
                    <a:cubicBezTo>
                      <a:pt x="0" y="4"/>
                      <a:pt x="11" y="7"/>
                      <a:pt x="1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661" name="Group 1408">
              <a:extLst>
                <a:ext uri="{FF2B5EF4-FFF2-40B4-BE49-F238E27FC236}">
                  <a16:creationId xmlns:a16="http://schemas.microsoft.com/office/drawing/2014/main" id="{CD1949B1-9548-DB4E-A996-FE8F438008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0" y="2557"/>
              <a:ext cx="689" cy="411"/>
              <a:chOff x="3450" y="2557"/>
              <a:chExt cx="689" cy="411"/>
            </a:xfrm>
          </p:grpSpPr>
          <p:sp>
            <p:nvSpPr>
              <p:cNvPr id="915" name="Freeform 1208">
                <a:extLst>
                  <a:ext uri="{FF2B5EF4-FFF2-40B4-BE49-F238E27FC236}">
                    <a16:creationId xmlns:a16="http://schemas.microsoft.com/office/drawing/2014/main" id="{B5AA9221-905F-E541-BB0D-620A524741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8" y="2557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6" name="Freeform 1209">
                <a:extLst>
                  <a:ext uri="{FF2B5EF4-FFF2-40B4-BE49-F238E27FC236}">
                    <a16:creationId xmlns:a16="http://schemas.microsoft.com/office/drawing/2014/main" id="{DC87B23E-D29D-0B40-8928-0A16258D7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2603"/>
                <a:ext cx="1" cy="4"/>
              </a:xfrm>
              <a:custGeom>
                <a:avLst/>
                <a:gdLst>
                  <a:gd name="T0" fmla="*/ 1 w 1"/>
                  <a:gd name="T1" fmla="*/ 1 h 4"/>
                  <a:gd name="T2" fmla="*/ 0 w 1"/>
                  <a:gd name="T3" fmla="*/ 0 h 4"/>
                  <a:gd name="T4" fmla="*/ 0 w 1"/>
                  <a:gd name="T5" fmla="*/ 4 h 4"/>
                  <a:gd name="T6" fmla="*/ 1 w 1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7" name="Freeform 1210">
                <a:extLst>
                  <a:ext uri="{FF2B5EF4-FFF2-40B4-BE49-F238E27FC236}">
                    <a16:creationId xmlns:a16="http://schemas.microsoft.com/office/drawing/2014/main" id="{93F0CDA1-52D7-A749-8A5B-F5E2BD0B4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2595"/>
                <a:ext cx="11" cy="14"/>
              </a:xfrm>
              <a:custGeom>
                <a:avLst/>
                <a:gdLst>
                  <a:gd name="T0" fmla="*/ 3 w 12"/>
                  <a:gd name="T1" fmla="*/ 0 h 16"/>
                  <a:gd name="T2" fmla="*/ 0 w 12"/>
                  <a:gd name="T3" fmla="*/ 2 h 16"/>
                  <a:gd name="T4" fmla="*/ 7 w 12"/>
                  <a:gd name="T5" fmla="*/ 16 h 16"/>
                  <a:gd name="T6" fmla="*/ 11 w 12"/>
                  <a:gd name="T7" fmla="*/ 6 h 16"/>
                  <a:gd name="T8" fmla="*/ 6 w 12"/>
                  <a:gd name="T9" fmla="*/ 10 h 16"/>
                  <a:gd name="T10" fmla="*/ 9 w 12"/>
                  <a:gd name="T11" fmla="*/ 3 h 16"/>
                  <a:gd name="T12" fmla="*/ 4 w 12"/>
                  <a:gd name="T13" fmla="*/ 5 h 16"/>
                  <a:gd name="T14" fmla="*/ 3 w 1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4" y="12"/>
                      <a:pt x="0" y="9"/>
                      <a:pt x="7" y="16"/>
                    </a:cubicBezTo>
                    <a:cubicBezTo>
                      <a:pt x="9" y="14"/>
                      <a:pt x="12" y="10"/>
                      <a:pt x="11" y="6"/>
                    </a:cubicBezTo>
                    <a:cubicBezTo>
                      <a:pt x="10" y="6"/>
                      <a:pt x="9" y="11"/>
                      <a:pt x="6" y="10"/>
                    </a:cubicBezTo>
                    <a:cubicBezTo>
                      <a:pt x="7" y="7"/>
                      <a:pt x="9" y="7"/>
                      <a:pt x="9" y="3"/>
                    </a:cubicBezTo>
                    <a:cubicBezTo>
                      <a:pt x="5" y="0"/>
                      <a:pt x="8" y="5"/>
                      <a:pt x="4" y="5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8" name="Freeform 1211">
                <a:extLst>
                  <a:ext uri="{FF2B5EF4-FFF2-40B4-BE49-F238E27FC236}">
                    <a16:creationId xmlns:a16="http://schemas.microsoft.com/office/drawing/2014/main" id="{72893EA3-935C-9B44-A371-7650B1101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2600"/>
                <a:ext cx="1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0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9" name="Freeform 1212">
                <a:extLst>
                  <a:ext uri="{FF2B5EF4-FFF2-40B4-BE49-F238E27FC236}">
                    <a16:creationId xmlns:a16="http://schemas.microsoft.com/office/drawing/2014/main" id="{6CB7ED38-79DD-E849-893B-37D600FB0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" y="2602"/>
                <a:ext cx="3" cy="5"/>
              </a:xfrm>
              <a:custGeom>
                <a:avLst/>
                <a:gdLst>
                  <a:gd name="T0" fmla="*/ 3 w 3"/>
                  <a:gd name="T1" fmla="*/ 4 h 6"/>
                  <a:gd name="T2" fmla="*/ 2 w 3"/>
                  <a:gd name="T3" fmla="*/ 0 h 6"/>
                  <a:gd name="T4" fmla="*/ 0 w 3"/>
                  <a:gd name="T5" fmla="*/ 6 h 6"/>
                  <a:gd name="T6" fmla="*/ 3 w 3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cubicBezTo>
                      <a:pt x="0" y="4"/>
                      <a:pt x="2" y="0"/>
                      <a:pt x="2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0" name="Freeform 1213">
                <a:extLst>
                  <a:ext uri="{FF2B5EF4-FFF2-40B4-BE49-F238E27FC236}">
                    <a16:creationId xmlns:a16="http://schemas.microsoft.com/office/drawing/2014/main" id="{73C11D1C-B0EE-C345-9E42-98140FAE7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" y="2605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1" name="Freeform 1214">
                <a:extLst>
                  <a:ext uri="{FF2B5EF4-FFF2-40B4-BE49-F238E27FC236}">
                    <a16:creationId xmlns:a16="http://schemas.microsoft.com/office/drawing/2014/main" id="{6ABA90D8-A241-1F4E-9F64-E585927E2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2597"/>
                <a:ext cx="7" cy="11"/>
              </a:xfrm>
              <a:custGeom>
                <a:avLst/>
                <a:gdLst>
                  <a:gd name="T0" fmla="*/ 0 w 9"/>
                  <a:gd name="T1" fmla="*/ 10 h 12"/>
                  <a:gd name="T2" fmla="*/ 3 w 9"/>
                  <a:gd name="T3" fmla="*/ 10 h 12"/>
                  <a:gd name="T4" fmla="*/ 3 w 9"/>
                  <a:gd name="T5" fmla="*/ 9 h 12"/>
                  <a:gd name="T6" fmla="*/ 5 w 9"/>
                  <a:gd name="T7" fmla="*/ 4 h 12"/>
                  <a:gd name="T8" fmla="*/ 9 w 9"/>
                  <a:gd name="T9" fmla="*/ 4 h 12"/>
                  <a:gd name="T10" fmla="*/ 6 w 9"/>
                  <a:gd name="T11" fmla="*/ 0 h 12"/>
                  <a:gd name="T12" fmla="*/ 0 w 9"/>
                  <a:gd name="T1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2">
                    <a:moveTo>
                      <a:pt x="0" y="10"/>
                    </a:moveTo>
                    <a:cubicBezTo>
                      <a:pt x="1" y="12"/>
                      <a:pt x="2" y="11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7"/>
                      <a:pt x="3" y="3"/>
                      <a:pt x="5" y="4"/>
                    </a:cubicBezTo>
                    <a:cubicBezTo>
                      <a:pt x="7" y="3"/>
                      <a:pt x="7" y="7"/>
                      <a:pt x="9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1"/>
                      <a:pt x="1" y="8"/>
                      <a:pt x="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2" name="Freeform 1215">
                <a:extLst>
                  <a:ext uri="{FF2B5EF4-FFF2-40B4-BE49-F238E27FC236}">
                    <a16:creationId xmlns:a16="http://schemas.microsoft.com/office/drawing/2014/main" id="{79E62BD6-4653-8C44-89F9-4B017620F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1" y="260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3" name="Freeform 1216">
                <a:extLst>
                  <a:ext uri="{FF2B5EF4-FFF2-40B4-BE49-F238E27FC236}">
                    <a16:creationId xmlns:a16="http://schemas.microsoft.com/office/drawing/2014/main" id="{6BB7FF52-9ADC-6343-BE1C-520386EE0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260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4" name="Freeform 1217">
                <a:extLst>
                  <a:ext uri="{FF2B5EF4-FFF2-40B4-BE49-F238E27FC236}">
                    <a16:creationId xmlns:a16="http://schemas.microsoft.com/office/drawing/2014/main" id="{AF5F22B5-9EEA-564F-B61D-2972ADD3F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" y="2596"/>
                <a:ext cx="8" cy="11"/>
              </a:xfrm>
              <a:custGeom>
                <a:avLst/>
                <a:gdLst>
                  <a:gd name="T0" fmla="*/ 3 w 9"/>
                  <a:gd name="T1" fmla="*/ 12 h 13"/>
                  <a:gd name="T2" fmla="*/ 9 w 9"/>
                  <a:gd name="T3" fmla="*/ 8 h 13"/>
                  <a:gd name="T4" fmla="*/ 4 w 9"/>
                  <a:gd name="T5" fmla="*/ 0 h 13"/>
                  <a:gd name="T6" fmla="*/ 1 w 9"/>
                  <a:gd name="T7" fmla="*/ 2 h 13"/>
                  <a:gd name="T8" fmla="*/ 3 w 9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3" y="12"/>
                    </a:moveTo>
                    <a:cubicBezTo>
                      <a:pt x="3" y="6"/>
                      <a:pt x="8" y="13"/>
                      <a:pt x="9" y="8"/>
                    </a:cubicBezTo>
                    <a:cubicBezTo>
                      <a:pt x="6" y="8"/>
                      <a:pt x="4" y="3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5" name="Freeform 1218">
                <a:extLst>
                  <a:ext uri="{FF2B5EF4-FFF2-40B4-BE49-F238E27FC236}">
                    <a16:creationId xmlns:a16="http://schemas.microsoft.com/office/drawing/2014/main" id="{6C63F18B-2C3D-214B-97A7-12FCDB55B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259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6" name="Freeform 1219">
                <a:extLst>
                  <a:ext uri="{FF2B5EF4-FFF2-40B4-BE49-F238E27FC236}">
                    <a16:creationId xmlns:a16="http://schemas.microsoft.com/office/drawing/2014/main" id="{66B842C5-47F7-444B-8F00-9E31F68EA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589"/>
                <a:ext cx="16" cy="14"/>
              </a:xfrm>
              <a:custGeom>
                <a:avLst/>
                <a:gdLst>
                  <a:gd name="T0" fmla="*/ 0 w 19"/>
                  <a:gd name="T1" fmla="*/ 15 h 17"/>
                  <a:gd name="T2" fmla="*/ 8 w 19"/>
                  <a:gd name="T3" fmla="*/ 8 h 17"/>
                  <a:gd name="T4" fmla="*/ 6 w 19"/>
                  <a:gd name="T5" fmla="*/ 13 h 17"/>
                  <a:gd name="T6" fmla="*/ 13 w 19"/>
                  <a:gd name="T7" fmla="*/ 11 h 17"/>
                  <a:gd name="T8" fmla="*/ 9 w 19"/>
                  <a:gd name="T9" fmla="*/ 16 h 17"/>
                  <a:gd name="T10" fmla="*/ 16 w 19"/>
                  <a:gd name="T11" fmla="*/ 11 h 17"/>
                  <a:gd name="T12" fmla="*/ 19 w 19"/>
                  <a:gd name="T13" fmla="*/ 15 h 17"/>
                  <a:gd name="T14" fmla="*/ 18 w 19"/>
                  <a:gd name="T15" fmla="*/ 8 h 17"/>
                  <a:gd name="T16" fmla="*/ 15 w 19"/>
                  <a:gd name="T17" fmla="*/ 9 h 17"/>
                  <a:gd name="T18" fmla="*/ 17 w 19"/>
                  <a:gd name="T19" fmla="*/ 5 h 17"/>
                  <a:gd name="T20" fmla="*/ 7 w 19"/>
                  <a:gd name="T21" fmla="*/ 0 h 17"/>
                  <a:gd name="T22" fmla="*/ 0 w 19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7">
                    <a:moveTo>
                      <a:pt x="0" y="15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8" y="12"/>
                      <a:pt x="6" y="13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9" y="16"/>
                    </a:cubicBezTo>
                    <a:cubicBezTo>
                      <a:pt x="11" y="16"/>
                      <a:pt x="15" y="16"/>
                      <a:pt x="16" y="11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6"/>
                      <a:pt x="16" y="14"/>
                      <a:pt x="15" y="9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15" y="6"/>
                      <a:pt x="11" y="0"/>
                      <a:pt x="7" y="0"/>
                    </a:cubicBezTo>
                    <a:cubicBezTo>
                      <a:pt x="2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7" name="Freeform 1220">
                <a:extLst>
                  <a:ext uri="{FF2B5EF4-FFF2-40B4-BE49-F238E27FC236}">
                    <a16:creationId xmlns:a16="http://schemas.microsoft.com/office/drawing/2014/main" id="{2850B3D7-42DE-0246-94E2-1E7260BE5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593"/>
                <a:ext cx="0" cy="3"/>
              </a:xfrm>
              <a:custGeom>
                <a:avLst/>
                <a:gdLst>
                  <a:gd name="T0" fmla="*/ 2 h 3"/>
                  <a:gd name="T1" fmla="*/ 0 h 3"/>
                  <a:gd name="T2" fmla="*/ 3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8" name="Freeform 1221">
                <a:extLst>
                  <a:ext uri="{FF2B5EF4-FFF2-40B4-BE49-F238E27FC236}">
                    <a16:creationId xmlns:a16="http://schemas.microsoft.com/office/drawing/2014/main" id="{D0D965A5-8D41-1447-AB77-93B2C8B3F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4" y="2588"/>
                <a:ext cx="13" cy="15"/>
              </a:xfrm>
              <a:custGeom>
                <a:avLst/>
                <a:gdLst>
                  <a:gd name="T0" fmla="*/ 10 w 16"/>
                  <a:gd name="T1" fmla="*/ 17 h 18"/>
                  <a:gd name="T2" fmla="*/ 15 w 16"/>
                  <a:gd name="T3" fmla="*/ 13 h 18"/>
                  <a:gd name="T4" fmla="*/ 15 w 16"/>
                  <a:gd name="T5" fmla="*/ 16 h 18"/>
                  <a:gd name="T6" fmla="*/ 16 w 16"/>
                  <a:gd name="T7" fmla="*/ 11 h 18"/>
                  <a:gd name="T8" fmla="*/ 9 w 16"/>
                  <a:gd name="T9" fmla="*/ 14 h 18"/>
                  <a:gd name="T10" fmla="*/ 7 w 16"/>
                  <a:gd name="T11" fmla="*/ 5 h 18"/>
                  <a:gd name="T12" fmla="*/ 11 w 16"/>
                  <a:gd name="T13" fmla="*/ 7 h 18"/>
                  <a:gd name="T14" fmla="*/ 1 w 16"/>
                  <a:gd name="T15" fmla="*/ 8 h 18"/>
                  <a:gd name="T16" fmla="*/ 3 w 16"/>
                  <a:gd name="T17" fmla="*/ 10 h 18"/>
                  <a:gd name="T18" fmla="*/ 0 w 16"/>
                  <a:gd name="T19" fmla="*/ 12 h 18"/>
                  <a:gd name="T20" fmla="*/ 10 w 16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8">
                    <a:moveTo>
                      <a:pt x="10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5"/>
                      <a:pt x="15" y="16"/>
                    </a:cubicBezTo>
                    <a:cubicBezTo>
                      <a:pt x="15" y="15"/>
                      <a:pt x="16" y="12"/>
                      <a:pt x="16" y="11"/>
                    </a:cubicBezTo>
                    <a:cubicBezTo>
                      <a:pt x="14" y="5"/>
                      <a:pt x="11" y="13"/>
                      <a:pt x="9" y="14"/>
                    </a:cubicBezTo>
                    <a:cubicBezTo>
                      <a:pt x="3" y="11"/>
                      <a:pt x="9" y="11"/>
                      <a:pt x="7" y="5"/>
                    </a:cubicBezTo>
                    <a:cubicBezTo>
                      <a:pt x="9" y="5"/>
                      <a:pt x="9" y="7"/>
                      <a:pt x="11" y="7"/>
                    </a:cubicBezTo>
                    <a:cubicBezTo>
                      <a:pt x="7" y="0"/>
                      <a:pt x="3" y="7"/>
                      <a:pt x="1" y="8"/>
                    </a:cubicBezTo>
                    <a:cubicBezTo>
                      <a:pt x="1" y="9"/>
                      <a:pt x="1" y="11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5" y="18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9" name="Freeform 1222">
                <a:extLst>
                  <a:ext uri="{FF2B5EF4-FFF2-40B4-BE49-F238E27FC236}">
                    <a16:creationId xmlns:a16="http://schemas.microsoft.com/office/drawing/2014/main" id="{91D268B0-31B2-BD49-99E2-2D7962984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602"/>
                <a:ext cx="2" cy="2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2"/>
                      <a:pt x="0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0" name="Freeform 1223">
                <a:extLst>
                  <a:ext uri="{FF2B5EF4-FFF2-40B4-BE49-F238E27FC236}">
                    <a16:creationId xmlns:a16="http://schemas.microsoft.com/office/drawing/2014/main" id="{FF0F1A79-B684-E54B-A690-2A5CC457C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3" y="2595"/>
                <a:ext cx="1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1" name="Freeform 1224">
                <a:extLst>
                  <a:ext uri="{FF2B5EF4-FFF2-40B4-BE49-F238E27FC236}">
                    <a16:creationId xmlns:a16="http://schemas.microsoft.com/office/drawing/2014/main" id="{16D8D999-C120-6E4C-AF28-8B64F805FF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3" y="2601"/>
                <a:ext cx="2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2" name="Freeform 1225">
                <a:extLst>
                  <a:ext uri="{FF2B5EF4-FFF2-40B4-BE49-F238E27FC236}">
                    <a16:creationId xmlns:a16="http://schemas.microsoft.com/office/drawing/2014/main" id="{13970CAE-BF50-1B41-AB50-39FBE9BF6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2591"/>
                <a:ext cx="91" cy="20"/>
              </a:xfrm>
              <a:custGeom>
                <a:avLst/>
                <a:gdLst>
                  <a:gd name="T0" fmla="*/ 0 w 106"/>
                  <a:gd name="T1" fmla="*/ 9 h 23"/>
                  <a:gd name="T2" fmla="*/ 4 w 106"/>
                  <a:gd name="T3" fmla="*/ 12 h 23"/>
                  <a:gd name="T4" fmla="*/ 0 w 106"/>
                  <a:gd name="T5" fmla="*/ 16 h 23"/>
                  <a:gd name="T6" fmla="*/ 1 w 106"/>
                  <a:gd name="T7" fmla="*/ 23 h 23"/>
                  <a:gd name="T8" fmla="*/ 9 w 106"/>
                  <a:gd name="T9" fmla="*/ 20 h 23"/>
                  <a:gd name="T10" fmla="*/ 10 w 106"/>
                  <a:gd name="T11" fmla="*/ 23 h 23"/>
                  <a:gd name="T12" fmla="*/ 25 w 106"/>
                  <a:gd name="T13" fmla="*/ 20 h 23"/>
                  <a:gd name="T14" fmla="*/ 36 w 106"/>
                  <a:gd name="T15" fmla="*/ 17 h 23"/>
                  <a:gd name="T16" fmla="*/ 81 w 106"/>
                  <a:gd name="T17" fmla="*/ 16 h 23"/>
                  <a:gd name="T18" fmla="*/ 83 w 106"/>
                  <a:gd name="T19" fmla="*/ 10 h 23"/>
                  <a:gd name="T20" fmla="*/ 86 w 106"/>
                  <a:gd name="T21" fmla="*/ 14 h 23"/>
                  <a:gd name="T22" fmla="*/ 83 w 106"/>
                  <a:gd name="T23" fmla="*/ 14 h 23"/>
                  <a:gd name="T24" fmla="*/ 96 w 106"/>
                  <a:gd name="T25" fmla="*/ 15 h 23"/>
                  <a:gd name="T26" fmla="*/ 96 w 106"/>
                  <a:gd name="T27" fmla="*/ 7 h 23"/>
                  <a:gd name="T28" fmla="*/ 102 w 106"/>
                  <a:gd name="T29" fmla="*/ 15 h 23"/>
                  <a:gd name="T30" fmla="*/ 106 w 106"/>
                  <a:gd name="T31" fmla="*/ 10 h 23"/>
                  <a:gd name="T32" fmla="*/ 101 w 106"/>
                  <a:gd name="T33" fmla="*/ 5 h 23"/>
                  <a:gd name="T34" fmla="*/ 105 w 106"/>
                  <a:gd name="T35" fmla="*/ 2 h 23"/>
                  <a:gd name="T36" fmla="*/ 76 w 106"/>
                  <a:gd name="T37" fmla="*/ 12 h 23"/>
                  <a:gd name="T38" fmla="*/ 77 w 106"/>
                  <a:gd name="T39" fmla="*/ 8 h 23"/>
                  <a:gd name="T40" fmla="*/ 59 w 106"/>
                  <a:gd name="T41" fmla="*/ 5 h 23"/>
                  <a:gd name="T42" fmla="*/ 52 w 106"/>
                  <a:gd name="T43" fmla="*/ 12 h 23"/>
                  <a:gd name="T44" fmla="*/ 49 w 106"/>
                  <a:gd name="T45" fmla="*/ 10 h 23"/>
                  <a:gd name="T46" fmla="*/ 48 w 106"/>
                  <a:gd name="T47" fmla="*/ 13 h 23"/>
                  <a:gd name="T48" fmla="*/ 43 w 106"/>
                  <a:gd name="T49" fmla="*/ 9 h 23"/>
                  <a:gd name="T50" fmla="*/ 42 w 106"/>
                  <a:gd name="T51" fmla="*/ 17 h 23"/>
                  <a:gd name="T52" fmla="*/ 31 w 106"/>
                  <a:gd name="T53" fmla="*/ 7 h 23"/>
                  <a:gd name="T54" fmla="*/ 33 w 106"/>
                  <a:gd name="T55" fmla="*/ 11 h 23"/>
                  <a:gd name="T56" fmla="*/ 31 w 106"/>
                  <a:gd name="T57" fmla="*/ 14 h 23"/>
                  <a:gd name="T58" fmla="*/ 29 w 106"/>
                  <a:gd name="T59" fmla="*/ 7 h 23"/>
                  <a:gd name="T60" fmla="*/ 21 w 106"/>
                  <a:gd name="T61" fmla="*/ 13 h 23"/>
                  <a:gd name="T62" fmla="*/ 22 w 106"/>
                  <a:gd name="T63" fmla="*/ 16 h 23"/>
                  <a:gd name="T64" fmla="*/ 11 w 106"/>
                  <a:gd name="T65" fmla="*/ 15 h 23"/>
                  <a:gd name="T66" fmla="*/ 15 w 106"/>
                  <a:gd name="T67" fmla="*/ 8 h 23"/>
                  <a:gd name="T68" fmla="*/ 12 w 106"/>
                  <a:gd name="T69" fmla="*/ 5 h 23"/>
                  <a:gd name="T70" fmla="*/ 5 w 106"/>
                  <a:gd name="T71" fmla="*/ 14 h 23"/>
                  <a:gd name="T72" fmla="*/ 0 w 106"/>
                  <a:gd name="T73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6" h="23">
                    <a:moveTo>
                      <a:pt x="0" y="9"/>
                    </a:moveTo>
                    <a:cubicBezTo>
                      <a:pt x="1" y="11"/>
                      <a:pt x="2" y="12"/>
                      <a:pt x="4" y="12"/>
                    </a:cubicBezTo>
                    <a:cubicBezTo>
                      <a:pt x="4" y="15"/>
                      <a:pt x="1" y="14"/>
                      <a:pt x="0" y="16"/>
                    </a:cubicBezTo>
                    <a:cubicBezTo>
                      <a:pt x="3" y="18"/>
                      <a:pt x="0" y="20"/>
                      <a:pt x="1" y="23"/>
                    </a:cubicBezTo>
                    <a:cubicBezTo>
                      <a:pt x="4" y="23"/>
                      <a:pt x="6" y="19"/>
                      <a:pt x="9" y="20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4" y="21"/>
                      <a:pt x="21" y="17"/>
                      <a:pt x="25" y="20"/>
                    </a:cubicBezTo>
                    <a:cubicBezTo>
                      <a:pt x="29" y="21"/>
                      <a:pt x="32" y="19"/>
                      <a:pt x="36" y="17"/>
                    </a:cubicBezTo>
                    <a:cubicBezTo>
                      <a:pt x="50" y="18"/>
                      <a:pt x="65" y="14"/>
                      <a:pt x="81" y="16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3"/>
                      <a:pt x="86" y="10"/>
                      <a:pt x="86" y="14"/>
                    </a:cubicBezTo>
                    <a:cubicBezTo>
                      <a:pt x="85" y="13"/>
                      <a:pt x="84" y="14"/>
                      <a:pt x="83" y="14"/>
                    </a:cubicBezTo>
                    <a:cubicBezTo>
                      <a:pt x="87" y="19"/>
                      <a:pt x="92" y="13"/>
                      <a:pt x="96" y="15"/>
                    </a:cubicBezTo>
                    <a:cubicBezTo>
                      <a:pt x="96" y="14"/>
                      <a:pt x="95" y="8"/>
                      <a:pt x="96" y="7"/>
                    </a:cubicBezTo>
                    <a:cubicBezTo>
                      <a:pt x="96" y="14"/>
                      <a:pt x="101" y="7"/>
                      <a:pt x="102" y="15"/>
                    </a:cubicBezTo>
                    <a:cubicBezTo>
                      <a:pt x="106" y="17"/>
                      <a:pt x="102" y="9"/>
                      <a:pt x="106" y="10"/>
                    </a:cubicBezTo>
                    <a:cubicBezTo>
                      <a:pt x="106" y="6"/>
                      <a:pt x="102" y="8"/>
                      <a:pt x="101" y="5"/>
                    </a:cubicBezTo>
                    <a:cubicBezTo>
                      <a:pt x="103" y="1"/>
                      <a:pt x="105" y="6"/>
                      <a:pt x="105" y="2"/>
                    </a:cubicBezTo>
                    <a:cubicBezTo>
                      <a:pt x="98" y="0"/>
                      <a:pt x="86" y="9"/>
                      <a:pt x="76" y="12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2" y="11"/>
                      <a:pt x="63" y="11"/>
                      <a:pt x="59" y="5"/>
                    </a:cubicBezTo>
                    <a:cubicBezTo>
                      <a:pt x="60" y="9"/>
                      <a:pt x="51" y="4"/>
                      <a:pt x="52" y="12"/>
                    </a:cubicBezTo>
                    <a:cubicBezTo>
                      <a:pt x="51" y="10"/>
                      <a:pt x="51" y="10"/>
                      <a:pt x="49" y="10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6" y="13"/>
                      <a:pt x="46" y="9"/>
                      <a:pt x="43" y="9"/>
                    </a:cubicBezTo>
                    <a:cubicBezTo>
                      <a:pt x="45" y="13"/>
                      <a:pt x="43" y="14"/>
                      <a:pt x="42" y="17"/>
                    </a:cubicBezTo>
                    <a:cubicBezTo>
                      <a:pt x="39" y="13"/>
                      <a:pt x="34" y="10"/>
                      <a:pt x="31" y="7"/>
                    </a:cubicBezTo>
                    <a:cubicBezTo>
                      <a:pt x="31" y="8"/>
                      <a:pt x="32" y="9"/>
                      <a:pt x="33" y="11"/>
                    </a:cubicBezTo>
                    <a:cubicBezTo>
                      <a:pt x="31" y="9"/>
                      <a:pt x="31" y="13"/>
                      <a:pt x="31" y="14"/>
                    </a:cubicBezTo>
                    <a:cubicBezTo>
                      <a:pt x="29" y="15"/>
                      <a:pt x="29" y="10"/>
                      <a:pt x="29" y="7"/>
                    </a:cubicBezTo>
                    <a:cubicBezTo>
                      <a:pt x="25" y="6"/>
                      <a:pt x="24" y="15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18" y="17"/>
                      <a:pt x="15" y="13"/>
                      <a:pt x="11" y="15"/>
                    </a:cubicBezTo>
                    <a:cubicBezTo>
                      <a:pt x="8" y="10"/>
                      <a:pt x="14" y="10"/>
                      <a:pt x="15" y="8"/>
                    </a:cubicBezTo>
                    <a:cubicBezTo>
                      <a:pt x="14" y="7"/>
                      <a:pt x="13" y="7"/>
                      <a:pt x="12" y="5"/>
                    </a:cubicBezTo>
                    <a:cubicBezTo>
                      <a:pt x="10" y="8"/>
                      <a:pt x="8" y="12"/>
                      <a:pt x="5" y="14"/>
                    </a:cubicBezTo>
                    <a:cubicBezTo>
                      <a:pt x="7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3" name="Freeform 1226">
                <a:extLst>
                  <a:ext uri="{FF2B5EF4-FFF2-40B4-BE49-F238E27FC236}">
                    <a16:creationId xmlns:a16="http://schemas.microsoft.com/office/drawing/2014/main" id="{6BAB5EB9-AD0A-A649-AE85-72EFA08F1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259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4" name="Freeform 1227">
                <a:extLst>
                  <a:ext uri="{FF2B5EF4-FFF2-40B4-BE49-F238E27FC236}">
                    <a16:creationId xmlns:a16="http://schemas.microsoft.com/office/drawing/2014/main" id="{011B9DFE-7B2D-C94A-8B43-36B562EF0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259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5" name="Freeform 1228">
                <a:extLst>
                  <a:ext uri="{FF2B5EF4-FFF2-40B4-BE49-F238E27FC236}">
                    <a16:creationId xmlns:a16="http://schemas.microsoft.com/office/drawing/2014/main" id="{812404D9-1CC3-BD48-8F9F-ABEEBCD36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60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6" name="Freeform 1229">
                <a:extLst>
                  <a:ext uri="{FF2B5EF4-FFF2-40B4-BE49-F238E27FC236}">
                    <a16:creationId xmlns:a16="http://schemas.microsoft.com/office/drawing/2014/main" id="{4771F90B-F6F8-6541-91F3-8B6882AEE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4" y="2594"/>
                <a:ext cx="2" cy="3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7" name="Freeform 1230">
                <a:extLst>
                  <a:ext uri="{FF2B5EF4-FFF2-40B4-BE49-F238E27FC236}">
                    <a16:creationId xmlns:a16="http://schemas.microsoft.com/office/drawing/2014/main" id="{098D03C5-29F3-A549-9683-620B5245F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2593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3"/>
                      <a:pt x="2" y="1"/>
                      <a:pt x="2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8" name="Freeform 1231">
                <a:extLst>
                  <a:ext uri="{FF2B5EF4-FFF2-40B4-BE49-F238E27FC236}">
                    <a16:creationId xmlns:a16="http://schemas.microsoft.com/office/drawing/2014/main" id="{0CF1D82B-9FC8-F948-A99B-8100D6671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" y="2596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1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9" name="Freeform 1232">
                <a:extLst>
                  <a:ext uri="{FF2B5EF4-FFF2-40B4-BE49-F238E27FC236}">
                    <a16:creationId xmlns:a16="http://schemas.microsoft.com/office/drawing/2014/main" id="{89D66CA1-BF02-E344-A152-E644E9B88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8" y="2597"/>
                <a:ext cx="49" cy="22"/>
              </a:xfrm>
              <a:custGeom>
                <a:avLst/>
                <a:gdLst>
                  <a:gd name="T0" fmla="*/ 4 w 57"/>
                  <a:gd name="T1" fmla="*/ 21 h 25"/>
                  <a:gd name="T2" fmla="*/ 14 w 57"/>
                  <a:gd name="T3" fmla="*/ 23 h 25"/>
                  <a:gd name="T4" fmla="*/ 20 w 57"/>
                  <a:gd name="T5" fmla="*/ 12 h 25"/>
                  <a:gd name="T6" fmla="*/ 20 w 57"/>
                  <a:gd name="T7" fmla="*/ 21 h 25"/>
                  <a:gd name="T8" fmla="*/ 39 w 57"/>
                  <a:gd name="T9" fmla="*/ 14 h 25"/>
                  <a:gd name="T10" fmla="*/ 40 w 57"/>
                  <a:gd name="T11" fmla="*/ 18 h 25"/>
                  <a:gd name="T12" fmla="*/ 46 w 57"/>
                  <a:gd name="T13" fmla="*/ 7 h 25"/>
                  <a:gd name="T14" fmla="*/ 47 w 57"/>
                  <a:gd name="T15" fmla="*/ 18 h 25"/>
                  <a:gd name="T16" fmla="*/ 47 w 57"/>
                  <a:gd name="T17" fmla="*/ 19 h 25"/>
                  <a:gd name="T18" fmla="*/ 57 w 57"/>
                  <a:gd name="T19" fmla="*/ 15 h 25"/>
                  <a:gd name="T20" fmla="*/ 57 w 57"/>
                  <a:gd name="T21" fmla="*/ 9 h 25"/>
                  <a:gd name="T22" fmla="*/ 56 w 57"/>
                  <a:gd name="T23" fmla="*/ 3 h 25"/>
                  <a:gd name="T24" fmla="*/ 50 w 57"/>
                  <a:gd name="T25" fmla="*/ 8 h 25"/>
                  <a:gd name="T26" fmla="*/ 49 w 57"/>
                  <a:gd name="T27" fmla="*/ 4 h 25"/>
                  <a:gd name="T28" fmla="*/ 47 w 57"/>
                  <a:gd name="T29" fmla="*/ 7 h 25"/>
                  <a:gd name="T30" fmla="*/ 46 w 57"/>
                  <a:gd name="T31" fmla="*/ 3 h 25"/>
                  <a:gd name="T32" fmla="*/ 41 w 57"/>
                  <a:gd name="T33" fmla="*/ 7 h 25"/>
                  <a:gd name="T34" fmla="*/ 42 w 57"/>
                  <a:gd name="T35" fmla="*/ 6 h 25"/>
                  <a:gd name="T36" fmla="*/ 38 w 57"/>
                  <a:gd name="T37" fmla="*/ 11 h 25"/>
                  <a:gd name="T38" fmla="*/ 36 w 57"/>
                  <a:gd name="T39" fmla="*/ 6 h 25"/>
                  <a:gd name="T40" fmla="*/ 37 w 57"/>
                  <a:gd name="T41" fmla="*/ 9 h 25"/>
                  <a:gd name="T42" fmla="*/ 24 w 57"/>
                  <a:gd name="T43" fmla="*/ 4 h 25"/>
                  <a:gd name="T44" fmla="*/ 23 w 57"/>
                  <a:gd name="T45" fmla="*/ 8 h 25"/>
                  <a:gd name="T46" fmla="*/ 29 w 57"/>
                  <a:gd name="T47" fmla="*/ 5 h 25"/>
                  <a:gd name="T48" fmla="*/ 28 w 57"/>
                  <a:gd name="T49" fmla="*/ 14 h 25"/>
                  <a:gd name="T50" fmla="*/ 21 w 57"/>
                  <a:gd name="T51" fmla="*/ 7 h 25"/>
                  <a:gd name="T52" fmla="*/ 11 w 57"/>
                  <a:gd name="T53" fmla="*/ 9 h 25"/>
                  <a:gd name="T54" fmla="*/ 11 w 57"/>
                  <a:gd name="T55" fmla="*/ 7 h 25"/>
                  <a:gd name="T56" fmla="*/ 5 w 57"/>
                  <a:gd name="T57" fmla="*/ 11 h 25"/>
                  <a:gd name="T58" fmla="*/ 8 w 57"/>
                  <a:gd name="T59" fmla="*/ 12 h 25"/>
                  <a:gd name="T60" fmla="*/ 5 w 57"/>
                  <a:gd name="T61" fmla="*/ 15 h 25"/>
                  <a:gd name="T62" fmla="*/ 5 w 57"/>
                  <a:gd name="T63" fmla="*/ 13 h 25"/>
                  <a:gd name="T64" fmla="*/ 0 w 57"/>
                  <a:gd name="T65" fmla="*/ 20 h 25"/>
                  <a:gd name="T66" fmla="*/ 6 w 57"/>
                  <a:gd name="T67" fmla="*/ 15 h 25"/>
                  <a:gd name="T68" fmla="*/ 4 w 57"/>
                  <a:gd name="T6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7" h="25">
                    <a:moveTo>
                      <a:pt x="4" y="21"/>
                    </a:moveTo>
                    <a:cubicBezTo>
                      <a:pt x="7" y="25"/>
                      <a:pt x="11" y="22"/>
                      <a:pt x="14" y="23"/>
                    </a:cubicBezTo>
                    <a:cubicBezTo>
                      <a:pt x="20" y="20"/>
                      <a:pt x="14" y="13"/>
                      <a:pt x="20" y="1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6" y="21"/>
                      <a:pt x="35" y="22"/>
                      <a:pt x="39" y="14"/>
                    </a:cubicBezTo>
                    <a:cubicBezTo>
                      <a:pt x="40" y="15"/>
                      <a:pt x="41" y="16"/>
                      <a:pt x="40" y="18"/>
                    </a:cubicBezTo>
                    <a:cubicBezTo>
                      <a:pt x="44" y="17"/>
                      <a:pt x="41" y="4"/>
                      <a:pt x="46" y="7"/>
                    </a:cubicBezTo>
                    <a:cubicBezTo>
                      <a:pt x="42" y="13"/>
                      <a:pt x="48" y="12"/>
                      <a:pt x="47" y="18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50" y="18"/>
                      <a:pt x="54" y="15"/>
                      <a:pt x="57" y="15"/>
                    </a:cubicBezTo>
                    <a:cubicBezTo>
                      <a:pt x="57" y="13"/>
                      <a:pt x="54" y="9"/>
                      <a:pt x="57" y="9"/>
                    </a:cubicBezTo>
                    <a:cubicBezTo>
                      <a:pt x="56" y="8"/>
                      <a:pt x="57" y="6"/>
                      <a:pt x="56" y="3"/>
                    </a:cubicBezTo>
                    <a:cubicBezTo>
                      <a:pt x="54" y="6"/>
                      <a:pt x="52" y="4"/>
                      <a:pt x="50" y="8"/>
                    </a:cubicBezTo>
                    <a:cubicBezTo>
                      <a:pt x="48" y="5"/>
                      <a:pt x="51" y="7"/>
                      <a:pt x="49" y="4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5" y="6"/>
                      <a:pt x="49" y="3"/>
                      <a:pt x="46" y="3"/>
                    </a:cubicBezTo>
                    <a:cubicBezTo>
                      <a:pt x="45" y="5"/>
                      <a:pt x="43" y="7"/>
                      <a:pt x="41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0" y="7"/>
                      <a:pt x="37" y="6"/>
                      <a:pt x="38" y="11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2" y="8"/>
                      <a:pt x="30" y="0"/>
                      <a:pt x="24" y="4"/>
                    </a:cubicBezTo>
                    <a:cubicBezTo>
                      <a:pt x="25" y="5"/>
                      <a:pt x="24" y="7"/>
                      <a:pt x="23" y="8"/>
                    </a:cubicBezTo>
                    <a:cubicBezTo>
                      <a:pt x="26" y="10"/>
                      <a:pt x="26" y="5"/>
                      <a:pt x="29" y="5"/>
                    </a:cubicBezTo>
                    <a:cubicBezTo>
                      <a:pt x="29" y="8"/>
                      <a:pt x="25" y="12"/>
                      <a:pt x="28" y="14"/>
                    </a:cubicBezTo>
                    <a:cubicBezTo>
                      <a:pt x="25" y="10"/>
                      <a:pt x="22" y="15"/>
                      <a:pt x="21" y="7"/>
                    </a:cubicBezTo>
                    <a:cubicBezTo>
                      <a:pt x="17" y="6"/>
                      <a:pt x="15" y="11"/>
                      <a:pt x="11" y="9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13"/>
                      <a:pt x="8" y="5"/>
                      <a:pt x="5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5"/>
                      <a:pt x="7" y="15"/>
                      <a:pt x="5" y="15"/>
                    </a:cubicBezTo>
                    <a:cubicBezTo>
                      <a:pt x="5" y="14"/>
                      <a:pt x="5" y="14"/>
                      <a:pt x="5" y="13"/>
                    </a:cubicBezTo>
                    <a:cubicBezTo>
                      <a:pt x="5" y="17"/>
                      <a:pt x="0" y="18"/>
                      <a:pt x="0" y="20"/>
                    </a:cubicBezTo>
                    <a:cubicBezTo>
                      <a:pt x="2" y="20"/>
                      <a:pt x="4" y="17"/>
                      <a:pt x="6" y="15"/>
                    </a:cubicBezTo>
                    <a:cubicBezTo>
                      <a:pt x="5" y="18"/>
                      <a:pt x="5" y="21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0" name="Freeform 1233">
                <a:extLst>
                  <a:ext uri="{FF2B5EF4-FFF2-40B4-BE49-F238E27FC236}">
                    <a16:creationId xmlns:a16="http://schemas.microsoft.com/office/drawing/2014/main" id="{45C5BDCC-2DA5-1048-BD22-5AC199AD7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4" y="260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1" name="Freeform 1234">
                <a:extLst>
                  <a:ext uri="{FF2B5EF4-FFF2-40B4-BE49-F238E27FC236}">
                    <a16:creationId xmlns:a16="http://schemas.microsoft.com/office/drawing/2014/main" id="{32CCD62D-D530-6444-846F-68162778A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7" y="2597"/>
                <a:ext cx="38" cy="26"/>
              </a:xfrm>
              <a:custGeom>
                <a:avLst/>
                <a:gdLst>
                  <a:gd name="T0" fmla="*/ 33 w 44"/>
                  <a:gd name="T1" fmla="*/ 14 h 30"/>
                  <a:gd name="T2" fmla="*/ 31 w 44"/>
                  <a:gd name="T3" fmla="*/ 9 h 30"/>
                  <a:gd name="T4" fmla="*/ 32 w 44"/>
                  <a:gd name="T5" fmla="*/ 19 h 30"/>
                  <a:gd name="T6" fmla="*/ 27 w 44"/>
                  <a:gd name="T7" fmla="*/ 21 h 30"/>
                  <a:gd name="T8" fmla="*/ 26 w 44"/>
                  <a:gd name="T9" fmla="*/ 12 h 30"/>
                  <a:gd name="T10" fmla="*/ 22 w 44"/>
                  <a:gd name="T11" fmla="*/ 11 h 30"/>
                  <a:gd name="T12" fmla="*/ 22 w 44"/>
                  <a:gd name="T13" fmla="*/ 17 h 30"/>
                  <a:gd name="T14" fmla="*/ 17 w 44"/>
                  <a:gd name="T15" fmla="*/ 20 h 30"/>
                  <a:gd name="T16" fmla="*/ 19 w 44"/>
                  <a:gd name="T17" fmla="*/ 18 h 30"/>
                  <a:gd name="T18" fmla="*/ 16 w 44"/>
                  <a:gd name="T19" fmla="*/ 12 h 30"/>
                  <a:gd name="T20" fmla="*/ 4 w 44"/>
                  <a:gd name="T21" fmla="*/ 28 h 30"/>
                  <a:gd name="T22" fmla="*/ 7 w 44"/>
                  <a:gd name="T23" fmla="*/ 27 h 30"/>
                  <a:gd name="T24" fmla="*/ 7 w 44"/>
                  <a:gd name="T25" fmla="*/ 20 h 30"/>
                  <a:gd name="T26" fmla="*/ 11 w 44"/>
                  <a:gd name="T27" fmla="*/ 22 h 30"/>
                  <a:gd name="T28" fmla="*/ 9 w 44"/>
                  <a:gd name="T29" fmla="*/ 26 h 30"/>
                  <a:gd name="T30" fmla="*/ 39 w 44"/>
                  <a:gd name="T31" fmla="*/ 24 h 30"/>
                  <a:gd name="T32" fmla="*/ 35 w 44"/>
                  <a:gd name="T33" fmla="*/ 24 h 30"/>
                  <a:gd name="T34" fmla="*/ 39 w 44"/>
                  <a:gd name="T35" fmla="*/ 20 h 30"/>
                  <a:gd name="T36" fmla="*/ 36 w 44"/>
                  <a:gd name="T37" fmla="*/ 13 h 30"/>
                  <a:gd name="T38" fmla="*/ 39 w 44"/>
                  <a:gd name="T39" fmla="*/ 15 h 30"/>
                  <a:gd name="T40" fmla="*/ 38 w 44"/>
                  <a:gd name="T41" fmla="*/ 8 h 30"/>
                  <a:gd name="T42" fmla="*/ 44 w 44"/>
                  <a:gd name="T43" fmla="*/ 5 h 30"/>
                  <a:gd name="T44" fmla="*/ 34 w 44"/>
                  <a:gd name="T45" fmla="*/ 5 h 30"/>
                  <a:gd name="T46" fmla="*/ 33 w 44"/>
                  <a:gd name="T47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30">
                    <a:moveTo>
                      <a:pt x="33" y="14"/>
                    </a:moveTo>
                    <a:cubicBezTo>
                      <a:pt x="30" y="14"/>
                      <a:pt x="33" y="11"/>
                      <a:pt x="31" y="9"/>
                    </a:cubicBezTo>
                    <a:cubicBezTo>
                      <a:pt x="28" y="12"/>
                      <a:pt x="34" y="15"/>
                      <a:pt x="32" y="19"/>
                    </a:cubicBezTo>
                    <a:cubicBezTo>
                      <a:pt x="30" y="17"/>
                      <a:pt x="28" y="21"/>
                      <a:pt x="27" y="21"/>
                    </a:cubicBezTo>
                    <a:cubicBezTo>
                      <a:pt x="28" y="19"/>
                      <a:pt x="27" y="13"/>
                      <a:pt x="26" y="12"/>
                    </a:cubicBezTo>
                    <a:cubicBezTo>
                      <a:pt x="25" y="14"/>
                      <a:pt x="23" y="11"/>
                      <a:pt x="22" y="11"/>
                    </a:cubicBezTo>
                    <a:cubicBezTo>
                      <a:pt x="26" y="15"/>
                      <a:pt x="18" y="13"/>
                      <a:pt x="22" y="17"/>
                    </a:cubicBezTo>
                    <a:cubicBezTo>
                      <a:pt x="22" y="20"/>
                      <a:pt x="18" y="23"/>
                      <a:pt x="17" y="20"/>
                    </a:cubicBezTo>
                    <a:cubicBezTo>
                      <a:pt x="17" y="18"/>
                      <a:pt x="18" y="18"/>
                      <a:pt x="19" y="18"/>
                    </a:cubicBezTo>
                    <a:cubicBezTo>
                      <a:pt x="20" y="14"/>
                      <a:pt x="16" y="16"/>
                      <a:pt x="16" y="12"/>
                    </a:cubicBezTo>
                    <a:cubicBezTo>
                      <a:pt x="12" y="18"/>
                      <a:pt x="0" y="18"/>
                      <a:pt x="4" y="28"/>
                    </a:cubicBezTo>
                    <a:cubicBezTo>
                      <a:pt x="5" y="30"/>
                      <a:pt x="6" y="28"/>
                      <a:pt x="7" y="27"/>
                    </a:cubicBezTo>
                    <a:cubicBezTo>
                      <a:pt x="3" y="25"/>
                      <a:pt x="7" y="22"/>
                      <a:pt x="7" y="20"/>
                    </a:cubicBezTo>
                    <a:cubicBezTo>
                      <a:pt x="9" y="22"/>
                      <a:pt x="12" y="18"/>
                      <a:pt x="11" y="22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8" y="27"/>
                      <a:pt x="29" y="26"/>
                      <a:pt x="3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1"/>
                      <a:pt x="37" y="21"/>
                      <a:pt x="39" y="2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4"/>
                      <a:pt x="39" y="13"/>
                      <a:pt x="39" y="15"/>
                    </a:cubicBezTo>
                    <a:cubicBezTo>
                      <a:pt x="40" y="12"/>
                      <a:pt x="39" y="11"/>
                      <a:pt x="38" y="8"/>
                    </a:cubicBezTo>
                    <a:cubicBezTo>
                      <a:pt x="42" y="7"/>
                      <a:pt x="42" y="10"/>
                      <a:pt x="44" y="5"/>
                    </a:cubicBezTo>
                    <a:cubicBezTo>
                      <a:pt x="39" y="0"/>
                      <a:pt x="40" y="10"/>
                      <a:pt x="34" y="5"/>
                    </a:cubicBez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2" name="Freeform 1235">
                <a:extLst>
                  <a:ext uri="{FF2B5EF4-FFF2-40B4-BE49-F238E27FC236}">
                    <a16:creationId xmlns:a16="http://schemas.microsoft.com/office/drawing/2014/main" id="{142F87E3-C38B-2D43-B653-58E27213A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" y="2606"/>
                <a:ext cx="2" cy="4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4 h 4"/>
                  <a:gd name="T4" fmla="*/ 2 w 2"/>
                  <a:gd name="T5" fmla="*/ 2 h 4"/>
                  <a:gd name="T6" fmla="*/ 1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3" name="Freeform 1236">
                <a:extLst>
                  <a:ext uri="{FF2B5EF4-FFF2-40B4-BE49-F238E27FC236}">
                    <a16:creationId xmlns:a16="http://schemas.microsoft.com/office/drawing/2014/main" id="{A6209153-85DA-BD46-9049-92238B953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3" y="2615"/>
                <a:ext cx="1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1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0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4" name="Freeform 1237">
                <a:extLst>
                  <a:ext uri="{FF2B5EF4-FFF2-40B4-BE49-F238E27FC236}">
                    <a16:creationId xmlns:a16="http://schemas.microsoft.com/office/drawing/2014/main" id="{C736A084-EDD8-684A-9631-E69D7FCCC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5" y="2608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5" name="Freeform 1238">
                <a:extLst>
                  <a:ext uri="{FF2B5EF4-FFF2-40B4-BE49-F238E27FC236}">
                    <a16:creationId xmlns:a16="http://schemas.microsoft.com/office/drawing/2014/main" id="{F2F687DD-D13C-4A42-8A1F-CEBA7F17C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2611"/>
                <a:ext cx="12" cy="12"/>
              </a:xfrm>
              <a:custGeom>
                <a:avLst/>
                <a:gdLst>
                  <a:gd name="T0" fmla="*/ 0 w 14"/>
                  <a:gd name="T1" fmla="*/ 14 h 14"/>
                  <a:gd name="T2" fmla="*/ 12 w 14"/>
                  <a:gd name="T3" fmla="*/ 13 h 14"/>
                  <a:gd name="T4" fmla="*/ 11 w 14"/>
                  <a:gd name="T5" fmla="*/ 1 h 14"/>
                  <a:gd name="T6" fmla="*/ 7 w 14"/>
                  <a:gd name="T7" fmla="*/ 9 h 14"/>
                  <a:gd name="T8" fmla="*/ 1 w 14"/>
                  <a:gd name="T9" fmla="*/ 9 h 14"/>
                  <a:gd name="T10" fmla="*/ 0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5" y="13"/>
                      <a:pt x="7" y="10"/>
                      <a:pt x="12" y="13"/>
                    </a:cubicBezTo>
                    <a:cubicBezTo>
                      <a:pt x="14" y="8"/>
                      <a:pt x="10" y="5"/>
                      <a:pt x="11" y="1"/>
                    </a:cubicBezTo>
                    <a:cubicBezTo>
                      <a:pt x="9" y="0"/>
                      <a:pt x="9" y="7"/>
                      <a:pt x="7" y="9"/>
                    </a:cubicBezTo>
                    <a:cubicBezTo>
                      <a:pt x="6" y="5"/>
                      <a:pt x="3" y="10"/>
                      <a:pt x="1" y="9"/>
                    </a:cubicBezTo>
                    <a:cubicBezTo>
                      <a:pt x="1" y="10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6" name="Freeform 1239">
                <a:extLst>
                  <a:ext uri="{FF2B5EF4-FFF2-40B4-BE49-F238E27FC236}">
                    <a16:creationId xmlns:a16="http://schemas.microsoft.com/office/drawing/2014/main" id="{092C2B2E-C655-9C46-88F7-A618E9E60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2603"/>
                <a:ext cx="96" cy="19"/>
              </a:xfrm>
              <a:custGeom>
                <a:avLst/>
                <a:gdLst>
                  <a:gd name="T0" fmla="*/ 91 w 111"/>
                  <a:gd name="T1" fmla="*/ 10 h 23"/>
                  <a:gd name="T2" fmla="*/ 85 w 111"/>
                  <a:gd name="T3" fmla="*/ 11 h 23"/>
                  <a:gd name="T4" fmla="*/ 88 w 111"/>
                  <a:gd name="T5" fmla="*/ 8 h 23"/>
                  <a:gd name="T6" fmla="*/ 83 w 111"/>
                  <a:gd name="T7" fmla="*/ 6 h 23"/>
                  <a:gd name="T8" fmla="*/ 84 w 111"/>
                  <a:gd name="T9" fmla="*/ 8 h 23"/>
                  <a:gd name="T10" fmla="*/ 74 w 111"/>
                  <a:gd name="T11" fmla="*/ 10 h 23"/>
                  <a:gd name="T12" fmla="*/ 72 w 111"/>
                  <a:gd name="T13" fmla="*/ 15 h 23"/>
                  <a:gd name="T14" fmla="*/ 65 w 111"/>
                  <a:gd name="T15" fmla="*/ 7 h 23"/>
                  <a:gd name="T16" fmla="*/ 67 w 111"/>
                  <a:gd name="T17" fmla="*/ 18 h 23"/>
                  <a:gd name="T18" fmla="*/ 55 w 111"/>
                  <a:gd name="T19" fmla="*/ 14 h 23"/>
                  <a:gd name="T20" fmla="*/ 58 w 111"/>
                  <a:gd name="T21" fmla="*/ 13 h 23"/>
                  <a:gd name="T22" fmla="*/ 52 w 111"/>
                  <a:gd name="T23" fmla="*/ 13 h 23"/>
                  <a:gd name="T24" fmla="*/ 52 w 111"/>
                  <a:gd name="T25" fmla="*/ 8 h 23"/>
                  <a:gd name="T26" fmla="*/ 43 w 111"/>
                  <a:gd name="T27" fmla="*/ 8 h 23"/>
                  <a:gd name="T28" fmla="*/ 44 w 111"/>
                  <a:gd name="T29" fmla="*/ 5 h 23"/>
                  <a:gd name="T30" fmla="*/ 26 w 111"/>
                  <a:gd name="T31" fmla="*/ 9 h 23"/>
                  <a:gd name="T32" fmla="*/ 24 w 111"/>
                  <a:gd name="T33" fmla="*/ 6 h 23"/>
                  <a:gd name="T34" fmla="*/ 25 w 111"/>
                  <a:gd name="T35" fmla="*/ 16 h 23"/>
                  <a:gd name="T36" fmla="*/ 18 w 111"/>
                  <a:gd name="T37" fmla="*/ 15 h 23"/>
                  <a:gd name="T38" fmla="*/ 20 w 111"/>
                  <a:gd name="T39" fmla="*/ 8 h 23"/>
                  <a:gd name="T40" fmla="*/ 16 w 111"/>
                  <a:gd name="T41" fmla="*/ 11 h 23"/>
                  <a:gd name="T42" fmla="*/ 13 w 111"/>
                  <a:gd name="T43" fmla="*/ 5 h 23"/>
                  <a:gd name="T44" fmla="*/ 6 w 111"/>
                  <a:gd name="T45" fmla="*/ 14 h 23"/>
                  <a:gd name="T46" fmla="*/ 1 w 111"/>
                  <a:gd name="T47" fmla="*/ 12 h 23"/>
                  <a:gd name="T48" fmla="*/ 4 w 111"/>
                  <a:gd name="T49" fmla="*/ 21 h 23"/>
                  <a:gd name="T50" fmla="*/ 29 w 111"/>
                  <a:gd name="T51" fmla="*/ 20 h 23"/>
                  <a:gd name="T52" fmla="*/ 35 w 111"/>
                  <a:gd name="T53" fmla="*/ 15 h 23"/>
                  <a:gd name="T54" fmla="*/ 36 w 111"/>
                  <a:gd name="T55" fmla="*/ 21 h 23"/>
                  <a:gd name="T56" fmla="*/ 36 w 111"/>
                  <a:gd name="T57" fmla="*/ 15 h 23"/>
                  <a:gd name="T58" fmla="*/ 40 w 111"/>
                  <a:gd name="T59" fmla="*/ 21 h 23"/>
                  <a:gd name="T60" fmla="*/ 42 w 111"/>
                  <a:gd name="T61" fmla="*/ 16 h 23"/>
                  <a:gd name="T62" fmla="*/ 45 w 111"/>
                  <a:gd name="T63" fmla="*/ 23 h 23"/>
                  <a:gd name="T64" fmla="*/ 84 w 111"/>
                  <a:gd name="T65" fmla="*/ 20 h 23"/>
                  <a:gd name="T66" fmla="*/ 83 w 111"/>
                  <a:gd name="T67" fmla="*/ 15 h 23"/>
                  <a:gd name="T68" fmla="*/ 98 w 111"/>
                  <a:gd name="T69" fmla="*/ 15 h 23"/>
                  <a:gd name="T70" fmla="*/ 100 w 111"/>
                  <a:gd name="T71" fmla="*/ 11 h 23"/>
                  <a:gd name="T72" fmla="*/ 100 w 111"/>
                  <a:gd name="T73" fmla="*/ 20 h 23"/>
                  <a:gd name="T74" fmla="*/ 104 w 111"/>
                  <a:gd name="T75" fmla="*/ 19 h 23"/>
                  <a:gd name="T76" fmla="*/ 101 w 111"/>
                  <a:gd name="T77" fmla="*/ 17 h 23"/>
                  <a:gd name="T78" fmla="*/ 107 w 111"/>
                  <a:gd name="T79" fmla="*/ 19 h 23"/>
                  <a:gd name="T80" fmla="*/ 103 w 111"/>
                  <a:gd name="T81" fmla="*/ 8 h 23"/>
                  <a:gd name="T82" fmla="*/ 90 w 111"/>
                  <a:gd name="T83" fmla="*/ 3 h 23"/>
                  <a:gd name="T84" fmla="*/ 91 w 111"/>
                  <a:gd name="T85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1" h="23">
                    <a:moveTo>
                      <a:pt x="91" y="10"/>
                    </a:moveTo>
                    <a:cubicBezTo>
                      <a:pt x="89" y="10"/>
                      <a:pt x="87" y="13"/>
                      <a:pt x="85" y="11"/>
                    </a:cubicBezTo>
                    <a:cubicBezTo>
                      <a:pt x="85" y="9"/>
                      <a:pt x="87" y="8"/>
                      <a:pt x="88" y="8"/>
                    </a:cubicBezTo>
                    <a:cubicBezTo>
                      <a:pt x="87" y="3"/>
                      <a:pt x="86" y="9"/>
                      <a:pt x="83" y="6"/>
                    </a:cubicBezTo>
                    <a:cubicBezTo>
                      <a:pt x="83" y="6"/>
                      <a:pt x="84" y="7"/>
                      <a:pt x="84" y="8"/>
                    </a:cubicBezTo>
                    <a:cubicBezTo>
                      <a:pt x="78" y="7"/>
                      <a:pt x="81" y="13"/>
                      <a:pt x="74" y="10"/>
                    </a:cubicBezTo>
                    <a:cubicBezTo>
                      <a:pt x="73" y="11"/>
                      <a:pt x="72" y="12"/>
                      <a:pt x="72" y="15"/>
                    </a:cubicBezTo>
                    <a:cubicBezTo>
                      <a:pt x="68" y="11"/>
                      <a:pt x="70" y="11"/>
                      <a:pt x="65" y="7"/>
                    </a:cubicBezTo>
                    <a:cubicBezTo>
                      <a:pt x="65" y="9"/>
                      <a:pt x="67" y="13"/>
                      <a:pt x="67" y="18"/>
                    </a:cubicBezTo>
                    <a:cubicBezTo>
                      <a:pt x="60" y="12"/>
                      <a:pt x="60" y="19"/>
                      <a:pt x="55" y="14"/>
                    </a:cubicBezTo>
                    <a:cubicBezTo>
                      <a:pt x="56" y="14"/>
                      <a:pt x="56" y="13"/>
                      <a:pt x="58" y="13"/>
                    </a:cubicBezTo>
                    <a:cubicBezTo>
                      <a:pt x="57" y="7"/>
                      <a:pt x="54" y="14"/>
                      <a:pt x="52" y="13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0" y="9"/>
                      <a:pt x="46" y="12"/>
                      <a:pt x="43" y="8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38" y="9"/>
                      <a:pt x="31" y="7"/>
                      <a:pt x="26" y="9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17" y="10"/>
                      <a:pt x="30" y="8"/>
                      <a:pt x="25" y="16"/>
                    </a:cubicBezTo>
                    <a:cubicBezTo>
                      <a:pt x="25" y="6"/>
                      <a:pt x="22" y="19"/>
                      <a:pt x="18" y="15"/>
                    </a:cubicBezTo>
                    <a:cubicBezTo>
                      <a:pt x="16" y="11"/>
                      <a:pt x="22" y="13"/>
                      <a:pt x="20" y="8"/>
                    </a:cubicBezTo>
                    <a:cubicBezTo>
                      <a:pt x="19" y="13"/>
                      <a:pt x="18" y="10"/>
                      <a:pt x="16" y="11"/>
                    </a:cubicBezTo>
                    <a:cubicBezTo>
                      <a:pt x="17" y="7"/>
                      <a:pt x="12" y="11"/>
                      <a:pt x="13" y="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1"/>
                      <a:pt x="3" y="12"/>
                      <a:pt x="1" y="12"/>
                    </a:cubicBezTo>
                    <a:cubicBezTo>
                      <a:pt x="5" y="12"/>
                      <a:pt x="0" y="19"/>
                      <a:pt x="4" y="21"/>
                    </a:cubicBezTo>
                    <a:cubicBezTo>
                      <a:pt x="10" y="19"/>
                      <a:pt x="21" y="18"/>
                      <a:pt x="29" y="20"/>
                    </a:cubicBezTo>
                    <a:cubicBezTo>
                      <a:pt x="30" y="14"/>
                      <a:pt x="34" y="21"/>
                      <a:pt x="35" y="15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41" y="20"/>
                      <a:pt x="35" y="18"/>
                      <a:pt x="36" y="15"/>
                    </a:cubicBezTo>
                    <a:cubicBezTo>
                      <a:pt x="39" y="15"/>
                      <a:pt x="40" y="18"/>
                      <a:pt x="40" y="21"/>
                    </a:cubicBezTo>
                    <a:cubicBezTo>
                      <a:pt x="44" y="21"/>
                      <a:pt x="40" y="19"/>
                      <a:pt x="42" y="16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56" y="21"/>
                      <a:pt x="71" y="16"/>
                      <a:pt x="84" y="20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9" y="18"/>
                      <a:pt x="93" y="5"/>
                      <a:pt x="98" y="15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99" y="13"/>
                      <a:pt x="101" y="17"/>
                      <a:pt x="100" y="20"/>
                    </a:cubicBezTo>
                    <a:cubicBezTo>
                      <a:pt x="101" y="19"/>
                      <a:pt x="103" y="21"/>
                      <a:pt x="104" y="19"/>
                    </a:cubicBezTo>
                    <a:cubicBezTo>
                      <a:pt x="101" y="17"/>
                      <a:pt x="101" y="17"/>
                      <a:pt x="101" y="17"/>
                    </a:cubicBezTo>
                    <a:cubicBezTo>
                      <a:pt x="103" y="13"/>
                      <a:pt x="106" y="16"/>
                      <a:pt x="107" y="19"/>
                    </a:cubicBezTo>
                    <a:cubicBezTo>
                      <a:pt x="111" y="14"/>
                      <a:pt x="104" y="11"/>
                      <a:pt x="103" y="8"/>
                    </a:cubicBezTo>
                    <a:cubicBezTo>
                      <a:pt x="97" y="16"/>
                      <a:pt x="96" y="0"/>
                      <a:pt x="90" y="3"/>
                    </a:cubicBezTo>
                    <a:cubicBezTo>
                      <a:pt x="87" y="6"/>
                      <a:pt x="91" y="7"/>
                      <a:pt x="9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7" name="Freeform 1240">
                <a:extLst>
                  <a:ext uri="{FF2B5EF4-FFF2-40B4-BE49-F238E27FC236}">
                    <a16:creationId xmlns:a16="http://schemas.microsoft.com/office/drawing/2014/main" id="{483E6AB5-3CBA-5546-BE6B-F7C2A3C3B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262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8" name="Freeform 1241">
                <a:extLst>
                  <a:ext uri="{FF2B5EF4-FFF2-40B4-BE49-F238E27FC236}">
                    <a16:creationId xmlns:a16="http://schemas.microsoft.com/office/drawing/2014/main" id="{D21C6959-EC96-9049-8387-D456B7EE6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2613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9" name="Freeform 1242">
                <a:extLst>
                  <a:ext uri="{FF2B5EF4-FFF2-40B4-BE49-F238E27FC236}">
                    <a16:creationId xmlns:a16="http://schemas.microsoft.com/office/drawing/2014/main" id="{91993C59-A932-C445-9761-0AFF65B8A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261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0" name="Freeform 1243">
                <a:extLst>
                  <a:ext uri="{FF2B5EF4-FFF2-40B4-BE49-F238E27FC236}">
                    <a16:creationId xmlns:a16="http://schemas.microsoft.com/office/drawing/2014/main" id="{4D83548A-316E-6A45-AC32-0A5D203CB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261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1" name="Freeform 1244">
                <a:extLst>
                  <a:ext uri="{FF2B5EF4-FFF2-40B4-BE49-F238E27FC236}">
                    <a16:creationId xmlns:a16="http://schemas.microsoft.com/office/drawing/2014/main" id="{7EA29A68-E186-B54F-8BCA-5607B3F4A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4" y="260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2" name="Freeform 1245">
                <a:extLst>
                  <a:ext uri="{FF2B5EF4-FFF2-40B4-BE49-F238E27FC236}">
                    <a16:creationId xmlns:a16="http://schemas.microsoft.com/office/drawing/2014/main" id="{C4B92042-8CFE-3046-8B1A-302F0A054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4" y="260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3" name="Freeform 1246">
                <a:extLst>
                  <a:ext uri="{FF2B5EF4-FFF2-40B4-BE49-F238E27FC236}">
                    <a16:creationId xmlns:a16="http://schemas.microsoft.com/office/drawing/2014/main" id="{5EF452C9-317A-8243-B4D7-8D3AFB0E8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3" y="2591"/>
                <a:ext cx="162" cy="31"/>
              </a:xfrm>
              <a:custGeom>
                <a:avLst/>
                <a:gdLst>
                  <a:gd name="T0" fmla="*/ 7 w 188"/>
                  <a:gd name="T1" fmla="*/ 13 h 35"/>
                  <a:gd name="T2" fmla="*/ 3 w 188"/>
                  <a:gd name="T3" fmla="*/ 19 h 35"/>
                  <a:gd name="T4" fmla="*/ 9 w 188"/>
                  <a:gd name="T5" fmla="*/ 23 h 35"/>
                  <a:gd name="T6" fmla="*/ 19 w 188"/>
                  <a:gd name="T7" fmla="*/ 20 h 35"/>
                  <a:gd name="T8" fmla="*/ 41 w 188"/>
                  <a:gd name="T9" fmla="*/ 21 h 35"/>
                  <a:gd name="T10" fmla="*/ 54 w 188"/>
                  <a:gd name="T11" fmla="*/ 24 h 35"/>
                  <a:gd name="T12" fmla="*/ 73 w 188"/>
                  <a:gd name="T13" fmla="*/ 19 h 35"/>
                  <a:gd name="T14" fmla="*/ 77 w 188"/>
                  <a:gd name="T15" fmla="*/ 22 h 35"/>
                  <a:gd name="T16" fmla="*/ 87 w 188"/>
                  <a:gd name="T17" fmla="*/ 25 h 35"/>
                  <a:gd name="T18" fmla="*/ 92 w 188"/>
                  <a:gd name="T19" fmla="*/ 15 h 35"/>
                  <a:gd name="T20" fmla="*/ 101 w 188"/>
                  <a:gd name="T21" fmla="*/ 16 h 35"/>
                  <a:gd name="T22" fmla="*/ 108 w 188"/>
                  <a:gd name="T23" fmla="*/ 21 h 35"/>
                  <a:gd name="T24" fmla="*/ 121 w 188"/>
                  <a:gd name="T25" fmla="*/ 22 h 35"/>
                  <a:gd name="T26" fmla="*/ 133 w 188"/>
                  <a:gd name="T27" fmla="*/ 25 h 35"/>
                  <a:gd name="T28" fmla="*/ 144 w 188"/>
                  <a:gd name="T29" fmla="*/ 24 h 35"/>
                  <a:gd name="T30" fmla="*/ 152 w 188"/>
                  <a:gd name="T31" fmla="*/ 21 h 35"/>
                  <a:gd name="T32" fmla="*/ 155 w 188"/>
                  <a:gd name="T33" fmla="*/ 25 h 35"/>
                  <a:gd name="T34" fmla="*/ 162 w 188"/>
                  <a:gd name="T35" fmla="*/ 25 h 35"/>
                  <a:gd name="T36" fmla="*/ 188 w 188"/>
                  <a:gd name="T37" fmla="*/ 28 h 35"/>
                  <a:gd name="T38" fmla="*/ 175 w 188"/>
                  <a:gd name="T39" fmla="*/ 25 h 35"/>
                  <a:gd name="T40" fmla="*/ 172 w 188"/>
                  <a:gd name="T41" fmla="*/ 28 h 35"/>
                  <a:gd name="T42" fmla="*/ 170 w 188"/>
                  <a:gd name="T43" fmla="*/ 16 h 35"/>
                  <a:gd name="T44" fmla="*/ 167 w 188"/>
                  <a:gd name="T45" fmla="*/ 15 h 35"/>
                  <a:gd name="T46" fmla="*/ 158 w 188"/>
                  <a:gd name="T47" fmla="*/ 15 h 35"/>
                  <a:gd name="T48" fmla="*/ 150 w 188"/>
                  <a:gd name="T49" fmla="*/ 13 h 35"/>
                  <a:gd name="T50" fmla="*/ 138 w 188"/>
                  <a:gd name="T51" fmla="*/ 12 h 35"/>
                  <a:gd name="T52" fmla="*/ 128 w 188"/>
                  <a:gd name="T53" fmla="*/ 14 h 35"/>
                  <a:gd name="T54" fmla="*/ 128 w 188"/>
                  <a:gd name="T55" fmla="*/ 12 h 35"/>
                  <a:gd name="T56" fmla="*/ 125 w 188"/>
                  <a:gd name="T57" fmla="*/ 12 h 35"/>
                  <a:gd name="T58" fmla="*/ 116 w 188"/>
                  <a:gd name="T59" fmla="*/ 12 h 35"/>
                  <a:gd name="T60" fmla="*/ 108 w 188"/>
                  <a:gd name="T61" fmla="*/ 14 h 35"/>
                  <a:gd name="T62" fmla="*/ 105 w 188"/>
                  <a:gd name="T63" fmla="*/ 9 h 35"/>
                  <a:gd name="T64" fmla="*/ 95 w 188"/>
                  <a:gd name="T65" fmla="*/ 8 h 35"/>
                  <a:gd name="T66" fmla="*/ 90 w 188"/>
                  <a:gd name="T67" fmla="*/ 12 h 35"/>
                  <a:gd name="T68" fmla="*/ 78 w 188"/>
                  <a:gd name="T69" fmla="*/ 13 h 35"/>
                  <a:gd name="T70" fmla="*/ 60 w 188"/>
                  <a:gd name="T71" fmla="*/ 14 h 35"/>
                  <a:gd name="T72" fmla="*/ 55 w 188"/>
                  <a:gd name="T73" fmla="*/ 12 h 35"/>
                  <a:gd name="T74" fmla="*/ 35 w 188"/>
                  <a:gd name="T75" fmla="*/ 12 h 35"/>
                  <a:gd name="T76" fmla="*/ 43 w 188"/>
                  <a:gd name="T77" fmla="*/ 19 h 35"/>
                  <a:gd name="T78" fmla="*/ 34 w 188"/>
                  <a:gd name="T7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8" h="35">
                    <a:moveTo>
                      <a:pt x="16" y="7"/>
                    </a:moveTo>
                    <a:cubicBezTo>
                      <a:pt x="13" y="8"/>
                      <a:pt x="9" y="9"/>
                      <a:pt x="7" y="13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5" y="12"/>
                      <a:pt x="0" y="15"/>
                      <a:pt x="3" y="19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8" y="14"/>
                      <a:pt x="6" y="21"/>
                      <a:pt x="9" y="23"/>
                    </a:cubicBezTo>
                    <a:cubicBezTo>
                      <a:pt x="13" y="22"/>
                      <a:pt x="16" y="14"/>
                      <a:pt x="19" y="16"/>
                    </a:cubicBezTo>
                    <a:cubicBezTo>
                      <a:pt x="20" y="16"/>
                      <a:pt x="20" y="18"/>
                      <a:pt x="19" y="20"/>
                    </a:cubicBezTo>
                    <a:cubicBezTo>
                      <a:pt x="22" y="21"/>
                      <a:pt x="24" y="14"/>
                      <a:pt x="26" y="13"/>
                    </a:cubicBezTo>
                    <a:cubicBezTo>
                      <a:pt x="26" y="31"/>
                      <a:pt x="37" y="9"/>
                      <a:pt x="41" y="21"/>
                    </a:cubicBezTo>
                    <a:cubicBezTo>
                      <a:pt x="44" y="19"/>
                      <a:pt x="48" y="21"/>
                      <a:pt x="52" y="18"/>
                    </a:cubicBezTo>
                    <a:cubicBezTo>
                      <a:pt x="49" y="22"/>
                      <a:pt x="55" y="19"/>
                      <a:pt x="54" y="24"/>
                    </a:cubicBezTo>
                    <a:cubicBezTo>
                      <a:pt x="56" y="13"/>
                      <a:pt x="65" y="29"/>
                      <a:pt x="67" y="17"/>
                    </a:cubicBezTo>
                    <a:cubicBezTo>
                      <a:pt x="72" y="21"/>
                      <a:pt x="67" y="16"/>
                      <a:pt x="73" y="19"/>
                    </a:cubicBezTo>
                    <a:cubicBezTo>
                      <a:pt x="73" y="21"/>
                      <a:pt x="72" y="21"/>
                      <a:pt x="71" y="21"/>
                    </a:cubicBezTo>
                    <a:cubicBezTo>
                      <a:pt x="73" y="24"/>
                      <a:pt x="75" y="16"/>
                      <a:pt x="77" y="22"/>
                    </a:cubicBezTo>
                    <a:cubicBezTo>
                      <a:pt x="81" y="23"/>
                      <a:pt x="78" y="19"/>
                      <a:pt x="81" y="15"/>
                    </a:cubicBezTo>
                    <a:cubicBezTo>
                      <a:pt x="86" y="17"/>
                      <a:pt x="84" y="19"/>
                      <a:pt x="87" y="25"/>
                    </a:cubicBezTo>
                    <a:cubicBezTo>
                      <a:pt x="88" y="19"/>
                      <a:pt x="90" y="22"/>
                      <a:pt x="93" y="19"/>
                    </a:cubicBezTo>
                    <a:cubicBezTo>
                      <a:pt x="93" y="19"/>
                      <a:pt x="89" y="17"/>
                      <a:pt x="92" y="15"/>
                    </a:cubicBezTo>
                    <a:cubicBezTo>
                      <a:pt x="98" y="17"/>
                      <a:pt x="97" y="11"/>
                      <a:pt x="103" y="10"/>
                    </a:cubicBezTo>
                    <a:cubicBezTo>
                      <a:pt x="105" y="17"/>
                      <a:pt x="97" y="10"/>
                      <a:pt x="101" y="16"/>
                    </a:cubicBezTo>
                    <a:cubicBezTo>
                      <a:pt x="97" y="19"/>
                      <a:pt x="95" y="18"/>
                      <a:pt x="93" y="23"/>
                    </a:cubicBezTo>
                    <a:cubicBezTo>
                      <a:pt x="97" y="24"/>
                      <a:pt x="103" y="23"/>
                      <a:pt x="108" y="21"/>
                    </a:cubicBezTo>
                    <a:cubicBezTo>
                      <a:pt x="111" y="22"/>
                      <a:pt x="106" y="24"/>
                      <a:pt x="109" y="25"/>
                    </a:cubicBezTo>
                    <a:cubicBezTo>
                      <a:pt x="113" y="28"/>
                      <a:pt x="117" y="19"/>
                      <a:pt x="121" y="22"/>
                    </a:cubicBezTo>
                    <a:cubicBezTo>
                      <a:pt x="120" y="26"/>
                      <a:pt x="120" y="26"/>
                      <a:pt x="120" y="26"/>
                    </a:cubicBezTo>
                    <a:cubicBezTo>
                      <a:pt x="123" y="21"/>
                      <a:pt x="128" y="27"/>
                      <a:pt x="133" y="25"/>
                    </a:cubicBezTo>
                    <a:cubicBezTo>
                      <a:pt x="133" y="24"/>
                      <a:pt x="133" y="22"/>
                      <a:pt x="133" y="21"/>
                    </a:cubicBezTo>
                    <a:cubicBezTo>
                      <a:pt x="132" y="30"/>
                      <a:pt x="140" y="17"/>
                      <a:pt x="144" y="24"/>
                    </a:cubicBezTo>
                    <a:cubicBezTo>
                      <a:pt x="145" y="18"/>
                      <a:pt x="149" y="15"/>
                      <a:pt x="152" y="15"/>
                    </a:cubicBezTo>
                    <a:cubicBezTo>
                      <a:pt x="153" y="17"/>
                      <a:pt x="153" y="19"/>
                      <a:pt x="152" y="21"/>
                    </a:cubicBezTo>
                    <a:cubicBezTo>
                      <a:pt x="148" y="17"/>
                      <a:pt x="147" y="26"/>
                      <a:pt x="143" y="28"/>
                    </a:cubicBezTo>
                    <a:cubicBezTo>
                      <a:pt x="147" y="26"/>
                      <a:pt x="151" y="29"/>
                      <a:pt x="155" y="25"/>
                    </a:cubicBezTo>
                    <a:cubicBezTo>
                      <a:pt x="153" y="30"/>
                      <a:pt x="153" y="30"/>
                      <a:pt x="153" y="30"/>
                    </a:cubicBezTo>
                    <a:cubicBezTo>
                      <a:pt x="157" y="31"/>
                      <a:pt x="158" y="20"/>
                      <a:pt x="162" y="25"/>
                    </a:cubicBezTo>
                    <a:cubicBezTo>
                      <a:pt x="161" y="28"/>
                      <a:pt x="161" y="28"/>
                      <a:pt x="161" y="28"/>
                    </a:cubicBezTo>
                    <a:cubicBezTo>
                      <a:pt x="170" y="28"/>
                      <a:pt x="180" y="35"/>
                      <a:pt x="188" y="28"/>
                    </a:cubicBezTo>
                    <a:cubicBezTo>
                      <a:pt x="188" y="26"/>
                      <a:pt x="185" y="19"/>
                      <a:pt x="185" y="17"/>
                    </a:cubicBezTo>
                    <a:cubicBezTo>
                      <a:pt x="181" y="19"/>
                      <a:pt x="178" y="23"/>
                      <a:pt x="175" y="25"/>
                    </a:cubicBezTo>
                    <a:cubicBezTo>
                      <a:pt x="175" y="20"/>
                      <a:pt x="175" y="20"/>
                      <a:pt x="175" y="20"/>
                    </a:cubicBezTo>
                    <a:cubicBezTo>
                      <a:pt x="174" y="24"/>
                      <a:pt x="170" y="26"/>
                      <a:pt x="172" y="28"/>
                    </a:cubicBezTo>
                    <a:cubicBezTo>
                      <a:pt x="169" y="31"/>
                      <a:pt x="170" y="24"/>
                      <a:pt x="167" y="26"/>
                    </a:cubicBezTo>
                    <a:cubicBezTo>
                      <a:pt x="168" y="21"/>
                      <a:pt x="170" y="21"/>
                      <a:pt x="170" y="16"/>
                    </a:cubicBezTo>
                    <a:cubicBezTo>
                      <a:pt x="167" y="19"/>
                      <a:pt x="167" y="19"/>
                      <a:pt x="167" y="19"/>
                    </a:cubicBezTo>
                    <a:cubicBezTo>
                      <a:pt x="168" y="17"/>
                      <a:pt x="166" y="17"/>
                      <a:pt x="167" y="15"/>
                    </a:cubicBezTo>
                    <a:cubicBezTo>
                      <a:pt x="161" y="21"/>
                      <a:pt x="160" y="12"/>
                      <a:pt x="155" y="14"/>
                    </a:cubicBezTo>
                    <a:cubicBezTo>
                      <a:pt x="158" y="15"/>
                      <a:pt x="158" y="15"/>
                      <a:pt x="158" y="15"/>
                    </a:cubicBezTo>
                    <a:cubicBezTo>
                      <a:pt x="157" y="18"/>
                      <a:pt x="156" y="18"/>
                      <a:pt x="154" y="19"/>
                    </a:cubicBezTo>
                    <a:cubicBezTo>
                      <a:pt x="153" y="14"/>
                      <a:pt x="153" y="15"/>
                      <a:pt x="150" y="13"/>
                    </a:cubicBezTo>
                    <a:cubicBezTo>
                      <a:pt x="148" y="15"/>
                      <a:pt x="146" y="20"/>
                      <a:pt x="143" y="20"/>
                    </a:cubicBezTo>
                    <a:cubicBezTo>
                      <a:pt x="144" y="14"/>
                      <a:pt x="138" y="16"/>
                      <a:pt x="138" y="12"/>
                    </a:cubicBezTo>
                    <a:cubicBezTo>
                      <a:pt x="137" y="17"/>
                      <a:pt x="132" y="13"/>
                      <a:pt x="131" y="16"/>
                    </a:cubicBezTo>
                    <a:cubicBezTo>
                      <a:pt x="130" y="17"/>
                      <a:pt x="127" y="16"/>
                      <a:pt x="128" y="14"/>
                    </a:cubicBezTo>
                    <a:cubicBezTo>
                      <a:pt x="129" y="13"/>
                      <a:pt x="129" y="13"/>
                      <a:pt x="129" y="13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7" y="11"/>
                      <a:pt x="126" y="15"/>
                      <a:pt x="125" y="12"/>
                    </a:cubicBezTo>
                    <a:cubicBezTo>
                      <a:pt x="125" y="11"/>
                      <a:pt x="126" y="11"/>
                      <a:pt x="127" y="10"/>
                    </a:cubicBezTo>
                    <a:cubicBezTo>
                      <a:pt x="123" y="9"/>
                      <a:pt x="119" y="18"/>
                      <a:pt x="116" y="12"/>
                    </a:cubicBezTo>
                    <a:cubicBezTo>
                      <a:pt x="115" y="15"/>
                      <a:pt x="111" y="15"/>
                      <a:pt x="111" y="21"/>
                    </a:cubicBezTo>
                    <a:cubicBezTo>
                      <a:pt x="110" y="18"/>
                      <a:pt x="111" y="14"/>
                      <a:pt x="108" y="14"/>
                    </a:cubicBezTo>
                    <a:cubicBezTo>
                      <a:pt x="105" y="19"/>
                      <a:pt x="104" y="12"/>
                      <a:pt x="102" y="15"/>
                    </a:cubicBezTo>
                    <a:cubicBezTo>
                      <a:pt x="106" y="10"/>
                      <a:pt x="102" y="14"/>
                      <a:pt x="105" y="9"/>
                    </a:cubicBezTo>
                    <a:cubicBezTo>
                      <a:pt x="103" y="7"/>
                      <a:pt x="99" y="13"/>
                      <a:pt x="96" y="12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4" y="9"/>
                      <a:pt x="91" y="13"/>
                      <a:pt x="90" y="9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88" y="10"/>
                      <a:pt x="84" y="11"/>
                      <a:pt x="82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4" y="6"/>
                      <a:pt x="67" y="11"/>
                      <a:pt x="63" y="17"/>
                    </a:cubicBezTo>
                    <a:cubicBezTo>
                      <a:pt x="62" y="17"/>
                      <a:pt x="60" y="15"/>
                      <a:pt x="60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1"/>
                      <a:pt x="57" y="7"/>
                      <a:pt x="55" y="12"/>
                    </a:cubicBezTo>
                    <a:cubicBezTo>
                      <a:pt x="52" y="14"/>
                      <a:pt x="53" y="8"/>
                      <a:pt x="52" y="7"/>
                    </a:cubicBezTo>
                    <a:cubicBezTo>
                      <a:pt x="46" y="15"/>
                      <a:pt x="38" y="0"/>
                      <a:pt x="35" y="12"/>
                    </a:cubicBezTo>
                    <a:cubicBezTo>
                      <a:pt x="37" y="12"/>
                      <a:pt x="41" y="15"/>
                      <a:pt x="45" y="15"/>
                    </a:cubicBezTo>
                    <a:cubicBezTo>
                      <a:pt x="44" y="16"/>
                      <a:pt x="44" y="19"/>
                      <a:pt x="43" y="19"/>
                    </a:cubicBezTo>
                    <a:cubicBezTo>
                      <a:pt x="39" y="19"/>
                      <a:pt x="37" y="15"/>
                      <a:pt x="33" y="16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28" y="1"/>
                      <a:pt x="21" y="18"/>
                      <a:pt x="16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4" name="Freeform 1247">
                <a:extLst>
                  <a:ext uri="{FF2B5EF4-FFF2-40B4-BE49-F238E27FC236}">
                    <a16:creationId xmlns:a16="http://schemas.microsoft.com/office/drawing/2014/main" id="{EE223030-FD6C-2D43-B4A7-6E4296819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" y="2597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0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5" name="Freeform 1248">
                <a:extLst>
                  <a:ext uri="{FF2B5EF4-FFF2-40B4-BE49-F238E27FC236}">
                    <a16:creationId xmlns:a16="http://schemas.microsoft.com/office/drawing/2014/main" id="{640F9E14-BBD3-0144-8D4B-6F2D57C408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260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6" name="Freeform 1249">
                <a:extLst>
                  <a:ext uri="{FF2B5EF4-FFF2-40B4-BE49-F238E27FC236}">
                    <a16:creationId xmlns:a16="http://schemas.microsoft.com/office/drawing/2014/main" id="{416E3120-99A7-D644-90A6-73833DD73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" y="2597"/>
                <a:ext cx="3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1 h 3"/>
                  <a:gd name="T4" fmla="*/ 3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1" y="0"/>
                      <a:pt x="0" y="1"/>
                    </a:cubicBezTo>
                    <a:cubicBezTo>
                      <a:pt x="1" y="2"/>
                      <a:pt x="2" y="3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7" name="Freeform 1250">
                <a:extLst>
                  <a:ext uri="{FF2B5EF4-FFF2-40B4-BE49-F238E27FC236}">
                    <a16:creationId xmlns:a16="http://schemas.microsoft.com/office/drawing/2014/main" id="{05F541FB-0AE3-E347-B917-BC431AFA7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" y="2599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8" name="Freeform 1251">
                <a:extLst>
                  <a:ext uri="{FF2B5EF4-FFF2-40B4-BE49-F238E27FC236}">
                    <a16:creationId xmlns:a16="http://schemas.microsoft.com/office/drawing/2014/main" id="{0B3B6E2E-CDD4-B143-8555-F86ACC117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2594"/>
                <a:ext cx="86" cy="22"/>
              </a:xfrm>
              <a:custGeom>
                <a:avLst/>
                <a:gdLst>
                  <a:gd name="T0" fmla="*/ 18 w 99"/>
                  <a:gd name="T1" fmla="*/ 11 h 26"/>
                  <a:gd name="T2" fmla="*/ 13 w 99"/>
                  <a:gd name="T3" fmla="*/ 15 h 26"/>
                  <a:gd name="T4" fmla="*/ 9 w 99"/>
                  <a:gd name="T5" fmla="*/ 12 h 26"/>
                  <a:gd name="T6" fmla="*/ 3 w 99"/>
                  <a:gd name="T7" fmla="*/ 20 h 26"/>
                  <a:gd name="T8" fmla="*/ 49 w 99"/>
                  <a:gd name="T9" fmla="*/ 15 h 26"/>
                  <a:gd name="T10" fmla="*/ 47 w 99"/>
                  <a:gd name="T11" fmla="*/ 18 h 26"/>
                  <a:gd name="T12" fmla="*/ 64 w 99"/>
                  <a:gd name="T13" fmla="*/ 13 h 26"/>
                  <a:gd name="T14" fmla="*/ 63 w 99"/>
                  <a:gd name="T15" fmla="*/ 20 h 26"/>
                  <a:gd name="T16" fmla="*/ 74 w 99"/>
                  <a:gd name="T17" fmla="*/ 17 h 26"/>
                  <a:gd name="T18" fmla="*/ 73 w 99"/>
                  <a:gd name="T19" fmla="*/ 15 h 26"/>
                  <a:gd name="T20" fmla="*/ 76 w 99"/>
                  <a:gd name="T21" fmla="*/ 16 h 26"/>
                  <a:gd name="T22" fmla="*/ 75 w 99"/>
                  <a:gd name="T23" fmla="*/ 15 h 26"/>
                  <a:gd name="T24" fmla="*/ 82 w 99"/>
                  <a:gd name="T25" fmla="*/ 15 h 26"/>
                  <a:gd name="T26" fmla="*/ 80 w 99"/>
                  <a:gd name="T27" fmla="*/ 16 h 26"/>
                  <a:gd name="T28" fmla="*/ 85 w 99"/>
                  <a:gd name="T29" fmla="*/ 14 h 26"/>
                  <a:gd name="T30" fmla="*/ 85 w 99"/>
                  <a:gd name="T31" fmla="*/ 18 h 26"/>
                  <a:gd name="T32" fmla="*/ 98 w 99"/>
                  <a:gd name="T33" fmla="*/ 13 h 26"/>
                  <a:gd name="T34" fmla="*/ 99 w 99"/>
                  <a:gd name="T35" fmla="*/ 9 h 26"/>
                  <a:gd name="T36" fmla="*/ 88 w 99"/>
                  <a:gd name="T37" fmla="*/ 11 h 26"/>
                  <a:gd name="T38" fmla="*/ 89 w 99"/>
                  <a:gd name="T39" fmla="*/ 11 h 26"/>
                  <a:gd name="T40" fmla="*/ 82 w 99"/>
                  <a:gd name="T41" fmla="*/ 13 h 26"/>
                  <a:gd name="T42" fmla="*/ 87 w 99"/>
                  <a:gd name="T43" fmla="*/ 7 h 26"/>
                  <a:gd name="T44" fmla="*/ 75 w 99"/>
                  <a:gd name="T45" fmla="*/ 3 h 26"/>
                  <a:gd name="T46" fmla="*/ 76 w 99"/>
                  <a:gd name="T47" fmla="*/ 3 h 26"/>
                  <a:gd name="T48" fmla="*/ 72 w 99"/>
                  <a:gd name="T49" fmla="*/ 5 h 26"/>
                  <a:gd name="T50" fmla="*/ 75 w 99"/>
                  <a:gd name="T51" fmla="*/ 7 h 26"/>
                  <a:gd name="T52" fmla="*/ 72 w 99"/>
                  <a:gd name="T53" fmla="*/ 14 h 26"/>
                  <a:gd name="T54" fmla="*/ 68 w 99"/>
                  <a:gd name="T55" fmla="*/ 14 h 26"/>
                  <a:gd name="T56" fmla="*/ 71 w 99"/>
                  <a:gd name="T57" fmla="*/ 9 h 26"/>
                  <a:gd name="T58" fmla="*/ 68 w 99"/>
                  <a:gd name="T59" fmla="*/ 11 h 26"/>
                  <a:gd name="T60" fmla="*/ 65 w 99"/>
                  <a:gd name="T61" fmla="*/ 5 h 26"/>
                  <a:gd name="T62" fmla="*/ 64 w 99"/>
                  <a:gd name="T63" fmla="*/ 11 h 26"/>
                  <a:gd name="T64" fmla="*/ 45 w 99"/>
                  <a:gd name="T65" fmla="*/ 11 h 26"/>
                  <a:gd name="T66" fmla="*/ 48 w 99"/>
                  <a:gd name="T67" fmla="*/ 7 h 26"/>
                  <a:gd name="T68" fmla="*/ 44 w 99"/>
                  <a:gd name="T69" fmla="*/ 11 h 26"/>
                  <a:gd name="T70" fmla="*/ 33 w 99"/>
                  <a:gd name="T71" fmla="*/ 9 h 26"/>
                  <a:gd name="T72" fmla="*/ 34 w 99"/>
                  <a:gd name="T73" fmla="*/ 12 h 26"/>
                  <a:gd name="T74" fmla="*/ 21 w 99"/>
                  <a:gd name="T75" fmla="*/ 11 h 26"/>
                  <a:gd name="T76" fmla="*/ 21 w 99"/>
                  <a:gd name="T77" fmla="*/ 11 h 26"/>
                  <a:gd name="T78" fmla="*/ 15 w 99"/>
                  <a:gd name="T79" fmla="*/ 17 h 26"/>
                  <a:gd name="T80" fmla="*/ 18 w 99"/>
                  <a:gd name="T8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9" h="26">
                    <a:moveTo>
                      <a:pt x="18" y="11"/>
                    </a:moveTo>
                    <a:cubicBezTo>
                      <a:pt x="13" y="15"/>
                      <a:pt x="13" y="15"/>
                      <a:pt x="13" y="15"/>
                    </a:cubicBezTo>
                    <a:cubicBezTo>
                      <a:pt x="12" y="13"/>
                      <a:pt x="7" y="16"/>
                      <a:pt x="9" y="12"/>
                    </a:cubicBezTo>
                    <a:cubicBezTo>
                      <a:pt x="6" y="17"/>
                      <a:pt x="0" y="12"/>
                      <a:pt x="3" y="20"/>
                    </a:cubicBezTo>
                    <a:cubicBezTo>
                      <a:pt x="16" y="17"/>
                      <a:pt x="34" y="22"/>
                      <a:pt x="49" y="15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55" y="12"/>
                      <a:pt x="57" y="26"/>
                      <a:pt x="64" y="13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66" y="22"/>
                      <a:pt x="70" y="11"/>
                      <a:pt x="74" y="17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5" y="15"/>
                      <a:pt x="75" y="15"/>
                      <a:pt x="75" y="15"/>
                    </a:cubicBezTo>
                    <a:cubicBezTo>
                      <a:pt x="78" y="12"/>
                      <a:pt x="80" y="13"/>
                      <a:pt x="82" y="15"/>
                    </a:cubicBezTo>
                    <a:cubicBezTo>
                      <a:pt x="82" y="17"/>
                      <a:pt x="81" y="15"/>
                      <a:pt x="80" y="16"/>
                    </a:cubicBezTo>
                    <a:cubicBezTo>
                      <a:pt x="81" y="18"/>
                      <a:pt x="83" y="14"/>
                      <a:pt x="85" y="14"/>
                    </a:cubicBezTo>
                    <a:cubicBezTo>
                      <a:pt x="87" y="16"/>
                      <a:pt x="85" y="17"/>
                      <a:pt x="85" y="18"/>
                    </a:cubicBezTo>
                    <a:cubicBezTo>
                      <a:pt x="91" y="15"/>
                      <a:pt x="94" y="22"/>
                      <a:pt x="98" y="13"/>
                    </a:cubicBezTo>
                    <a:cubicBezTo>
                      <a:pt x="99" y="11"/>
                      <a:pt x="97" y="9"/>
                      <a:pt x="99" y="9"/>
                    </a:cubicBezTo>
                    <a:cubicBezTo>
                      <a:pt x="95" y="5"/>
                      <a:pt x="92" y="9"/>
                      <a:pt x="88" y="11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6" y="21"/>
                      <a:pt x="87" y="9"/>
                      <a:pt x="82" y="13"/>
                    </a:cubicBezTo>
                    <a:cubicBezTo>
                      <a:pt x="84" y="9"/>
                      <a:pt x="86" y="9"/>
                      <a:pt x="87" y="7"/>
                    </a:cubicBezTo>
                    <a:cubicBezTo>
                      <a:pt x="82" y="0"/>
                      <a:pt x="79" y="13"/>
                      <a:pt x="75" y="3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5" y="2"/>
                      <a:pt x="74" y="4"/>
                      <a:pt x="72" y="5"/>
                    </a:cubicBezTo>
                    <a:cubicBezTo>
                      <a:pt x="73" y="6"/>
                      <a:pt x="74" y="7"/>
                      <a:pt x="75" y="7"/>
                    </a:cubicBezTo>
                    <a:cubicBezTo>
                      <a:pt x="73" y="8"/>
                      <a:pt x="73" y="12"/>
                      <a:pt x="72" y="14"/>
                    </a:cubicBezTo>
                    <a:cubicBezTo>
                      <a:pt x="71" y="10"/>
                      <a:pt x="70" y="16"/>
                      <a:pt x="68" y="14"/>
                    </a:cubicBezTo>
                    <a:cubicBezTo>
                      <a:pt x="67" y="10"/>
                      <a:pt x="70" y="11"/>
                      <a:pt x="71" y="9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6" y="11"/>
                      <a:pt x="66" y="7"/>
                      <a:pt x="65" y="5"/>
                    </a:cubicBezTo>
                    <a:cubicBezTo>
                      <a:pt x="63" y="8"/>
                      <a:pt x="66" y="7"/>
                      <a:pt x="64" y="11"/>
                    </a:cubicBezTo>
                    <a:cubicBezTo>
                      <a:pt x="62" y="6"/>
                      <a:pt x="50" y="7"/>
                      <a:pt x="45" y="11"/>
                    </a:cubicBezTo>
                    <a:cubicBezTo>
                      <a:pt x="47" y="10"/>
                      <a:pt x="46" y="7"/>
                      <a:pt x="48" y="7"/>
                    </a:cubicBezTo>
                    <a:cubicBezTo>
                      <a:pt x="47" y="6"/>
                      <a:pt x="44" y="8"/>
                      <a:pt x="44" y="11"/>
                    </a:cubicBezTo>
                    <a:cubicBezTo>
                      <a:pt x="41" y="14"/>
                      <a:pt x="36" y="12"/>
                      <a:pt x="33" y="9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1" y="17"/>
                      <a:pt x="26" y="8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2"/>
                      <a:pt x="18" y="19"/>
                      <a:pt x="15" y="17"/>
                    </a:cubicBezTo>
                    <a:cubicBezTo>
                      <a:pt x="16" y="14"/>
                      <a:pt x="18" y="14"/>
                      <a:pt x="18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9" name="Freeform 1252">
                <a:extLst>
                  <a:ext uri="{FF2B5EF4-FFF2-40B4-BE49-F238E27FC236}">
                    <a16:creationId xmlns:a16="http://schemas.microsoft.com/office/drawing/2014/main" id="{90B80D84-DF4A-854A-B883-E40D8DCBC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605"/>
                <a:ext cx="3" cy="8"/>
              </a:xfrm>
              <a:custGeom>
                <a:avLst/>
                <a:gdLst>
                  <a:gd name="T0" fmla="*/ 2 w 3"/>
                  <a:gd name="T1" fmla="*/ 5 h 9"/>
                  <a:gd name="T2" fmla="*/ 3 w 3"/>
                  <a:gd name="T3" fmla="*/ 1 h 9"/>
                  <a:gd name="T4" fmla="*/ 0 w 3"/>
                  <a:gd name="T5" fmla="*/ 8 h 9"/>
                  <a:gd name="T6" fmla="*/ 3 w 3"/>
                  <a:gd name="T7" fmla="*/ 6 h 9"/>
                  <a:gd name="T8" fmla="*/ 2 w 3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1" y="7"/>
                      <a:pt x="3" y="9"/>
                      <a:pt x="3" y="6"/>
                    </a:cubicBezTo>
                    <a:cubicBezTo>
                      <a:pt x="3" y="6"/>
                      <a:pt x="3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0" name="Freeform 1253">
                <a:extLst>
                  <a:ext uri="{FF2B5EF4-FFF2-40B4-BE49-F238E27FC236}">
                    <a16:creationId xmlns:a16="http://schemas.microsoft.com/office/drawing/2014/main" id="{3072305B-604B-5345-AA05-D0C288477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" y="2603"/>
                <a:ext cx="42" cy="17"/>
              </a:xfrm>
              <a:custGeom>
                <a:avLst/>
                <a:gdLst>
                  <a:gd name="T0" fmla="*/ 17 w 49"/>
                  <a:gd name="T1" fmla="*/ 9 h 20"/>
                  <a:gd name="T2" fmla="*/ 17 w 49"/>
                  <a:gd name="T3" fmla="*/ 13 h 20"/>
                  <a:gd name="T4" fmla="*/ 35 w 49"/>
                  <a:gd name="T5" fmla="*/ 14 h 20"/>
                  <a:gd name="T6" fmla="*/ 41 w 49"/>
                  <a:gd name="T7" fmla="*/ 7 h 20"/>
                  <a:gd name="T8" fmla="*/ 43 w 49"/>
                  <a:gd name="T9" fmla="*/ 11 h 20"/>
                  <a:gd name="T10" fmla="*/ 47 w 49"/>
                  <a:gd name="T11" fmla="*/ 6 h 20"/>
                  <a:gd name="T12" fmla="*/ 44 w 49"/>
                  <a:gd name="T13" fmla="*/ 8 h 20"/>
                  <a:gd name="T14" fmla="*/ 45 w 49"/>
                  <a:gd name="T15" fmla="*/ 6 h 20"/>
                  <a:gd name="T16" fmla="*/ 41 w 49"/>
                  <a:gd name="T17" fmla="*/ 7 h 20"/>
                  <a:gd name="T18" fmla="*/ 42 w 49"/>
                  <a:gd name="T19" fmla="*/ 4 h 20"/>
                  <a:gd name="T20" fmla="*/ 34 w 49"/>
                  <a:gd name="T21" fmla="*/ 10 h 20"/>
                  <a:gd name="T22" fmla="*/ 34 w 49"/>
                  <a:gd name="T23" fmla="*/ 4 h 20"/>
                  <a:gd name="T24" fmla="*/ 25 w 49"/>
                  <a:gd name="T25" fmla="*/ 3 h 20"/>
                  <a:gd name="T26" fmla="*/ 26 w 49"/>
                  <a:gd name="T27" fmla="*/ 4 h 20"/>
                  <a:gd name="T28" fmla="*/ 27 w 49"/>
                  <a:gd name="T29" fmla="*/ 9 h 20"/>
                  <a:gd name="T30" fmla="*/ 24 w 49"/>
                  <a:gd name="T31" fmla="*/ 3 h 20"/>
                  <a:gd name="T32" fmla="*/ 8 w 49"/>
                  <a:gd name="T33" fmla="*/ 6 h 20"/>
                  <a:gd name="T34" fmla="*/ 5 w 49"/>
                  <a:gd name="T35" fmla="*/ 13 h 20"/>
                  <a:gd name="T36" fmla="*/ 5 w 49"/>
                  <a:gd name="T37" fmla="*/ 8 h 20"/>
                  <a:gd name="T38" fmla="*/ 2 w 49"/>
                  <a:gd name="T39" fmla="*/ 7 h 20"/>
                  <a:gd name="T40" fmla="*/ 0 w 49"/>
                  <a:gd name="T41" fmla="*/ 16 h 20"/>
                  <a:gd name="T42" fmla="*/ 17 w 49"/>
                  <a:gd name="T43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9" h="20">
                    <a:moveTo>
                      <a:pt x="17" y="9"/>
                    </a:moveTo>
                    <a:cubicBezTo>
                      <a:pt x="17" y="10"/>
                      <a:pt x="17" y="12"/>
                      <a:pt x="17" y="13"/>
                    </a:cubicBezTo>
                    <a:cubicBezTo>
                      <a:pt x="24" y="12"/>
                      <a:pt x="32" y="10"/>
                      <a:pt x="35" y="14"/>
                    </a:cubicBezTo>
                    <a:cubicBezTo>
                      <a:pt x="38" y="15"/>
                      <a:pt x="38" y="9"/>
                      <a:pt x="41" y="7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4" y="8"/>
                      <a:pt x="49" y="13"/>
                      <a:pt x="47" y="6"/>
                    </a:cubicBezTo>
                    <a:cubicBezTo>
                      <a:pt x="47" y="6"/>
                      <a:pt x="46" y="9"/>
                      <a:pt x="44" y="8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8" y="0"/>
                      <a:pt x="40" y="13"/>
                      <a:pt x="34" y="10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0" y="4"/>
                      <a:pt x="29" y="6"/>
                      <a:pt x="25" y="3"/>
                    </a:cubicBezTo>
                    <a:cubicBezTo>
                      <a:pt x="25" y="3"/>
                      <a:pt x="25" y="6"/>
                      <a:pt x="26" y="4"/>
                    </a:cubicBezTo>
                    <a:cubicBezTo>
                      <a:pt x="27" y="5"/>
                      <a:pt x="27" y="7"/>
                      <a:pt x="27" y="9"/>
                    </a:cubicBezTo>
                    <a:cubicBezTo>
                      <a:pt x="22" y="14"/>
                      <a:pt x="28" y="5"/>
                      <a:pt x="24" y="3"/>
                    </a:cubicBezTo>
                    <a:cubicBezTo>
                      <a:pt x="19" y="7"/>
                      <a:pt x="11" y="11"/>
                      <a:pt x="8" y="6"/>
                    </a:cubicBezTo>
                    <a:cubicBezTo>
                      <a:pt x="10" y="10"/>
                      <a:pt x="7" y="13"/>
                      <a:pt x="5" y="13"/>
                    </a:cubicBezTo>
                    <a:cubicBezTo>
                      <a:pt x="3" y="11"/>
                      <a:pt x="5" y="10"/>
                      <a:pt x="5" y="8"/>
                    </a:cubicBezTo>
                    <a:cubicBezTo>
                      <a:pt x="4" y="7"/>
                      <a:pt x="3" y="6"/>
                      <a:pt x="2" y="7"/>
                    </a:cubicBezTo>
                    <a:cubicBezTo>
                      <a:pt x="4" y="10"/>
                      <a:pt x="3" y="14"/>
                      <a:pt x="0" y="16"/>
                    </a:cubicBezTo>
                    <a:cubicBezTo>
                      <a:pt x="7" y="20"/>
                      <a:pt x="11" y="9"/>
                      <a:pt x="17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1" name="Freeform 1254">
                <a:extLst>
                  <a:ext uri="{FF2B5EF4-FFF2-40B4-BE49-F238E27FC236}">
                    <a16:creationId xmlns:a16="http://schemas.microsoft.com/office/drawing/2014/main" id="{C78A6ACB-7928-E04D-BC9F-90735345B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6" y="2614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2" name="Freeform 1255">
                <a:extLst>
                  <a:ext uri="{FF2B5EF4-FFF2-40B4-BE49-F238E27FC236}">
                    <a16:creationId xmlns:a16="http://schemas.microsoft.com/office/drawing/2014/main" id="{820E68D7-5199-7548-8EE9-44D16EFDB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665"/>
                <a:ext cx="4" cy="3"/>
              </a:xfrm>
              <a:custGeom>
                <a:avLst/>
                <a:gdLst>
                  <a:gd name="T0" fmla="*/ 4 w 4"/>
                  <a:gd name="T1" fmla="*/ 1 h 3"/>
                  <a:gd name="T2" fmla="*/ 2 w 4"/>
                  <a:gd name="T3" fmla="*/ 0 h 3"/>
                  <a:gd name="T4" fmla="*/ 0 w 4"/>
                  <a:gd name="T5" fmla="*/ 3 h 3"/>
                  <a:gd name="T6" fmla="*/ 4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3" name="Freeform 1256">
                <a:extLst>
                  <a:ext uri="{FF2B5EF4-FFF2-40B4-BE49-F238E27FC236}">
                    <a16:creationId xmlns:a16="http://schemas.microsoft.com/office/drawing/2014/main" id="{872C1764-4C34-7349-B0E3-4ED58DE97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2653"/>
                <a:ext cx="10" cy="15"/>
              </a:xfrm>
              <a:custGeom>
                <a:avLst/>
                <a:gdLst>
                  <a:gd name="T0" fmla="*/ 6 w 12"/>
                  <a:gd name="T1" fmla="*/ 0 h 17"/>
                  <a:gd name="T2" fmla="*/ 2 w 12"/>
                  <a:gd name="T3" fmla="*/ 1 h 17"/>
                  <a:gd name="T4" fmla="*/ 4 w 12"/>
                  <a:gd name="T5" fmla="*/ 17 h 17"/>
                  <a:gd name="T6" fmla="*/ 12 w 12"/>
                  <a:gd name="T7" fmla="*/ 9 h 17"/>
                  <a:gd name="T8" fmla="*/ 6 w 12"/>
                  <a:gd name="T9" fmla="*/ 11 h 17"/>
                  <a:gd name="T10" fmla="*/ 12 w 12"/>
                  <a:gd name="T11" fmla="*/ 5 h 17"/>
                  <a:gd name="T12" fmla="*/ 5 w 12"/>
                  <a:gd name="T13" fmla="*/ 5 h 17"/>
                  <a:gd name="T14" fmla="*/ 6 w 12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7">
                    <a:moveTo>
                      <a:pt x="6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2"/>
                      <a:pt x="0" y="8"/>
                      <a:pt x="4" y="17"/>
                    </a:cubicBezTo>
                    <a:cubicBezTo>
                      <a:pt x="7" y="15"/>
                      <a:pt x="12" y="13"/>
                      <a:pt x="12" y="9"/>
                    </a:cubicBezTo>
                    <a:cubicBezTo>
                      <a:pt x="11" y="9"/>
                      <a:pt x="8" y="12"/>
                      <a:pt x="6" y="11"/>
                    </a:cubicBezTo>
                    <a:cubicBezTo>
                      <a:pt x="7" y="8"/>
                      <a:pt x="10" y="9"/>
                      <a:pt x="12" y="5"/>
                    </a:cubicBezTo>
                    <a:cubicBezTo>
                      <a:pt x="9" y="1"/>
                      <a:pt x="9" y="7"/>
                      <a:pt x="5" y="5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4" name="Freeform 1257">
                <a:extLst>
                  <a:ext uri="{FF2B5EF4-FFF2-40B4-BE49-F238E27FC236}">
                    <a16:creationId xmlns:a16="http://schemas.microsoft.com/office/drawing/2014/main" id="{3DD11D20-C4AB-494B-A87C-05B932417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" y="2658"/>
                <a:ext cx="2" cy="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0 h 5"/>
                  <a:gd name="T4" fmla="*/ 1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3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5" name="Freeform 1258">
                <a:extLst>
                  <a:ext uri="{FF2B5EF4-FFF2-40B4-BE49-F238E27FC236}">
                    <a16:creationId xmlns:a16="http://schemas.microsoft.com/office/drawing/2014/main" id="{CDD864BB-5EF1-444B-82BE-DF3F2F6F3C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3" y="2659"/>
                <a:ext cx="3" cy="5"/>
              </a:xfrm>
              <a:custGeom>
                <a:avLst/>
                <a:gdLst>
                  <a:gd name="T0" fmla="*/ 4 w 4"/>
                  <a:gd name="T1" fmla="*/ 4 h 6"/>
                  <a:gd name="T2" fmla="*/ 4 w 4"/>
                  <a:gd name="T3" fmla="*/ 0 h 6"/>
                  <a:gd name="T4" fmla="*/ 0 w 4"/>
                  <a:gd name="T5" fmla="*/ 6 h 6"/>
                  <a:gd name="T6" fmla="*/ 4 w 4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4"/>
                    </a:moveTo>
                    <a:cubicBezTo>
                      <a:pt x="1" y="3"/>
                      <a:pt x="4" y="1"/>
                      <a:pt x="4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6" name="Freeform 1259">
                <a:extLst>
                  <a:ext uri="{FF2B5EF4-FFF2-40B4-BE49-F238E27FC236}">
                    <a16:creationId xmlns:a16="http://schemas.microsoft.com/office/drawing/2014/main" id="{CB1E218F-EBF6-4B40-850E-98C4C95B2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2661"/>
                <a:ext cx="0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7" name="Freeform 1260">
                <a:extLst>
                  <a:ext uri="{FF2B5EF4-FFF2-40B4-BE49-F238E27FC236}">
                    <a16:creationId xmlns:a16="http://schemas.microsoft.com/office/drawing/2014/main" id="{5787058B-E672-D142-9A32-B8406642E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2653"/>
                <a:ext cx="9" cy="11"/>
              </a:xfrm>
              <a:custGeom>
                <a:avLst/>
                <a:gdLst>
                  <a:gd name="T0" fmla="*/ 0 w 10"/>
                  <a:gd name="T1" fmla="*/ 9 h 12"/>
                  <a:gd name="T2" fmla="*/ 4 w 10"/>
                  <a:gd name="T3" fmla="*/ 9 h 12"/>
                  <a:gd name="T4" fmla="*/ 4 w 10"/>
                  <a:gd name="T5" fmla="*/ 9 h 12"/>
                  <a:gd name="T6" fmla="*/ 6 w 10"/>
                  <a:gd name="T7" fmla="*/ 3 h 12"/>
                  <a:gd name="T8" fmla="*/ 10 w 10"/>
                  <a:gd name="T9" fmla="*/ 4 h 12"/>
                  <a:gd name="T10" fmla="*/ 8 w 10"/>
                  <a:gd name="T11" fmla="*/ 0 h 12"/>
                  <a:gd name="T12" fmla="*/ 0 w 10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9"/>
                    </a:moveTo>
                    <a:cubicBezTo>
                      <a:pt x="1" y="12"/>
                      <a:pt x="2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7"/>
                      <a:pt x="4" y="2"/>
                      <a:pt x="6" y="3"/>
                    </a:cubicBezTo>
                    <a:cubicBezTo>
                      <a:pt x="9" y="3"/>
                      <a:pt x="8" y="7"/>
                      <a:pt x="10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1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8" name="Freeform 1261">
                <a:extLst>
                  <a:ext uri="{FF2B5EF4-FFF2-40B4-BE49-F238E27FC236}">
                    <a16:creationId xmlns:a16="http://schemas.microsoft.com/office/drawing/2014/main" id="{797237CA-39E6-2142-8CED-9DFF948E3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266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9" name="Freeform 1262">
                <a:extLst>
                  <a:ext uri="{FF2B5EF4-FFF2-40B4-BE49-F238E27FC236}">
                    <a16:creationId xmlns:a16="http://schemas.microsoft.com/office/drawing/2014/main" id="{0B2CA331-AE91-754E-B4F6-61554E1EB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266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0" name="Freeform 1263">
                <a:extLst>
                  <a:ext uri="{FF2B5EF4-FFF2-40B4-BE49-F238E27FC236}">
                    <a16:creationId xmlns:a16="http://schemas.microsoft.com/office/drawing/2014/main" id="{496543BE-F090-B646-96B9-EC25960CA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" y="2651"/>
                <a:ext cx="8" cy="11"/>
              </a:xfrm>
              <a:custGeom>
                <a:avLst/>
                <a:gdLst>
                  <a:gd name="T0" fmla="*/ 3 w 10"/>
                  <a:gd name="T1" fmla="*/ 12 h 13"/>
                  <a:gd name="T2" fmla="*/ 10 w 10"/>
                  <a:gd name="T3" fmla="*/ 8 h 13"/>
                  <a:gd name="T4" fmla="*/ 5 w 10"/>
                  <a:gd name="T5" fmla="*/ 0 h 13"/>
                  <a:gd name="T6" fmla="*/ 1 w 10"/>
                  <a:gd name="T7" fmla="*/ 2 h 13"/>
                  <a:gd name="T8" fmla="*/ 3 w 10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6" y="8"/>
                      <a:pt x="4" y="3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1" name="Freeform 1264">
                <a:extLst>
                  <a:ext uri="{FF2B5EF4-FFF2-40B4-BE49-F238E27FC236}">
                    <a16:creationId xmlns:a16="http://schemas.microsoft.com/office/drawing/2014/main" id="{0A432B26-E9BC-744D-9EC8-FDC1DDEBE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9" y="264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2" name="Freeform 1265">
                <a:extLst>
                  <a:ext uri="{FF2B5EF4-FFF2-40B4-BE49-F238E27FC236}">
                    <a16:creationId xmlns:a16="http://schemas.microsoft.com/office/drawing/2014/main" id="{A6637C5E-3C1F-3C42-B189-101B65B4E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2644"/>
                <a:ext cx="17" cy="15"/>
              </a:xfrm>
              <a:custGeom>
                <a:avLst/>
                <a:gdLst>
                  <a:gd name="T0" fmla="*/ 0 w 20"/>
                  <a:gd name="T1" fmla="*/ 15 h 17"/>
                  <a:gd name="T2" fmla="*/ 8 w 20"/>
                  <a:gd name="T3" fmla="*/ 9 h 17"/>
                  <a:gd name="T4" fmla="*/ 6 w 20"/>
                  <a:gd name="T5" fmla="*/ 14 h 17"/>
                  <a:gd name="T6" fmla="*/ 13 w 20"/>
                  <a:gd name="T7" fmla="*/ 11 h 17"/>
                  <a:gd name="T8" fmla="*/ 10 w 20"/>
                  <a:gd name="T9" fmla="*/ 17 h 17"/>
                  <a:gd name="T10" fmla="*/ 17 w 20"/>
                  <a:gd name="T11" fmla="*/ 11 h 17"/>
                  <a:gd name="T12" fmla="*/ 20 w 20"/>
                  <a:gd name="T13" fmla="*/ 15 h 17"/>
                  <a:gd name="T14" fmla="*/ 19 w 20"/>
                  <a:gd name="T15" fmla="*/ 8 h 17"/>
                  <a:gd name="T16" fmla="*/ 15 w 20"/>
                  <a:gd name="T17" fmla="*/ 9 h 17"/>
                  <a:gd name="T18" fmla="*/ 17 w 20"/>
                  <a:gd name="T19" fmla="*/ 5 h 17"/>
                  <a:gd name="T20" fmla="*/ 6 w 20"/>
                  <a:gd name="T21" fmla="*/ 1 h 17"/>
                  <a:gd name="T22" fmla="*/ 0 w 20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8" y="11"/>
                      <a:pt x="8" y="13"/>
                      <a:pt x="6" y="14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10" y="17"/>
                    </a:cubicBezTo>
                    <a:cubicBezTo>
                      <a:pt x="12" y="16"/>
                      <a:pt x="15" y="16"/>
                      <a:pt x="17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6"/>
                      <a:pt x="16" y="13"/>
                      <a:pt x="15" y="9"/>
                    </a:cubicBezTo>
                    <a:cubicBezTo>
                      <a:pt x="15" y="6"/>
                      <a:pt x="16" y="5"/>
                      <a:pt x="17" y="5"/>
                    </a:cubicBezTo>
                    <a:cubicBezTo>
                      <a:pt x="15" y="6"/>
                      <a:pt x="11" y="0"/>
                      <a:pt x="6" y="1"/>
                    </a:cubicBezTo>
                    <a:cubicBezTo>
                      <a:pt x="1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3" name="Freeform 1266">
                <a:extLst>
                  <a:ext uri="{FF2B5EF4-FFF2-40B4-BE49-F238E27FC236}">
                    <a16:creationId xmlns:a16="http://schemas.microsoft.com/office/drawing/2014/main" id="{9A0800CC-9673-A941-960D-D5C950F14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" y="2649"/>
                <a:ext cx="0" cy="3"/>
              </a:xfrm>
              <a:custGeom>
                <a:avLst/>
                <a:gdLst>
                  <a:gd name="T0" fmla="*/ 2 h 3"/>
                  <a:gd name="T1" fmla="*/ 0 h 3"/>
                  <a:gd name="T2" fmla="*/ 3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4" name="Freeform 1267">
                <a:extLst>
                  <a:ext uri="{FF2B5EF4-FFF2-40B4-BE49-F238E27FC236}">
                    <a16:creationId xmlns:a16="http://schemas.microsoft.com/office/drawing/2014/main" id="{81C0ACFE-421A-A346-8CB3-321319AEAA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645"/>
                <a:ext cx="15" cy="15"/>
              </a:xfrm>
              <a:custGeom>
                <a:avLst/>
                <a:gdLst>
                  <a:gd name="T0" fmla="*/ 11 w 17"/>
                  <a:gd name="T1" fmla="*/ 17 h 18"/>
                  <a:gd name="T2" fmla="*/ 15 w 17"/>
                  <a:gd name="T3" fmla="*/ 12 h 18"/>
                  <a:gd name="T4" fmla="*/ 16 w 17"/>
                  <a:gd name="T5" fmla="*/ 15 h 18"/>
                  <a:gd name="T6" fmla="*/ 17 w 17"/>
                  <a:gd name="T7" fmla="*/ 10 h 18"/>
                  <a:gd name="T8" fmla="*/ 9 w 17"/>
                  <a:gd name="T9" fmla="*/ 13 h 18"/>
                  <a:gd name="T10" fmla="*/ 6 w 17"/>
                  <a:gd name="T11" fmla="*/ 5 h 18"/>
                  <a:gd name="T12" fmla="*/ 11 w 17"/>
                  <a:gd name="T13" fmla="*/ 6 h 18"/>
                  <a:gd name="T14" fmla="*/ 0 w 17"/>
                  <a:gd name="T15" fmla="*/ 9 h 18"/>
                  <a:gd name="T16" fmla="*/ 2 w 17"/>
                  <a:gd name="T17" fmla="*/ 10 h 18"/>
                  <a:gd name="T18" fmla="*/ 0 w 17"/>
                  <a:gd name="T19" fmla="*/ 12 h 18"/>
                  <a:gd name="T20" fmla="*/ 11 w 17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7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6" y="13"/>
                      <a:pt x="16" y="14"/>
                      <a:pt x="16" y="15"/>
                    </a:cubicBezTo>
                    <a:cubicBezTo>
                      <a:pt x="16" y="14"/>
                      <a:pt x="17" y="11"/>
                      <a:pt x="17" y="10"/>
                    </a:cubicBezTo>
                    <a:cubicBezTo>
                      <a:pt x="14" y="4"/>
                      <a:pt x="12" y="12"/>
                      <a:pt x="9" y="13"/>
                    </a:cubicBezTo>
                    <a:cubicBezTo>
                      <a:pt x="3" y="11"/>
                      <a:pt x="9" y="10"/>
                      <a:pt x="6" y="5"/>
                    </a:cubicBezTo>
                    <a:cubicBezTo>
                      <a:pt x="8" y="5"/>
                      <a:pt x="8" y="6"/>
                      <a:pt x="11" y="6"/>
                    </a:cubicBezTo>
                    <a:cubicBezTo>
                      <a:pt x="6" y="0"/>
                      <a:pt x="2" y="7"/>
                      <a:pt x="0" y="9"/>
                    </a:cubicBezTo>
                    <a:cubicBezTo>
                      <a:pt x="1" y="9"/>
                      <a:pt x="1" y="11"/>
                      <a:pt x="2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6" y="18"/>
                      <a:pt x="11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5" name="Freeform 1268">
                <a:extLst>
                  <a:ext uri="{FF2B5EF4-FFF2-40B4-BE49-F238E27FC236}">
                    <a16:creationId xmlns:a16="http://schemas.microsoft.com/office/drawing/2014/main" id="{1AA2AF82-CA27-9642-9B6A-648ABD288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1" y="2658"/>
                <a:ext cx="3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3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2"/>
                      <a:pt x="2" y="3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6" name="Freeform 1269">
                <a:extLst>
                  <a:ext uri="{FF2B5EF4-FFF2-40B4-BE49-F238E27FC236}">
                    <a16:creationId xmlns:a16="http://schemas.microsoft.com/office/drawing/2014/main" id="{BAD3F748-3E40-B84A-B8FE-B695A8922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652"/>
                <a:ext cx="0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7" name="Freeform 1270">
                <a:extLst>
                  <a:ext uri="{FF2B5EF4-FFF2-40B4-BE49-F238E27FC236}">
                    <a16:creationId xmlns:a16="http://schemas.microsoft.com/office/drawing/2014/main" id="{D3309E68-4EDC-DE40-9AC3-E3180831B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658"/>
                <a:ext cx="2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8" name="Freeform 1271">
                <a:extLst>
                  <a:ext uri="{FF2B5EF4-FFF2-40B4-BE49-F238E27FC236}">
                    <a16:creationId xmlns:a16="http://schemas.microsoft.com/office/drawing/2014/main" id="{630558DE-B4DA-4D4C-B3A1-2682E3462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649"/>
                <a:ext cx="95" cy="21"/>
              </a:xfrm>
              <a:custGeom>
                <a:avLst/>
                <a:gdLst>
                  <a:gd name="T0" fmla="*/ 2 w 110"/>
                  <a:gd name="T1" fmla="*/ 9 h 24"/>
                  <a:gd name="T2" fmla="*/ 5 w 110"/>
                  <a:gd name="T3" fmla="*/ 12 h 24"/>
                  <a:gd name="T4" fmla="*/ 0 w 110"/>
                  <a:gd name="T5" fmla="*/ 16 h 24"/>
                  <a:gd name="T6" fmla="*/ 1 w 110"/>
                  <a:gd name="T7" fmla="*/ 23 h 24"/>
                  <a:gd name="T8" fmla="*/ 10 w 110"/>
                  <a:gd name="T9" fmla="*/ 21 h 24"/>
                  <a:gd name="T10" fmla="*/ 10 w 110"/>
                  <a:gd name="T11" fmla="*/ 24 h 24"/>
                  <a:gd name="T12" fmla="*/ 26 w 110"/>
                  <a:gd name="T13" fmla="*/ 22 h 24"/>
                  <a:gd name="T14" fmla="*/ 37 w 110"/>
                  <a:gd name="T15" fmla="*/ 20 h 24"/>
                  <a:gd name="T16" fmla="*/ 83 w 110"/>
                  <a:gd name="T17" fmla="*/ 18 h 24"/>
                  <a:gd name="T18" fmla="*/ 85 w 110"/>
                  <a:gd name="T19" fmla="*/ 11 h 24"/>
                  <a:gd name="T20" fmla="*/ 89 w 110"/>
                  <a:gd name="T21" fmla="*/ 15 h 24"/>
                  <a:gd name="T22" fmla="*/ 86 w 110"/>
                  <a:gd name="T23" fmla="*/ 15 h 24"/>
                  <a:gd name="T24" fmla="*/ 99 w 110"/>
                  <a:gd name="T25" fmla="*/ 15 h 24"/>
                  <a:gd name="T26" fmla="*/ 98 w 110"/>
                  <a:gd name="T27" fmla="*/ 7 h 24"/>
                  <a:gd name="T28" fmla="*/ 105 w 110"/>
                  <a:gd name="T29" fmla="*/ 15 h 24"/>
                  <a:gd name="T30" fmla="*/ 109 w 110"/>
                  <a:gd name="T31" fmla="*/ 9 h 24"/>
                  <a:gd name="T32" fmla="*/ 104 w 110"/>
                  <a:gd name="T33" fmla="*/ 4 h 24"/>
                  <a:gd name="T34" fmla="*/ 107 w 110"/>
                  <a:gd name="T35" fmla="*/ 1 h 24"/>
                  <a:gd name="T36" fmla="*/ 78 w 110"/>
                  <a:gd name="T37" fmla="*/ 14 h 24"/>
                  <a:gd name="T38" fmla="*/ 79 w 110"/>
                  <a:gd name="T39" fmla="*/ 10 h 24"/>
                  <a:gd name="T40" fmla="*/ 61 w 110"/>
                  <a:gd name="T41" fmla="*/ 8 h 24"/>
                  <a:gd name="T42" fmla="*/ 54 w 110"/>
                  <a:gd name="T43" fmla="*/ 15 h 24"/>
                  <a:gd name="T44" fmla="*/ 51 w 110"/>
                  <a:gd name="T45" fmla="*/ 13 h 24"/>
                  <a:gd name="T46" fmla="*/ 50 w 110"/>
                  <a:gd name="T47" fmla="*/ 16 h 24"/>
                  <a:gd name="T48" fmla="*/ 45 w 110"/>
                  <a:gd name="T49" fmla="*/ 12 h 24"/>
                  <a:gd name="T50" fmla="*/ 44 w 110"/>
                  <a:gd name="T51" fmla="*/ 20 h 24"/>
                  <a:gd name="T52" fmla="*/ 33 w 110"/>
                  <a:gd name="T53" fmla="*/ 9 h 24"/>
                  <a:gd name="T54" fmla="*/ 35 w 110"/>
                  <a:gd name="T55" fmla="*/ 13 h 24"/>
                  <a:gd name="T56" fmla="*/ 32 w 110"/>
                  <a:gd name="T57" fmla="*/ 17 h 24"/>
                  <a:gd name="T58" fmla="*/ 31 w 110"/>
                  <a:gd name="T59" fmla="*/ 10 h 24"/>
                  <a:gd name="T60" fmla="*/ 22 w 110"/>
                  <a:gd name="T61" fmla="*/ 14 h 24"/>
                  <a:gd name="T62" fmla="*/ 23 w 110"/>
                  <a:gd name="T63" fmla="*/ 18 h 24"/>
                  <a:gd name="T64" fmla="*/ 12 w 110"/>
                  <a:gd name="T65" fmla="*/ 16 h 24"/>
                  <a:gd name="T66" fmla="*/ 17 w 110"/>
                  <a:gd name="T67" fmla="*/ 10 h 24"/>
                  <a:gd name="T68" fmla="*/ 14 w 110"/>
                  <a:gd name="T69" fmla="*/ 6 h 24"/>
                  <a:gd name="T70" fmla="*/ 6 w 110"/>
                  <a:gd name="T71" fmla="*/ 15 h 24"/>
                  <a:gd name="T72" fmla="*/ 2 w 110"/>
                  <a:gd name="T73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0" h="24">
                    <a:moveTo>
                      <a:pt x="2" y="9"/>
                    </a:moveTo>
                    <a:cubicBezTo>
                      <a:pt x="2" y="11"/>
                      <a:pt x="3" y="12"/>
                      <a:pt x="5" y="12"/>
                    </a:cubicBezTo>
                    <a:cubicBezTo>
                      <a:pt x="5" y="15"/>
                      <a:pt x="2" y="15"/>
                      <a:pt x="0" y="16"/>
                    </a:cubicBezTo>
                    <a:cubicBezTo>
                      <a:pt x="3" y="19"/>
                      <a:pt x="0" y="20"/>
                      <a:pt x="1" y="23"/>
                    </a:cubicBezTo>
                    <a:cubicBezTo>
                      <a:pt x="4" y="24"/>
                      <a:pt x="6" y="20"/>
                      <a:pt x="10" y="21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4" y="22"/>
                      <a:pt x="22" y="19"/>
                      <a:pt x="26" y="22"/>
                    </a:cubicBezTo>
                    <a:cubicBezTo>
                      <a:pt x="30" y="23"/>
                      <a:pt x="33" y="22"/>
                      <a:pt x="37" y="20"/>
                    </a:cubicBezTo>
                    <a:cubicBezTo>
                      <a:pt x="52" y="22"/>
                      <a:pt x="67" y="17"/>
                      <a:pt x="83" y="18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6" y="14"/>
                      <a:pt x="89" y="11"/>
                      <a:pt x="89" y="15"/>
                    </a:cubicBezTo>
                    <a:cubicBezTo>
                      <a:pt x="88" y="14"/>
                      <a:pt x="87" y="15"/>
                      <a:pt x="86" y="15"/>
                    </a:cubicBezTo>
                    <a:cubicBezTo>
                      <a:pt x="90" y="20"/>
                      <a:pt x="95" y="13"/>
                      <a:pt x="99" y="15"/>
                    </a:cubicBezTo>
                    <a:cubicBezTo>
                      <a:pt x="99" y="14"/>
                      <a:pt x="97" y="9"/>
                      <a:pt x="98" y="7"/>
                    </a:cubicBezTo>
                    <a:cubicBezTo>
                      <a:pt x="99" y="14"/>
                      <a:pt x="103" y="7"/>
                      <a:pt x="105" y="15"/>
                    </a:cubicBezTo>
                    <a:cubicBezTo>
                      <a:pt x="110" y="16"/>
                      <a:pt x="105" y="8"/>
                      <a:pt x="109" y="9"/>
                    </a:cubicBezTo>
                    <a:cubicBezTo>
                      <a:pt x="109" y="5"/>
                      <a:pt x="105" y="7"/>
                      <a:pt x="104" y="4"/>
                    </a:cubicBezTo>
                    <a:cubicBezTo>
                      <a:pt x="104" y="1"/>
                      <a:pt x="108" y="5"/>
                      <a:pt x="107" y="1"/>
                    </a:cubicBezTo>
                    <a:cubicBezTo>
                      <a:pt x="100" y="0"/>
                      <a:pt x="88" y="10"/>
                      <a:pt x="78" y="14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4" y="13"/>
                      <a:pt x="65" y="14"/>
                      <a:pt x="61" y="8"/>
                    </a:cubicBezTo>
                    <a:cubicBezTo>
                      <a:pt x="62" y="12"/>
                      <a:pt x="53" y="7"/>
                      <a:pt x="54" y="15"/>
                    </a:cubicBezTo>
                    <a:cubicBezTo>
                      <a:pt x="53" y="13"/>
                      <a:pt x="52" y="14"/>
                      <a:pt x="51" y="13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7" y="16"/>
                      <a:pt x="48" y="12"/>
                      <a:pt x="45" y="12"/>
                    </a:cubicBezTo>
                    <a:cubicBezTo>
                      <a:pt x="47" y="16"/>
                      <a:pt x="45" y="17"/>
                      <a:pt x="44" y="20"/>
                    </a:cubicBezTo>
                    <a:cubicBezTo>
                      <a:pt x="40" y="16"/>
                      <a:pt x="36" y="13"/>
                      <a:pt x="33" y="9"/>
                    </a:cubicBezTo>
                    <a:cubicBezTo>
                      <a:pt x="33" y="10"/>
                      <a:pt x="34" y="12"/>
                      <a:pt x="35" y="13"/>
                    </a:cubicBezTo>
                    <a:cubicBezTo>
                      <a:pt x="33" y="12"/>
                      <a:pt x="33" y="16"/>
                      <a:pt x="32" y="17"/>
                    </a:cubicBezTo>
                    <a:cubicBezTo>
                      <a:pt x="30" y="17"/>
                      <a:pt x="31" y="12"/>
                      <a:pt x="31" y="10"/>
                    </a:cubicBezTo>
                    <a:cubicBezTo>
                      <a:pt x="27" y="9"/>
                      <a:pt x="25" y="18"/>
                      <a:pt x="22" y="14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19" y="19"/>
                      <a:pt x="16" y="15"/>
                      <a:pt x="12" y="16"/>
                    </a:cubicBezTo>
                    <a:cubicBezTo>
                      <a:pt x="10" y="11"/>
                      <a:pt x="15" y="12"/>
                      <a:pt x="17" y="10"/>
                    </a:cubicBezTo>
                    <a:cubicBezTo>
                      <a:pt x="17" y="8"/>
                      <a:pt x="15" y="8"/>
                      <a:pt x="14" y="6"/>
                    </a:cubicBezTo>
                    <a:cubicBezTo>
                      <a:pt x="12" y="9"/>
                      <a:pt x="9" y="12"/>
                      <a:pt x="6" y="15"/>
                    </a:cubicBezTo>
                    <a:cubicBezTo>
                      <a:pt x="9" y="9"/>
                      <a:pt x="3" y="9"/>
                      <a:pt x="2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9" name="Freeform 1272">
                <a:extLst>
                  <a:ext uri="{FF2B5EF4-FFF2-40B4-BE49-F238E27FC236}">
                    <a16:creationId xmlns:a16="http://schemas.microsoft.com/office/drawing/2014/main" id="{D6468C5C-5FBF-194C-8921-339CA840DF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2653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0" name="Freeform 1273">
                <a:extLst>
                  <a:ext uri="{FF2B5EF4-FFF2-40B4-BE49-F238E27FC236}">
                    <a16:creationId xmlns:a16="http://schemas.microsoft.com/office/drawing/2014/main" id="{64986831-0BAC-1346-85B0-D24A5AE51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2" y="265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1" name="Freeform 1274">
                <a:extLst>
                  <a:ext uri="{FF2B5EF4-FFF2-40B4-BE49-F238E27FC236}">
                    <a16:creationId xmlns:a16="http://schemas.microsoft.com/office/drawing/2014/main" id="{0C80575C-1DFA-A540-897C-43EA7B2B3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2" y="2668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2" name="Freeform 1275">
                <a:extLst>
                  <a:ext uri="{FF2B5EF4-FFF2-40B4-BE49-F238E27FC236}">
                    <a16:creationId xmlns:a16="http://schemas.microsoft.com/office/drawing/2014/main" id="{053C480E-9F64-9445-A4B2-D53BE9232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7" y="2653"/>
                <a:ext cx="2" cy="4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3" name="Freeform 1276">
                <a:extLst>
                  <a:ext uri="{FF2B5EF4-FFF2-40B4-BE49-F238E27FC236}">
                    <a16:creationId xmlns:a16="http://schemas.microsoft.com/office/drawing/2014/main" id="{704439C4-6FA2-6042-B3CB-535C27EFE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" y="2653"/>
                <a:ext cx="2" cy="4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0 h 4"/>
                  <a:gd name="T4" fmla="*/ 1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3"/>
                      <a:pt x="2" y="2"/>
                      <a:pt x="2" y="0"/>
                    </a:cubicBezTo>
                    <a:cubicBezTo>
                      <a:pt x="0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4" name="Freeform 1277">
                <a:extLst>
                  <a:ext uri="{FF2B5EF4-FFF2-40B4-BE49-F238E27FC236}">
                    <a16:creationId xmlns:a16="http://schemas.microsoft.com/office/drawing/2014/main" id="{DDD074AD-9194-5D46-9AB0-909C5F4B95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5" y="2653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5" name="Freeform 1278">
                <a:extLst>
                  <a:ext uri="{FF2B5EF4-FFF2-40B4-BE49-F238E27FC236}">
                    <a16:creationId xmlns:a16="http://schemas.microsoft.com/office/drawing/2014/main" id="{2BC1847F-4E31-7D41-BE91-E20A8F19C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6" y="2653"/>
                <a:ext cx="53" cy="20"/>
              </a:xfrm>
              <a:custGeom>
                <a:avLst/>
                <a:gdLst>
                  <a:gd name="T0" fmla="*/ 4 w 61"/>
                  <a:gd name="T1" fmla="*/ 19 h 24"/>
                  <a:gd name="T2" fmla="*/ 15 w 61"/>
                  <a:gd name="T3" fmla="*/ 22 h 24"/>
                  <a:gd name="T4" fmla="*/ 22 w 61"/>
                  <a:gd name="T5" fmla="*/ 12 h 24"/>
                  <a:gd name="T6" fmla="*/ 21 w 61"/>
                  <a:gd name="T7" fmla="*/ 21 h 24"/>
                  <a:gd name="T8" fmla="*/ 42 w 61"/>
                  <a:gd name="T9" fmla="*/ 15 h 24"/>
                  <a:gd name="T10" fmla="*/ 42 w 61"/>
                  <a:gd name="T11" fmla="*/ 19 h 24"/>
                  <a:gd name="T12" fmla="*/ 50 w 61"/>
                  <a:gd name="T13" fmla="*/ 9 h 24"/>
                  <a:gd name="T14" fmla="*/ 50 w 61"/>
                  <a:gd name="T15" fmla="*/ 20 h 24"/>
                  <a:gd name="T16" fmla="*/ 49 w 61"/>
                  <a:gd name="T17" fmla="*/ 21 h 24"/>
                  <a:gd name="T18" fmla="*/ 60 w 61"/>
                  <a:gd name="T19" fmla="*/ 18 h 24"/>
                  <a:gd name="T20" fmla="*/ 61 w 61"/>
                  <a:gd name="T21" fmla="*/ 11 h 24"/>
                  <a:gd name="T22" fmla="*/ 60 w 61"/>
                  <a:gd name="T23" fmla="*/ 6 h 24"/>
                  <a:gd name="T24" fmla="*/ 53 w 61"/>
                  <a:gd name="T25" fmla="*/ 10 h 24"/>
                  <a:gd name="T26" fmla="*/ 53 w 61"/>
                  <a:gd name="T27" fmla="*/ 6 h 24"/>
                  <a:gd name="T28" fmla="*/ 50 w 61"/>
                  <a:gd name="T29" fmla="*/ 9 h 24"/>
                  <a:gd name="T30" fmla="*/ 49 w 61"/>
                  <a:gd name="T31" fmla="*/ 5 h 24"/>
                  <a:gd name="T32" fmla="*/ 44 w 61"/>
                  <a:gd name="T33" fmla="*/ 8 h 24"/>
                  <a:gd name="T34" fmla="*/ 45 w 61"/>
                  <a:gd name="T35" fmla="*/ 7 h 24"/>
                  <a:gd name="T36" fmla="*/ 41 w 61"/>
                  <a:gd name="T37" fmla="*/ 12 h 24"/>
                  <a:gd name="T38" fmla="*/ 39 w 61"/>
                  <a:gd name="T39" fmla="*/ 7 h 24"/>
                  <a:gd name="T40" fmla="*/ 39 w 61"/>
                  <a:gd name="T41" fmla="*/ 10 h 24"/>
                  <a:gd name="T42" fmla="*/ 26 w 61"/>
                  <a:gd name="T43" fmla="*/ 4 h 24"/>
                  <a:gd name="T44" fmla="*/ 26 w 61"/>
                  <a:gd name="T45" fmla="*/ 8 h 24"/>
                  <a:gd name="T46" fmla="*/ 32 w 61"/>
                  <a:gd name="T47" fmla="*/ 5 h 24"/>
                  <a:gd name="T48" fmla="*/ 30 w 61"/>
                  <a:gd name="T49" fmla="*/ 15 h 24"/>
                  <a:gd name="T50" fmla="*/ 23 w 61"/>
                  <a:gd name="T51" fmla="*/ 6 h 24"/>
                  <a:gd name="T52" fmla="*/ 13 w 61"/>
                  <a:gd name="T53" fmla="*/ 8 h 24"/>
                  <a:gd name="T54" fmla="*/ 13 w 61"/>
                  <a:gd name="T55" fmla="*/ 7 h 24"/>
                  <a:gd name="T56" fmla="*/ 7 w 61"/>
                  <a:gd name="T57" fmla="*/ 10 h 24"/>
                  <a:gd name="T58" fmla="*/ 9 w 61"/>
                  <a:gd name="T59" fmla="*/ 11 h 24"/>
                  <a:gd name="T60" fmla="*/ 6 w 61"/>
                  <a:gd name="T61" fmla="*/ 14 h 24"/>
                  <a:gd name="T62" fmla="*/ 6 w 61"/>
                  <a:gd name="T63" fmla="*/ 12 h 24"/>
                  <a:gd name="T64" fmla="*/ 0 w 61"/>
                  <a:gd name="T65" fmla="*/ 18 h 24"/>
                  <a:gd name="T66" fmla="*/ 7 w 61"/>
                  <a:gd name="T67" fmla="*/ 14 h 24"/>
                  <a:gd name="T68" fmla="*/ 4 w 61"/>
                  <a:gd name="T69" fmla="*/ 1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1" h="24">
                    <a:moveTo>
                      <a:pt x="4" y="19"/>
                    </a:moveTo>
                    <a:cubicBezTo>
                      <a:pt x="7" y="24"/>
                      <a:pt x="11" y="21"/>
                      <a:pt x="15" y="22"/>
                    </a:cubicBezTo>
                    <a:cubicBezTo>
                      <a:pt x="22" y="20"/>
                      <a:pt x="16" y="12"/>
                      <a:pt x="22" y="12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7" y="21"/>
                      <a:pt x="36" y="23"/>
                      <a:pt x="42" y="15"/>
                    </a:cubicBezTo>
                    <a:cubicBezTo>
                      <a:pt x="42" y="16"/>
                      <a:pt x="43" y="17"/>
                      <a:pt x="42" y="19"/>
                    </a:cubicBezTo>
                    <a:cubicBezTo>
                      <a:pt x="46" y="18"/>
                      <a:pt x="44" y="6"/>
                      <a:pt x="50" y="9"/>
                    </a:cubicBezTo>
                    <a:cubicBezTo>
                      <a:pt x="44" y="14"/>
                      <a:pt x="51" y="14"/>
                      <a:pt x="50" y="20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52" y="20"/>
                      <a:pt x="57" y="17"/>
                      <a:pt x="60" y="18"/>
                    </a:cubicBezTo>
                    <a:cubicBezTo>
                      <a:pt x="60" y="15"/>
                      <a:pt x="58" y="12"/>
                      <a:pt x="61" y="11"/>
                    </a:cubicBezTo>
                    <a:cubicBezTo>
                      <a:pt x="60" y="11"/>
                      <a:pt x="60" y="8"/>
                      <a:pt x="60" y="6"/>
                    </a:cubicBezTo>
                    <a:cubicBezTo>
                      <a:pt x="57" y="8"/>
                      <a:pt x="55" y="7"/>
                      <a:pt x="53" y="10"/>
                    </a:cubicBezTo>
                    <a:cubicBezTo>
                      <a:pt x="52" y="7"/>
                      <a:pt x="55" y="9"/>
                      <a:pt x="53" y="6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48" y="8"/>
                      <a:pt x="52" y="5"/>
                      <a:pt x="49" y="5"/>
                    </a:cubicBezTo>
                    <a:cubicBezTo>
                      <a:pt x="49" y="7"/>
                      <a:pt x="46" y="8"/>
                      <a:pt x="44" y="8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3" y="8"/>
                      <a:pt x="40" y="7"/>
                      <a:pt x="41" y="12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5" y="9"/>
                      <a:pt x="33" y="0"/>
                      <a:pt x="26" y="4"/>
                    </a:cubicBezTo>
                    <a:cubicBezTo>
                      <a:pt x="28" y="5"/>
                      <a:pt x="26" y="7"/>
                      <a:pt x="26" y="8"/>
                    </a:cubicBezTo>
                    <a:cubicBezTo>
                      <a:pt x="28" y="10"/>
                      <a:pt x="29" y="5"/>
                      <a:pt x="32" y="5"/>
                    </a:cubicBezTo>
                    <a:cubicBezTo>
                      <a:pt x="32" y="8"/>
                      <a:pt x="27" y="13"/>
                      <a:pt x="30" y="15"/>
                    </a:cubicBezTo>
                    <a:cubicBezTo>
                      <a:pt x="27" y="11"/>
                      <a:pt x="24" y="15"/>
                      <a:pt x="23" y="6"/>
                    </a:cubicBezTo>
                    <a:cubicBezTo>
                      <a:pt x="19" y="6"/>
                      <a:pt x="17" y="10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12"/>
                      <a:pt x="10" y="4"/>
                      <a:pt x="7" y="1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3"/>
                      <a:pt x="8" y="13"/>
                      <a:pt x="6" y="14"/>
                    </a:cubicBezTo>
                    <a:cubicBezTo>
                      <a:pt x="7" y="13"/>
                      <a:pt x="7" y="13"/>
                      <a:pt x="6" y="12"/>
                    </a:cubicBezTo>
                    <a:cubicBezTo>
                      <a:pt x="6" y="16"/>
                      <a:pt x="1" y="17"/>
                      <a:pt x="0" y="18"/>
                    </a:cubicBezTo>
                    <a:cubicBezTo>
                      <a:pt x="2" y="18"/>
                      <a:pt x="5" y="15"/>
                      <a:pt x="7" y="14"/>
                    </a:cubicBezTo>
                    <a:cubicBezTo>
                      <a:pt x="6" y="16"/>
                      <a:pt x="6" y="20"/>
                      <a:pt x="4" y="1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6" name="Freeform 1279">
                <a:extLst>
                  <a:ext uri="{FF2B5EF4-FFF2-40B4-BE49-F238E27FC236}">
                    <a16:creationId xmlns:a16="http://schemas.microsoft.com/office/drawing/2014/main" id="{E9EF5957-FDE2-244B-B320-B0173C59C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5" y="2657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7" name="Freeform 1280">
                <a:extLst>
                  <a:ext uri="{FF2B5EF4-FFF2-40B4-BE49-F238E27FC236}">
                    <a16:creationId xmlns:a16="http://schemas.microsoft.com/office/drawing/2014/main" id="{74F8D9A2-CD3B-584E-908F-D70343331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5" y="2651"/>
                <a:ext cx="41" cy="23"/>
              </a:xfrm>
              <a:custGeom>
                <a:avLst/>
                <a:gdLst>
                  <a:gd name="T0" fmla="*/ 34 w 47"/>
                  <a:gd name="T1" fmla="*/ 14 h 27"/>
                  <a:gd name="T2" fmla="*/ 32 w 47"/>
                  <a:gd name="T3" fmla="*/ 8 h 27"/>
                  <a:gd name="T4" fmla="*/ 33 w 47"/>
                  <a:gd name="T5" fmla="*/ 18 h 27"/>
                  <a:gd name="T6" fmla="*/ 27 w 47"/>
                  <a:gd name="T7" fmla="*/ 20 h 27"/>
                  <a:gd name="T8" fmla="*/ 28 w 47"/>
                  <a:gd name="T9" fmla="*/ 11 h 27"/>
                  <a:gd name="T10" fmla="*/ 23 w 47"/>
                  <a:gd name="T11" fmla="*/ 10 h 27"/>
                  <a:gd name="T12" fmla="*/ 23 w 47"/>
                  <a:gd name="T13" fmla="*/ 15 h 27"/>
                  <a:gd name="T14" fmla="*/ 17 w 47"/>
                  <a:gd name="T15" fmla="*/ 18 h 27"/>
                  <a:gd name="T16" fmla="*/ 20 w 47"/>
                  <a:gd name="T17" fmla="*/ 16 h 27"/>
                  <a:gd name="T18" fmla="*/ 16 w 47"/>
                  <a:gd name="T19" fmla="*/ 10 h 27"/>
                  <a:gd name="T20" fmla="*/ 3 w 47"/>
                  <a:gd name="T21" fmla="*/ 25 h 27"/>
                  <a:gd name="T22" fmla="*/ 7 w 47"/>
                  <a:gd name="T23" fmla="*/ 25 h 27"/>
                  <a:gd name="T24" fmla="*/ 8 w 47"/>
                  <a:gd name="T25" fmla="*/ 18 h 27"/>
                  <a:gd name="T26" fmla="*/ 12 w 47"/>
                  <a:gd name="T27" fmla="*/ 20 h 27"/>
                  <a:gd name="T28" fmla="*/ 9 w 47"/>
                  <a:gd name="T29" fmla="*/ 23 h 27"/>
                  <a:gd name="T30" fmla="*/ 40 w 47"/>
                  <a:gd name="T31" fmla="*/ 24 h 27"/>
                  <a:gd name="T32" fmla="*/ 36 w 47"/>
                  <a:gd name="T33" fmla="*/ 23 h 27"/>
                  <a:gd name="T34" fmla="*/ 40 w 47"/>
                  <a:gd name="T35" fmla="*/ 19 h 27"/>
                  <a:gd name="T36" fmla="*/ 38 w 47"/>
                  <a:gd name="T37" fmla="*/ 13 h 27"/>
                  <a:gd name="T38" fmla="*/ 40 w 47"/>
                  <a:gd name="T39" fmla="*/ 15 h 27"/>
                  <a:gd name="T40" fmla="*/ 40 w 47"/>
                  <a:gd name="T41" fmla="*/ 8 h 27"/>
                  <a:gd name="T42" fmla="*/ 47 w 47"/>
                  <a:gd name="T43" fmla="*/ 5 h 27"/>
                  <a:gd name="T44" fmla="*/ 36 w 47"/>
                  <a:gd name="T45" fmla="*/ 5 h 27"/>
                  <a:gd name="T46" fmla="*/ 34 w 47"/>
                  <a:gd name="T4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27">
                    <a:moveTo>
                      <a:pt x="34" y="14"/>
                    </a:moveTo>
                    <a:cubicBezTo>
                      <a:pt x="31" y="13"/>
                      <a:pt x="35" y="10"/>
                      <a:pt x="32" y="8"/>
                    </a:cubicBezTo>
                    <a:cubicBezTo>
                      <a:pt x="30" y="11"/>
                      <a:pt x="35" y="14"/>
                      <a:pt x="33" y="18"/>
                    </a:cubicBezTo>
                    <a:cubicBezTo>
                      <a:pt x="31" y="16"/>
                      <a:pt x="29" y="20"/>
                      <a:pt x="27" y="20"/>
                    </a:cubicBezTo>
                    <a:cubicBezTo>
                      <a:pt x="29" y="18"/>
                      <a:pt x="28" y="12"/>
                      <a:pt x="28" y="11"/>
                    </a:cubicBezTo>
                    <a:cubicBezTo>
                      <a:pt x="27" y="13"/>
                      <a:pt x="24" y="10"/>
                      <a:pt x="23" y="10"/>
                    </a:cubicBezTo>
                    <a:cubicBezTo>
                      <a:pt x="27" y="13"/>
                      <a:pt x="19" y="12"/>
                      <a:pt x="23" y="15"/>
                    </a:cubicBezTo>
                    <a:cubicBezTo>
                      <a:pt x="23" y="19"/>
                      <a:pt x="19" y="21"/>
                      <a:pt x="17" y="18"/>
                    </a:cubicBezTo>
                    <a:cubicBezTo>
                      <a:pt x="17" y="16"/>
                      <a:pt x="19" y="17"/>
                      <a:pt x="20" y="16"/>
                    </a:cubicBezTo>
                    <a:cubicBezTo>
                      <a:pt x="20" y="12"/>
                      <a:pt x="17" y="14"/>
                      <a:pt x="16" y="10"/>
                    </a:cubicBezTo>
                    <a:cubicBezTo>
                      <a:pt x="12" y="16"/>
                      <a:pt x="0" y="15"/>
                      <a:pt x="3" y="25"/>
                    </a:cubicBezTo>
                    <a:cubicBezTo>
                      <a:pt x="5" y="27"/>
                      <a:pt x="6" y="25"/>
                      <a:pt x="7" y="25"/>
                    </a:cubicBezTo>
                    <a:cubicBezTo>
                      <a:pt x="3" y="22"/>
                      <a:pt x="7" y="19"/>
                      <a:pt x="8" y="18"/>
                    </a:cubicBezTo>
                    <a:cubicBezTo>
                      <a:pt x="9" y="19"/>
                      <a:pt x="12" y="16"/>
                      <a:pt x="12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8" y="25"/>
                      <a:pt x="30" y="25"/>
                      <a:pt x="40" y="24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21"/>
                      <a:pt x="38" y="21"/>
                      <a:pt x="40" y="19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9" y="13"/>
                      <a:pt x="41" y="12"/>
                      <a:pt x="40" y="15"/>
                    </a:cubicBezTo>
                    <a:cubicBezTo>
                      <a:pt x="42" y="12"/>
                      <a:pt x="41" y="10"/>
                      <a:pt x="40" y="8"/>
                    </a:cubicBezTo>
                    <a:cubicBezTo>
                      <a:pt x="44" y="7"/>
                      <a:pt x="44" y="9"/>
                      <a:pt x="47" y="5"/>
                    </a:cubicBezTo>
                    <a:cubicBezTo>
                      <a:pt x="42" y="0"/>
                      <a:pt x="42" y="10"/>
                      <a:pt x="36" y="5"/>
                    </a:cubicBezTo>
                    <a:lnTo>
                      <a:pt x="34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8" name="Freeform 1281">
                <a:extLst>
                  <a:ext uri="{FF2B5EF4-FFF2-40B4-BE49-F238E27FC236}">
                    <a16:creationId xmlns:a16="http://schemas.microsoft.com/office/drawing/2014/main" id="{E896A207-BC10-C34F-8BC5-B5BC7C184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2660"/>
                <a:ext cx="2" cy="2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lnTo>
                      <a:pt x="0" y="2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9" name="Freeform 1282">
                <a:extLst>
                  <a:ext uri="{FF2B5EF4-FFF2-40B4-BE49-F238E27FC236}">
                    <a16:creationId xmlns:a16="http://schemas.microsoft.com/office/drawing/2014/main" id="{E9C6E84B-2F13-0F4A-A1C7-59CF666C9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1" y="2668"/>
                <a:ext cx="3" cy="4"/>
              </a:xfrm>
              <a:custGeom>
                <a:avLst/>
                <a:gdLst>
                  <a:gd name="T0" fmla="*/ 2 w 3"/>
                  <a:gd name="T1" fmla="*/ 5 h 5"/>
                  <a:gd name="T2" fmla="*/ 3 w 3"/>
                  <a:gd name="T3" fmla="*/ 1 h 5"/>
                  <a:gd name="T4" fmla="*/ 2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0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0" name="Freeform 1283">
                <a:extLst>
                  <a:ext uri="{FF2B5EF4-FFF2-40B4-BE49-F238E27FC236}">
                    <a16:creationId xmlns:a16="http://schemas.microsoft.com/office/drawing/2014/main" id="{AFFE1E01-D29C-6944-94E2-9C439A62E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4" y="2660"/>
                <a:ext cx="2" cy="1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1" name="Freeform 1284">
                <a:extLst>
                  <a:ext uri="{FF2B5EF4-FFF2-40B4-BE49-F238E27FC236}">
                    <a16:creationId xmlns:a16="http://schemas.microsoft.com/office/drawing/2014/main" id="{2F0DC65D-9E65-D94E-9E2A-87DA04500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662"/>
                <a:ext cx="13" cy="11"/>
              </a:xfrm>
              <a:custGeom>
                <a:avLst/>
                <a:gdLst>
                  <a:gd name="T0" fmla="*/ 0 w 14"/>
                  <a:gd name="T1" fmla="*/ 13 h 13"/>
                  <a:gd name="T2" fmla="*/ 11 w 14"/>
                  <a:gd name="T3" fmla="*/ 13 h 13"/>
                  <a:gd name="T4" fmla="*/ 11 w 14"/>
                  <a:gd name="T5" fmla="*/ 1 h 13"/>
                  <a:gd name="T6" fmla="*/ 6 w 14"/>
                  <a:gd name="T7" fmla="*/ 9 h 13"/>
                  <a:gd name="T8" fmla="*/ 0 w 14"/>
                  <a:gd name="T9" fmla="*/ 9 h 13"/>
                  <a:gd name="T10" fmla="*/ 0 w 14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3">
                    <a:moveTo>
                      <a:pt x="0" y="13"/>
                    </a:moveTo>
                    <a:cubicBezTo>
                      <a:pt x="4" y="13"/>
                      <a:pt x="6" y="10"/>
                      <a:pt x="11" y="13"/>
                    </a:cubicBezTo>
                    <a:cubicBezTo>
                      <a:pt x="14" y="9"/>
                      <a:pt x="10" y="5"/>
                      <a:pt x="11" y="1"/>
                    </a:cubicBezTo>
                    <a:cubicBezTo>
                      <a:pt x="9" y="0"/>
                      <a:pt x="9" y="7"/>
                      <a:pt x="6" y="9"/>
                    </a:cubicBezTo>
                    <a:cubicBezTo>
                      <a:pt x="5" y="5"/>
                      <a:pt x="2" y="9"/>
                      <a:pt x="0" y="9"/>
                    </a:cubicBezTo>
                    <a:cubicBezTo>
                      <a:pt x="0" y="10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2" name="Freeform 1285">
                <a:extLst>
                  <a:ext uri="{FF2B5EF4-FFF2-40B4-BE49-F238E27FC236}">
                    <a16:creationId xmlns:a16="http://schemas.microsoft.com/office/drawing/2014/main" id="{DA07CF10-2181-424B-8BB5-D4B90E8D6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2653"/>
                <a:ext cx="99" cy="19"/>
              </a:xfrm>
              <a:custGeom>
                <a:avLst/>
                <a:gdLst>
                  <a:gd name="T0" fmla="*/ 95 w 115"/>
                  <a:gd name="T1" fmla="*/ 10 h 23"/>
                  <a:gd name="T2" fmla="*/ 89 w 115"/>
                  <a:gd name="T3" fmla="*/ 11 h 23"/>
                  <a:gd name="T4" fmla="*/ 92 w 115"/>
                  <a:gd name="T5" fmla="*/ 8 h 23"/>
                  <a:gd name="T6" fmla="*/ 87 w 115"/>
                  <a:gd name="T7" fmla="*/ 6 h 23"/>
                  <a:gd name="T8" fmla="*/ 87 w 115"/>
                  <a:gd name="T9" fmla="*/ 8 h 23"/>
                  <a:gd name="T10" fmla="*/ 77 w 115"/>
                  <a:gd name="T11" fmla="*/ 10 h 23"/>
                  <a:gd name="T12" fmla="*/ 75 w 115"/>
                  <a:gd name="T13" fmla="*/ 15 h 23"/>
                  <a:gd name="T14" fmla="*/ 68 w 115"/>
                  <a:gd name="T15" fmla="*/ 6 h 23"/>
                  <a:gd name="T16" fmla="*/ 70 w 115"/>
                  <a:gd name="T17" fmla="*/ 18 h 23"/>
                  <a:gd name="T18" fmla="*/ 58 w 115"/>
                  <a:gd name="T19" fmla="*/ 14 h 23"/>
                  <a:gd name="T20" fmla="*/ 60 w 115"/>
                  <a:gd name="T21" fmla="*/ 13 h 23"/>
                  <a:gd name="T22" fmla="*/ 54 w 115"/>
                  <a:gd name="T23" fmla="*/ 13 h 23"/>
                  <a:gd name="T24" fmla="*/ 54 w 115"/>
                  <a:gd name="T25" fmla="*/ 8 h 23"/>
                  <a:gd name="T26" fmla="*/ 45 w 115"/>
                  <a:gd name="T27" fmla="*/ 8 h 23"/>
                  <a:gd name="T28" fmla="*/ 46 w 115"/>
                  <a:gd name="T29" fmla="*/ 6 h 23"/>
                  <a:gd name="T30" fmla="*/ 28 w 115"/>
                  <a:gd name="T31" fmla="*/ 10 h 23"/>
                  <a:gd name="T32" fmla="*/ 25 w 115"/>
                  <a:gd name="T33" fmla="*/ 6 h 23"/>
                  <a:gd name="T34" fmla="*/ 27 w 115"/>
                  <a:gd name="T35" fmla="*/ 16 h 23"/>
                  <a:gd name="T36" fmla="*/ 19 w 115"/>
                  <a:gd name="T37" fmla="*/ 16 h 23"/>
                  <a:gd name="T38" fmla="*/ 21 w 115"/>
                  <a:gd name="T39" fmla="*/ 9 h 23"/>
                  <a:gd name="T40" fmla="*/ 17 w 115"/>
                  <a:gd name="T41" fmla="*/ 12 h 23"/>
                  <a:gd name="T42" fmla="*/ 14 w 115"/>
                  <a:gd name="T43" fmla="*/ 6 h 23"/>
                  <a:gd name="T44" fmla="*/ 6 w 115"/>
                  <a:gd name="T45" fmla="*/ 15 h 23"/>
                  <a:gd name="T46" fmla="*/ 1 w 115"/>
                  <a:gd name="T47" fmla="*/ 13 h 23"/>
                  <a:gd name="T48" fmla="*/ 5 w 115"/>
                  <a:gd name="T49" fmla="*/ 22 h 23"/>
                  <a:gd name="T50" fmla="*/ 31 w 115"/>
                  <a:gd name="T51" fmla="*/ 21 h 23"/>
                  <a:gd name="T52" fmla="*/ 37 w 115"/>
                  <a:gd name="T53" fmla="*/ 16 h 23"/>
                  <a:gd name="T54" fmla="*/ 38 w 115"/>
                  <a:gd name="T55" fmla="*/ 22 h 23"/>
                  <a:gd name="T56" fmla="*/ 38 w 115"/>
                  <a:gd name="T57" fmla="*/ 16 h 23"/>
                  <a:gd name="T58" fmla="*/ 42 w 115"/>
                  <a:gd name="T59" fmla="*/ 21 h 23"/>
                  <a:gd name="T60" fmla="*/ 44 w 115"/>
                  <a:gd name="T61" fmla="*/ 16 h 23"/>
                  <a:gd name="T62" fmla="*/ 47 w 115"/>
                  <a:gd name="T63" fmla="*/ 23 h 23"/>
                  <a:gd name="T64" fmla="*/ 88 w 115"/>
                  <a:gd name="T65" fmla="*/ 20 h 23"/>
                  <a:gd name="T66" fmla="*/ 87 w 115"/>
                  <a:gd name="T67" fmla="*/ 15 h 23"/>
                  <a:gd name="T68" fmla="*/ 102 w 115"/>
                  <a:gd name="T69" fmla="*/ 15 h 23"/>
                  <a:gd name="T70" fmla="*/ 104 w 115"/>
                  <a:gd name="T71" fmla="*/ 11 h 23"/>
                  <a:gd name="T72" fmla="*/ 104 w 115"/>
                  <a:gd name="T73" fmla="*/ 21 h 23"/>
                  <a:gd name="T74" fmla="*/ 109 w 115"/>
                  <a:gd name="T75" fmla="*/ 20 h 23"/>
                  <a:gd name="T76" fmla="*/ 106 w 115"/>
                  <a:gd name="T77" fmla="*/ 17 h 23"/>
                  <a:gd name="T78" fmla="*/ 111 w 115"/>
                  <a:gd name="T79" fmla="*/ 19 h 23"/>
                  <a:gd name="T80" fmla="*/ 107 w 115"/>
                  <a:gd name="T81" fmla="*/ 8 h 23"/>
                  <a:gd name="T82" fmla="*/ 95 w 115"/>
                  <a:gd name="T83" fmla="*/ 3 h 23"/>
                  <a:gd name="T84" fmla="*/ 95 w 115"/>
                  <a:gd name="T85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5" h="23">
                    <a:moveTo>
                      <a:pt x="95" y="10"/>
                    </a:moveTo>
                    <a:cubicBezTo>
                      <a:pt x="93" y="10"/>
                      <a:pt x="91" y="13"/>
                      <a:pt x="89" y="11"/>
                    </a:cubicBezTo>
                    <a:cubicBezTo>
                      <a:pt x="89" y="9"/>
                      <a:pt x="90" y="8"/>
                      <a:pt x="92" y="8"/>
                    </a:cubicBezTo>
                    <a:cubicBezTo>
                      <a:pt x="91" y="3"/>
                      <a:pt x="89" y="9"/>
                      <a:pt x="87" y="6"/>
                    </a:cubicBezTo>
                    <a:cubicBezTo>
                      <a:pt x="87" y="6"/>
                      <a:pt x="88" y="7"/>
                      <a:pt x="87" y="8"/>
                    </a:cubicBezTo>
                    <a:cubicBezTo>
                      <a:pt x="82" y="7"/>
                      <a:pt x="84" y="13"/>
                      <a:pt x="77" y="10"/>
                    </a:cubicBezTo>
                    <a:cubicBezTo>
                      <a:pt x="76" y="11"/>
                      <a:pt x="75" y="11"/>
                      <a:pt x="75" y="15"/>
                    </a:cubicBezTo>
                    <a:cubicBezTo>
                      <a:pt x="71" y="10"/>
                      <a:pt x="73" y="10"/>
                      <a:pt x="68" y="6"/>
                    </a:cubicBezTo>
                    <a:cubicBezTo>
                      <a:pt x="68" y="8"/>
                      <a:pt x="70" y="13"/>
                      <a:pt x="70" y="18"/>
                    </a:cubicBezTo>
                    <a:cubicBezTo>
                      <a:pt x="63" y="11"/>
                      <a:pt x="62" y="18"/>
                      <a:pt x="58" y="14"/>
                    </a:cubicBezTo>
                    <a:cubicBezTo>
                      <a:pt x="58" y="14"/>
                      <a:pt x="59" y="12"/>
                      <a:pt x="60" y="13"/>
                    </a:cubicBezTo>
                    <a:cubicBezTo>
                      <a:pt x="60" y="7"/>
                      <a:pt x="56" y="14"/>
                      <a:pt x="54" y="13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2" y="9"/>
                      <a:pt x="48" y="12"/>
                      <a:pt x="45" y="8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0" y="10"/>
                      <a:pt x="33" y="8"/>
                      <a:pt x="28" y="10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18" y="11"/>
                      <a:pt x="32" y="8"/>
                      <a:pt x="27" y="16"/>
                    </a:cubicBezTo>
                    <a:cubicBezTo>
                      <a:pt x="26" y="6"/>
                      <a:pt x="23" y="19"/>
                      <a:pt x="19" y="16"/>
                    </a:cubicBezTo>
                    <a:cubicBezTo>
                      <a:pt x="17" y="12"/>
                      <a:pt x="23" y="13"/>
                      <a:pt x="21" y="9"/>
                    </a:cubicBezTo>
                    <a:cubicBezTo>
                      <a:pt x="20" y="14"/>
                      <a:pt x="19" y="11"/>
                      <a:pt x="17" y="12"/>
                    </a:cubicBezTo>
                    <a:cubicBezTo>
                      <a:pt x="17" y="7"/>
                      <a:pt x="12" y="11"/>
                      <a:pt x="14" y="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5" y="12"/>
                      <a:pt x="3" y="13"/>
                      <a:pt x="1" y="13"/>
                    </a:cubicBezTo>
                    <a:cubicBezTo>
                      <a:pt x="5" y="13"/>
                      <a:pt x="0" y="20"/>
                      <a:pt x="5" y="22"/>
                    </a:cubicBezTo>
                    <a:cubicBezTo>
                      <a:pt x="11" y="20"/>
                      <a:pt x="22" y="18"/>
                      <a:pt x="31" y="21"/>
                    </a:cubicBezTo>
                    <a:cubicBezTo>
                      <a:pt x="31" y="14"/>
                      <a:pt x="36" y="21"/>
                      <a:pt x="37" y="16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43" y="20"/>
                      <a:pt x="37" y="18"/>
                      <a:pt x="38" y="16"/>
                    </a:cubicBezTo>
                    <a:cubicBezTo>
                      <a:pt x="40" y="15"/>
                      <a:pt x="42" y="19"/>
                      <a:pt x="42" y="21"/>
                    </a:cubicBezTo>
                    <a:cubicBezTo>
                      <a:pt x="46" y="21"/>
                      <a:pt x="43" y="19"/>
                      <a:pt x="44" y="16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59" y="21"/>
                      <a:pt x="74" y="16"/>
                      <a:pt x="88" y="20"/>
                    </a:cubicBezTo>
                    <a:cubicBezTo>
                      <a:pt x="87" y="15"/>
                      <a:pt x="87" y="15"/>
                      <a:pt x="87" y="15"/>
                    </a:cubicBezTo>
                    <a:cubicBezTo>
                      <a:pt x="93" y="18"/>
                      <a:pt x="97" y="6"/>
                      <a:pt x="102" y="15"/>
                    </a:cubicBezTo>
                    <a:cubicBezTo>
                      <a:pt x="104" y="11"/>
                      <a:pt x="104" y="11"/>
                      <a:pt x="104" y="11"/>
                    </a:cubicBezTo>
                    <a:cubicBezTo>
                      <a:pt x="103" y="13"/>
                      <a:pt x="105" y="18"/>
                      <a:pt x="104" y="21"/>
                    </a:cubicBezTo>
                    <a:cubicBezTo>
                      <a:pt x="105" y="19"/>
                      <a:pt x="107" y="21"/>
                      <a:pt x="109" y="20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8" y="14"/>
                      <a:pt x="110" y="16"/>
                      <a:pt x="111" y="19"/>
                    </a:cubicBezTo>
                    <a:cubicBezTo>
                      <a:pt x="115" y="15"/>
                      <a:pt x="108" y="12"/>
                      <a:pt x="107" y="8"/>
                    </a:cubicBezTo>
                    <a:cubicBezTo>
                      <a:pt x="101" y="16"/>
                      <a:pt x="101" y="0"/>
                      <a:pt x="95" y="3"/>
                    </a:cubicBezTo>
                    <a:cubicBezTo>
                      <a:pt x="91" y="6"/>
                      <a:pt x="95" y="8"/>
                      <a:pt x="95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3" name="Freeform 1286">
                <a:extLst>
                  <a:ext uri="{FF2B5EF4-FFF2-40B4-BE49-F238E27FC236}">
                    <a16:creationId xmlns:a16="http://schemas.microsoft.com/office/drawing/2014/main" id="{FBEAFA69-5799-7B41-8073-BFE9064AA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267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4" name="Freeform 1287">
                <a:extLst>
                  <a:ext uri="{FF2B5EF4-FFF2-40B4-BE49-F238E27FC236}">
                    <a16:creationId xmlns:a16="http://schemas.microsoft.com/office/drawing/2014/main" id="{7AD03E05-E1BA-6841-ABB3-F0697EBF1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0" y="266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1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5" name="Freeform 1288">
                <a:extLst>
                  <a:ext uri="{FF2B5EF4-FFF2-40B4-BE49-F238E27FC236}">
                    <a16:creationId xmlns:a16="http://schemas.microsoft.com/office/drawing/2014/main" id="{65086361-E841-F448-98A1-1C56CA579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669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6" name="Freeform 1289">
                <a:extLst>
                  <a:ext uri="{FF2B5EF4-FFF2-40B4-BE49-F238E27FC236}">
                    <a16:creationId xmlns:a16="http://schemas.microsoft.com/office/drawing/2014/main" id="{581D2DF1-D49F-1141-98C1-3EEB78AD6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7" y="266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7" name="Freeform 1290">
                <a:extLst>
                  <a:ext uri="{FF2B5EF4-FFF2-40B4-BE49-F238E27FC236}">
                    <a16:creationId xmlns:a16="http://schemas.microsoft.com/office/drawing/2014/main" id="{46577093-DFAA-D643-878C-080907A09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66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8" name="Freeform 1291">
                <a:extLst>
                  <a:ext uri="{FF2B5EF4-FFF2-40B4-BE49-F238E27FC236}">
                    <a16:creationId xmlns:a16="http://schemas.microsoft.com/office/drawing/2014/main" id="{96557066-B6B8-8144-9029-744D5F77D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5" y="265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9" name="Freeform 1292">
                <a:extLst>
                  <a:ext uri="{FF2B5EF4-FFF2-40B4-BE49-F238E27FC236}">
                    <a16:creationId xmlns:a16="http://schemas.microsoft.com/office/drawing/2014/main" id="{7B842B31-A711-774B-8AC3-7213A3BEC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2655"/>
                <a:ext cx="169" cy="29"/>
              </a:xfrm>
              <a:custGeom>
                <a:avLst/>
                <a:gdLst>
                  <a:gd name="T0" fmla="*/ 6 w 196"/>
                  <a:gd name="T1" fmla="*/ 16 h 33"/>
                  <a:gd name="T2" fmla="*/ 3 w 196"/>
                  <a:gd name="T3" fmla="*/ 23 h 33"/>
                  <a:gd name="T4" fmla="*/ 10 w 196"/>
                  <a:gd name="T5" fmla="*/ 26 h 33"/>
                  <a:gd name="T6" fmla="*/ 20 w 196"/>
                  <a:gd name="T7" fmla="*/ 22 h 33"/>
                  <a:gd name="T8" fmla="*/ 42 w 196"/>
                  <a:gd name="T9" fmla="*/ 21 h 33"/>
                  <a:gd name="T10" fmla="*/ 57 w 196"/>
                  <a:gd name="T11" fmla="*/ 23 h 33"/>
                  <a:gd name="T12" fmla="*/ 76 w 196"/>
                  <a:gd name="T13" fmla="*/ 17 h 33"/>
                  <a:gd name="T14" fmla="*/ 80 w 196"/>
                  <a:gd name="T15" fmla="*/ 19 h 33"/>
                  <a:gd name="T16" fmla="*/ 90 w 196"/>
                  <a:gd name="T17" fmla="*/ 21 h 33"/>
                  <a:gd name="T18" fmla="*/ 95 w 196"/>
                  <a:gd name="T19" fmla="*/ 10 h 33"/>
                  <a:gd name="T20" fmla="*/ 105 w 196"/>
                  <a:gd name="T21" fmla="*/ 10 h 33"/>
                  <a:gd name="T22" fmla="*/ 112 w 196"/>
                  <a:gd name="T23" fmla="*/ 14 h 33"/>
                  <a:gd name="T24" fmla="*/ 125 w 196"/>
                  <a:gd name="T25" fmla="*/ 14 h 33"/>
                  <a:gd name="T26" fmla="*/ 139 w 196"/>
                  <a:gd name="T27" fmla="*/ 16 h 33"/>
                  <a:gd name="T28" fmla="*/ 150 w 196"/>
                  <a:gd name="T29" fmla="*/ 13 h 33"/>
                  <a:gd name="T30" fmla="*/ 158 w 196"/>
                  <a:gd name="T31" fmla="*/ 9 h 33"/>
                  <a:gd name="T32" fmla="*/ 161 w 196"/>
                  <a:gd name="T33" fmla="*/ 14 h 33"/>
                  <a:gd name="T34" fmla="*/ 168 w 196"/>
                  <a:gd name="T35" fmla="*/ 13 h 33"/>
                  <a:gd name="T36" fmla="*/ 195 w 196"/>
                  <a:gd name="T37" fmla="*/ 14 h 33"/>
                  <a:gd name="T38" fmla="*/ 181 w 196"/>
                  <a:gd name="T39" fmla="*/ 12 h 33"/>
                  <a:gd name="T40" fmla="*/ 179 w 196"/>
                  <a:gd name="T41" fmla="*/ 15 h 33"/>
                  <a:gd name="T42" fmla="*/ 176 w 196"/>
                  <a:gd name="T43" fmla="*/ 4 h 33"/>
                  <a:gd name="T44" fmla="*/ 172 w 196"/>
                  <a:gd name="T45" fmla="*/ 2 h 33"/>
                  <a:gd name="T46" fmla="*/ 163 w 196"/>
                  <a:gd name="T47" fmla="*/ 4 h 33"/>
                  <a:gd name="T48" fmla="*/ 155 w 196"/>
                  <a:gd name="T49" fmla="*/ 2 h 33"/>
                  <a:gd name="T50" fmla="*/ 142 w 196"/>
                  <a:gd name="T51" fmla="*/ 2 h 33"/>
                  <a:gd name="T52" fmla="*/ 131 w 196"/>
                  <a:gd name="T53" fmla="*/ 5 h 33"/>
                  <a:gd name="T54" fmla="*/ 131 w 196"/>
                  <a:gd name="T55" fmla="*/ 3 h 33"/>
                  <a:gd name="T56" fmla="*/ 128 w 196"/>
                  <a:gd name="T57" fmla="*/ 3 h 33"/>
                  <a:gd name="T58" fmla="*/ 119 w 196"/>
                  <a:gd name="T59" fmla="*/ 5 h 33"/>
                  <a:gd name="T60" fmla="*/ 111 w 196"/>
                  <a:gd name="T61" fmla="*/ 8 h 33"/>
                  <a:gd name="T62" fmla="*/ 108 w 196"/>
                  <a:gd name="T63" fmla="*/ 3 h 33"/>
                  <a:gd name="T64" fmla="*/ 97 w 196"/>
                  <a:gd name="T65" fmla="*/ 3 h 33"/>
                  <a:gd name="T66" fmla="*/ 93 w 196"/>
                  <a:gd name="T67" fmla="*/ 8 h 33"/>
                  <a:gd name="T68" fmla="*/ 80 w 196"/>
                  <a:gd name="T69" fmla="*/ 10 h 33"/>
                  <a:gd name="T70" fmla="*/ 61 w 196"/>
                  <a:gd name="T71" fmla="*/ 13 h 33"/>
                  <a:gd name="T72" fmla="*/ 56 w 196"/>
                  <a:gd name="T73" fmla="*/ 12 h 33"/>
                  <a:gd name="T74" fmla="*/ 36 w 196"/>
                  <a:gd name="T75" fmla="*/ 14 h 33"/>
                  <a:gd name="T76" fmla="*/ 44 w 196"/>
                  <a:gd name="T77" fmla="*/ 19 h 33"/>
                  <a:gd name="T78" fmla="*/ 35 w 196"/>
                  <a:gd name="T7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6" h="33">
                    <a:moveTo>
                      <a:pt x="16" y="10"/>
                    </a:moveTo>
                    <a:cubicBezTo>
                      <a:pt x="13" y="11"/>
                      <a:pt x="9" y="13"/>
                      <a:pt x="6" y="1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5" y="15"/>
                      <a:pt x="0" y="19"/>
                      <a:pt x="3" y="23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8" y="17"/>
                      <a:pt x="7" y="25"/>
                      <a:pt x="10" y="26"/>
                    </a:cubicBezTo>
                    <a:cubicBezTo>
                      <a:pt x="14" y="25"/>
                      <a:pt x="16" y="16"/>
                      <a:pt x="19" y="18"/>
                    </a:cubicBezTo>
                    <a:cubicBezTo>
                      <a:pt x="21" y="18"/>
                      <a:pt x="21" y="20"/>
                      <a:pt x="20" y="22"/>
                    </a:cubicBezTo>
                    <a:cubicBezTo>
                      <a:pt x="24" y="23"/>
                      <a:pt x="25" y="16"/>
                      <a:pt x="27" y="15"/>
                    </a:cubicBezTo>
                    <a:cubicBezTo>
                      <a:pt x="28" y="33"/>
                      <a:pt x="37" y="10"/>
                      <a:pt x="42" y="21"/>
                    </a:cubicBezTo>
                    <a:cubicBezTo>
                      <a:pt x="46" y="20"/>
                      <a:pt x="50" y="22"/>
                      <a:pt x="54" y="18"/>
                    </a:cubicBezTo>
                    <a:cubicBezTo>
                      <a:pt x="52" y="22"/>
                      <a:pt x="58" y="18"/>
                      <a:pt x="57" y="23"/>
                    </a:cubicBezTo>
                    <a:cubicBezTo>
                      <a:pt x="58" y="13"/>
                      <a:pt x="68" y="28"/>
                      <a:pt x="69" y="15"/>
                    </a:cubicBezTo>
                    <a:cubicBezTo>
                      <a:pt x="74" y="18"/>
                      <a:pt x="69" y="14"/>
                      <a:pt x="76" y="17"/>
                    </a:cubicBezTo>
                    <a:cubicBezTo>
                      <a:pt x="76" y="18"/>
                      <a:pt x="74" y="18"/>
                      <a:pt x="74" y="19"/>
                    </a:cubicBezTo>
                    <a:cubicBezTo>
                      <a:pt x="77" y="21"/>
                      <a:pt x="78" y="13"/>
                      <a:pt x="80" y="19"/>
                    </a:cubicBezTo>
                    <a:cubicBezTo>
                      <a:pt x="85" y="20"/>
                      <a:pt x="81" y="16"/>
                      <a:pt x="84" y="12"/>
                    </a:cubicBezTo>
                    <a:cubicBezTo>
                      <a:pt x="89" y="14"/>
                      <a:pt x="88" y="15"/>
                      <a:pt x="90" y="21"/>
                    </a:cubicBezTo>
                    <a:cubicBezTo>
                      <a:pt x="91" y="14"/>
                      <a:pt x="94" y="17"/>
                      <a:pt x="97" y="14"/>
                    </a:cubicBezTo>
                    <a:cubicBezTo>
                      <a:pt x="96" y="14"/>
                      <a:pt x="92" y="13"/>
                      <a:pt x="95" y="10"/>
                    </a:cubicBezTo>
                    <a:cubicBezTo>
                      <a:pt x="101" y="11"/>
                      <a:pt x="99" y="6"/>
                      <a:pt x="105" y="5"/>
                    </a:cubicBezTo>
                    <a:cubicBezTo>
                      <a:pt x="108" y="11"/>
                      <a:pt x="99" y="5"/>
                      <a:pt x="105" y="10"/>
                    </a:cubicBezTo>
                    <a:cubicBezTo>
                      <a:pt x="101" y="13"/>
                      <a:pt x="98" y="13"/>
                      <a:pt x="96" y="18"/>
                    </a:cubicBezTo>
                    <a:cubicBezTo>
                      <a:pt x="101" y="18"/>
                      <a:pt x="107" y="17"/>
                      <a:pt x="112" y="14"/>
                    </a:cubicBezTo>
                    <a:cubicBezTo>
                      <a:pt x="115" y="15"/>
                      <a:pt x="111" y="17"/>
                      <a:pt x="113" y="18"/>
                    </a:cubicBezTo>
                    <a:cubicBezTo>
                      <a:pt x="118" y="21"/>
                      <a:pt x="121" y="11"/>
                      <a:pt x="125" y="14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7" y="13"/>
                      <a:pt x="134" y="18"/>
                      <a:pt x="139" y="16"/>
                    </a:cubicBezTo>
                    <a:cubicBezTo>
                      <a:pt x="138" y="14"/>
                      <a:pt x="138" y="13"/>
                      <a:pt x="138" y="12"/>
                    </a:cubicBezTo>
                    <a:cubicBezTo>
                      <a:pt x="138" y="21"/>
                      <a:pt x="145" y="7"/>
                      <a:pt x="150" y="13"/>
                    </a:cubicBezTo>
                    <a:cubicBezTo>
                      <a:pt x="149" y="8"/>
                      <a:pt x="154" y="4"/>
                      <a:pt x="157" y="4"/>
                    </a:cubicBezTo>
                    <a:cubicBezTo>
                      <a:pt x="158" y="5"/>
                      <a:pt x="158" y="8"/>
                      <a:pt x="158" y="9"/>
                    </a:cubicBezTo>
                    <a:cubicBezTo>
                      <a:pt x="153" y="6"/>
                      <a:pt x="153" y="15"/>
                      <a:pt x="149" y="18"/>
                    </a:cubicBezTo>
                    <a:cubicBezTo>
                      <a:pt x="153" y="15"/>
                      <a:pt x="158" y="18"/>
                      <a:pt x="161" y="14"/>
                    </a:cubicBezTo>
                    <a:cubicBezTo>
                      <a:pt x="159" y="18"/>
                      <a:pt x="159" y="18"/>
                      <a:pt x="159" y="18"/>
                    </a:cubicBezTo>
                    <a:cubicBezTo>
                      <a:pt x="164" y="19"/>
                      <a:pt x="163" y="8"/>
                      <a:pt x="168" y="13"/>
                    </a:cubicBezTo>
                    <a:cubicBezTo>
                      <a:pt x="167" y="16"/>
                      <a:pt x="167" y="16"/>
                      <a:pt x="167" y="16"/>
                    </a:cubicBezTo>
                    <a:cubicBezTo>
                      <a:pt x="177" y="15"/>
                      <a:pt x="188" y="21"/>
                      <a:pt x="195" y="14"/>
                    </a:cubicBezTo>
                    <a:cubicBezTo>
                      <a:pt x="196" y="11"/>
                      <a:pt x="192" y="5"/>
                      <a:pt x="192" y="3"/>
                    </a:cubicBezTo>
                    <a:cubicBezTo>
                      <a:pt x="187" y="5"/>
                      <a:pt x="185" y="10"/>
                      <a:pt x="181" y="12"/>
                    </a:cubicBezTo>
                    <a:cubicBezTo>
                      <a:pt x="181" y="7"/>
                      <a:pt x="181" y="7"/>
                      <a:pt x="181" y="7"/>
                    </a:cubicBezTo>
                    <a:cubicBezTo>
                      <a:pt x="181" y="11"/>
                      <a:pt x="177" y="13"/>
                      <a:pt x="179" y="15"/>
                    </a:cubicBezTo>
                    <a:cubicBezTo>
                      <a:pt x="176" y="18"/>
                      <a:pt x="177" y="11"/>
                      <a:pt x="174" y="14"/>
                    </a:cubicBezTo>
                    <a:cubicBezTo>
                      <a:pt x="174" y="9"/>
                      <a:pt x="176" y="8"/>
                      <a:pt x="176" y="4"/>
                    </a:cubicBezTo>
                    <a:cubicBezTo>
                      <a:pt x="173" y="6"/>
                      <a:pt x="173" y="6"/>
                      <a:pt x="173" y="6"/>
                    </a:cubicBezTo>
                    <a:cubicBezTo>
                      <a:pt x="174" y="4"/>
                      <a:pt x="171" y="4"/>
                      <a:pt x="172" y="2"/>
                    </a:cubicBezTo>
                    <a:cubicBezTo>
                      <a:pt x="167" y="9"/>
                      <a:pt x="165" y="0"/>
                      <a:pt x="160" y="3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63" y="7"/>
                      <a:pt x="161" y="6"/>
                      <a:pt x="160" y="7"/>
                    </a:cubicBezTo>
                    <a:cubicBezTo>
                      <a:pt x="158" y="3"/>
                      <a:pt x="157" y="4"/>
                      <a:pt x="155" y="2"/>
                    </a:cubicBezTo>
                    <a:cubicBezTo>
                      <a:pt x="152" y="4"/>
                      <a:pt x="151" y="9"/>
                      <a:pt x="148" y="9"/>
                    </a:cubicBezTo>
                    <a:cubicBezTo>
                      <a:pt x="149" y="4"/>
                      <a:pt x="143" y="6"/>
                      <a:pt x="142" y="2"/>
                    </a:cubicBezTo>
                    <a:cubicBezTo>
                      <a:pt x="141" y="7"/>
                      <a:pt x="136" y="4"/>
                      <a:pt x="135" y="7"/>
                    </a:cubicBezTo>
                    <a:cubicBezTo>
                      <a:pt x="134" y="8"/>
                      <a:pt x="131" y="8"/>
                      <a:pt x="131" y="5"/>
                    </a:cubicBezTo>
                    <a:cubicBezTo>
                      <a:pt x="133" y="4"/>
                      <a:pt x="133" y="4"/>
                      <a:pt x="133" y="4"/>
                    </a:cubicBezTo>
                    <a:cubicBezTo>
                      <a:pt x="131" y="3"/>
                      <a:pt x="131" y="3"/>
                      <a:pt x="131" y="3"/>
                    </a:cubicBezTo>
                    <a:cubicBezTo>
                      <a:pt x="131" y="2"/>
                      <a:pt x="131" y="2"/>
                      <a:pt x="131" y="2"/>
                    </a:cubicBezTo>
                    <a:cubicBezTo>
                      <a:pt x="130" y="2"/>
                      <a:pt x="130" y="6"/>
                      <a:pt x="128" y="3"/>
                    </a:cubicBezTo>
                    <a:cubicBezTo>
                      <a:pt x="128" y="2"/>
                      <a:pt x="129" y="2"/>
                      <a:pt x="130" y="1"/>
                    </a:cubicBezTo>
                    <a:cubicBezTo>
                      <a:pt x="126" y="1"/>
                      <a:pt x="123" y="10"/>
                      <a:pt x="119" y="5"/>
                    </a:cubicBezTo>
                    <a:cubicBezTo>
                      <a:pt x="119" y="8"/>
                      <a:pt x="114" y="8"/>
                      <a:pt x="115" y="14"/>
                    </a:cubicBezTo>
                    <a:cubicBezTo>
                      <a:pt x="114" y="12"/>
                      <a:pt x="114" y="7"/>
                      <a:pt x="111" y="8"/>
                    </a:cubicBezTo>
                    <a:cubicBezTo>
                      <a:pt x="109" y="13"/>
                      <a:pt x="107" y="6"/>
                      <a:pt x="105" y="9"/>
                    </a:cubicBezTo>
                    <a:cubicBezTo>
                      <a:pt x="108" y="4"/>
                      <a:pt x="105" y="8"/>
                      <a:pt x="108" y="3"/>
                    </a:cubicBezTo>
                    <a:cubicBezTo>
                      <a:pt x="105" y="1"/>
                      <a:pt x="102" y="7"/>
                      <a:pt x="98" y="7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6" y="4"/>
                      <a:pt x="94" y="9"/>
                      <a:pt x="93" y="4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0" y="6"/>
                      <a:pt x="86" y="7"/>
                      <a:pt x="83" y="4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75" y="3"/>
                      <a:pt x="69" y="10"/>
                      <a:pt x="66" y="16"/>
                    </a:cubicBezTo>
                    <a:cubicBezTo>
                      <a:pt x="64" y="15"/>
                      <a:pt x="61" y="14"/>
                      <a:pt x="61" y="13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61" y="10"/>
                      <a:pt x="58" y="6"/>
                      <a:pt x="56" y="12"/>
                    </a:cubicBezTo>
                    <a:cubicBezTo>
                      <a:pt x="54" y="14"/>
                      <a:pt x="54" y="8"/>
                      <a:pt x="53" y="7"/>
                    </a:cubicBezTo>
                    <a:cubicBezTo>
                      <a:pt x="47" y="15"/>
                      <a:pt x="37" y="2"/>
                      <a:pt x="36" y="14"/>
                    </a:cubicBezTo>
                    <a:cubicBezTo>
                      <a:pt x="38" y="14"/>
                      <a:pt x="42" y="16"/>
                      <a:pt x="46" y="15"/>
                    </a:cubicBezTo>
                    <a:cubicBezTo>
                      <a:pt x="45" y="17"/>
                      <a:pt x="46" y="19"/>
                      <a:pt x="44" y="19"/>
                    </a:cubicBezTo>
                    <a:cubicBezTo>
                      <a:pt x="40" y="20"/>
                      <a:pt x="38" y="16"/>
                      <a:pt x="34" y="18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28" y="2"/>
                      <a:pt x="22" y="20"/>
                      <a:pt x="16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0" name="Freeform 1293">
                <a:extLst>
                  <a:ext uri="{FF2B5EF4-FFF2-40B4-BE49-F238E27FC236}">
                    <a16:creationId xmlns:a16="http://schemas.microsoft.com/office/drawing/2014/main" id="{0BD71F8B-0B3B-7447-A48C-A693C36BD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2660"/>
                <a:ext cx="3" cy="3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0 w 3"/>
                  <a:gd name="T5" fmla="*/ 4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1" name="Freeform 1294">
                <a:extLst>
                  <a:ext uri="{FF2B5EF4-FFF2-40B4-BE49-F238E27FC236}">
                    <a16:creationId xmlns:a16="http://schemas.microsoft.com/office/drawing/2014/main" id="{8731E96E-87E5-494F-854A-F123B48DC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2663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2" name="Freeform 1295">
                <a:extLst>
                  <a:ext uri="{FF2B5EF4-FFF2-40B4-BE49-F238E27FC236}">
                    <a16:creationId xmlns:a16="http://schemas.microsoft.com/office/drawing/2014/main" id="{C0FABCE5-4D63-264C-852F-F8F97167F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664"/>
                <a:ext cx="3" cy="2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3" name="Freeform 1296">
                <a:extLst>
                  <a:ext uri="{FF2B5EF4-FFF2-40B4-BE49-F238E27FC236}">
                    <a16:creationId xmlns:a16="http://schemas.microsoft.com/office/drawing/2014/main" id="{722A1171-CE61-B244-AF1A-D5DC5FBE3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66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1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4" name="Freeform 1297">
                <a:extLst>
                  <a:ext uri="{FF2B5EF4-FFF2-40B4-BE49-F238E27FC236}">
                    <a16:creationId xmlns:a16="http://schemas.microsoft.com/office/drawing/2014/main" id="{0E3D7E1B-41AA-944D-B97D-6B2E2E9EA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2" y="2662"/>
                <a:ext cx="89" cy="23"/>
              </a:xfrm>
              <a:custGeom>
                <a:avLst/>
                <a:gdLst>
                  <a:gd name="T0" fmla="*/ 18 w 103"/>
                  <a:gd name="T1" fmla="*/ 11 h 26"/>
                  <a:gd name="T2" fmla="*/ 13 w 103"/>
                  <a:gd name="T3" fmla="*/ 16 h 26"/>
                  <a:gd name="T4" fmla="*/ 9 w 103"/>
                  <a:gd name="T5" fmla="*/ 12 h 26"/>
                  <a:gd name="T6" fmla="*/ 2 w 103"/>
                  <a:gd name="T7" fmla="*/ 20 h 26"/>
                  <a:gd name="T8" fmla="*/ 51 w 103"/>
                  <a:gd name="T9" fmla="*/ 16 h 26"/>
                  <a:gd name="T10" fmla="*/ 48 w 103"/>
                  <a:gd name="T11" fmla="*/ 19 h 26"/>
                  <a:gd name="T12" fmla="*/ 66 w 103"/>
                  <a:gd name="T13" fmla="*/ 13 h 26"/>
                  <a:gd name="T14" fmla="*/ 65 w 103"/>
                  <a:gd name="T15" fmla="*/ 20 h 26"/>
                  <a:gd name="T16" fmla="*/ 77 w 103"/>
                  <a:gd name="T17" fmla="*/ 17 h 26"/>
                  <a:gd name="T18" fmla="*/ 76 w 103"/>
                  <a:gd name="T19" fmla="*/ 15 h 26"/>
                  <a:gd name="T20" fmla="*/ 79 w 103"/>
                  <a:gd name="T21" fmla="*/ 16 h 26"/>
                  <a:gd name="T22" fmla="*/ 78 w 103"/>
                  <a:gd name="T23" fmla="*/ 15 h 26"/>
                  <a:gd name="T24" fmla="*/ 85 w 103"/>
                  <a:gd name="T25" fmla="*/ 14 h 26"/>
                  <a:gd name="T26" fmla="*/ 83 w 103"/>
                  <a:gd name="T27" fmla="*/ 16 h 26"/>
                  <a:gd name="T28" fmla="*/ 89 w 103"/>
                  <a:gd name="T29" fmla="*/ 14 h 26"/>
                  <a:gd name="T30" fmla="*/ 89 w 103"/>
                  <a:gd name="T31" fmla="*/ 17 h 26"/>
                  <a:gd name="T32" fmla="*/ 102 w 103"/>
                  <a:gd name="T33" fmla="*/ 12 h 26"/>
                  <a:gd name="T34" fmla="*/ 103 w 103"/>
                  <a:gd name="T35" fmla="*/ 8 h 26"/>
                  <a:gd name="T36" fmla="*/ 92 w 103"/>
                  <a:gd name="T37" fmla="*/ 11 h 26"/>
                  <a:gd name="T38" fmla="*/ 93 w 103"/>
                  <a:gd name="T39" fmla="*/ 11 h 26"/>
                  <a:gd name="T40" fmla="*/ 85 w 103"/>
                  <a:gd name="T41" fmla="*/ 13 h 26"/>
                  <a:gd name="T42" fmla="*/ 90 w 103"/>
                  <a:gd name="T43" fmla="*/ 7 h 26"/>
                  <a:gd name="T44" fmla="*/ 78 w 103"/>
                  <a:gd name="T45" fmla="*/ 3 h 26"/>
                  <a:gd name="T46" fmla="*/ 78 w 103"/>
                  <a:gd name="T47" fmla="*/ 3 h 26"/>
                  <a:gd name="T48" fmla="*/ 75 w 103"/>
                  <a:gd name="T49" fmla="*/ 5 h 26"/>
                  <a:gd name="T50" fmla="*/ 77 w 103"/>
                  <a:gd name="T51" fmla="*/ 7 h 26"/>
                  <a:gd name="T52" fmla="*/ 75 w 103"/>
                  <a:gd name="T53" fmla="*/ 14 h 26"/>
                  <a:gd name="T54" fmla="*/ 71 w 103"/>
                  <a:gd name="T55" fmla="*/ 14 h 26"/>
                  <a:gd name="T56" fmla="*/ 74 w 103"/>
                  <a:gd name="T57" fmla="*/ 9 h 26"/>
                  <a:gd name="T58" fmla="*/ 71 w 103"/>
                  <a:gd name="T59" fmla="*/ 11 h 26"/>
                  <a:gd name="T60" fmla="*/ 67 w 103"/>
                  <a:gd name="T61" fmla="*/ 5 h 26"/>
                  <a:gd name="T62" fmla="*/ 67 w 103"/>
                  <a:gd name="T63" fmla="*/ 11 h 26"/>
                  <a:gd name="T64" fmla="*/ 47 w 103"/>
                  <a:gd name="T65" fmla="*/ 11 h 26"/>
                  <a:gd name="T66" fmla="*/ 50 w 103"/>
                  <a:gd name="T67" fmla="*/ 8 h 26"/>
                  <a:gd name="T68" fmla="*/ 46 w 103"/>
                  <a:gd name="T69" fmla="*/ 12 h 26"/>
                  <a:gd name="T70" fmla="*/ 34 w 103"/>
                  <a:gd name="T71" fmla="*/ 10 h 26"/>
                  <a:gd name="T72" fmla="*/ 35 w 103"/>
                  <a:gd name="T73" fmla="*/ 13 h 26"/>
                  <a:gd name="T74" fmla="*/ 22 w 103"/>
                  <a:gd name="T75" fmla="*/ 12 h 26"/>
                  <a:gd name="T76" fmla="*/ 22 w 103"/>
                  <a:gd name="T77" fmla="*/ 12 h 26"/>
                  <a:gd name="T78" fmla="*/ 16 w 103"/>
                  <a:gd name="T79" fmla="*/ 18 h 26"/>
                  <a:gd name="T80" fmla="*/ 18 w 103"/>
                  <a:gd name="T8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3" h="26">
                    <a:moveTo>
                      <a:pt x="18" y="11"/>
                    </a:move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4"/>
                      <a:pt x="7" y="16"/>
                      <a:pt x="9" y="12"/>
                    </a:cubicBezTo>
                    <a:cubicBezTo>
                      <a:pt x="6" y="18"/>
                      <a:pt x="0" y="13"/>
                      <a:pt x="2" y="20"/>
                    </a:cubicBezTo>
                    <a:cubicBezTo>
                      <a:pt x="16" y="18"/>
                      <a:pt x="35" y="23"/>
                      <a:pt x="51" y="16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57" y="13"/>
                      <a:pt x="60" y="26"/>
                      <a:pt x="66" y="13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9" y="22"/>
                      <a:pt x="73" y="11"/>
                      <a:pt x="77" y="17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81" y="12"/>
                      <a:pt x="83" y="13"/>
                      <a:pt x="85" y="14"/>
                    </a:cubicBezTo>
                    <a:cubicBezTo>
                      <a:pt x="86" y="16"/>
                      <a:pt x="84" y="15"/>
                      <a:pt x="83" y="16"/>
                    </a:cubicBezTo>
                    <a:cubicBezTo>
                      <a:pt x="85" y="18"/>
                      <a:pt x="87" y="13"/>
                      <a:pt x="89" y="14"/>
                    </a:cubicBezTo>
                    <a:cubicBezTo>
                      <a:pt x="91" y="15"/>
                      <a:pt x="89" y="16"/>
                      <a:pt x="89" y="17"/>
                    </a:cubicBezTo>
                    <a:cubicBezTo>
                      <a:pt x="95" y="15"/>
                      <a:pt x="98" y="21"/>
                      <a:pt x="102" y="12"/>
                    </a:cubicBezTo>
                    <a:cubicBezTo>
                      <a:pt x="103" y="10"/>
                      <a:pt x="101" y="8"/>
                      <a:pt x="103" y="8"/>
                    </a:cubicBezTo>
                    <a:cubicBezTo>
                      <a:pt x="99" y="5"/>
                      <a:pt x="95" y="8"/>
                      <a:pt x="92" y="11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90" y="20"/>
                      <a:pt x="90" y="9"/>
                      <a:pt x="85" y="13"/>
                    </a:cubicBezTo>
                    <a:cubicBezTo>
                      <a:pt x="87" y="9"/>
                      <a:pt x="89" y="9"/>
                      <a:pt x="90" y="7"/>
                    </a:cubicBezTo>
                    <a:cubicBezTo>
                      <a:pt x="84" y="0"/>
                      <a:pt x="82" y="12"/>
                      <a:pt x="78" y="3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8" y="2"/>
                      <a:pt x="76" y="4"/>
                      <a:pt x="75" y="5"/>
                    </a:cubicBezTo>
                    <a:cubicBezTo>
                      <a:pt x="75" y="6"/>
                      <a:pt x="76" y="7"/>
                      <a:pt x="77" y="7"/>
                    </a:cubicBezTo>
                    <a:cubicBezTo>
                      <a:pt x="76" y="8"/>
                      <a:pt x="75" y="12"/>
                      <a:pt x="75" y="14"/>
                    </a:cubicBezTo>
                    <a:cubicBezTo>
                      <a:pt x="73" y="10"/>
                      <a:pt x="73" y="16"/>
                      <a:pt x="71" y="14"/>
                    </a:cubicBezTo>
                    <a:cubicBezTo>
                      <a:pt x="70" y="10"/>
                      <a:pt x="73" y="11"/>
                      <a:pt x="74" y="9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68" y="11"/>
                      <a:pt x="68" y="7"/>
                      <a:pt x="67" y="5"/>
                    </a:cubicBezTo>
                    <a:cubicBezTo>
                      <a:pt x="65" y="8"/>
                      <a:pt x="68" y="7"/>
                      <a:pt x="67" y="11"/>
                    </a:cubicBezTo>
                    <a:cubicBezTo>
                      <a:pt x="64" y="6"/>
                      <a:pt x="52" y="7"/>
                      <a:pt x="47" y="11"/>
                    </a:cubicBezTo>
                    <a:cubicBezTo>
                      <a:pt x="49" y="11"/>
                      <a:pt x="47" y="7"/>
                      <a:pt x="50" y="8"/>
                    </a:cubicBezTo>
                    <a:cubicBezTo>
                      <a:pt x="49" y="7"/>
                      <a:pt x="46" y="9"/>
                      <a:pt x="46" y="12"/>
                    </a:cubicBezTo>
                    <a:cubicBezTo>
                      <a:pt x="42" y="14"/>
                      <a:pt x="37" y="12"/>
                      <a:pt x="34" y="10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2" y="18"/>
                      <a:pt x="27" y="9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0" y="12"/>
                      <a:pt x="19" y="20"/>
                      <a:pt x="16" y="18"/>
                    </a:cubicBezTo>
                    <a:cubicBezTo>
                      <a:pt x="17" y="15"/>
                      <a:pt x="18" y="15"/>
                      <a:pt x="18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5" name="Freeform 1298">
                <a:extLst>
                  <a:ext uri="{FF2B5EF4-FFF2-40B4-BE49-F238E27FC236}">
                    <a16:creationId xmlns:a16="http://schemas.microsoft.com/office/drawing/2014/main" id="{36D80502-C1C7-3F4E-9E04-742ECED36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673"/>
                <a:ext cx="3" cy="8"/>
              </a:xfrm>
              <a:custGeom>
                <a:avLst/>
                <a:gdLst>
                  <a:gd name="T0" fmla="*/ 2 w 4"/>
                  <a:gd name="T1" fmla="*/ 5 h 9"/>
                  <a:gd name="T2" fmla="*/ 4 w 4"/>
                  <a:gd name="T3" fmla="*/ 1 h 9"/>
                  <a:gd name="T4" fmla="*/ 0 w 4"/>
                  <a:gd name="T5" fmla="*/ 8 h 9"/>
                  <a:gd name="T6" fmla="*/ 3 w 4"/>
                  <a:gd name="T7" fmla="*/ 7 h 9"/>
                  <a:gd name="T8" fmla="*/ 2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2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2" y="7"/>
                      <a:pt x="3" y="9"/>
                      <a:pt x="3" y="7"/>
                    </a:cubicBezTo>
                    <a:cubicBezTo>
                      <a:pt x="3" y="6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6" name="Freeform 1299">
                <a:extLst>
                  <a:ext uri="{FF2B5EF4-FFF2-40B4-BE49-F238E27FC236}">
                    <a16:creationId xmlns:a16="http://schemas.microsoft.com/office/drawing/2014/main" id="{D2470043-81F3-E64C-8C6F-5407D3F33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" y="2630"/>
                <a:ext cx="40" cy="55"/>
              </a:xfrm>
              <a:custGeom>
                <a:avLst/>
                <a:gdLst>
                  <a:gd name="T0" fmla="*/ 13 w 46"/>
                  <a:gd name="T1" fmla="*/ 55 h 63"/>
                  <a:gd name="T2" fmla="*/ 12 w 46"/>
                  <a:gd name="T3" fmla="*/ 59 h 63"/>
                  <a:gd name="T4" fmla="*/ 32 w 46"/>
                  <a:gd name="T5" fmla="*/ 60 h 63"/>
                  <a:gd name="T6" fmla="*/ 38 w 46"/>
                  <a:gd name="T7" fmla="*/ 54 h 63"/>
                  <a:gd name="T8" fmla="*/ 39 w 46"/>
                  <a:gd name="T9" fmla="*/ 58 h 63"/>
                  <a:gd name="T10" fmla="*/ 45 w 46"/>
                  <a:gd name="T11" fmla="*/ 53 h 63"/>
                  <a:gd name="T12" fmla="*/ 42 w 46"/>
                  <a:gd name="T13" fmla="*/ 55 h 63"/>
                  <a:gd name="T14" fmla="*/ 42 w 46"/>
                  <a:gd name="T15" fmla="*/ 53 h 63"/>
                  <a:gd name="T16" fmla="*/ 39 w 46"/>
                  <a:gd name="T17" fmla="*/ 54 h 63"/>
                  <a:gd name="T18" fmla="*/ 40 w 46"/>
                  <a:gd name="T19" fmla="*/ 51 h 63"/>
                  <a:gd name="T20" fmla="*/ 31 w 46"/>
                  <a:gd name="T21" fmla="*/ 57 h 63"/>
                  <a:gd name="T22" fmla="*/ 31 w 46"/>
                  <a:gd name="T23" fmla="*/ 51 h 63"/>
                  <a:gd name="T24" fmla="*/ 22 w 46"/>
                  <a:gd name="T25" fmla="*/ 49 h 63"/>
                  <a:gd name="T26" fmla="*/ 22 w 46"/>
                  <a:gd name="T27" fmla="*/ 51 h 63"/>
                  <a:gd name="T28" fmla="*/ 23 w 46"/>
                  <a:gd name="T29" fmla="*/ 55 h 63"/>
                  <a:gd name="T30" fmla="*/ 20 w 46"/>
                  <a:gd name="T31" fmla="*/ 49 h 63"/>
                  <a:gd name="T32" fmla="*/ 3 w 46"/>
                  <a:gd name="T33" fmla="*/ 52 h 63"/>
                  <a:gd name="T34" fmla="*/ 3 w 46"/>
                  <a:gd name="T35" fmla="*/ 57 h 63"/>
                  <a:gd name="T36" fmla="*/ 2 w 46"/>
                  <a:gd name="T37" fmla="*/ 58 h 63"/>
                  <a:gd name="T38" fmla="*/ 2 w 46"/>
                  <a:gd name="T39" fmla="*/ 58 h 63"/>
                  <a:gd name="T40" fmla="*/ 2 w 46"/>
                  <a:gd name="T41" fmla="*/ 58 h 63"/>
                  <a:gd name="T42" fmla="*/ 2 w 46"/>
                  <a:gd name="T43" fmla="*/ 58 h 63"/>
                  <a:gd name="T44" fmla="*/ 13 w 46"/>
                  <a:gd name="T45" fmla="*/ 33 h 63"/>
                  <a:gd name="T46" fmla="*/ 13 w 46"/>
                  <a:gd name="T47" fmla="*/ 33 h 63"/>
                  <a:gd name="T48" fmla="*/ 13 w 46"/>
                  <a:gd name="T49" fmla="*/ 33 h 63"/>
                  <a:gd name="T50" fmla="*/ 13 w 46"/>
                  <a:gd name="T51" fmla="*/ 33 h 63"/>
                  <a:gd name="T52" fmla="*/ 13 w 46"/>
                  <a:gd name="T53" fmla="*/ 33 h 63"/>
                  <a:gd name="T54" fmla="*/ 13 w 46"/>
                  <a:gd name="T55" fmla="*/ 33 h 63"/>
                  <a:gd name="T56" fmla="*/ 14 w 46"/>
                  <a:gd name="T57" fmla="*/ 33 h 63"/>
                  <a:gd name="T58" fmla="*/ 16 w 46"/>
                  <a:gd name="T59" fmla="*/ 35 h 63"/>
                  <a:gd name="T60" fmla="*/ 11 w 46"/>
                  <a:gd name="T61" fmla="*/ 37 h 63"/>
                  <a:gd name="T62" fmla="*/ 13 w 46"/>
                  <a:gd name="T63" fmla="*/ 42 h 63"/>
                  <a:gd name="T64" fmla="*/ 24 w 46"/>
                  <a:gd name="T65" fmla="*/ 40 h 63"/>
                  <a:gd name="T66" fmla="*/ 19 w 46"/>
                  <a:gd name="T67" fmla="*/ 33 h 63"/>
                  <a:gd name="T68" fmla="*/ 16 w 46"/>
                  <a:gd name="T69" fmla="*/ 31 h 63"/>
                  <a:gd name="T70" fmla="*/ 16 w 46"/>
                  <a:gd name="T71" fmla="*/ 31 h 63"/>
                  <a:gd name="T72" fmla="*/ 15 w 46"/>
                  <a:gd name="T73" fmla="*/ 31 h 63"/>
                  <a:gd name="T74" fmla="*/ 15 w 46"/>
                  <a:gd name="T75" fmla="*/ 31 h 63"/>
                  <a:gd name="T76" fmla="*/ 15 w 46"/>
                  <a:gd name="T77" fmla="*/ 31 h 63"/>
                  <a:gd name="T78" fmla="*/ 15 w 46"/>
                  <a:gd name="T79" fmla="*/ 31 h 63"/>
                  <a:gd name="T80" fmla="*/ 2 w 46"/>
                  <a:gd name="T81" fmla="*/ 61 h 63"/>
                  <a:gd name="T82" fmla="*/ 2 w 46"/>
                  <a:gd name="T83" fmla="*/ 61 h 63"/>
                  <a:gd name="T84" fmla="*/ 2 w 46"/>
                  <a:gd name="T85" fmla="*/ 61 h 63"/>
                  <a:gd name="T86" fmla="*/ 3 w 46"/>
                  <a:gd name="T87" fmla="*/ 61 h 63"/>
                  <a:gd name="T88" fmla="*/ 4 w 46"/>
                  <a:gd name="T89" fmla="*/ 60 h 63"/>
                  <a:gd name="T90" fmla="*/ 13 w 46"/>
                  <a:gd name="T91" fmla="*/ 5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" h="63">
                    <a:moveTo>
                      <a:pt x="13" y="55"/>
                    </a:moveTo>
                    <a:cubicBezTo>
                      <a:pt x="12" y="56"/>
                      <a:pt x="12" y="58"/>
                      <a:pt x="12" y="59"/>
                    </a:cubicBezTo>
                    <a:cubicBezTo>
                      <a:pt x="20" y="59"/>
                      <a:pt x="29" y="57"/>
                      <a:pt x="32" y="60"/>
                    </a:cubicBezTo>
                    <a:cubicBezTo>
                      <a:pt x="34" y="62"/>
                      <a:pt x="35" y="55"/>
                      <a:pt x="38" y="54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41" y="56"/>
                      <a:pt x="46" y="60"/>
                      <a:pt x="45" y="53"/>
                    </a:cubicBezTo>
                    <a:cubicBezTo>
                      <a:pt x="44" y="53"/>
                      <a:pt x="43" y="56"/>
                      <a:pt x="42" y="55"/>
                    </a:cubicBezTo>
                    <a:cubicBezTo>
                      <a:pt x="42" y="53"/>
                      <a:pt x="42" y="53"/>
                      <a:pt x="42" y="53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35" y="47"/>
                      <a:pt x="36" y="60"/>
                      <a:pt x="31" y="57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27" y="51"/>
                      <a:pt x="25" y="53"/>
                      <a:pt x="22" y="49"/>
                    </a:cubicBezTo>
                    <a:cubicBezTo>
                      <a:pt x="22" y="49"/>
                      <a:pt x="22" y="52"/>
                      <a:pt x="22" y="51"/>
                    </a:cubicBezTo>
                    <a:cubicBezTo>
                      <a:pt x="23" y="51"/>
                      <a:pt x="24" y="53"/>
                      <a:pt x="23" y="55"/>
                    </a:cubicBezTo>
                    <a:cubicBezTo>
                      <a:pt x="17" y="60"/>
                      <a:pt x="24" y="52"/>
                      <a:pt x="20" y="49"/>
                    </a:cubicBezTo>
                    <a:cubicBezTo>
                      <a:pt x="15" y="53"/>
                      <a:pt x="6" y="57"/>
                      <a:pt x="3" y="52"/>
                    </a:cubicBezTo>
                    <a:cubicBezTo>
                      <a:pt x="4" y="54"/>
                      <a:pt x="4" y="55"/>
                      <a:pt x="3" y="57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0" y="63"/>
                      <a:pt x="23" y="10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8"/>
                      <a:pt x="13" y="37"/>
                      <a:pt x="11" y="37"/>
                    </a:cubicBezTo>
                    <a:cubicBezTo>
                      <a:pt x="12" y="39"/>
                      <a:pt x="11" y="41"/>
                      <a:pt x="13" y="42"/>
                    </a:cubicBezTo>
                    <a:cubicBezTo>
                      <a:pt x="14" y="38"/>
                      <a:pt x="19" y="37"/>
                      <a:pt x="24" y="40"/>
                    </a:cubicBezTo>
                    <a:cubicBezTo>
                      <a:pt x="23" y="37"/>
                      <a:pt x="21" y="35"/>
                      <a:pt x="19" y="33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9" y="44"/>
                      <a:pt x="28" y="0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7" y="58"/>
                      <a:pt x="10" y="55"/>
                      <a:pt x="13" y="5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7" name="Freeform 1300">
                <a:extLst>
                  <a:ext uri="{FF2B5EF4-FFF2-40B4-BE49-F238E27FC236}">
                    <a16:creationId xmlns:a16="http://schemas.microsoft.com/office/drawing/2014/main" id="{528116F4-B8E8-324D-A224-26B4933E9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2681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8" name="Freeform 1301">
                <a:extLst>
                  <a:ext uri="{FF2B5EF4-FFF2-40B4-BE49-F238E27FC236}">
                    <a16:creationId xmlns:a16="http://schemas.microsoft.com/office/drawing/2014/main" id="{00645159-E0E6-D245-9F00-D9171D20D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722"/>
                <a:ext cx="2" cy="4"/>
              </a:xfrm>
              <a:custGeom>
                <a:avLst/>
                <a:gdLst>
                  <a:gd name="T0" fmla="*/ 2 w 2"/>
                  <a:gd name="T1" fmla="*/ 2 h 4"/>
                  <a:gd name="T2" fmla="*/ 0 w 2"/>
                  <a:gd name="T3" fmla="*/ 0 h 4"/>
                  <a:gd name="T4" fmla="*/ 0 w 2"/>
                  <a:gd name="T5" fmla="*/ 4 h 4"/>
                  <a:gd name="T6" fmla="*/ 2 w 2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9" name="Freeform 1302">
                <a:extLst>
                  <a:ext uri="{FF2B5EF4-FFF2-40B4-BE49-F238E27FC236}">
                    <a16:creationId xmlns:a16="http://schemas.microsoft.com/office/drawing/2014/main" id="{994604D2-9210-2840-B01A-4DDEA88B9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5" y="2713"/>
                <a:ext cx="10" cy="14"/>
              </a:xfrm>
              <a:custGeom>
                <a:avLst/>
                <a:gdLst>
                  <a:gd name="T0" fmla="*/ 4 w 12"/>
                  <a:gd name="T1" fmla="*/ 0 h 16"/>
                  <a:gd name="T2" fmla="*/ 1 w 12"/>
                  <a:gd name="T3" fmla="*/ 1 h 16"/>
                  <a:gd name="T4" fmla="*/ 6 w 12"/>
                  <a:gd name="T5" fmla="*/ 16 h 16"/>
                  <a:gd name="T6" fmla="*/ 11 w 12"/>
                  <a:gd name="T7" fmla="*/ 7 h 16"/>
                  <a:gd name="T8" fmla="*/ 6 w 12"/>
                  <a:gd name="T9" fmla="*/ 10 h 16"/>
                  <a:gd name="T10" fmla="*/ 10 w 12"/>
                  <a:gd name="T11" fmla="*/ 3 h 16"/>
                  <a:gd name="T12" fmla="*/ 4 w 12"/>
                  <a:gd name="T13" fmla="*/ 4 h 16"/>
                  <a:gd name="T14" fmla="*/ 4 w 1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4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1"/>
                      <a:pt x="0" y="8"/>
                      <a:pt x="6" y="16"/>
                    </a:cubicBezTo>
                    <a:cubicBezTo>
                      <a:pt x="8" y="14"/>
                      <a:pt x="12" y="11"/>
                      <a:pt x="11" y="7"/>
                    </a:cubicBezTo>
                    <a:cubicBezTo>
                      <a:pt x="10" y="7"/>
                      <a:pt x="8" y="11"/>
                      <a:pt x="6" y="10"/>
                    </a:cubicBezTo>
                    <a:cubicBezTo>
                      <a:pt x="7" y="7"/>
                      <a:pt x="9" y="7"/>
                      <a:pt x="10" y="3"/>
                    </a:cubicBezTo>
                    <a:cubicBezTo>
                      <a:pt x="7" y="0"/>
                      <a:pt x="8" y="6"/>
                      <a:pt x="4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0" name="Freeform 1303">
                <a:extLst>
                  <a:ext uri="{FF2B5EF4-FFF2-40B4-BE49-F238E27FC236}">
                    <a16:creationId xmlns:a16="http://schemas.microsoft.com/office/drawing/2014/main" id="{AEAF31EF-849F-1B46-8D5C-42A44BB6C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3" y="2717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0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1" name="Freeform 1304">
                <a:extLst>
                  <a:ext uri="{FF2B5EF4-FFF2-40B4-BE49-F238E27FC236}">
                    <a16:creationId xmlns:a16="http://schemas.microsoft.com/office/drawing/2014/main" id="{A05966D7-AFA1-3049-A094-C9A9A5A43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" y="2718"/>
                <a:ext cx="2" cy="6"/>
              </a:xfrm>
              <a:custGeom>
                <a:avLst/>
                <a:gdLst>
                  <a:gd name="T0" fmla="*/ 3 w 3"/>
                  <a:gd name="T1" fmla="*/ 5 h 7"/>
                  <a:gd name="T2" fmla="*/ 2 w 3"/>
                  <a:gd name="T3" fmla="*/ 0 h 7"/>
                  <a:gd name="T4" fmla="*/ 0 w 3"/>
                  <a:gd name="T5" fmla="*/ 7 h 7"/>
                  <a:gd name="T6" fmla="*/ 3 w 3"/>
                  <a:gd name="T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3" y="5"/>
                    </a:moveTo>
                    <a:cubicBezTo>
                      <a:pt x="0" y="4"/>
                      <a:pt x="3" y="1"/>
                      <a:pt x="2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2" name="Freeform 1305">
                <a:extLst>
                  <a:ext uri="{FF2B5EF4-FFF2-40B4-BE49-F238E27FC236}">
                    <a16:creationId xmlns:a16="http://schemas.microsoft.com/office/drawing/2014/main" id="{BAA38FF1-937A-7B45-9196-42363B614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4" y="2722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3" name="Freeform 1306">
                <a:extLst>
                  <a:ext uri="{FF2B5EF4-FFF2-40B4-BE49-F238E27FC236}">
                    <a16:creationId xmlns:a16="http://schemas.microsoft.com/office/drawing/2014/main" id="{37BE032A-BEFF-C344-8B9D-D48D1DF1B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2715"/>
                <a:ext cx="9" cy="9"/>
              </a:xfrm>
              <a:custGeom>
                <a:avLst/>
                <a:gdLst>
                  <a:gd name="T0" fmla="*/ 0 w 10"/>
                  <a:gd name="T1" fmla="*/ 9 h 11"/>
                  <a:gd name="T2" fmla="*/ 4 w 10"/>
                  <a:gd name="T3" fmla="*/ 9 h 11"/>
                  <a:gd name="T4" fmla="*/ 4 w 10"/>
                  <a:gd name="T5" fmla="*/ 8 h 11"/>
                  <a:gd name="T6" fmla="*/ 6 w 10"/>
                  <a:gd name="T7" fmla="*/ 3 h 11"/>
                  <a:gd name="T8" fmla="*/ 10 w 10"/>
                  <a:gd name="T9" fmla="*/ 4 h 11"/>
                  <a:gd name="T10" fmla="*/ 7 w 10"/>
                  <a:gd name="T11" fmla="*/ 0 h 11"/>
                  <a:gd name="T12" fmla="*/ 0 w 10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0" y="9"/>
                    </a:moveTo>
                    <a:cubicBezTo>
                      <a:pt x="1" y="11"/>
                      <a:pt x="2" y="10"/>
                      <a:pt x="4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6"/>
                      <a:pt x="4" y="2"/>
                      <a:pt x="6" y="3"/>
                    </a:cubicBezTo>
                    <a:cubicBezTo>
                      <a:pt x="8" y="2"/>
                      <a:pt x="8" y="7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4" name="Freeform 1307">
                <a:extLst>
                  <a:ext uri="{FF2B5EF4-FFF2-40B4-BE49-F238E27FC236}">
                    <a16:creationId xmlns:a16="http://schemas.microsoft.com/office/drawing/2014/main" id="{2621CD5B-AA4D-0D48-AE90-5793462BB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5" y="272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5" name="Freeform 1308">
                <a:extLst>
                  <a:ext uri="{FF2B5EF4-FFF2-40B4-BE49-F238E27FC236}">
                    <a16:creationId xmlns:a16="http://schemas.microsoft.com/office/drawing/2014/main" id="{620CB2A6-C127-EE49-9B5D-7C7F387EB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272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6" name="Freeform 1309">
                <a:extLst>
                  <a:ext uri="{FF2B5EF4-FFF2-40B4-BE49-F238E27FC236}">
                    <a16:creationId xmlns:a16="http://schemas.microsoft.com/office/drawing/2014/main" id="{7E81B211-582F-F742-85DE-BB6D884BD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1" y="2712"/>
                <a:ext cx="9" cy="11"/>
              </a:xfrm>
              <a:custGeom>
                <a:avLst/>
                <a:gdLst>
                  <a:gd name="T0" fmla="*/ 3 w 10"/>
                  <a:gd name="T1" fmla="*/ 12 h 13"/>
                  <a:gd name="T2" fmla="*/ 10 w 10"/>
                  <a:gd name="T3" fmla="*/ 8 h 13"/>
                  <a:gd name="T4" fmla="*/ 5 w 10"/>
                  <a:gd name="T5" fmla="*/ 0 h 13"/>
                  <a:gd name="T6" fmla="*/ 1 w 10"/>
                  <a:gd name="T7" fmla="*/ 2 h 13"/>
                  <a:gd name="T8" fmla="*/ 3 w 10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6" y="8"/>
                      <a:pt x="4" y="3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7" name="Freeform 1310">
                <a:extLst>
                  <a:ext uri="{FF2B5EF4-FFF2-40B4-BE49-F238E27FC236}">
                    <a16:creationId xmlns:a16="http://schemas.microsoft.com/office/drawing/2014/main" id="{54A4C634-C748-914C-BEBA-FB34AB095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27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8" name="Freeform 1311">
                <a:extLst>
                  <a:ext uri="{FF2B5EF4-FFF2-40B4-BE49-F238E27FC236}">
                    <a16:creationId xmlns:a16="http://schemas.microsoft.com/office/drawing/2014/main" id="{80FF9B80-2E70-2048-B85C-0A1B0A806C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2704"/>
                <a:ext cx="16" cy="15"/>
              </a:xfrm>
              <a:custGeom>
                <a:avLst/>
                <a:gdLst>
                  <a:gd name="T0" fmla="*/ 0 w 19"/>
                  <a:gd name="T1" fmla="*/ 15 h 17"/>
                  <a:gd name="T2" fmla="*/ 8 w 19"/>
                  <a:gd name="T3" fmla="*/ 9 h 17"/>
                  <a:gd name="T4" fmla="*/ 6 w 19"/>
                  <a:gd name="T5" fmla="*/ 14 h 17"/>
                  <a:gd name="T6" fmla="*/ 13 w 19"/>
                  <a:gd name="T7" fmla="*/ 11 h 17"/>
                  <a:gd name="T8" fmla="*/ 9 w 19"/>
                  <a:gd name="T9" fmla="*/ 17 h 17"/>
                  <a:gd name="T10" fmla="*/ 16 w 19"/>
                  <a:gd name="T11" fmla="*/ 12 h 17"/>
                  <a:gd name="T12" fmla="*/ 19 w 19"/>
                  <a:gd name="T13" fmla="*/ 16 h 17"/>
                  <a:gd name="T14" fmla="*/ 18 w 19"/>
                  <a:gd name="T15" fmla="*/ 9 h 17"/>
                  <a:gd name="T16" fmla="*/ 15 w 19"/>
                  <a:gd name="T17" fmla="*/ 10 h 17"/>
                  <a:gd name="T18" fmla="*/ 17 w 19"/>
                  <a:gd name="T19" fmla="*/ 6 h 17"/>
                  <a:gd name="T20" fmla="*/ 7 w 19"/>
                  <a:gd name="T21" fmla="*/ 1 h 17"/>
                  <a:gd name="T22" fmla="*/ 0 w 19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7" y="11"/>
                      <a:pt x="8" y="13"/>
                      <a:pt x="6" y="14"/>
                    </a:cubicBezTo>
                    <a:cubicBezTo>
                      <a:pt x="9" y="15"/>
                      <a:pt x="10" y="11"/>
                      <a:pt x="13" y="11"/>
                    </a:cubicBezTo>
                    <a:cubicBezTo>
                      <a:pt x="14" y="17"/>
                      <a:pt x="8" y="12"/>
                      <a:pt x="9" y="17"/>
                    </a:cubicBezTo>
                    <a:cubicBezTo>
                      <a:pt x="11" y="17"/>
                      <a:pt x="14" y="17"/>
                      <a:pt x="16" y="12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7"/>
                      <a:pt x="16" y="14"/>
                      <a:pt x="15" y="10"/>
                    </a:cubicBezTo>
                    <a:cubicBezTo>
                      <a:pt x="14" y="7"/>
                      <a:pt x="16" y="6"/>
                      <a:pt x="17" y="6"/>
                    </a:cubicBezTo>
                    <a:cubicBezTo>
                      <a:pt x="15" y="7"/>
                      <a:pt x="11" y="0"/>
                      <a:pt x="7" y="1"/>
                    </a:cubicBezTo>
                    <a:cubicBezTo>
                      <a:pt x="2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9" name="Freeform 1312">
                <a:extLst>
                  <a:ext uri="{FF2B5EF4-FFF2-40B4-BE49-F238E27FC236}">
                    <a16:creationId xmlns:a16="http://schemas.microsoft.com/office/drawing/2014/main" id="{F40D5378-E57F-0040-946F-8929AEFD3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2709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0" name="Freeform 1313">
                <a:extLst>
                  <a:ext uri="{FF2B5EF4-FFF2-40B4-BE49-F238E27FC236}">
                    <a16:creationId xmlns:a16="http://schemas.microsoft.com/office/drawing/2014/main" id="{8F62E39F-A4AD-684A-92BC-C1A5B0E09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704"/>
                <a:ext cx="13" cy="15"/>
              </a:xfrm>
              <a:custGeom>
                <a:avLst/>
                <a:gdLst>
                  <a:gd name="T0" fmla="*/ 10 w 16"/>
                  <a:gd name="T1" fmla="*/ 17 h 17"/>
                  <a:gd name="T2" fmla="*/ 14 w 16"/>
                  <a:gd name="T3" fmla="*/ 13 h 17"/>
                  <a:gd name="T4" fmla="*/ 15 w 16"/>
                  <a:gd name="T5" fmla="*/ 16 h 17"/>
                  <a:gd name="T6" fmla="*/ 16 w 16"/>
                  <a:gd name="T7" fmla="*/ 10 h 17"/>
                  <a:gd name="T8" fmla="*/ 8 w 16"/>
                  <a:gd name="T9" fmla="*/ 13 h 17"/>
                  <a:gd name="T10" fmla="*/ 7 w 16"/>
                  <a:gd name="T11" fmla="*/ 4 h 17"/>
                  <a:gd name="T12" fmla="*/ 11 w 16"/>
                  <a:gd name="T13" fmla="*/ 6 h 17"/>
                  <a:gd name="T14" fmla="*/ 0 w 16"/>
                  <a:gd name="T15" fmla="*/ 7 h 17"/>
                  <a:gd name="T16" fmla="*/ 2 w 16"/>
                  <a:gd name="T17" fmla="*/ 9 h 17"/>
                  <a:gd name="T18" fmla="*/ 0 w 16"/>
                  <a:gd name="T19" fmla="*/ 11 h 17"/>
                  <a:gd name="T20" fmla="*/ 10 w 16"/>
                  <a:gd name="T2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7">
                    <a:moveTo>
                      <a:pt x="10" y="17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3"/>
                      <a:pt x="15" y="15"/>
                      <a:pt x="15" y="16"/>
                    </a:cubicBezTo>
                    <a:cubicBezTo>
                      <a:pt x="15" y="14"/>
                      <a:pt x="16" y="12"/>
                      <a:pt x="16" y="10"/>
                    </a:cubicBezTo>
                    <a:cubicBezTo>
                      <a:pt x="14" y="4"/>
                      <a:pt x="11" y="12"/>
                      <a:pt x="8" y="13"/>
                    </a:cubicBezTo>
                    <a:cubicBezTo>
                      <a:pt x="3" y="10"/>
                      <a:pt x="9" y="10"/>
                      <a:pt x="7" y="4"/>
                    </a:cubicBezTo>
                    <a:cubicBezTo>
                      <a:pt x="8" y="4"/>
                      <a:pt x="8" y="6"/>
                      <a:pt x="11" y="6"/>
                    </a:cubicBezTo>
                    <a:cubicBezTo>
                      <a:pt x="7" y="0"/>
                      <a:pt x="2" y="6"/>
                      <a:pt x="0" y="7"/>
                    </a:cubicBezTo>
                    <a:cubicBezTo>
                      <a:pt x="1" y="8"/>
                      <a:pt x="1" y="10"/>
                      <a:pt x="2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6"/>
                      <a:pt x="4" y="17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1" name="Freeform 1314">
                <a:extLst>
                  <a:ext uri="{FF2B5EF4-FFF2-40B4-BE49-F238E27FC236}">
                    <a16:creationId xmlns:a16="http://schemas.microsoft.com/office/drawing/2014/main" id="{4697537A-D8C5-7346-AEE6-4FB7CCBA7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2718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2" name="Freeform 1315">
                <a:extLst>
                  <a:ext uri="{FF2B5EF4-FFF2-40B4-BE49-F238E27FC236}">
                    <a16:creationId xmlns:a16="http://schemas.microsoft.com/office/drawing/2014/main" id="{ACE42859-A675-D743-959E-49D25BC66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6" y="271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3" name="Freeform 1316">
                <a:extLst>
                  <a:ext uri="{FF2B5EF4-FFF2-40B4-BE49-F238E27FC236}">
                    <a16:creationId xmlns:a16="http://schemas.microsoft.com/office/drawing/2014/main" id="{94629FEF-CFDB-B943-AA01-80CDEA610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5" y="2716"/>
                <a:ext cx="2" cy="3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4" name="Freeform 1317">
                <a:extLst>
                  <a:ext uri="{FF2B5EF4-FFF2-40B4-BE49-F238E27FC236}">
                    <a16:creationId xmlns:a16="http://schemas.microsoft.com/office/drawing/2014/main" id="{2A844627-F076-6748-B53B-03863E0CA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2706"/>
                <a:ext cx="95" cy="16"/>
              </a:xfrm>
              <a:custGeom>
                <a:avLst/>
                <a:gdLst>
                  <a:gd name="T0" fmla="*/ 1 w 110"/>
                  <a:gd name="T1" fmla="*/ 2 h 19"/>
                  <a:gd name="T2" fmla="*/ 4 w 110"/>
                  <a:gd name="T3" fmla="*/ 5 h 19"/>
                  <a:gd name="T4" fmla="*/ 0 w 110"/>
                  <a:gd name="T5" fmla="*/ 10 h 19"/>
                  <a:gd name="T6" fmla="*/ 1 w 110"/>
                  <a:gd name="T7" fmla="*/ 17 h 19"/>
                  <a:gd name="T8" fmla="*/ 9 w 110"/>
                  <a:gd name="T9" fmla="*/ 14 h 19"/>
                  <a:gd name="T10" fmla="*/ 9 w 110"/>
                  <a:gd name="T11" fmla="*/ 17 h 19"/>
                  <a:gd name="T12" fmla="*/ 25 w 110"/>
                  <a:gd name="T13" fmla="*/ 15 h 19"/>
                  <a:gd name="T14" fmla="*/ 37 w 110"/>
                  <a:gd name="T15" fmla="*/ 13 h 19"/>
                  <a:gd name="T16" fmla="*/ 83 w 110"/>
                  <a:gd name="T17" fmla="*/ 15 h 19"/>
                  <a:gd name="T18" fmla="*/ 85 w 110"/>
                  <a:gd name="T19" fmla="*/ 9 h 19"/>
                  <a:gd name="T20" fmla="*/ 88 w 110"/>
                  <a:gd name="T21" fmla="*/ 13 h 19"/>
                  <a:gd name="T22" fmla="*/ 86 w 110"/>
                  <a:gd name="T23" fmla="*/ 13 h 19"/>
                  <a:gd name="T24" fmla="*/ 99 w 110"/>
                  <a:gd name="T25" fmla="*/ 15 h 19"/>
                  <a:gd name="T26" fmla="*/ 99 w 110"/>
                  <a:gd name="T27" fmla="*/ 7 h 19"/>
                  <a:gd name="T28" fmla="*/ 105 w 110"/>
                  <a:gd name="T29" fmla="*/ 15 h 19"/>
                  <a:gd name="T30" fmla="*/ 109 w 110"/>
                  <a:gd name="T31" fmla="*/ 10 h 19"/>
                  <a:gd name="T32" fmla="*/ 105 w 110"/>
                  <a:gd name="T33" fmla="*/ 5 h 19"/>
                  <a:gd name="T34" fmla="*/ 108 w 110"/>
                  <a:gd name="T35" fmla="*/ 2 h 19"/>
                  <a:gd name="T36" fmla="*/ 78 w 110"/>
                  <a:gd name="T37" fmla="*/ 11 h 19"/>
                  <a:gd name="T38" fmla="*/ 79 w 110"/>
                  <a:gd name="T39" fmla="*/ 7 h 19"/>
                  <a:gd name="T40" fmla="*/ 61 w 110"/>
                  <a:gd name="T41" fmla="*/ 3 h 19"/>
                  <a:gd name="T42" fmla="*/ 54 w 110"/>
                  <a:gd name="T43" fmla="*/ 10 h 19"/>
                  <a:gd name="T44" fmla="*/ 51 w 110"/>
                  <a:gd name="T45" fmla="*/ 7 h 19"/>
                  <a:gd name="T46" fmla="*/ 50 w 110"/>
                  <a:gd name="T47" fmla="*/ 10 h 19"/>
                  <a:gd name="T48" fmla="*/ 45 w 110"/>
                  <a:gd name="T49" fmla="*/ 6 h 19"/>
                  <a:gd name="T50" fmla="*/ 43 w 110"/>
                  <a:gd name="T51" fmla="*/ 14 h 19"/>
                  <a:gd name="T52" fmla="*/ 32 w 110"/>
                  <a:gd name="T53" fmla="*/ 3 h 19"/>
                  <a:gd name="T54" fmla="*/ 34 w 110"/>
                  <a:gd name="T55" fmla="*/ 7 h 19"/>
                  <a:gd name="T56" fmla="*/ 32 w 110"/>
                  <a:gd name="T57" fmla="*/ 10 h 19"/>
                  <a:gd name="T58" fmla="*/ 30 w 110"/>
                  <a:gd name="T59" fmla="*/ 3 h 19"/>
                  <a:gd name="T60" fmla="*/ 22 w 110"/>
                  <a:gd name="T61" fmla="*/ 8 h 19"/>
                  <a:gd name="T62" fmla="*/ 23 w 110"/>
                  <a:gd name="T63" fmla="*/ 11 h 19"/>
                  <a:gd name="T64" fmla="*/ 11 w 110"/>
                  <a:gd name="T65" fmla="*/ 9 h 19"/>
                  <a:gd name="T66" fmla="*/ 16 w 110"/>
                  <a:gd name="T67" fmla="*/ 3 h 19"/>
                  <a:gd name="T68" fmla="*/ 13 w 110"/>
                  <a:gd name="T69" fmla="*/ 0 h 19"/>
                  <a:gd name="T70" fmla="*/ 6 w 110"/>
                  <a:gd name="T71" fmla="*/ 8 h 19"/>
                  <a:gd name="T72" fmla="*/ 1 w 110"/>
                  <a:gd name="T73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0" h="19">
                    <a:moveTo>
                      <a:pt x="1" y="2"/>
                    </a:moveTo>
                    <a:cubicBezTo>
                      <a:pt x="1" y="5"/>
                      <a:pt x="2" y="6"/>
                      <a:pt x="4" y="5"/>
                    </a:cubicBezTo>
                    <a:cubicBezTo>
                      <a:pt x="4" y="9"/>
                      <a:pt x="1" y="8"/>
                      <a:pt x="0" y="10"/>
                    </a:cubicBezTo>
                    <a:cubicBezTo>
                      <a:pt x="3" y="12"/>
                      <a:pt x="0" y="14"/>
                      <a:pt x="1" y="17"/>
                    </a:cubicBezTo>
                    <a:cubicBezTo>
                      <a:pt x="4" y="17"/>
                      <a:pt x="5" y="13"/>
                      <a:pt x="9" y="1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4" y="15"/>
                      <a:pt x="21" y="12"/>
                      <a:pt x="25" y="15"/>
                    </a:cubicBezTo>
                    <a:cubicBezTo>
                      <a:pt x="29" y="16"/>
                      <a:pt x="32" y="15"/>
                      <a:pt x="37" y="13"/>
                    </a:cubicBezTo>
                    <a:cubicBezTo>
                      <a:pt x="52" y="15"/>
                      <a:pt x="67" y="12"/>
                      <a:pt x="83" y="15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6" y="12"/>
                      <a:pt x="89" y="9"/>
                      <a:pt x="88" y="13"/>
                    </a:cubicBezTo>
                    <a:cubicBezTo>
                      <a:pt x="88" y="12"/>
                      <a:pt x="87" y="13"/>
                      <a:pt x="86" y="13"/>
                    </a:cubicBezTo>
                    <a:cubicBezTo>
                      <a:pt x="89" y="19"/>
                      <a:pt x="95" y="13"/>
                      <a:pt x="99" y="15"/>
                    </a:cubicBezTo>
                    <a:cubicBezTo>
                      <a:pt x="98" y="14"/>
                      <a:pt x="98" y="8"/>
                      <a:pt x="99" y="7"/>
                    </a:cubicBezTo>
                    <a:cubicBezTo>
                      <a:pt x="99" y="14"/>
                      <a:pt x="104" y="7"/>
                      <a:pt x="105" y="15"/>
                    </a:cubicBezTo>
                    <a:cubicBezTo>
                      <a:pt x="109" y="17"/>
                      <a:pt x="105" y="9"/>
                      <a:pt x="109" y="10"/>
                    </a:cubicBezTo>
                    <a:cubicBezTo>
                      <a:pt x="110" y="6"/>
                      <a:pt x="105" y="8"/>
                      <a:pt x="105" y="5"/>
                    </a:cubicBezTo>
                    <a:cubicBezTo>
                      <a:pt x="106" y="2"/>
                      <a:pt x="108" y="7"/>
                      <a:pt x="108" y="2"/>
                    </a:cubicBezTo>
                    <a:cubicBezTo>
                      <a:pt x="102" y="0"/>
                      <a:pt x="89" y="9"/>
                      <a:pt x="78" y="11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4" y="10"/>
                      <a:pt x="66" y="10"/>
                      <a:pt x="61" y="3"/>
                    </a:cubicBezTo>
                    <a:cubicBezTo>
                      <a:pt x="62" y="7"/>
                      <a:pt x="53" y="1"/>
                      <a:pt x="54" y="10"/>
                    </a:cubicBezTo>
                    <a:cubicBezTo>
                      <a:pt x="53" y="8"/>
                      <a:pt x="52" y="8"/>
                      <a:pt x="51" y="7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7" y="10"/>
                      <a:pt x="48" y="6"/>
                      <a:pt x="45" y="6"/>
                    </a:cubicBezTo>
                    <a:cubicBezTo>
                      <a:pt x="47" y="10"/>
                      <a:pt x="44" y="11"/>
                      <a:pt x="43" y="14"/>
                    </a:cubicBezTo>
                    <a:cubicBezTo>
                      <a:pt x="40" y="10"/>
                      <a:pt x="36" y="6"/>
                      <a:pt x="32" y="3"/>
                    </a:cubicBezTo>
                    <a:cubicBezTo>
                      <a:pt x="33" y="4"/>
                      <a:pt x="33" y="5"/>
                      <a:pt x="34" y="7"/>
                    </a:cubicBezTo>
                    <a:cubicBezTo>
                      <a:pt x="32" y="5"/>
                      <a:pt x="32" y="9"/>
                      <a:pt x="32" y="10"/>
                    </a:cubicBezTo>
                    <a:cubicBezTo>
                      <a:pt x="30" y="10"/>
                      <a:pt x="30" y="5"/>
                      <a:pt x="30" y="3"/>
                    </a:cubicBezTo>
                    <a:cubicBezTo>
                      <a:pt x="26" y="2"/>
                      <a:pt x="24" y="11"/>
                      <a:pt x="22" y="8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19" y="12"/>
                      <a:pt x="15" y="8"/>
                      <a:pt x="11" y="9"/>
                    </a:cubicBezTo>
                    <a:cubicBezTo>
                      <a:pt x="9" y="4"/>
                      <a:pt x="14" y="5"/>
                      <a:pt x="16" y="3"/>
                    </a:cubicBezTo>
                    <a:cubicBezTo>
                      <a:pt x="15" y="2"/>
                      <a:pt x="13" y="1"/>
                      <a:pt x="13" y="0"/>
                    </a:cubicBezTo>
                    <a:cubicBezTo>
                      <a:pt x="11" y="2"/>
                      <a:pt x="8" y="6"/>
                      <a:pt x="6" y="8"/>
                    </a:cubicBezTo>
                    <a:cubicBezTo>
                      <a:pt x="8" y="2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5" name="Freeform 1318">
                <a:extLst>
                  <a:ext uri="{FF2B5EF4-FFF2-40B4-BE49-F238E27FC236}">
                    <a16:creationId xmlns:a16="http://schemas.microsoft.com/office/drawing/2014/main" id="{13A54931-61F6-9848-80D0-DA34A996A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70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6" name="Freeform 1319">
                <a:extLst>
                  <a:ext uri="{FF2B5EF4-FFF2-40B4-BE49-F238E27FC236}">
                    <a16:creationId xmlns:a16="http://schemas.microsoft.com/office/drawing/2014/main" id="{84F12F5E-2FA0-FD47-A70D-58B3F7E11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270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7" name="Rectangle 1320">
                <a:extLst>
                  <a:ext uri="{FF2B5EF4-FFF2-40B4-BE49-F238E27FC236}">
                    <a16:creationId xmlns:a16="http://schemas.microsoft.com/office/drawing/2014/main" id="{83E0F8A2-3E63-B54B-AA0D-758D51B8F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1" y="271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8" name="Freeform 1321">
                <a:extLst>
                  <a:ext uri="{FF2B5EF4-FFF2-40B4-BE49-F238E27FC236}">
                    <a16:creationId xmlns:a16="http://schemas.microsoft.com/office/drawing/2014/main" id="{8787CF8E-D73A-DA44-90C3-EDADB3EE8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2704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0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3"/>
                      <a:pt x="3" y="2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9" name="Freeform 1322">
                <a:extLst>
                  <a:ext uri="{FF2B5EF4-FFF2-40B4-BE49-F238E27FC236}">
                    <a16:creationId xmlns:a16="http://schemas.microsoft.com/office/drawing/2014/main" id="{D760F51E-7D23-094B-B85B-46397CF64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" y="2706"/>
                <a:ext cx="2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2" y="1"/>
                      <a:pt x="3" y="0"/>
                    </a:cubicBezTo>
                    <a:cubicBezTo>
                      <a:pt x="1" y="0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0" name="Freeform 1323">
                <a:extLst>
                  <a:ext uri="{FF2B5EF4-FFF2-40B4-BE49-F238E27FC236}">
                    <a16:creationId xmlns:a16="http://schemas.microsoft.com/office/drawing/2014/main" id="{72E48307-243C-1E41-8627-3DEBC78C2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3" y="2705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1" name="Freeform 1324">
                <a:extLst>
                  <a:ext uri="{FF2B5EF4-FFF2-40B4-BE49-F238E27FC236}">
                    <a16:creationId xmlns:a16="http://schemas.microsoft.com/office/drawing/2014/main" id="{C728CB46-1ED9-0C4E-9FDA-3B8FFEE47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" y="2705"/>
                <a:ext cx="51" cy="22"/>
              </a:xfrm>
              <a:custGeom>
                <a:avLst/>
                <a:gdLst>
                  <a:gd name="T0" fmla="*/ 4 w 60"/>
                  <a:gd name="T1" fmla="*/ 21 h 25"/>
                  <a:gd name="T2" fmla="*/ 15 w 60"/>
                  <a:gd name="T3" fmla="*/ 23 h 25"/>
                  <a:gd name="T4" fmla="*/ 22 w 60"/>
                  <a:gd name="T5" fmla="*/ 13 h 25"/>
                  <a:gd name="T6" fmla="*/ 21 w 60"/>
                  <a:gd name="T7" fmla="*/ 22 h 25"/>
                  <a:gd name="T8" fmla="*/ 41 w 60"/>
                  <a:gd name="T9" fmla="*/ 15 h 25"/>
                  <a:gd name="T10" fmla="*/ 41 w 60"/>
                  <a:gd name="T11" fmla="*/ 18 h 25"/>
                  <a:gd name="T12" fmla="*/ 49 w 60"/>
                  <a:gd name="T13" fmla="*/ 8 h 25"/>
                  <a:gd name="T14" fmla="*/ 49 w 60"/>
                  <a:gd name="T15" fmla="*/ 19 h 25"/>
                  <a:gd name="T16" fmla="*/ 49 w 60"/>
                  <a:gd name="T17" fmla="*/ 20 h 25"/>
                  <a:gd name="T18" fmla="*/ 59 w 60"/>
                  <a:gd name="T19" fmla="*/ 16 h 25"/>
                  <a:gd name="T20" fmla="*/ 60 w 60"/>
                  <a:gd name="T21" fmla="*/ 10 h 25"/>
                  <a:gd name="T22" fmla="*/ 60 w 60"/>
                  <a:gd name="T23" fmla="*/ 4 h 25"/>
                  <a:gd name="T24" fmla="*/ 53 w 60"/>
                  <a:gd name="T25" fmla="*/ 9 h 25"/>
                  <a:gd name="T26" fmla="*/ 52 w 60"/>
                  <a:gd name="T27" fmla="*/ 5 h 25"/>
                  <a:gd name="T28" fmla="*/ 49 w 60"/>
                  <a:gd name="T29" fmla="*/ 8 h 25"/>
                  <a:gd name="T30" fmla="*/ 48 w 60"/>
                  <a:gd name="T31" fmla="*/ 4 h 25"/>
                  <a:gd name="T32" fmla="*/ 43 w 60"/>
                  <a:gd name="T33" fmla="*/ 8 h 25"/>
                  <a:gd name="T34" fmla="*/ 44 w 60"/>
                  <a:gd name="T35" fmla="*/ 6 h 25"/>
                  <a:gd name="T36" fmla="*/ 41 w 60"/>
                  <a:gd name="T37" fmla="*/ 11 h 25"/>
                  <a:gd name="T38" fmla="*/ 38 w 60"/>
                  <a:gd name="T39" fmla="*/ 6 h 25"/>
                  <a:gd name="T40" fmla="*/ 39 w 60"/>
                  <a:gd name="T41" fmla="*/ 10 h 25"/>
                  <a:gd name="T42" fmla="*/ 26 w 60"/>
                  <a:gd name="T43" fmla="*/ 5 h 25"/>
                  <a:gd name="T44" fmla="*/ 25 w 60"/>
                  <a:gd name="T45" fmla="*/ 9 h 25"/>
                  <a:gd name="T46" fmla="*/ 31 w 60"/>
                  <a:gd name="T47" fmla="*/ 5 h 25"/>
                  <a:gd name="T48" fmla="*/ 30 w 60"/>
                  <a:gd name="T49" fmla="*/ 15 h 25"/>
                  <a:gd name="T50" fmla="*/ 22 w 60"/>
                  <a:gd name="T51" fmla="*/ 7 h 25"/>
                  <a:gd name="T52" fmla="*/ 13 w 60"/>
                  <a:gd name="T53" fmla="*/ 9 h 25"/>
                  <a:gd name="T54" fmla="*/ 13 w 60"/>
                  <a:gd name="T55" fmla="*/ 8 h 25"/>
                  <a:gd name="T56" fmla="*/ 6 w 60"/>
                  <a:gd name="T57" fmla="*/ 11 h 25"/>
                  <a:gd name="T58" fmla="*/ 9 w 60"/>
                  <a:gd name="T59" fmla="*/ 13 h 25"/>
                  <a:gd name="T60" fmla="*/ 6 w 60"/>
                  <a:gd name="T61" fmla="*/ 15 h 25"/>
                  <a:gd name="T62" fmla="*/ 6 w 60"/>
                  <a:gd name="T63" fmla="*/ 13 h 25"/>
                  <a:gd name="T64" fmla="*/ 0 w 60"/>
                  <a:gd name="T65" fmla="*/ 20 h 25"/>
                  <a:gd name="T66" fmla="*/ 7 w 60"/>
                  <a:gd name="T67" fmla="*/ 16 h 25"/>
                  <a:gd name="T68" fmla="*/ 4 w 60"/>
                  <a:gd name="T6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0" h="25">
                    <a:moveTo>
                      <a:pt x="4" y="21"/>
                    </a:moveTo>
                    <a:cubicBezTo>
                      <a:pt x="7" y="25"/>
                      <a:pt x="12" y="22"/>
                      <a:pt x="15" y="23"/>
                    </a:cubicBezTo>
                    <a:cubicBezTo>
                      <a:pt x="22" y="21"/>
                      <a:pt x="16" y="13"/>
                      <a:pt x="22" y="1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7" y="21"/>
                      <a:pt x="36" y="23"/>
                      <a:pt x="41" y="15"/>
                    </a:cubicBezTo>
                    <a:cubicBezTo>
                      <a:pt x="42" y="16"/>
                      <a:pt x="43" y="17"/>
                      <a:pt x="41" y="18"/>
                    </a:cubicBezTo>
                    <a:cubicBezTo>
                      <a:pt x="46" y="18"/>
                      <a:pt x="43" y="5"/>
                      <a:pt x="49" y="8"/>
                    </a:cubicBezTo>
                    <a:cubicBezTo>
                      <a:pt x="44" y="14"/>
                      <a:pt x="51" y="13"/>
                      <a:pt x="49" y="19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52" y="19"/>
                      <a:pt x="57" y="16"/>
                      <a:pt x="59" y="16"/>
                    </a:cubicBezTo>
                    <a:cubicBezTo>
                      <a:pt x="59" y="14"/>
                      <a:pt x="57" y="10"/>
                      <a:pt x="60" y="10"/>
                    </a:cubicBezTo>
                    <a:cubicBezTo>
                      <a:pt x="59" y="9"/>
                      <a:pt x="59" y="7"/>
                      <a:pt x="60" y="4"/>
                    </a:cubicBezTo>
                    <a:cubicBezTo>
                      <a:pt x="56" y="7"/>
                      <a:pt x="55" y="6"/>
                      <a:pt x="53" y="9"/>
                    </a:cubicBezTo>
                    <a:cubicBezTo>
                      <a:pt x="51" y="6"/>
                      <a:pt x="54" y="8"/>
                      <a:pt x="52" y="5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7" y="7"/>
                      <a:pt x="51" y="4"/>
                      <a:pt x="48" y="4"/>
                    </a:cubicBezTo>
                    <a:cubicBezTo>
                      <a:pt x="48" y="6"/>
                      <a:pt x="46" y="8"/>
                      <a:pt x="43" y="8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2" y="8"/>
                      <a:pt x="40" y="6"/>
                      <a:pt x="41" y="11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4" y="9"/>
                      <a:pt x="32" y="0"/>
                      <a:pt x="26" y="5"/>
                    </a:cubicBezTo>
                    <a:cubicBezTo>
                      <a:pt x="27" y="6"/>
                      <a:pt x="26" y="8"/>
                      <a:pt x="25" y="9"/>
                    </a:cubicBezTo>
                    <a:cubicBezTo>
                      <a:pt x="28" y="11"/>
                      <a:pt x="28" y="6"/>
                      <a:pt x="31" y="5"/>
                    </a:cubicBezTo>
                    <a:cubicBezTo>
                      <a:pt x="31" y="9"/>
                      <a:pt x="27" y="13"/>
                      <a:pt x="30" y="15"/>
                    </a:cubicBezTo>
                    <a:cubicBezTo>
                      <a:pt x="27" y="11"/>
                      <a:pt x="24" y="16"/>
                      <a:pt x="22" y="7"/>
                    </a:cubicBezTo>
                    <a:cubicBezTo>
                      <a:pt x="18" y="7"/>
                      <a:pt x="17" y="11"/>
                      <a:pt x="13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14"/>
                      <a:pt x="9" y="5"/>
                      <a:pt x="6" y="1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5"/>
                      <a:pt x="8" y="15"/>
                      <a:pt x="6" y="15"/>
                    </a:cubicBezTo>
                    <a:cubicBezTo>
                      <a:pt x="6" y="15"/>
                      <a:pt x="6" y="15"/>
                      <a:pt x="6" y="13"/>
                    </a:cubicBezTo>
                    <a:cubicBezTo>
                      <a:pt x="5" y="18"/>
                      <a:pt x="1" y="18"/>
                      <a:pt x="0" y="20"/>
                    </a:cubicBezTo>
                    <a:cubicBezTo>
                      <a:pt x="2" y="20"/>
                      <a:pt x="5" y="17"/>
                      <a:pt x="7" y="16"/>
                    </a:cubicBezTo>
                    <a:cubicBezTo>
                      <a:pt x="6" y="18"/>
                      <a:pt x="6" y="22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2" name="Freeform 1325">
                <a:extLst>
                  <a:ext uri="{FF2B5EF4-FFF2-40B4-BE49-F238E27FC236}">
                    <a16:creationId xmlns:a16="http://schemas.microsoft.com/office/drawing/2014/main" id="{0C53B7C0-44E7-6743-A9D2-7CF37948D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3" y="2709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3" name="Freeform 1326">
                <a:extLst>
                  <a:ext uri="{FF2B5EF4-FFF2-40B4-BE49-F238E27FC236}">
                    <a16:creationId xmlns:a16="http://schemas.microsoft.com/office/drawing/2014/main" id="{FA41E328-4B41-F446-A272-EE33EE5D1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3" y="2705"/>
                <a:ext cx="40" cy="27"/>
              </a:xfrm>
              <a:custGeom>
                <a:avLst/>
                <a:gdLst>
                  <a:gd name="T0" fmla="*/ 34 w 46"/>
                  <a:gd name="T1" fmla="*/ 14 h 31"/>
                  <a:gd name="T2" fmla="*/ 32 w 46"/>
                  <a:gd name="T3" fmla="*/ 9 h 31"/>
                  <a:gd name="T4" fmla="*/ 33 w 46"/>
                  <a:gd name="T5" fmla="*/ 19 h 31"/>
                  <a:gd name="T6" fmla="*/ 28 w 46"/>
                  <a:gd name="T7" fmla="*/ 21 h 31"/>
                  <a:gd name="T8" fmla="*/ 27 w 46"/>
                  <a:gd name="T9" fmla="*/ 12 h 31"/>
                  <a:gd name="T10" fmla="*/ 22 w 46"/>
                  <a:gd name="T11" fmla="*/ 11 h 31"/>
                  <a:gd name="T12" fmla="*/ 23 w 46"/>
                  <a:gd name="T13" fmla="*/ 17 h 31"/>
                  <a:gd name="T14" fmla="*/ 17 w 46"/>
                  <a:gd name="T15" fmla="*/ 21 h 31"/>
                  <a:gd name="T16" fmla="*/ 20 w 46"/>
                  <a:gd name="T17" fmla="*/ 18 h 31"/>
                  <a:gd name="T18" fmla="*/ 16 w 46"/>
                  <a:gd name="T19" fmla="*/ 12 h 31"/>
                  <a:gd name="T20" fmla="*/ 4 w 46"/>
                  <a:gd name="T21" fmla="*/ 29 h 31"/>
                  <a:gd name="T22" fmla="*/ 8 w 46"/>
                  <a:gd name="T23" fmla="*/ 28 h 31"/>
                  <a:gd name="T24" fmla="*/ 8 w 46"/>
                  <a:gd name="T25" fmla="*/ 20 h 31"/>
                  <a:gd name="T26" fmla="*/ 12 w 46"/>
                  <a:gd name="T27" fmla="*/ 22 h 31"/>
                  <a:gd name="T28" fmla="*/ 10 w 46"/>
                  <a:gd name="T29" fmla="*/ 26 h 31"/>
                  <a:gd name="T30" fmla="*/ 41 w 46"/>
                  <a:gd name="T31" fmla="*/ 24 h 31"/>
                  <a:gd name="T32" fmla="*/ 36 w 46"/>
                  <a:gd name="T33" fmla="*/ 24 h 31"/>
                  <a:gd name="T34" fmla="*/ 40 w 46"/>
                  <a:gd name="T35" fmla="*/ 20 h 31"/>
                  <a:gd name="T36" fmla="*/ 38 w 46"/>
                  <a:gd name="T37" fmla="*/ 13 h 31"/>
                  <a:gd name="T38" fmla="*/ 40 w 46"/>
                  <a:gd name="T39" fmla="*/ 15 h 31"/>
                  <a:gd name="T40" fmla="*/ 40 w 46"/>
                  <a:gd name="T41" fmla="*/ 8 h 31"/>
                  <a:gd name="T42" fmla="*/ 46 w 46"/>
                  <a:gd name="T43" fmla="*/ 5 h 31"/>
                  <a:gd name="T44" fmla="*/ 35 w 46"/>
                  <a:gd name="T45" fmla="*/ 5 h 31"/>
                  <a:gd name="T46" fmla="*/ 34 w 46"/>
                  <a:gd name="T47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" h="31">
                    <a:moveTo>
                      <a:pt x="34" y="14"/>
                    </a:moveTo>
                    <a:cubicBezTo>
                      <a:pt x="31" y="14"/>
                      <a:pt x="34" y="11"/>
                      <a:pt x="32" y="9"/>
                    </a:cubicBezTo>
                    <a:cubicBezTo>
                      <a:pt x="29" y="12"/>
                      <a:pt x="35" y="15"/>
                      <a:pt x="33" y="19"/>
                    </a:cubicBezTo>
                    <a:cubicBezTo>
                      <a:pt x="31" y="17"/>
                      <a:pt x="29" y="21"/>
                      <a:pt x="28" y="21"/>
                    </a:cubicBezTo>
                    <a:cubicBezTo>
                      <a:pt x="29" y="19"/>
                      <a:pt x="28" y="13"/>
                      <a:pt x="27" y="12"/>
                    </a:cubicBezTo>
                    <a:cubicBezTo>
                      <a:pt x="26" y="14"/>
                      <a:pt x="24" y="11"/>
                      <a:pt x="22" y="11"/>
                    </a:cubicBezTo>
                    <a:cubicBezTo>
                      <a:pt x="27" y="14"/>
                      <a:pt x="19" y="14"/>
                      <a:pt x="23" y="17"/>
                    </a:cubicBezTo>
                    <a:cubicBezTo>
                      <a:pt x="23" y="20"/>
                      <a:pt x="19" y="23"/>
                      <a:pt x="17" y="21"/>
                    </a:cubicBezTo>
                    <a:cubicBezTo>
                      <a:pt x="17" y="18"/>
                      <a:pt x="19" y="19"/>
                      <a:pt x="20" y="18"/>
                    </a:cubicBezTo>
                    <a:cubicBezTo>
                      <a:pt x="20" y="14"/>
                      <a:pt x="17" y="16"/>
                      <a:pt x="16" y="12"/>
                    </a:cubicBezTo>
                    <a:cubicBezTo>
                      <a:pt x="13" y="19"/>
                      <a:pt x="0" y="19"/>
                      <a:pt x="4" y="29"/>
                    </a:cubicBezTo>
                    <a:cubicBezTo>
                      <a:pt x="6" y="31"/>
                      <a:pt x="7" y="28"/>
                      <a:pt x="8" y="28"/>
                    </a:cubicBezTo>
                    <a:cubicBezTo>
                      <a:pt x="4" y="26"/>
                      <a:pt x="8" y="22"/>
                      <a:pt x="8" y="20"/>
                    </a:cubicBezTo>
                    <a:cubicBezTo>
                      <a:pt x="10" y="22"/>
                      <a:pt x="13" y="19"/>
                      <a:pt x="12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9" y="28"/>
                      <a:pt x="31" y="26"/>
                      <a:pt x="41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7" y="21"/>
                      <a:pt x="39" y="21"/>
                      <a:pt x="40" y="20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9" y="14"/>
                      <a:pt x="40" y="13"/>
                      <a:pt x="40" y="15"/>
                    </a:cubicBezTo>
                    <a:cubicBezTo>
                      <a:pt x="42" y="12"/>
                      <a:pt x="41" y="11"/>
                      <a:pt x="40" y="8"/>
                    </a:cubicBezTo>
                    <a:cubicBezTo>
                      <a:pt x="43" y="7"/>
                      <a:pt x="44" y="10"/>
                      <a:pt x="46" y="5"/>
                    </a:cubicBezTo>
                    <a:cubicBezTo>
                      <a:pt x="40" y="0"/>
                      <a:pt x="42" y="10"/>
                      <a:pt x="35" y="5"/>
                    </a:cubicBezTo>
                    <a:lnTo>
                      <a:pt x="34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4" name="Freeform 1327">
                <a:extLst>
                  <a:ext uri="{FF2B5EF4-FFF2-40B4-BE49-F238E27FC236}">
                    <a16:creationId xmlns:a16="http://schemas.microsoft.com/office/drawing/2014/main" id="{9AFAF14E-6094-FD4F-99BC-ECE75E43F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2" y="271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2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5" name="Freeform 1328">
                <a:extLst>
                  <a:ext uri="{FF2B5EF4-FFF2-40B4-BE49-F238E27FC236}">
                    <a16:creationId xmlns:a16="http://schemas.microsoft.com/office/drawing/2014/main" id="{7B19174C-990D-EC4B-BF43-448028657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0" y="2722"/>
                <a:ext cx="2" cy="5"/>
              </a:xfrm>
              <a:custGeom>
                <a:avLst/>
                <a:gdLst>
                  <a:gd name="T0" fmla="*/ 2 w 3"/>
                  <a:gd name="T1" fmla="*/ 5 h 5"/>
                  <a:gd name="T2" fmla="*/ 3 w 3"/>
                  <a:gd name="T3" fmla="*/ 1 h 5"/>
                  <a:gd name="T4" fmla="*/ 2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1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6" name="Freeform 1329">
                <a:extLst>
                  <a:ext uri="{FF2B5EF4-FFF2-40B4-BE49-F238E27FC236}">
                    <a16:creationId xmlns:a16="http://schemas.microsoft.com/office/drawing/2014/main" id="{1F6A4AF3-55AB-A745-912F-3DD06C16E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2" y="2716"/>
                <a:ext cx="3" cy="2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1 h 3"/>
                  <a:gd name="T4" fmla="*/ 2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7" name="Freeform 1330">
                <a:extLst>
                  <a:ext uri="{FF2B5EF4-FFF2-40B4-BE49-F238E27FC236}">
                    <a16:creationId xmlns:a16="http://schemas.microsoft.com/office/drawing/2014/main" id="{9529F70E-9FAB-FC4B-81CD-1044F87AE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720"/>
                <a:ext cx="12" cy="12"/>
              </a:xfrm>
              <a:custGeom>
                <a:avLst/>
                <a:gdLst>
                  <a:gd name="T0" fmla="*/ 0 w 14"/>
                  <a:gd name="T1" fmla="*/ 14 h 14"/>
                  <a:gd name="T2" fmla="*/ 11 w 14"/>
                  <a:gd name="T3" fmla="*/ 13 h 14"/>
                  <a:gd name="T4" fmla="*/ 11 w 14"/>
                  <a:gd name="T5" fmla="*/ 1 h 14"/>
                  <a:gd name="T6" fmla="*/ 6 w 14"/>
                  <a:gd name="T7" fmla="*/ 9 h 14"/>
                  <a:gd name="T8" fmla="*/ 0 w 14"/>
                  <a:gd name="T9" fmla="*/ 9 h 14"/>
                  <a:gd name="T10" fmla="*/ 0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4" y="13"/>
                      <a:pt x="6" y="10"/>
                      <a:pt x="11" y="13"/>
                    </a:cubicBezTo>
                    <a:cubicBezTo>
                      <a:pt x="14" y="8"/>
                      <a:pt x="10" y="5"/>
                      <a:pt x="11" y="1"/>
                    </a:cubicBezTo>
                    <a:cubicBezTo>
                      <a:pt x="8" y="0"/>
                      <a:pt x="9" y="7"/>
                      <a:pt x="6" y="9"/>
                    </a:cubicBezTo>
                    <a:cubicBezTo>
                      <a:pt x="5" y="5"/>
                      <a:pt x="2" y="10"/>
                      <a:pt x="0" y="9"/>
                    </a:cubicBezTo>
                    <a:cubicBezTo>
                      <a:pt x="0" y="11"/>
                      <a:pt x="0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8" name="Freeform 1331">
                <a:extLst>
                  <a:ext uri="{FF2B5EF4-FFF2-40B4-BE49-F238E27FC236}">
                    <a16:creationId xmlns:a16="http://schemas.microsoft.com/office/drawing/2014/main" id="{FBFD9B99-F969-124C-BD63-FBD72AB56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2711"/>
                <a:ext cx="98" cy="25"/>
              </a:xfrm>
              <a:custGeom>
                <a:avLst/>
                <a:gdLst>
                  <a:gd name="T0" fmla="*/ 93 w 114"/>
                  <a:gd name="T1" fmla="*/ 11 h 29"/>
                  <a:gd name="T2" fmla="*/ 87 w 114"/>
                  <a:gd name="T3" fmla="*/ 12 h 29"/>
                  <a:gd name="T4" fmla="*/ 90 w 114"/>
                  <a:gd name="T5" fmla="*/ 9 h 29"/>
                  <a:gd name="T6" fmla="*/ 85 w 114"/>
                  <a:gd name="T7" fmla="*/ 7 h 29"/>
                  <a:gd name="T8" fmla="*/ 86 w 114"/>
                  <a:gd name="T9" fmla="*/ 9 h 29"/>
                  <a:gd name="T10" fmla="*/ 75 w 114"/>
                  <a:gd name="T11" fmla="*/ 11 h 29"/>
                  <a:gd name="T12" fmla="*/ 74 w 114"/>
                  <a:gd name="T13" fmla="*/ 16 h 29"/>
                  <a:gd name="T14" fmla="*/ 66 w 114"/>
                  <a:gd name="T15" fmla="*/ 9 h 29"/>
                  <a:gd name="T16" fmla="*/ 69 w 114"/>
                  <a:gd name="T17" fmla="*/ 20 h 29"/>
                  <a:gd name="T18" fmla="*/ 57 w 114"/>
                  <a:gd name="T19" fmla="*/ 17 h 29"/>
                  <a:gd name="T20" fmla="*/ 59 w 114"/>
                  <a:gd name="T21" fmla="*/ 16 h 29"/>
                  <a:gd name="T22" fmla="*/ 53 w 114"/>
                  <a:gd name="T23" fmla="*/ 16 h 29"/>
                  <a:gd name="T24" fmla="*/ 53 w 114"/>
                  <a:gd name="T25" fmla="*/ 11 h 29"/>
                  <a:gd name="T26" fmla="*/ 44 w 114"/>
                  <a:gd name="T27" fmla="*/ 12 h 29"/>
                  <a:gd name="T28" fmla="*/ 44 w 114"/>
                  <a:gd name="T29" fmla="*/ 9 h 29"/>
                  <a:gd name="T30" fmla="*/ 27 w 114"/>
                  <a:gd name="T31" fmla="*/ 14 h 29"/>
                  <a:gd name="T32" fmla="*/ 24 w 114"/>
                  <a:gd name="T33" fmla="*/ 11 h 29"/>
                  <a:gd name="T34" fmla="*/ 26 w 114"/>
                  <a:gd name="T35" fmla="*/ 21 h 29"/>
                  <a:gd name="T36" fmla="*/ 19 w 114"/>
                  <a:gd name="T37" fmla="*/ 21 h 29"/>
                  <a:gd name="T38" fmla="*/ 20 w 114"/>
                  <a:gd name="T39" fmla="*/ 14 h 29"/>
                  <a:gd name="T40" fmla="*/ 16 w 114"/>
                  <a:gd name="T41" fmla="*/ 17 h 29"/>
                  <a:gd name="T42" fmla="*/ 13 w 114"/>
                  <a:gd name="T43" fmla="*/ 12 h 29"/>
                  <a:gd name="T44" fmla="*/ 6 w 114"/>
                  <a:gd name="T45" fmla="*/ 21 h 29"/>
                  <a:gd name="T46" fmla="*/ 1 w 114"/>
                  <a:gd name="T47" fmla="*/ 20 h 29"/>
                  <a:gd name="T48" fmla="*/ 5 w 114"/>
                  <a:gd name="T49" fmla="*/ 29 h 29"/>
                  <a:gd name="T50" fmla="*/ 30 w 114"/>
                  <a:gd name="T51" fmla="*/ 25 h 29"/>
                  <a:gd name="T52" fmla="*/ 36 w 114"/>
                  <a:gd name="T53" fmla="*/ 20 h 29"/>
                  <a:gd name="T54" fmla="*/ 38 w 114"/>
                  <a:gd name="T55" fmla="*/ 26 h 29"/>
                  <a:gd name="T56" fmla="*/ 37 w 114"/>
                  <a:gd name="T57" fmla="*/ 20 h 29"/>
                  <a:gd name="T58" fmla="*/ 42 w 114"/>
                  <a:gd name="T59" fmla="*/ 25 h 29"/>
                  <a:gd name="T60" fmla="*/ 44 w 114"/>
                  <a:gd name="T61" fmla="*/ 19 h 29"/>
                  <a:gd name="T62" fmla="*/ 46 w 114"/>
                  <a:gd name="T63" fmla="*/ 26 h 29"/>
                  <a:gd name="T64" fmla="*/ 87 w 114"/>
                  <a:gd name="T65" fmla="*/ 21 h 29"/>
                  <a:gd name="T66" fmla="*/ 85 w 114"/>
                  <a:gd name="T67" fmla="*/ 16 h 29"/>
                  <a:gd name="T68" fmla="*/ 101 w 114"/>
                  <a:gd name="T69" fmla="*/ 15 h 29"/>
                  <a:gd name="T70" fmla="*/ 102 w 114"/>
                  <a:gd name="T71" fmla="*/ 11 h 29"/>
                  <a:gd name="T72" fmla="*/ 103 w 114"/>
                  <a:gd name="T73" fmla="*/ 21 h 29"/>
                  <a:gd name="T74" fmla="*/ 108 w 114"/>
                  <a:gd name="T75" fmla="*/ 19 h 29"/>
                  <a:gd name="T76" fmla="*/ 104 w 114"/>
                  <a:gd name="T77" fmla="*/ 17 h 29"/>
                  <a:gd name="T78" fmla="*/ 110 w 114"/>
                  <a:gd name="T79" fmla="*/ 19 h 29"/>
                  <a:gd name="T80" fmla="*/ 105 w 114"/>
                  <a:gd name="T81" fmla="*/ 8 h 29"/>
                  <a:gd name="T82" fmla="*/ 93 w 114"/>
                  <a:gd name="T83" fmla="*/ 4 h 29"/>
                  <a:gd name="T84" fmla="*/ 93 w 114"/>
                  <a:gd name="T85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4" h="29">
                    <a:moveTo>
                      <a:pt x="93" y="11"/>
                    </a:moveTo>
                    <a:cubicBezTo>
                      <a:pt x="91" y="11"/>
                      <a:pt x="89" y="14"/>
                      <a:pt x="87" y="12"/>
                    </a:cubicBezTo>
                    <a:cubicBezTo>
                      <a:pt x="87" y="10"/>
                      <a:pt x="89" y="9"/>
                      <a:pt x="90" y="9"/>
                    </a:cubicBezTo>
                    <a:cubicBezTo>
                      <a:pt x="89" y="4"/>
                      <a:pt x="88" y="10"/>
                      <a:pt x="85" y="7"/>
                    </a:cubicBezTo>
                    <a:cubicBezTo>
                      <a:pt x="85" y="7"/>
                      <a:pt x="86" y="8"/>
                      <a:pt x="86" y="9"/>
                    </a:cubicBezTo>
                    <a:cubicBezTo>
                      <a:pt x="80" y="8"/>
                      <a:pt x="83" y="14"/>
                      <a:pt x="75" y="11"/>
                    </a:cubicBezTo>
                    <a:cubicBezTo>
                      <a:pt x="74" y="13"/>
                      <a:pt x="73" y="13"/>
                      <a:pt x="74" y="16"/>
                    </a:cubicBezTo>
                    <a:cubicBezTo>
                      <a:pt x="69" y="12"/>
                      <a:pt x="71" y="12"/>
                      <a:pt x="66" y="9"/>
                    </a:cubicBezTo>
                    <a:cubicBezTo>
                      <a:pt x="66" y="11"/>
                      <a:pt x="68" y="15"/>
                      <a:pt x="69" y="20"/>
                    </a:cubicBezTo>
                    <a:cubicBezTo>
                      <a:pt x="61" y="14"/>
                      <a:pt x="62" y="21"/>
                      <a:pt x="57" y="17"/>
                    </a:cubicBezTo>
                    <a:cubicBezTo>
                      <a:pt x="57" y="16"/>
                      <a:pt x="58" y="15"/>
                      <a:pt x="59" y="16"/>
                    </a:cubicBezTo>
                    <a:cubicBezTo>
                      <a:pt x="58" y="10"/>
                      <a:pt x="55" y="17"/>
                      <a:pt x="53" y="16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0" y="12"/>
                      <a:pt x="47" y="15"/>
                      <a:pt x="44" y="12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8" y="14"/>
                      <a:pt x="31" y="12"/>
                      <a:pt x="27" y="14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16"/>
                      <a:pt x="31" y="13"/>
                      <a:pt x="26" y="21"/>
                    </a:cubicBezTo>
                    <a:cubicBezTo>
                      <a:pt x="25" y="11"/>
                      <a:pt x="23" y="24"/>
                      <a:pt x="19" y="21"/>
                    </a:cubicBezTo>
                    <a:cubicBezTo>
                      <a:pt x="16" y="17"/>
                      <a:pt x="22" y="19"/>
                      <a:pt x="20" y="14"/>
                    </a:cubicBezTo>
                    <a:cubicBezTo>
                      <a:pt x="19" y="19"/>
                      <a:pt x="18" y="16"/>
                      <a:pt x="16" y="17"/>
                    </a:cubicBezTo>
                    <a:cubicBezTo>
                      <a:pt x="16" y="13"/>
                      <a:pt x="12" y="17"/>
                      <a:pt x="13" y="12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8"/>
                      <a:pt x="2" y="19"/>
                      <a:pt x="1" y="20"/>
                    </a:cubicBezTo>
                    <a:cubicBezTo>
                      <a:pt x="5" y="19"/>
                      <a:pt x="0" y="27"/>
                      <a:pt x="5" y="29"/>
                    </a:cubicBezTo>
                    <a:cubicBezTo>
                      <a:pt x="11" y="26"/>
                      <a:pt x="22" y="24"/>
                      <a:pt x="30" y="25"/>
                    </a:cubicBezTo>
                    <a:cubicBezTo>
                      <a:pt x="31" y="19"/>
                      <a:pt x="35" y="25"/>
                      <a:pt x="36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43" y="24"/>
                      <a:pt x="36" y="22"/>
                      <a:pt x="37" y="20"/>
                    </a:cubicBezTo>
                    <a:cubicBezTo>
                      <a:pt x="40" y="19"/>
                      <a:pt x="42" y="23"/>
                      <a:pt x="42" y="25"/>
                    </a:cubicBezTo>
                    <a:cubicBezTo>
                      <a:pt x="45" y="25"/>
                      <a:pt x="42" y="23"/>
                      <a:pt x="44" y="19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58" y="23"/>
                      <a:pt x="73" y="18"/>
                      <a:pt x="87" y="21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92" y="18"/>
                      <a:pt x="95" y="6"/>
                      <a:pt x="101" y="15"/>
                    </a:cubicBezTo>
                    <a:cubicBezTo>
                      <a:pt x="102" y="11"/>
                      <a:pt x="102" y="11"/>
                      <a:pt x="102" y="11"/>
                    </a:cubicBezTo>
                    <a:cubicBezTo>
                      <a:pt x="102" y="13"/>
                      <a:pt x="104" y="18"/>
                      <a:pt x="103" y="21"/>
                    </a:cubicBezTo>
                    <a:cubicBezTo>
                      <a:pt x="104" y="19"/>
                      <a:pt x="106" y="21"/>
                      <a:pt x="108" y="19"/>
                    </a:cubicBezTo>
                    <a:cubicBezTo>
                      <a:pt x="104" y="17"/>
                      <a:pt x="104" y="17"/>
                      <a:pt x="104" y="17"/>
                    </a:cubicBezTo>
                    <a:cubicBezTo>
                      <a:pt x="106" y="14"/>
                      <a:pt x="109" y="16"/>
                      <a:pt x="110" y="19"/>
                    </a:cubicBezTo>
                    <a:cubicBezTo>
                      <a:pt x="114" y="14"/>
                      <a:pt x="107" y="11"/>
                      <a:pt x="105" y="8"/>
                    </a:cubicBezTo>
                    <a:cubicBezTo>
                      <a:pt x="99" y="16"/>
                      <a:pt x="98" y="0"/>
                      <a:pt x="93" y="4"/>
                    </a:cubicBezTo>
                    <a:cubicBezTo>
                      <a:pt x="89" y="7"/>
                      <a:pt x="93" y="8"/>
                      <a:pt x="93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9" name="Freeform 1332">
                <a:extLst>
                  <a:ext uri="{FF2B5EF4-FFF2-40B4-BE49-F238E27FC236}">
                    <a16:creationId xmlns:a16="http://schemas.microsoft.com/office/drawing/2014/main" id="{CA600B1F-EDEB-9548-B92E-E668876A5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272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0" name="Freeform 1333">
                <a:extLst>
                  <a:ext uri="{FF2B5EF4-FFF2-40B4-BE49-F238E27FC236}">
                    <a16:creationId xmlns:a16="http://schemas.microsoft.com/office/drawing/2014/main" id="{43D20EE0-1E71-D641-B2C4-388E7B557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9" y="2728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1 w 3"/>
                  <a:gd name="T3" fmla="*/ 0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1" name="Rectangle 1334">
                <a:extLst>
                  <a:ext uri="{FF2B5EF4-FFF2-40B4-BE49-F238E27FC236}">
                    <a16:creationId xmlns:a16="http://schemas.microsoft.com/office/drawing/2014/main" id="{0286D44A-8AA6-4E43-BDE5-AA864FB27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6" y="272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2" name="Freeform 1335">
                <a:extLst>
                  <a:ext uri="{FF2B5EF4-FFF2-40B4-BE49-F238E27FC236}">
                    <a16:creationId xmlns:a16="http://schemas.microsoft.com/office/drawing/2014/main" id="{0BCBFE46-44EE-E143-A443-AAC44DC8C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71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3" name="Freeform 1336">
                <a:extLst>
                  <a:ext uri="{FF2B5EF4-FFF2-40B4-BE49-F238E27FC236}">
                    <a16:creationId xmlns:a16="http://schemas.microsoft.com/office/drawing/2014/main" id="{9684157B-0438-D84C-B168-E997D381C9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724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4" name="Freeform 1337">
                <a:extLst>
                  <a:ext uri="{FF2B5EF4-FFF2-40B4-BE49-F238E27FC236}">
                    <a16:creationId xmlns:a16="http://schemas.microsoft.com/office/drawing/2014/main" id="{1754BFF3-1AD2-EE4F-AAD8-05668C7FE4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5" y="272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5" name="Freeform 1338">
                <a:extLst>
                  <a:ext uri="{FF2B5EF4-FFF2-40B4-BE49-F238E27FC236}">
                    <a16:creationId xmlns:a16="http://schemas.microsoft.com/office/drawing/2014/main" id="{282332CC-9773-444A-94B8-E01B74F98E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721"/>
                <a:ext cx="167" cy="32"/>
              </a:xfrm>
              <a:custGeom>
                <a:avLst/>
                <a:gdLst>
                  <a:gd name="T0" fmla="*/ 7 w 194"/>
                  <a:gd name="T1" fmla="*/ 21 h 37"/>
                  <a:gd name="T2" fmla="*/ 3 w 194"/>
                  <a:gd name="T3" fmla="*/ 28 h 37"/>
                  <a:gd name="T4" fmla="*/ 10 w 194"/>
                  <a:gd name="T5" fmla="*/ 31 h 37"/>
                  <a:gd name="T6" fmla="*/ 20 w 194"/>
                  <a:gd name="T7" fmla="*/ 26 h 37"/>
                  <a:gd name="T8" fmla="*/ 42 w 194"/>
                  <a:gd name="T9" fmla="*/ 25 h 37"/>
                  <a:gd name="T10" fmla="*/ 57 w 194"/>
                  <a:gd name="T11" fmla="*/ 27 h 37"/>
                  <a:gd name="T12" fmla="*/ 75 w 194"/>
                  <a:gd name="T13" fmla="*/ 20 h 37"/>
                  <a:gd name="T14" fmla="*/ 80 w 194"/>
                  <a:gd name="T15" fmla="*/ 22 h 37"/>
                  <a:gd name="T16" fmla="*/ 90 w 194"/>
                  <a:gd name="T17" fmla="*/ 23 h 37"/>
                  <a:gd name="T18" fmla="*/ 94 w 194"/>
                  <a:gd name="T19" fmla="*/ 13 h 37"/>
                  <a:gd name="T20" fmla="*/ 104 w 194"/>
                  <a:gd name="T21" fmla="*/ 13 h 37"/>
                  <a:gd name="T22" fmla="*/ 112 w 194"/>
                  <a:gd name="T23" fmla="*/ 16 h 37"/>
                  <a:gd name="T24" fmla="*/ 125 w 194"/>
                  <a:gd name="T25" fmla="*/ 16 h 37"/>
                  <a:gd name="T26" fmla="*/ 138 w 194"/>
                  <a:gd name="T27" fmla="*/ 17 h 37"/>
                  <a:gd name="T28" fmla="*/ 149 w 194"/>
                  <a:gd name="T29" fmla="*/ 14 h 37"/>
                  <a:gd name="T30" fmla="*/ 157 w 194"/>
                  <a:gd name="T31" fmla="*/ 10 h 37"/>
                  <a:gd name="T32" fmla="*/ 159 w 194"/>
                  <a:gd name="T33" fmla="*/ 14 h 37"/>
                  <a:gd name="T34" fmla="*/ 167 w 194"/>
                  <a:gd name="T35" fmla="*/ 13 h 37"/>
                  <a:gd name="T36" fmla="*/ 194 w 194"/>
                  <a:gd name="T37" fmla="*/ 12 h 37"/>
                  <a:gd name="T38" fmla="*/ 180 w 194"/>
                  <a:gd name="T39" fmla="*/ 12 h 37"/>
                  <a:gd name="T40" fmla="*/ 178 w 194"/>
                  <a:gd name="T41" fmla="*/ 15 h 37"/>
                  <a:gd name="T42" fmla="*/ 174 w 194"/>
                  <a:gd name="T43" fmla="*/ 3 h 37"/>
                  <a:gd name="T44" fmla="*/ 170 w 194"/>
                  <a:gd name="T45" fmla="*/ 2 h 37"/>
                  <a:gd name="T46" fmla="*/ 161 w 194"/>
                  <a:gd name="T47" fmla="*/ 4 h 37"/>
                  <a:gd name="T48" fmla="*/ 153 w 194"/>
                  <a:gd name="T49" fmla="*/ 2 h 37"/>
                  <a:gd name="T50" fmla="*/ 141 w 194"/>
                  <a:gd name="T51" fmla="*/ 3 h 37"/>
                  <a:gd name="T52" fmla="*/ 130 w 194"/>
                  <a:gd name="T53" fmla="*/ 6 h 37"/>
                  <a:gd name="T54" fmla="*/ 130 w 194"/>
                  <a:gd name="T55" fmla="*/ 5 h 37"/>
                  <a:gd name="T56" fmla="*/ 127 w 194"/>
                  <a:gd name="T57" fmla="*/ 5 h 37"/>
                  <a:gd name="T58" fmla="*/ 118 w 194"/>
                  <a:gd name="T59" fmla="*/ 7 h 37"/>
                  <a:gd name="T60" fmla="*/ 110 w 194"/>
                  <a:gd name="T61" fmla="*/ 10 h 37"/>
                  <a:gd name="T62" fmla="*/ 107 w 194"/>
                  <a:gd name="T63" fmla="*/ 5 h 37"/>
                  <a:gd name="T64" fmla="*/ 96 w 194"/>
                  <a:gd name="T65" fmla="*/ 5 h 37"/>
                  <a:gd name="T66" fmla="*/ 92 w 194"/>
                  <a:gd name="T67" fmla="*/ 11 h 37"/>
                  <a:gd name="T68" fmla="*/ 79 w 194"/>
                  <a:gd name="T69" fmla="*/ 13 h 37"/>
                  <a:gd name="T70" fmla="*/ 61 w 194"/>
                  <a:gd name="T71" fmla="*/ 16 h 37"/>
                  <a:gd name="T72" fmla="*/ 56 w 194"/>
                  <a:gd name="T73" fmla="*/ 15 h 37"/>
                  <a:gd name="T74" fmla="*/ 36 w 194"/>
                  <a:gd name="T75" fmla="*/ 17 h 37"/>
                  <a:gd name="T76" fmla="*/ 44 w 194"/>
                  <a:gd name="T77" fmla="*/ 23 h 37"/>
                  <a:gd name="T78" fmla="*/ 34 w 194"/>
                  <a:gd name="T79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4" h="37">
                    <a:moveTo>
                      <a:pt x="16" y="14"/>
                    </a:moveTo>
                    <a:cubicBezTo>
                      <a:pt x="13" y="15"/>
                      <a:pt x="9" y="17"/>
                      <a:pt x="7" y="21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5" y="20"/>
                      <a:pt x="0" y="24"/>
                      <a:pt x="3" y="28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8" y="22"/>
                      <a:pt x="7" y="29"/>
                      <a:pt x="10" y="31"/>
                    </a:cubicBezTo>
                    <a:cubicBezTo>
                      <a:pt x="14" y="29"/>
                      <a:pt x="16" y="21"/>
                      <a:pt x="19" y="23"/>
                    </a:cubicBezTo>
                    <a:cubicBezTo>
                      <a:pt x="21" y="22"/>
                      <a:pt x="21" y="25"/>
                      <a:pt x="20" y="26"/>
                    </a:cubicBezTo>
                    <a:cubicBezTo>
                      <a:pt x="24" y="27"/>
                      <a:pt x="25" y="20"/>
                      <a:pt x="27" y="19"/>
                    </a:cubicBezTo>
                    <a:cubicBezTo>
                      <a:pt x="28" y="37"/>
                      <a:pt x="37" y="14"/>
                      <a:pt x="42" y="25"/>
                    </a:cubicBezTo>
                    <a:cubicBezTo>
                      <a:pt x="45" y="24"/>
                      <a:pt x="50" y="25"/>
                      <a:pt x="54" y="21"/>
                    </a:cubicBezTo>
                    <a:cubicBezTo>
                      <a:pt x="52" y="26"/>
                      <a:pt x="57" y="22"/>
                      <a:pt x="57" y="27"/>
                    </a:cubicBezTo>
                    <a:cubicBezTo>
                      <a:pt x="57" y="16"/>
                      <a:pt x="68" y="31"/>
                      <a:pt x="69" y="18"/>
                    </a:cubicBezTo>
                    <a:cubicBezTo>
                      <a:pt x="74" y="21"/>
                      <a:pt x="69" y="17"/>
                      <a:pt x="75" y="20"/>
                    </a:cubicBezTo>
                    <a:cubicBezTo>
                      <a:pt x="75" y="21"/>
                      <a:pt x="74" y="21"/>
                      <a:pt x="74" y="22"/>
                    </a:cubicBezTo>
                    <a:cubicBezTo>
                      <a:pt x="76" y="24"/>
                      <a:pt x="77" y="16"/>
                      <a:pt x="80" y="22"/>
                    </a:cubicBezTo>
                    <a:cubicBezTo>
                      <a:pt x="85" y="23"/>
                      <a:pt x="80" y="18"/>
                      <a:pt x="83" y="15"/>
                    </a:cubicBezTo>
                    <a:cubicBezTo>
                      <a:pt x="88" y="16"/>
                      <a:pt x="87" y="18"/>
                      <a:pt x="90" y="23"/>
                    </a:cubicBezTo>
                    <a:cubicBezTo>
                      <a:pt x="90" y="17"/>
                      <a:pt x="94" y="20"/>
                      <a:pt x="96" y="17"/>
                    </a:cubicBezTo>
                    <a:cubicBezTo>
                      <a:pt x="95" y="16"/>
                      <a:pt x="92" y="15"/>
                      <a:pt x="94" y="13"/>
                    </a:cubicBezTo>
                    <a:cubicBezTo>
                      <a:pt x="100" y="14"/>
                      <a:pt x="99" y="9"/>
                      <a:pt x="104" y="7"/>
                    </a:cubicBezTo>
                    <a:cubicBezTo>
                      <a:pt x="107" y="14"/>
                      <a:pt x="99" y="7"/>
                      <a:pt x="104" y="13"/>
                    </a:cubicBezTo>
                    <a:cubicBezTo>
                      <a:pt x="100" y="16"/>
                      <a:pt x="98" y="16"/>
                      <a:pt x="96" y="21"/>
                    </a:cubicBezTo>
                    <a:cubicBezTo>
                      <a:pt x="101" y="21"/>
                      <a:pt x="106" y="20"/>
                      <a:pt x="112" y="16"/>
                    </a:cubicBezTo>
                    <a:cubicBezTo>
                      <a:pt x="115" y="17"/>
                      <a:pt x="110" y="20"/>
                      <a:pt x="113" y="20"/>
                    </a:cubicBezTo>
                    <a:cubicBezTo>
                      <a:pt x="118" y="23"/>
                      <a:pt x="120" y="13"/>
                      <a:pt x="125" y="16"/>
                    </a:cubicBezTo>
                    <a:cubicBezTo>
                      <a:pt x="124" y="19"/>
                      <a:pt x="124" y="19"/>
                      <a:pt x="124" y="19"/>
                    </a:cubicBezTo>
                    <a:cubicBezTo>
                      <a:pt x="126" y="14"/>
                      <a:pt x="133" y="20"/>
                      <a:pt x="138" y="17"/>
                    </a:cubicBezTo>
                    <a:cubicBezTo>
                      <a:pt x="137" y="15"/>
                      <a:pt x="137" y="14"/>
                      <a:pt x="137" y="13"/>
                    </a:cubicBezTo>
                    <a:cubicBezTo>
                      <a:pt x="138" y="22"/>
                      <a:pt x="144" y="8"/>
                      <a:pt x="149" y="14"/>
                    </a:cubicBezTo>
                    <a:cubicBezTo>
                      <a:pt x="148" y="8"/>
                      <a:pt x="153" y="5"/>
                      <a:pt x="155" y="4"/>
                    </a:cubicBezTo>
                    <a:cubicBezTo>
                      <a:pt x="157" y="6"/>
                      <a:pt x="156" y="8"/>
                      <a:pt x="157" y="10"/>
                    </a:cubicBezTo>
                    <a:cubicBezTo>
                      <a:pt x="152" y="7"/>
                      <a:pt x="152" y="16"/>
                      <a:pt x="149" y="19"/>
                    </a:cubicBezTo>
                    <a:cubicBezTo>
                      <a:pt x="152" y="16"/>
                      <a:pt x="157" y="18"/>
                      <a:pt x="159" y="14"/>
                    </a:cubicBezTo>
                    <a:cubicBezTo>
                      <a:pt x="159" y="19"/>
                      <a:pt x="159" y="19"/>
                      <a:pt x="159" y="19"/>
                    </a:cubicBezTo>
                    <a:cubicBezTo>
                      <a:pt x="163" y="19"/>
                      <a:pt x="162" y="9"/>
                      <a:pt x="167" y="13"/>
                    </a:cubicBezTo>
                    <a:cubicBezTo>
                      <a:pt x="166" y="16"/>
                      <a:pt x="166" y="16"/>
                      <a:pt x="166" y="16"/>
                    </a:cubicBezTo>
                    <a:cubicBezTo>
                      <a:pt x="176" y="15"/>
                      <a:pt x="187" y="20"/>
                      <a:pt x="194" y="12"/>
                    </a:cubicBezTo>
                    <a:cubicBezTo>
                      <a:pt x="194" y="10"/>
                      <a:pt x="190" y="4"/>
                      <a:pt x="190" y="2"/>
                    </a:cubicBezTo>
                    <a:cubicBezTo>
                      <a:pt x="185" y="4"/>
                      <a:pt x="183" y="9"/>
                      <a:pt x="180" y="12"/>
                    </a:cubicBezTo>
                    <a:cubicBezTo>
                      <a:pt x="180" y="7"/>
                      <a:pt x="180" y="7"/>
                      <a:pt x="180" y="7"/>
                    </a:cubicBezTo>
                    <a:cubicBezTo>
                      <a:pt x="179" y="10"/>
                      <a:pt x="175" y="12"/>
                      <a:pt x="178" y="15"/>
                    </a:cubicBezTo>
                    <a:cubicBezTo>
                      <a:pt x="175" y="18"/>
                      <a:pt x="175" y="11"/>
                      <a:pt x="172" y="14"/>
                    </a:cubicBezTo>
                    <a:cubicBezTo>
                      <a:pt x="172" y="8"/>
                      <a:pt x="174" y="8"/>
                      <a:pt x="174" y="3"/>
                    </a:cubicBezTo>
                    <a:cubicBezTo>
                      <a:pt x="171" y="6"/>
                      <a:pt x="171" y="6"/>
                      <a:pt x="171" y="6"/>
                    </a:cubicBezTo>
                    <a:cubicBezTo>
                      <a:pt x="172" y="4"/>
                      <a:pt x="170" y="4"/>
                      <a:pt x="170" y="2"/>
                    </a:cubicBezTo>
                    <a:cubicBezTo>
                      <a:pt x="166" y="9"/>
                      <a:pt x="163" y="0"/>
                      <a:pt x="158" y="3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61" y="7"/>
                      <a:pt x="160" y="7"/>
                      <a:pt x="158" y="8"/>
                    </a:cubicBezTo>
                    <a:cubicBezTo>
                      <a:pt x="157" y="4"/>
                      <a:pt x="156" y="4"/>
                      <a:pt x="153" y="2"/>
                    </a:cubicBezTo>
                    <a:cubicBezTo>
                      <a:pt x="151" y="5"/>
                      <a:pt x="150" y="10"/>
                      <a:pt x="147" y="10"/>
                    </a:cubicBezTo>
                    <a:cubicBezTo>
                      <a:pt x="147" y="5"/>
                      <a:pt x="141" y="7"/>
                      <a:pt x="141" y="3"/>
                    </a:cubicBezTo>
                    <a:cubicBezTo>
                      <a:pt x="140" y="8"/>
                      <a:pt x="135" y="5"/>
                      <a:pt x="134" y="8"/>
                    </a:cubicBezTo>
                    <a:cubicBezTo>
                      <a:pt x="133" y="10"/>
                      <a:pt x="130" y="9"/>
                      <a:pt x="130" y="6"/>
                    </a:cubicBezTo>
                    <a:cubicBezTo>
                      <a:pt x="132" y="5"/>
                      <a:pt x="132" y="5"/>
                      <a:pt x="132" y="5"/>
                    </a:cubicBezTo>
                    <a:cubicBezTo>
                      <a:pt x="130" y="5"/>
                      <a:pt x="130" y="5"/>
                      <a:pt x="130" y="5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9" y="4"/>
                      <a:pt x="129" y="8"/>
                      <a:pt x="127" y="5"/>
                    </a:cubicBezTo>
                    <a:cubicBezTo>
                      <a:pt x="127" y="4"/>
                      <a:pt x="128" y="4"/>
                      <a:pt x="129" y="3"/>
                    </a:cubicBezTo>
                    <a:cubicBezTo>
                      <a:pt x="125" y="2"/>
                      <a:pt x="122" y="12"/>
                      <a:pt x="118" y="7"/>
                    </a:cubicBezTo>
                    <a:cubicBezTo>
                      <a:pt x="118" y="9"/>
                      <a:pt x="113" y="10"/>
                      <a:pt x="115" y="16"/>
                    </a:cubicBezTo>
                    <a:cubicBezTo>
                      <a:pt x="113" y="14"/>
                      <a:pt x="114" y="9"/>
                      <a:pt x="110" y="10"/>
                    </a:cubicBezTo>
                    <a:cubicBezTo>
                      <a:pt x="108" y="15"/>
                      <a:pt x="106" y="8"/>
                      <a:pt x="104" y="12"/>
                    </a:cubicBezTo>
                    <a:cubicBezTo>
                      <a:pt x="107" y="6"/>
                      <a:pt x="104" y="10"/>
                      <a:pt x="107" y="5"/>
                    </a:cubicBezTo>
                    <a:cubicBezTo>
                      <a:pt x="104" y="3"/>
                      <a:pt x="101" y="10"/>
                      <a:pt x="97" y="9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5" y="7"/>
                      <a:pt x="93" y="11"/>
                      <a:pt x="92" y="7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89" y="9"/>
                      <a:pt x="86" y="10"/>
                      <a:pt x="83" y="6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5" y="6"/>
                      <a:pt x="69" y="13"/>
                      <a:pt x="65" y="19"/>
                    </a:cubicBezTo>
                    <a:cubicBezTo>
                      <a:pt x="64" y="19"/>
                      <a:pt x="61" y="18"/>
                      <a:pt x="61" y="16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60" y="13"/>
                      <a:pt x="57" y="10"/>
                      <a:pt x="56" y="15"/>
                    </a:cubicBezTo>
                    <a:cubicBezTo>
                      <a:pt x="54" y="17"/>
                      <a:pt x="54" y="12"/>
                      <a:pt x="52" y="11"/>
                    </a:cubicBezTo>
                    <a:cubicBezTo>
                      <a:pt x="47" y="19"/>
                      <a:pt x="37" y="5"/>
                      <a:pt x="36" y="17"/>
                    </a:cubicBezTo>
                    <a:cubicBezTo>
                      <a:pt x="38" y="17"/>
                      <a:pt x="42" y="20"/>
                      <a:pt x="46" y="19"/>
                    </a:cubicBezTo>
                    <a:cubicBezTo>
                      <a:pt x="45" y="20"/>
                      <a:pt x="46" y="23"/>
                      <a:pt x="44" y="23"/>
                    </a:cubicBezTo>
                    <a:cubicBezTo>
                      <a:pt x="40" y="24"/>
                      <a:pt x="38" y="19"/>
                      <a:pt x="34" y="22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27" y="6"/>
                      <a:pt x="22" y="25"/>
                      <a:pt x="16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6" name="Freeform 1339">
                <a:extLst>
                  <a:ext uri="{FF2B5EF4-FFF2-40B4-BE49-F238E27FC236}">
                    <a16:creationId xmlns:a16="http://schemas.microsoft.com/office/drawing/2014/main" id="{D011318D-8A99-F94C-8065-D58DE4CB3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2728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0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2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7" name="Freeform 1340">
                <a:extLst>
                  <a:ext uri="{FF2B5EF4-FFF2-40B4-BE49-F238E27FC236}">
                    <a16:creationId xmlns:a16="http://schemas.microsoft.com/office/drawing/2014/main" id="{E73CBFE7-23AA-B948-B1C3-85CFB0E5C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273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8" name="Freeform 1341">
                <a:extLst>
                  <a:ext uri="{FF2B5EF4-FFF2-40B4-BE49-F238E27FC236}">
                    <a16:creationId xmlns:a16="http://schemas.microsoft.com/office/drawing/2014/main" id="{7943A6D4-6FCD-0540-9295-4F862B9FB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2734"/>
                <a:ext cx="3" cy="1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9" name="Freeform 1342">
                <a:extLst>
                  <a:ext uri="{FF2B5EF4-FFF2-40B4-BE49-F238E27FC236}">
                    <a16:creationId xmlns:a16="http://schemas.microsoft.com/office/drawing/2014/main" id="{758475D2-10D8-134B-BC79-C5AD04103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273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0" name="Freeform 1343">
                <a:extLst>
                  <a:ext uri="{FF2B5EF4-FFF2-40B4-BE49-F238E27FC236}">
                    <a16:creationId xmlns:a16="http://schemas.microsoft.com/office/drawing/2014/main" id="{EE907AA8-3017-C947-8195-BE2163F85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732"/>
                <a:ext cx="88" cy="22"/>
              </a:xfrm>
              <a:custGeom>
                <a:avLst/>
                <a:gdLst>
                  <a:gd name="T0" fmla="*/ 18 w 102"/>
                  <a:gd name="T1" fmla="*/ 13 h 26"/>
                  <a:gd name="T2" fmla="*/ 13 w 102"/>
                  <a:gd name="T3" fmla="*/ 18 h 26"/>
                  <a:gd name="T4" fmla="*/ 9 w 102"/>
                  <a:gd name="T5" fmla="*/ 14 h 26"/>
                  <a:gd name="T6" fmla="*/ 2 w 102"/>
                  <a:gd name="T7" fmla="*/ 22 h 26"/>
                  <a:gd name="T8" fmla="*/ 51 w 102"/>
                  <a:gd name="T9" fmla="*/ 16 h 26"/>
                  <a:gd name="T10" fmla="*/ 48 w 102"/>
                  <a:gd name="T11" fmla="*/ 20 h 26"/>
                  <a:gd name="T12" fmla="*/ 66 w 102"/>
                  <a:gd name="T13" fmla="*/ 14 h 26"/>
                  <a:gd name="T14" fmla="*/ 65 w 102"/>
                  <a:gd name="T15" fmla="*/ 20 h 26"/>
                  <a:gd name="T16" fmla="*/ 76 w 102"/>
                  <a:gd name="T17" fmla="*/ 18 h 26"/>
                  <a:gd name="T18" fmla="*/ 76 w 102"/>
                  <a:gd name="T19" fmla="*/ 15 h 26"/>
                  <a:gd name="T20" fmla="*/ 78 w 102"/>
                  <a:gd name="T21" fmla="*/ 16 h 26"/>
                  <a:gd name="T22" fmla="*/ 78 w 102"/>
                  <a:gd name="T23" fmla="*/ 15 h 26"/>
                  <a:gd name="T24" fmla="*/ 85 w 102"/>
                  <a:gd name="T25" fmla="*/ 14 h 26"/>
                  <a:gd name="T26" fmla="*/ 83 w 102"/>
                  <a:gd name="T27" fmla="*/ 16 h 26"/>
                  <a:gd name="T28" fmla="*/ 88 w 102"/>
                  <a:gd name="T29" fmla="*/ 13 h 26"/>
                  <a:gd name="T30" fmla="*/ 88 w 102"/>
                  <a:gd name="T31" fmla="*/ 17 h 26"/>
                  <a:gd name="T32" fmla="*/ 102 w 102"/>
                  <a:gd name="T33" fmla="*/ 11 h 26"/>
                  <a:gd name="T34" fmla="*/ 102 w 102"/>
                  <a:gd name="T35" fmla="*/ 7 h 26"/>
                  <a:gd name="T36" fmla="*/ 91 w 102"/>
                  <a:gd name="T37" fmla="*/ 11 h 26"/>
                  <a:gd name="T38" fmla="*/ 92 w 102"/>
                  <a:gd name="T39" fmla="*/ 11 h 26"/>
                  <a:gd name="T40" fmla="*/ 85 w 102"/>
                  <a:gd name="T41" fmla="*/ 13 h 26"/>
                  <a:gd name="T42" fmla="*/ 89 w 102"/>
                  <a:gd name="T43" fmla="*/ 7 h 26"/>
                  <a:gd name="T44" fmla="*/ 77 w 102"/>
                  <a:gd name="T45" fmla="*/ 4 h 26"/>
                  <a:gd name="T46" fmla="*/ 78 w 102"/>
                  <a:gd name="T47" fmla="*/ 3 h 26"/>
                  <a:gd name="T48" fmla="*/ 74 w 102"/>
                  <a:gd name="T49" fmla="*/ 5 h 26"/>
                  <a:gd name="T50" fmla="*/ 77 w 102"/>
                  <a:gd name="T51" fmla="*/ 8 h 26"/>
                  <a:gd name="T52" fmla="*/ 74 w 102"/>
                  <a:gd name="T53" fmla="*/ 14 h 26"/>
                  <a:gd name="T54" fmla="*/ 70 w 102"/>
                  <a:gd name="T55" fmla="*/ 14 h 26"/>
                  <a:gd name="T56" fmla="*/ 73 w 102"/>
                  <a:gd name="T57" fmla="*/ 9 h 26"/>
                  <a:gd name="T58" fmla="*/ 70 w 102"/>
                  <a:gd name="T59" fmla="*/ 11 h 26"/>
                  <a:gd name="T60" fmla="*/ 66 w 102"/>
                  <a:gd name="T61" fmla="*/ 5 h 26"/>
                  <a:gd name="T62" fmla="*/ 66 w 102"/>
                  <a:gd name="T63" fmla="*/ 11 h 26"/>
                  <a:gd name="T64" fmla="*/ 46 w 102"/>
                  <a:gd name="T65" fmla="*/ 12 h 26"/>
                  <a:gd name="T66" fmla="*/ 49 w 102"/>
                  <a:gd name="T67" fmla="*/ 9 h 26"/>
                  <a:gd name="T68" fmla="*/ 45 w 102"/>
                  <a:gd name="T69" fmla="*/ 13 h 26"/>
                  <a:gd name="T70" fmla="*/ 33 w 102"/>
                  <a:gd name="T71" fmla="*/ 11 h 26"/>
                  <a:gd name="T72" fmla="*/ 34 w 102"/>
                  <a:gd name="T73" fmla="*/ 14 h 26"/>
                  <a:gd name="T74" fmla="*/ 22 w 102"/>
                  <a:gd name="T75" fmla="*/ 13 h 26"/>
                  <a:gd name="T76" fmla="*/ 22 w 102"/>
                  <a:gd name="T77" fmla="*/ 13 h 26"/>
                  <a:gd name="T78" fmla="*/ 16 w 102"/>
                  <a:gd name="T79" fmla="*/ 20 h 26"/>
                  <a:gd name="T80" fmla="*/ 18 w 102"/>
                  <a:gd name="T8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2" h="26">
                    <a:moveTo>
                      <a:pt x="18" y="13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15"/>
                      <a:pt x="7" y="18"/>
                      <a:pt x="9" y="14"/>
                    </a:cubicBezTo>
                    <a:cubicBezTo>
                      <a:pt x="6" y="20"/>
                      <a:pt x="0" y="14"/>
                      <a:pt x="2" y="22"/>
                    </a:cubicBezTo>
                    <a:cubicBezTo>
                      <a:pt x="16" y="19"/>
                      <a:pt x="35" y="24"/>
                      <a:pt x="51" y="16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56" y="13"/>
                      <a:pt x="59" y="26"/>
                      <a:pt x="66" y="14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9" y="22"/>
                      <a:pt x="72" y="11"/>
                      <a:pt x="76" y="18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7" y="15"/>
                      <a:pt x="77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80" y="12"/>
                      <a:pt x="82" y="13"/>
                      <a:pt x="85" y="14"/>
                    </a:cubicBezTo>
                    <a:cubicBezTo>
                      <a:pt x="85" y="16"/>
                      <a:pt x="84" y="15"/>
                      <a:pt x="83" y="16"/>
                    </a:cubicBezTo>
                    <a:cubicBezTo>
                      <a:pt x="84" y="18"/>
                      <a:pt x="86" y="13"/>
                      <a:pt x="88" y="13"/>
                    </a:cubicBezTo>
                    <a:cubicBezTo>
                      <a:pt x="90" y="15"/>
                      <a:pt x="88" y="16"/>
                      <a:pt x="88" y="17"/>
                    </a:cubicBezTo>
                    <a:cubicBezTo>
                      <a:pt x="94" y="14"/>
                      <a:pt x="97" y="21"/>
                      <a:pt x="102" y="11"/>
                    </a:cubicBezTo>
                    <a:cubicBezTo>
                      <a:pt x="102" y="10"/>
                      <a:pt x="100" y="8"/>
                      <a:pt x="102" y="7"/>
                    </a:cubicBezTo>
                    <a:cubicBezTo>
                      <a:pt x="98" y="4"/>
                      <a:pt x="95" y="8"/>
                      <a:pt x="91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89" y="20"/>
                      <a:pt x="90" y="9"/>
                      <a:pt x="85" y="13"/>
                    </a:cubicBezTo>
                    <a:cubicBezTo>
                      <a:pt x="86" y="9"/>
                      <a:pt x="88" y="9"/>
                      <a:pt x="89" y="7"/>
                    </a:cubicBezTo>
                    <a:cubicBezTo>
                      <a:pt x="83" y="0"/>
                      <a:pt x="81" y="13"/>
                      <a:pt x="77" y="4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7" y="2"/>
                      <a:pt x="75" y="4"/>
                      <a:pt x="74" y="5"/>
                    </a:cubicBezTo>
                    <a:cubicBezTo>
                      <a:pt x="74" y="6"/>
                      <a:pt x="76" y="7"/>
                      <a:pt x="77" y="8"/>
                    </a:cubicBezTo>
                    <a:cubicBezTo>
                      <a:pt x="75" y="9"/>
                      <a:pt x="75" y="13"/>
                      <a:pt x="74" y="14"/>
                    </a:cubicBezTo>
                    <a:cubicBezTo>
                      <a:pt x="73" y="10"/>
                      <a:pt x="73" y="16"/>
                      <a:pt x="70" y="14"/>
                    </a:cubicBezTo>
                    <a:cubicBezTo>
                      <a:pt x="69" y="11"/>
                      <a:pt x="72" y="11"/>
                      <a:pt x="73" y="9"/>
                    </a:cubicBezTo>
                    <a:cubicBezTo>
                      <a:pt x="70" y="11"/>
                      <a:pt x="70" y="11"/>
                      <a:pt x="70" y="11"/>
                    </a:cubicBezTo>
                    <a:cubicBezTo>
                      <a:pt x="68" y="12"/>
                      <a:pt x="68" y="7"/>
                      <a:pt x="66" y="5"/>
                    </a:cubicBezTo>
                    <a:cubicBezTo>
                      <a:pt x="64" y="8"/>
                      <a:pt x="68" y="7"/>
                      <a:pt x="66" y="11"/>
                    </a:cubicBezTo>
                    <a:cubicBezTo>
                      <a:pt x="63" y="7"/>
                      <a:pt x="52" y="8"/>
                      <a:pt x="46" y="12"/>
                    </a:cubicBezTo>
                    <a:cubicBezTo>
                      <a:pt x="48" y="11"/>
                      <a:pt x="47" y="8"/>
                      <a:pt x="49" y="9"/>
                    </a:cubicBezTo>
                    <a:cubicBezTo>
                      <a:pt x="48" y="8"/>
                      <a:pt x="45" y="10"/>
                      <a:pt x="45" y="13"/>
                    </a:cubicBezTo>
                    <a:cubicBezTo>
                      <a:pt x="42" y="15"/>
                      <a:pt x="37" y="14"/>
                      <a:pt x="33" y="11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1" y="19"/>
                      <a:pt x="27" y="10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0" y="14"/>
                      <a:pt x="19" y="21"/>
                      <a:pt x="16" y="20"/>
                    </a:cubicBezTo>
                    <a:cubicBezTo>
                      <a:pt x="16" y="16"/>
                      <a:pt x="18" y="16"/>
                      <a:pt x="18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1" name="Freeform 1344">
                <a:extLst>
                  <a:ext uri="{FF2B5EF4-FFF2-40B4-BE49-F238E27FC236}">
                    <a16:creationId xmlns:a16="http://schemas.microsoft.com/office/drawing/2014/main" id="{9035FF0C-10A7-A242-A7D0-0D789D195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2745"/>
                <a:ext cx="4" cy="8"/>
              </a:xfrm>
              <a:custGeom>
                <a:avLst/>
                <a:gdLst>
                  <a:gd name="T0" fmla="*/ 2 w 4"/>
                  <a:gd name="T1" fmla="*/ 5 h 9"/>
                  <a:gd name="T2" fmla="*/ 4 w 4"/>
                  <a:gd name="T3" fmla="*/ 1 h 9"/>
                  <a:gd name="T4" fmla="*/ 0 w 4"/>
                  <a:gd name="T5" fmla="*/ 8 h 9"/>
                  <a:gd name="T6" fmla="*/ 3 w 4"/>
                  <a:gd name="T7" fmla="*/ 6 h 9"/>
                  <a:gd name="T8" fmla="*/ 2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2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2" y="7"/>
                      <a:pt x="3" y="9"/>
                      <a:pt x="3" y="6"/>
                    </a:cubicBezTo>
                    <a:cubicBezTo>
                      <a:pt x="3" y="6"/>
                      <a:pt x="3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2" name="Freeform 1345">
                <a:extLst>
                  <a:ext uri="{FF2B5EF4-FFF2-40B4-BE49-F238E27FC236}">
                    <a16:creationId xmlns:a16="http://schemas.microsoft.com/office/drawing/2014/main" id="{9D2C6C22-BFBB-ED48-BB65-3DD8049FD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5" y="2741"/>
                <a:ext cx="37" cy="18"/>
              </a:xfrm>
              <a:custGeom>
                <a:avLst/>
                <a:gdLst>
                  <a:gd name="T0" fmla="*/ 11 w 43"/>
                  <a:gd name="T1" fmla="*/ 9 h 21"/>
                  <a:gd name="T2" fmla="*/ 11 w 43"/>
                  <a:gd name="T3" fmla="*/ 13 h 21"/>
                  <a:gd name="T4" fmla="*/ 27 w 43"/>
                  <a:gd name="T5" fmla="*/ 14 h 21"/>
                  <a:gd name="T6" fmla="*/ 34 w 43"/>
                  <a:gd name="T7" fmla="*/ 8 h 21"/>
                  <a:gd name="T8" fmla="*/ 35 w 43"/>
                  <a:gd name="T9" fmla="*/ 12 h 21"/>
                  <a:gd name="T10" fmla="*/ 41 w 43"/>
                  <a:gd name="T11" fmla="*/ 7 h 21"/>
                  <a:gd name="T12" fmla="*/ 38 w 43"/>
                  <a:gd name="T13" fmla="*/ 9 h 21"/>
                  <a:gd name="T14" fmla="*/ 38 w 43"/>
                  <a:gd name="T15" fmla="*/ 7 h 21"/>
                  <a:gd name="T16" fmla="*/ 34 w 43"/>
                  <a:gd name="T17" fmla="*/ 8 h 21"/>
                  <a:gd name="T18" fmla="*/ 35 w 43"/>
                  <a:gd name="T19" fmla="*/ 5 h 21"/>
                  <a:gd name="T20" fmla="*/ 26 w 43"/>
                  <a:gd name="T21" fmla="*/ 10 h 21"/>
                  <a:gd name="T22" fmla="*/ 26 w 43"/>
                  <a:gd name="T23" fmla="*/ 4 h 21"/>
                  <a:gd name="T24" fmla="*/ 18 w 43"/>
                  <a:gd name="T25" fmla="*/ 2 h 21"/>
                  <a:gd name="T26" fmla="*/ 18 w 43"/>
                  <a:gd name="T27" fmla="*/ 4 h 21"/>
                  <a:gd name="T28" fmla="*/ 19 w 43"/>
                  <a:gd name="T29" fmla="*/ 8 h 21"/>
                  <a:gd name="T30" fmla="*/ 16 w 43"/>
                  <a:gd name="T31" fmla="*/ 2 h 21"/>
                  <a:gd name="T32" fmla="*/ 3 w 43"/>
                  <a:gd name="T33" fmla="*/ 7 h 21"/>
                  <a:gd name="T34" fmla="*/ 5 w 43"/>
                  <a:gd name="T35" fmla="*/ 14 h 21"/>
                  <a:gd name="T36" fmla="*/ 3 w 43"/>
                  <a:gd name="T37" fmla="*/ 9 h 21"/>
                  <a:gd name="T38" fmla="*/ 0 w 43"/>
                  <a:gd name="T39" fmla="*/ 9 h 21"/>
                  <a:gd name="T40" fmla="*/ 6 w 43"/>
                  <a:gd name="T41" fmla="*/ 16 h 21"/>
                  <a:gd name="T42" fmla="*/ 11 w 43"/>
                  <a:gd name="T4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3" h="21">
                    <a:moveTo>
                      <a:pt x="11" y="9"/>
                    </a:moveTo>
                    <a:cubicBezTo>
                      <a:pt x="11" y="13"/>
                      <a:pt x="11" y="13"/>
                      <a:pt x="11" y="13"/>
                    </a:cubicBezTo>
                    <a:cubicBezTo>
                      <a:pt x="15" y="11"/>
                      <a:pt x="25" y="11"/>
                      <a:pt x="27" y="14"/>
                    </a:cubicBezTo>
                    <a:cubicBezTo>
                      <a:pt x="30" y="15"/>
                      <a:pt x="30" y="9"/>
                      <a:pt x="34" y="8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7" y="10"/>
                      <a:pt x="43" y="14"/>
                      <a:pt x="41" y="7"/>
                    </a:cubicBezTo>
                    <a:cubicBezTo>
                      <a:pt x="40" y="7"/>
                      <a:pt x="39" y="10"/>
                      <a:pt x="38" y="9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1" y="0"/>
                      <a:pt x="32" y="13"/>
                      <a:pt x="26" y="10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3" y="4"/>
                      <a:pt x="21" y="6"/>
                      <a:pt x="18" y="2"/>
                    </a:cubicBezTo>
                    <a:cubicBezTo>
                      <a:pt x="18" y="2"/>
                      <a:pt x="18" y="5"/>
                      <a:pt x="18" y="4"/>
                    </a:cubicBezTo>
                    <a:cubicBezTo>
                      <a:pt x="19" y="4"/>
                      <a:pt x="20" y="7"/>
                      <a:pt x="19" y="8"/>
                    </a:cubicBezTo>
                    <a:cubicBezTo>
                      <a:pt x="14" y="13"/>
                      <a:pt x="20" y="5"/>
                      <a:pt x="16" y="2"/>
                    </a:cubicBezTo>
                    <a:cubicBezTo>
                      <a:pt x="12" y="7"/>
                      <a:pt x="5" y="10"/>
                      <a:pt x="3" y="7"/>
                    </a:cubicBezTo>
                    <a:cubicBezTo>
                      <a:pt x="5" y="10"/>
                      <a:pt x="5" y="14"/>
                      <a:pt x="5" y="14"/>
                    </a:cubicBezTo>
                    <a:cubicBezTo>
                      <a:pt x="3" y="12"/>
                      <a:pt x="3" y="11"/>
                      <a:pt x="3" y="9"/>
                    </a:cubicBezTo>
                    <a:cubicBezTo>
                      <a:pt x="2" y="9"/>
                      <a:pt x="1" y="8"/>
                      <a:pt x="0" y="9"/>
                    </a:cubicBezTo>
                    <a:cubicBezTo>
                      <a:pt x="3" y="11"/>
                      <a:pt x="5" y="15"/>
                      <a:pt x="6" y="16"/>
                    </a:cubicBezTo>
                    <a:cubicBezTo>
                      <a:pt x="8" y="21"/>
                      <a:pt x="4" y="9"/>
                      <a:pt x="11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3" name="Freeform 1346">
                <a:extLst>
                  <a:ext uri="{FF2B5EF4-FFF2-40B4-BE49-F238E27FC236}">
                    <a16:creationId xmlns:a16="http://schemas.microsoft.com/office/drawing/2014/main" id="{FA45AB39-A1DD-FE4F-AAAC-FBFF8C2FF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3" y="2753"/>
                <a:ext cx="2" cy="0"/>
              </a:xfrm>
              <a:custGeom>
                <a:avLst/>
                <a:gdLst>
                  <a:gd name="T0" fmla="*/ 1 w 2"/>
                  <a:gd name="T1" fmla="*/ 2 w 2"/>
                  <a:gd name="T2" fmla="*/ 0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4" name="Freeform 1347">
                <a:extLst>
                  <a:ext uri="{FF2B5EF4-FFF2-40B4-BE49-F238E27FC236}">
                    <a16:creationId xmlns:a16="http://schemas.microsoft.com/office/drawing/2014/main" id="{719C0432-E236-FF46-B33F-718000A84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2806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5" name="Freeform 1348">
                <a:extLst>
                  <a:ext uri="{FF2B5EF4-FFF2-40B4-BE49-F238E27FC236}">
                    <a16:creationId xmlns:a16="http://schemas.microsoft.com/office/drawing/2014/main" id="{724CDBDF-AFAF-0445-8DB0-D23A3D59F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797"/>
                <a:ext cx="12" cy="13"/>
              </a:xfrm>
              <a:custGeom>
                <a:avLst/>
                <a:gdLst>
                  <a:gd name="T0" fmla="*/ 5 w 13"/>
                  <a:gd name="T1" fmla="*/ 0 h 16"/>
                  <a:gd name="T2" fmla="*/ 1 w 13"/>
                  <a:gd name="T3" fmla="*/ 1 h 16"/>
                  <a:gd name="T4" fmla="*/ 6 w 13"/>
                  <a:gd name="T5" fmla="*/ 16 h 16"/>
                  <a:gd name="T6" fmla="*/ 12 w 13"/>
                  <a:gd name="T7" fmla="*/ 7 h 16"/>
                  <a:gd name="T8" fmla="*/ 6 w 13"/>
                  <a:gd name="T9" fmla="*/ 10 h 16"/>
                  <a:gd name="T10" fmla="*/ 11 w 13"/>
                  <a:gd name="T11" fmla="*/ 3 h 16"/>
                  <a:gd name="T12" fmla="*/ 5 w 13"/>
                  <a:gd name="T13" fmla="*/ 4 h 16"/>
                  <a:gd name="T14" fmla="*/ 5 w 13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6">
                    <a:moveTo>
                      <a:pt x="5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2"/>
                      <a:pt x="0" y="9"/>
                      <a:pt x="6" y="16"/>
                    </a:cubicBezTo>
                    <a:cubicBezTo>
                      <a:pt x="8" y="14"/>
                      <a:pt x="13" y="11"/>
                      <a:pt x="12" y="7"/>
                    </a:cubicBezTo>
                    <a:cubicBezTo>
                      <a:pt x="11" y="7"/>
                      <a:pt x="9" y="11"/>
                      <a:pt x="6" y="10"/>
                    </a:cubicBezTo>
                    <a:cubicBezTo>
                      <a:pt x="7" y="7"/>
                      <a:pt x="10" y="7"/>
                      <a:pt x="11" y="3"/>
                    </a:cubicBezTo>
                    <a:cubicBezTo>
                      <a:pt x="7" y="0"/>
                      <a:pt x="8" y="6"/>
                      <a:pt x="5" y="4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6" name="Freeform 1349">
                <a:extLst>
                  <a:ext uri="{FF2B5EF4-FFF2-40B4-BE49-F238E27FC236}">
                    <a16:creationId xmlns:a16="http://schemas.microsoft.com/office/drawing/2014/main" id="{924A85F1-B267-584C-A8BD-870EE74EB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801"/>
                <a:ext cx="2" cy="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0 h 5"/>
                  <a:gd name="T4" fmla="*/ 1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7" name="Freeform 1350">
                <a:extLst>
                  <a:ext uri="{FF2B5EF4-FFF2-40B4-BE49-F238E27FC236}">
                    <a16:creationId xmlns:a16="http://schemas.microsoft.com/office/drawing/2014/main" id="{AEFF4C4D-45C0-4445-8F68-FC85EAA1B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2803"/>
                <a:ext cx="3" cy="6"/>
              </a:xfrm>
              <a:custGeom>
                <a:avLst/>
                <a:gdLst>
                  <a:gd name="T0" fmla="*/ 3 w 3"/>
                  <a:gd name="T1" fmla="*/ 4 h 7"/>
                  <a:gd name="T2" fmla="*/ 3 w 3"/>
                  <a:gd name="T3" fmla="*/ 0 h 7"/>
                  <a:gd name="T4" fmla="*/ 0 w 3"/>
                  <a:gd name="T5" fmla="*/ 7 h 7"/>
                  <a:gd name="T6" fmla="*/ 3 w 3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3" y="4"/>
                    </a:moveTo>
                    <a:cubicBezTo>
                      <a:pt x="1" y="4"/>
                      <a:pt x="3" y="0"/>
                      <a:pt x="3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8" name="Freeform 1351">
                <a:extLst>
                  <a:ext uri="{FF2B5EF4-FFF2-40B4-BE49-F238E27FC236}">
                    <a16:creationId xmlns:a16="http://schemas.microsoft.com/office/drawing/2014/main" id="{7BC16898-9122-A049-B898-9D7D0F39B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5" y="280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9" name="Freeform 1352">
                <a:extLst>
                  <a:ext uri="{FF2B5EF4-FFF2-40B4-BE49-F238E27FC236}">
                    <a16:creationId xmlns:a16="http://schemas.microsoft.com/office/drawing/2014/main" id="{381C5E2A-8061-FE48-8322-D329279C58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2798"/>
                <a:ext cx="8" cy="11"/>
              </a:xfrm>
              <a:custGeom>
                <a:avLst/>
                <a:gdLst>
                  <a:gd name="T0" fmla="*/ 0 w 10"/>
                  <a:gd name="T1" fmla="*/ 10 h 12"/>
                  <a:gd name="T2" fmla="*/ 4 w 10"/>
                  <a:gd name="T3" fmla="*/ 10 h 12"/>
                  <a:gd name="T4" fmla="*/ 4 w 10"/>
                  <a:gd name="T5" fmla="*/ 9 h 12"/>
                  <a:gd name="T6" fmla="*/ 6 w 10"/>
                  <a:gd name="T7" fmla="*/ 4 h 12"/>
                  <a:gd name="T8" fmla="*/ 10 w 10"/>
                  <a:gd name="T9" fmla="*/ 4 h 12"/>
                  <a:gd name="T10" fmla="*/ 7 w 10"/>
                  <a:gd name="T11" fmla="*/ 0 h 12"/>
                  <a:gd name="T12" fmla="*/ 0 w 10"/>
                  <a:gd name="T1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10"/>
                    </a:moveTo>
                    <a:cubicBezTo>
                      <a:pt x="1" y="12"/>
                      <a:pt x="2" y="11"/>
                      <a:pt x="4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7"/>
                      <a:pt x="4" y="2"/>
                      <a:pt x="6" y="4"/>
                    </a:cubicBezTo>
                    <a:cubicBezTo>
                      <a:pt x="8" y="3"/>
                      <a:pt x="8" y="7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1"/>
                      <a:pt x="2" y="8"/>
                      <a:pt x="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0" name="Freeform 1353">
                <a:extLst>
                  <a:ext uri="{FF2B5EF4-FFF2-40B4-BE49-F238E27FC236}">
                    <a16:creationId xmlns:a16="http://schemas.microsoft.com/office/drawing/2014/main" id="{1F8666B5-56F0-734C-A122-B8C5728EB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280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1" name="Freeform 1354">
                <a:extLst>
                  <a:ext uri="{FF2B5EF4-FFF2-40B4-BE49-F238E27FC236}">
                    <a16:creationId xmlns:a16="http://schemas.microsoft.com/office/drawing/2014/main" id="{BBB49BEA-91DF-DD4C-B1F5-2A9AD0F7E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2803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2" name="Freeform 1355">
                <a:extLst>
                  <a:ext uri="{FF2B5EF4-FFF2-40B4-BE49-F238E27FC236}">
                    <a16:creationId xmlns:a16="http://schemas.microsoft.com/office/drawing/2014/main" id="{5696D107-0CA5-2F4B-B9F8-5FB998932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2" y="2797"/>
                <a:ext cx="9" cy="11"/>
              </a:xfrm>
              <a:custGeom>
                <a:avLst/>
                <a:gdLst>
                  <a:gd name="T0" fmla="*/ 3 w 10"/>
                  <a:gd name="T1" fmla="*/ 12 h 13"/>
                  <a:gd name="T2" fmla="*/ 10 w 10"/>
                  <a:gd name="T3" fmla="*/ 8 h 13"/>
                  <a:gd name="T4" fmla="*/ 4 w 10"/>
                  <a:gd name="T5" fmla="*/ 0 h 13"/>
                  <a:gd name="T6" fmla="*/ 1 w 10"/>
                  <a:gd name="T7" fmla="*/ 2 h 13"/>
                  <a:gd name="T8" fmla="*/ 3 w 10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6" y="8"/>
                      <a:pt x="4" y="3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3" name="Freeform 1356">
                <a:extLst>
                  <a:ext uri="{FF2B5EF4-FFF2-40B4-BE49-F238E27FC236}">
                    <a16:creationId xmlns:a16="http://schemas.microsoft.com/office/drawing/2014/main" id="{200C8C19-87D6-4E4D-9D71-8237D0365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8" y="279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4" name="Freeform 1357">
                <a:extLst>
                  <a:ext uri="{FF2B5EF4-FFF2-40B4-BE49-F238E27FC236}">
                    <a16:creationId xmlns:a16="http://schemas.microsoft.com/office/drawing/2014/main" id="{D4266C79-845A-834A-8B11-A415A9FFC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3" y="2790"/>
                <a:ext cx="17" cy="14"/>
              </a:xfrm>
              <a:custGeom>
                <a:avLst/>
                <a:gdLst>
                  <a:gd name="T0" fmla="*/ 0 w 20"/>
                  <a:gd name="T1" fmla="*/ 15 h 17"/>
                  <a:gd name="T2" fmla="*/ 8 w 20"/>
                  <a:gd name="T3" fmla="*/ 9 h 17"/>
                  <a:gd name="T4" fmla="*/ 6 w 20"/>
                  <a:gd name="T5" fmla="*/ 14 h 17"/>
                  <a:gd name="T6" fmla="*/ 13 w 20"/>
                  <a:gd name="T7" fmla="*/ 11 h 17"/>
                  <a:gd name="T8" fmla="*/ 10 w 20"/>
                  <a:gd name="T9" fmla="*/ 17 h 17"/>
                  <a:gd name="T10" fmla="*/ 17 w 20"/>
                  <a:gd name="T11" fmla="*/ 11 h 17"/>
                  <a:gd name="T12" fmla="*/ 20 w 20"/>
                  <a:gd name="T13" fmla="*/ 15 h 17"/>
                  <a:gd name="T14" fmla="*/ 19 w 20"/>
                  <a:gd name="T15" fmla="*/ 9 h 17"/>
                  <a:gd name="T16" fmla="*/ 15 w 20"/>
                  <a:gd name="T17" fmla="*/ 9 h 17"/>
                  <a:gd name="T18" fmla="*/ 17 w 20"/>
                  <a:gd name="T19" fmla="*/ 5 h 17"/>
                  <a:gd name="T20" fmla="*/ 7 w 20"/>
                  <a:gd name="T21" fmla="*/ 1 h 17"/>
                  <a:gd name="T22" fmla="*/ 0 w 20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8" y="11"/>
                      <a:pt x="8" y="13"/>
                      <a:pt x="6" y="14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10" y="17"/>
                    </a:cubicBezTo>
                    <a:cubicBezTo>
                      <a:pt x="12" y="17"/>
                      <a:pt x="15" y="16"/>
                      <a:pt x="17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8" y="7"/>
                      <a:pt x="16" y="14"/>
                      <a:pt x="15" y="9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15" y="6"/>
                      <a:pt x="11" y="0"/>
                      <a:pt x="7" y="1"/>
                    </a:cubicBezTo>
                    <a:cubicBezTo>
                      <a:pt x="2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5" name="Freeform 1358">
                <a:extLst>
                  <a:ext uri="{FF2B5EF4-FFF2-40B4-BE49-F238E27FC236}">
                    <a16:creationId xmlns:a16="http://schemas.microsoft.com/office/drawing/2014/main" id="{B2D8B884-C3F7-2F4F-923C-A10A5320F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" y="2794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6" name="Freeform 1359">
                <a:extLst>
                  <a:ext uri="{FF2B5EF4-FFF2-40B4-BE49-F238E27FC236}">
                    <a16:creationId xmlns:a16="http://schemas.microsoft.com/office/drawing/2014/main" id="{C97B5622-2DDC-A34B-9FE6-5BE3CF5A5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" y="2790"/>
                <a:ext cx="15" cy="15"/>
              </a:xfrm>
              <a:custGeom>
                <a:avLst/>
                <a:gdLst>
                  <a:gd name="T0" fmla="*/ 11 w 17"/>
                  <a:gd name="T1" fmla="*/ 17 h 18"/>
                  <a:gd name="T2" fmla="*/ 15 w 17"/>
                  <a:gd name="T3" fmla="*/ 13 h 18"/>
                  <a:gd name="T4" fmla="*/ 16 w 17"/>
                  <a:gd name="T5" fmla="*/ 16 h 18"/>
                  <a:gd name="T6" fmla="*/ 17 w 17"/>
                  <a:gd name="T7" fmla="*/ 10 h 18"/>
                  <a:gd name="T8" fmla="*/ 9 w 17"/>
                  <a:gd name="T9" fmla="*/ 13 h 18"/>
                  <a:gd name="T10" fmla="*/ 7 w 17"/>
                  <a:gd name="T11" fmla="*/ 4 h 18"/>
                  <a:gd name="T12" fmla="*/ 11 w 17"/>
                  <a:gd name="T13" fmla="*/ 6 h 18"/>
                  <a:gd name="T14" fmla="*/ 0 w 17"/>
                  <a:gd name="T15" fmla="*/ 8 h 18"/>
                  <a:gd name="T16" fmla="*/ 3 w 17"/>
                  <a:gd name="T17" fmla="*/ 10 h 18"/>
                  <a:gd name="T18" fmla="*/ 0 w 17"/>
                  <a:gd name="T19" fmla="*/ 12 h 18"/>
                  <a:gd name="T20" fmla="*/ 11 w 17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6" y="13"/>
                      <a:pt x="16" y="14"/>
                      <a:pt x="16" y="16"/>
                    </a:cubicBezTo>
                    <a:cubicBezTo>
                      <a:pt x="16" y="14"/>
                      <a:pt x="17" y="12"/>
                      <a:pt x="17" y="10"/>
                    </a:cubicBezTo>
                    <a:cubicBezTo>
                      <a:pt x="15" y="4"/>
                      <a:pt x="12" y="12"/>
                      <a:pt x="9" y="13"/>
                    </a:cubicBezTo>
                    <a:cubicBezTo>
                      <a:pt x="3" y="11"/>
                      <a:pt x="10" y="10"/>
                      <a:pt x="7" y="4"/>
                    </a:cubicBezTo>
                    <a:cubicBezTo>
                      <a:pt x="9" y="5"/>
                      <a:pt x="9" y="6"/>
                      <a:pt x="11" y="6"/>
                    </a:cubicBezTo>
                    <a:cubicBezTo>
                      <a:pt x="7" y="0"/>
                      <a:pt x="3" y="6"/>
                      <a:pt x="0" y="8"/>
                    </a:cubicBezTo>
                    <a:cubicBezTo>
                      <a:pt x="1" y="8"/>
                      <a:pt x="1" y="10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6"/>
                      <a:pt x="5" y="18"/>
                      <a:pt x="11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7" name="Freeform 1360">
                <a:extLst>
                  <a:ext uri="{FF2B5EF4-FFF2-40B4-BE49-F238E27FC236}">
                    <a16:creationId xmlns:a16="http://schemas.microsoft.com/office/drawing/2014/main" id="{4BE24D0F-41DF-D040-A1CF-79DCC89B5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" y="2803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1" y="1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8" name="Freeform 1361">
                <a:extLst>
                  <a:ext uri="{FF2B5EF4-FFF2-40B4-BE49-F238E27FC236}">
                    <a16:creationId xmlns:a16="http://schemas.microsoft.com/office/drawing/2014/main" id="{EE8C0BCA-B8A0-8548-A558-B97C047ED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279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9" name="Freeform 1362">
                <a:extLst>
                  <a:ext uri="{FF2B5EF4-FFF2-40B4-BE49-F238E27FC236}">
                    <a16:creationId xmlns:a16="http://schemas.microsoft.com/office/drawing/2014/main" id="{8E13C5D5-7A4F-AF4E-BD91-3EDB7D30A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2802"/>
                <a:ext cx="3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0" name="Freeform 1363">
                <a:extLst>
                  <a:ext uri="{FF2B5EF4-FFF2-40B4-BE49-F238E27FC236}">
                    <a16:creationId xmlns:a16="http://schemas.microsoft.com/office/drawing/2014/main" id="{651D6F88-7E26-6C49-99F8-35E7129C6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7" y="2791"/>
                <a:ext cx="96" cy="17"/>
              </a:xfrm>
              <a:custGeom>
                <a:avLst/>
                <a:gdLst>
                  <a:gd name="T0" fmla="*/ 1 w 112"/>
                  <a:gd name="T1" fmla="*/ 3 h 19"/>
                  <a:gd name="T2" fmla="*/ 5 w 112"/>
                  <a:gd name="T3" fmla="*/ 6 h 19"/>
                  <a:gd name="T4" fmla="*/ 0 w 112"/>
                  <a:gd name="T5" fmla="*/ 10 h 19"/>
                  <a:gd name="T6" fmla="*/ 1 w 112"/>
                  <a:gd name="T7" fmla="*/ 17 h 19"/>
                  <a:gd name="T8" fmla="*/ 9 w 112"/>
                  <a:gd name="T9" fmla="*/ 14 h 19"/>
                  <a:gd name="T10" fmla="*/ 10 w 112"/>
                  <a:gd name="T11" fmla="*/ 18 h 19"/>
                  <a:gd name="T12" fmla="*/ 26 w 112"/>
                  <a:gd name="T13" fmla="*/ 16 h 19"/>
                  <a:gd name="T14" fmla="*/ 38 w 112"/>
                  <a:gd name="T15" fmla="*/ 14 h 19"/>
                  <a:gd name="T16" fmla="*/ 85 w 112"/>
                  <a:gd name="T17" fmla="*/ 16 h 19"/>
                  <a:gd name="T18" fmla="*/ 87 w 112"/>
                  <a:gd name="T19" fmla="*/ 10 h 19"/>
                  <a:gd name="T20" fmla="*/ 91 w 112"/>
                  <a:gd name="T21" fmla="*/ 14 h 19"/>
                  <a:gd name="T22" fmla="*/ 88 w 112"/>
                  <a:gd name="T23" fmla="*/ 14 h 19"/>
                  <a:gd name="T24" fmla="*/ 101 w 112"/>
                  <a:gd name="T25" fmla="*/ 15 h 19"/>
                  <a:gd name="T26" fmla="*/ 101 w 112"/>
                  <a:gd name="T27" fmla="*/ 8 h 19"/>
                  <a:gd name="T28" fmla="*/ 107 w 112"/>
                  <a:gd name="T29" fmla="*/ 16 h 19"/>
                  <a:gd name="T30" fmla="*/ 112 w 112"/>
                  <a:gd name="T31" fmla="*/ 11 h 19"/>
                  <a:gd name="T32" fmla="*/ 107 w 112"/>
                  <a:gd name="T33" fmla="*/ 6 h 19"/>
                  <a:gd name="T34" fmla="*/ 111 w 112"/>
                  <a:gd name="T35" fmla="*/ 3 h 19"/>
                  <a:gd name="T36" fmla="*/ 80 w 112"/>
                  <a:gd name="T37" fmla="*/ 11 h 19"/>
                  <a:gd name="T38" fmla="*/ 81 w 112"/>
                  <a:gd name="T39" fmla="*/ 7 h 19"/>
                  <a:gd name="T40" fmla="*/ 63 w 112"/>
                  <a:gd name="T41" fmla="*/ 4 h 19"/>
                  <a:gd name="T42" fmla="*/ 56 w 112"/>
                  <a:gd name="T43" fmla="*/ 10 h 19"/>
                  <a:gd name="T44" fmla="*/ 52 w 112"/>
                  <a:gd name="T45" fmla="*/ 8 h 19"/>
                  <a:gd name="T46" fmla="*/ 51 w 112"/>
                  <a:gd name="T47" fmla="*/ 10 h 19"/>
                  <a:gd name="T48" fmla="*/ 46 w 112"/>
                  <a:gd name="T49" fmla="*/ 6 h 19"/>
                  <a:gd name="T50" fmla="*/ 45 w 112"/>
                  <a:gd name="T51" fmla="*/ 14 h 19"/>
                  <a:gd name="T52" fmla="*/ 34 w 112"/>
                  <a:gd name="T53" fmla="*/ 3 h 19"/>
                  <a:gd name="T54" fmla="*/ 35 w 112"/>
                  <a:gd name="T55" fmla="*/ 7 h 19"/>
                  <a:gd name="T56" fmla="*/ 33 w 112"/>
                  <a:gd name="T57" fmla="*/ 11 h 19"/>
                  <a:gd name="T58" fmla="*/ 31 w 112"/>
                  <a:gd name="T59" fmla="*/ 4 h 19"/>
                  <a:gd name="T60" fmla="*/ 23 w 112"/>
                  <a:gd name="T61" fmla="*/ 8 h 19"/>
                  <a:gd name="T62" fmla="*/ 23 w 112"/>
                  <a:gd name="T63" fmla="*/ 12 h 19"/>
                  <a:gd name="T64" fmla="*/ 11 w 112"/>
                  <a:gd name="T65" fmla="*/ 10 h 19"/>
                  <a:gd name="T66" fmla="*/ 17 w 112"/>
                  <a:gd name="T67" fmla="*/ 3 h 19"/>
                  <a:gd name="T68" fmla="*/ 14 w 112"/>
                  <a:gd name="T69" fmla="*/ 0 h 19"/>
                  <a:gd name="T70" fmla="*/ 6 w 112"/>
                  <a:gd name="T71" fmla="*/ 9 h 19"/>
                  <a:gd name="T72" fmla="*/ 1 w 112"/>
                  <a:gd name="T7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2" h="19">
                    <a:moveTo>
                      <a:pt x="1" y="3"/>
                    </a:moveTo>
                    <a:cubicBezTo>
                      <a:pt x="1" y="5"/>
                      <a:pt x="2" y="6"/>
                      <a:pt x="5" y="6"/>
                    </a:cubicBezTo>
                    <a:cubicBezTo>
                      <a:pt x="5" y="9"/>
                      <a:pt x="1" y="9"/>
                      <a:pt x="0" y="10"/>
                    </a:cubicBezTo>
                    <a:cubicBezTo>
                      <a:pt x="3" y="13"/>
                      <a:pt x="0" y="14"/>
                      <a:pt x="1" y="17"/>
                    </a:cubicBezTo>
                    <a:cubicBezTo>
                      <a:pt x="4" y="18"/>
                      <a:pt x="6" y="14"/>
                      <a:pt x="9" y="14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4" y="16"/>
                      <a:pt x="22" y="13"/>
                      <a:pt x="26" y="16"/>
                    </a:cubicBezTo>
                    <a:cubicBezTo>
                      <a:pt x="30" y="17"/>
                      <a:pt x="33" y="15"/>
                      <a:pt x="38" y="14"/>
                    </a:cubicBezTo>
                    <a:cubicBezTo>
                      <a:pt x="53" y="16"/>
                      <a:pt x="69" y="13"/>
                      <a:pt x="85" y="16"/>
                    </a:cubicBezTo>
                    <a:cubicBezTo>
                      <a:pt x="87" y="10"/>
                      <a:pt x="87" y="10"/>
                      <a:pt x="87" y="10"/>
                    </a:cubicBezTo>
                    <a:cubicBezTo>
                      <a:pt x="88" y="13"/>
                      <a:pt x="91" y="10"/>
                      <a:pt x="91" y="14"/>
                    </a:cubicBezTo>
                    <a:cubicBezTo>
                      <a:pt x="90" y="13"/>
                      <a:pt x="89" y="14"/>
                      <a:pt x="88" y="14"/>
                    </a:cubicBezTo>
                    <a:cubicBezTo>
                      <a:pt x="91" y="19"/>
                      <a:pt x="97" y="13"/>
                      <a:pt x="101" y="15"/>
                    </a:cubicBezTo>
                    <a:cubicBezTo>
                      <a:pt x="101" y="14"/>
                      <a:pt x="100" y="9"/>
                      <a:pt x="101" y="8"/>
                    </a:cubicBezTo>
                    <a:cubicBezTo>
                      <a:pt x="101" y="15"/>
                      <a:pt x="106" y="8"/>
                      <a:pt x="107" y="16"/>
                    </a:cubicBezTo>
                    <a:cubicBezTo>
                      <a:pt x="112" y="18"/>
                      <a:pt x="107" y="10"/>
                      <a:pt x="112" y="11"/>
                    </a:cubicBezTo>
                    <a:cubicBezTo>
                      <a:pt x="112" y="7"/>
                      <a:pt x="108" y="9"/>
                      <a:pt x="107" y="6"/>
                    </a:cubicBezTo>
                    <a:cubicBezTo>
                      <a:pt x="108" y="2"/>
                      <a:pt x="111" y="7"/>
                      <a:pt x="111" y="3"/>
                    </a:cubicBezTo>
                    <a:cubicBezTo>
                      <a:pt x="104" y="0"/>
                      <a:pt x="91" y="9"/>
                      <a:pt x="80" y="11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76" y="10"/>
                      <a:pt x="67" y="10"/>
                      <a:pt x="63" y="4"/>
                    </a:cubicBezTo>
                    <a:cubicBezTo>
                      <a:pt x="64" y="7"/>
                      <a:pt x="55" y="2"/>
                      <a:pt x="56" y="10"/>
                    </a:cubicBezTo>
                    <a:cubicBezTo>
                      <a:pt x="54" y="8"/>
                      <a:pt x="54" y="8"/>
                      <a:pt x="52" y="8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49" y="10"/>
                      <a:pt x="49" y="6"/>
                      <a:pt x="46" y="6"/>
                    </a:cubicBezTo>
                    <a:cubicBezTo>
                      <a:pt x="48" y="10"/>
                      <a:pt x="46" y="11"/>
                      <a:pt x="45" y="14"/>
                    </a:cubicBezTo>
                    <a:cubicBezTo>
                      <a:pt x="41" y="10"/>
                      <a:pt x="37" y="6"/>
                      <a:pt x="34" y="3"/>
                    </a:cubicBezTo>
                    <a:cubicBezTo>
                      <a:pt x="34" y="4"/>
                      <a:pt x="34" y="6"/>
                      <a:pt x="35" y="7"/>
                    </a:cubicBezTo>
                    <a:cubicBezTo>
                      <a:pt x="33" y="6"/>
                      <a:pt x="33" y="9"/>
                      <a:pt x="33" y="11"/>
                    </a:cubicBezTo>
                    <a:cubicBezTo>
                      <a:pt x="31" y="11"/>
                      <a:pt x="31" y="6"/>
                      <a:pt x="31" y="4"/>
                    </a:cubicBezTo>
                    <a:cubicBezTo>
                      <a:pt x="27" y="2"/>
                      <a:pt x="25" y="11"/>
                      <a:pt x="23" y="8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9" y="13"/>
                      <a:pt x="16" y="9"/>
                      <a:pt x="11" y="10"/>
                    </a:cubicBezTo>
                    <a:cubicBezTo>
                      <a:pt x="9" y="5"/>
                      <a:pt x="15" y="5"/>
                      <a:pt x="17" y="3"/>
                    </a:cubicBezTo>
                    <a:cubicBezTo>
                      <a:pt x="16" y="2"/>
                      <a:pt x="14" y="2"/>
                      <a:pt x="14" y="0"/>
                    </a:cubicBezTo>
                    <a:cubicBezTo>
                      <a:pt x="12" y="3"/>
                      <a:pt x="8" y="6"/>
                      <a:pt x="6" y="9"/>
                    </a:cubicBezTo>
                    <a:cubicBezTo>
                      <a:pt x="8" y="3"/>
                      <a:pt x="3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1" name="Freeform 1364">
                <a:extLst>
                  <a:ext uri="{FF2B5EF4-FFF2-40B4-BE49-F238E27FC236}">
                    <a16:creationId xmlns:a16="http://schemas.microsoft.com/office/drawing/2014/main" id="{A6FDAB0A-6917-9E48-A917-CC0E77D7C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9" y="279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2" name="Freeform 1365">
                <a:extLst>
                  <a:ext uri="{FF2B5EF4-FFF2-40B4-BE49-F238E27FC236}">
                    <a16:creationId xmlns:a16="http://schemas.microsoft.com/office/drawing/2014/main" id="{EE48B6FA-59C1-E147-859E-9499AF0205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793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3" name="Freeform 1366">
                <a:extLst>
                  <a:ext uri="{FF2B5EF4-FFF2-40B4-BE49-F238E27FC236}">
                    <a16:creationId xmlns:a16="http://schemas.microsoft.com/office/drawing/2014/main" id="{B35EB4DA-348E-7D44-89AD-05425E214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280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4" name="Freeform 1367">
                <a:extLst>
                  <a:ext uri="{FF2B5EF4-FFF2-40B4-BE49-F238E27FC236}">
                    <a16:creationId xmlns:a16="http://schemas.microsoft.com/office/drawing/2014/main" id="{863358D6-B3E3-3245-B0AF-30AEA2770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2791"/>
                <a:ext cx="2" cy="3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5" name="Freeform 1368">
                <a:extLst>
                  <a:ext uri="{FF2B5EF4-FFF2-40B4-BE49-F238E27FC236}">
                    <a16:creationId xmlns:a16="http://schemas.microsoft.com/office/drawing/2014/main" id="{B4DB7314-4244-0B40-B7F0-0D4801653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5" y="2791"/>
                <a:ext cx="2" cy="4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1 h 4"/>
                  <a:gd name="T4" fmla="*/ 1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3"/>
                      <a:pt x="2" y="2"/>
                      <a:pt x="2" y="1"/>
                    </a:cubicBezTo>
                    <a:cubicBezTo>
                      <a:pt x="1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6" name="Freeform 1369">
                <a:extLst>
                  <a:ext uri="{FF2B5EF4-FFF2-40B4-BE49-F238E27FC236}">
                    <a16:creationId xmlns:a16="http://schemas.microsoft.com/office/drawing/2014/main" id="{F5F6D45D-DB26-494C-B563-3CAD58CC2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791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1 w 5"/>
                  <a:gd name="T3" fmla="*/ 0 h 1"/>
                  <a:gd name="T4" fmla="*/ 0 w 5"/>
                  <a:gd name="T5" fmla="*/ 1 h 1"/>
                  <a:gd name="T6" fmla="*/ 5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7" name="Freeform 1370">
                <a:extLst>
                  <a:ext uri="{FF2B5EF4-FFF2-40B4-BE49-F238E27FC236}">
                    <a16:creationId xmlns:a16="http://schemas.microsoft.com/office/drawing/2014/main" id="{97522F26-E7D2-B04D-A47A-2751E4E4A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2791"/>
                <a:ext cx="52" cy="22"/>
              </a:xfrm>
              <a:custGeom>
                <a:avLst/>
                <a:gdLst>
                  <a:gd name="T0" fmla="*/ 4 w 61"/>
                  <a:gd name="T1" fmla="*/ 21 h 26"/>
                  <a:gd name="T2" fmla="*/ 15 w 61"/>
                  <a:gd name="T3" fmla="*/ 23 h 26"/>
                  <a:gd name="T4" fmla="*/ 22 w 61"/>
                  <a:gd name="T5" fmla="*/ 13 h 26"/>
                  <a:gd name="T6" fmla="*/ 21 w 61"/>
                  <a:gd name="T7" fmla="*/ 22 h 26"/>
                  <a:gd name="T8" fmla="*/ 42 w 61"/>
                  <a:gd name="T9" fmla="*/ 14 h 26"/>
                  <a:gd name="T10" fmla="*/ 42 w 61"/>
                  <a:gd name="T11" fmla="*/ 18 h 26"/>
                  <a:gd name="T12" fmla="*/ 50 w 61"/>
                  <a:gd name="T13" fmla="*/ 8 h 26"/>
                  <a:gd name="T14" fmla="*/ 50 w 61"/>
                  <a:gd name="T15" fmla="*/ 19 h 26"/>
                  <a:gd name="T16" fmla="*/ 49 w 61"/>
                  <a:gd name="T17" fmla="*/ 20 h 26"/>
                  <a:gd name="T18" fmla="*/ 60 w 61"/>
                  <a:gd name="T19" fmla="*/ 17 h 26"/>
                  <a:gd name="T20" fmla="*/ 61 w 61"/>
                  <a:gd name="T21" fmla="*/ 10 h 26"/>
                  <a:gd name="T22" fmla="*/ 61 w 61"/>
                  <a:gd name="T23" fmla="*/ 5 h 26"/>
                  <a:gd name="T24" fmla="*/ 53 w 61"/>
                  <a:gd name="T25" fmla="*/ 9 h 26"/>
                  <a:gd name="T26" fmla="*/ 53 w 61"/>
                  <a:gd name="T27" fmla="*/ 5 h 26"/>
                  <a:gd name="T28" fmla="*/ 50 w 61"/>
                  <a:gd name="T29" fmla="*/ 8 h 26"/>
                  <a:gd name="T30" fmla="*/ 49 w 61"/>
                  <a:gd name="T31" fmla="*/ 4 h 26"/>
                  <a:gd name="T32" fmla="*/ 44 w 61"/>
                  <a:gd name="T33" fmla="*/ 7 h 26"/>
                  <a:gd name="T34" fmla="*/ 45 w 61"/>
                  <a:gd name="T35" fmla="*/ 6 h 26"/>
                  <a:gd name="T36" fmla="*/ 41 w 61"/>
                  <a:gd name="T37" fmla="*/ 11 h 26"/>
                  <a:gd name="T38" fmla="*/ 39 w 61"/>
                  <a:gd name="T39" fmla="*/ 6 h 26"/>
                  <a:gd name="T40" fmla="*/ 39 w 61"/>
                  <a:gd name="T41" fmla="*/ 10 h 26"/>
                  <a:gd name="T42" fmla="*/ 26 w 61"/>
                  <a:gd name="T43" fmla="*/ 5 h 26"/>
                  <a:gd name="T44" fmla="*/ 25 w 61"/>
                  <a:gd name="T45" fmla="*/ 8 h 26"/>
                  <a:gd name="T46" fmla="*/ 31 w 61"/>
                  <a:gd name="T47" fmla="*/ 5 h 26"/>
                  <a:gd name="T48" fmla="*/ 30 w 61"/>
                  <a:gd name="T49" fmla="*/ 15 h 26"/>
                  <a:gd name="T50" fmla="*/ 22 w 61"/>
                  <a:gd name="T51" fmla="*/ 7 h 26"/>
                  <a:gd name="T52" fmla="*/ 12 w 61"/>
                  <a:gd name="T53" fmla="*/ 9 h 26"/>
                  <a:gd name="T54" fmla="*/ 12 w 61"/>
                  <a:gd name="T55" fmla="*/ 8 h 26"/>
                  <a:gd name="T56" fmla="*/ 6 w 61"/>
                  <a:gd name="T57" fmla="*/ 12 h 26"/>
                  <a:gd name="T58" fmla="*/ 8 w 61"/>
                  <a:gd name="T59" fmla="*/ 13 h 26"/>
                  <a:gd name="T60" fmla="*/ 6 w 61"/>
                  <a:gd name="T61" fmla="*/ 16 h 26"/>
                  <a:gd name="T62" fmla="*/ 5 w 61"/>
                  <a:gd name="T63" fmla="*/ 14 h 26"/>
                  <a:gd name="T64" fmla="*/ 0 w 61"/>
                  <a:gd name="T65" fmla="*/ 20 h 26"/>
                  <a:gd name="T66" fmla="*/ 6 w 61"/>
                  <a:gd name="T67" fmla="*/ 16 h 26"/>
                  <a:gd name="T68" fmla="*/ 4 w 61"/>
                  <a:gd name="T69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1" h="26">
                    <a:moveTo>
                      <a:pt x="4" y="21"/>
                    </a:moveTo>
                    <a:cubicBezTo>
                      <a:pt x="7" y="26"/>
                      <a:pt x="11" y="23"/>
                      <a:pt x="15" y="23"/>
                    </a:cubicBezTo>
                    <a:cubicBezTo>
                      <a:pt x="22" y="21"/>
                      <a:pt x="15" y="14"/>
                      <a:pt x="22" y="1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8" y="21"/>
                      <a:pt x="37" y="22"/>
                      <a:pt x="42" y="14"/>
                    </a:cubicBezTo>
                    <a:cubicBezTo>
                      <a:pt x="42" y="16"/>
                      <a:pt x="44" y="17"/>
                      <a:pt x="42" y="18"/>
                    </a:cubicBezTo>
                    <a:cubicBezTo>
                      <a:pt x="46" y="18"/>
                      <a:pt x="44" y="5"/>
                      <a:pt x="50" y="8"/>
                    </a:cubicBezTo>
                    <a:cubicBezTo>
                      <a:pt x="44" y="14"/>
                      <a:pt x="52" y="14"/>
                      <a:pt x="50" y="19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53" y="19"/>
                      <a:pt x="58" y="16"/>
                      <a:pt x="60" y="17"/>
                    </a:cubicBezTo>
                    <a:cubicBezTo>
                      <a:pt x="60" y="14"/>
                      <a:pt x="58" y="11"/>
                      <a:pt x="61" y="10"/>
                    </a:cubicBezTo>
                    <a:cubicBezTo>
                      <a:pt x="60" y="10"/>
                      <a:pt x="61" y="7"/>
                      <a:pt x="61" y="5"/>
                    </a:cubicBezTo>
                    <a:cubicBezTo>
                      <a:pt x="57" y="8"/>
                      <a:pt x="56" y="6"/>
                      <a:pt x="53" y="9"/>
                    </a:cubicBezTo>
                    <a:cubicBezTo>
                      <a:pt x="52" y="6"/>
                      <a:pt x="55" y="8"/>
                      <a:pt x="53" y="5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48" y="7"/>
                      <a:pt x="52" y="5"/>
                      <a:pt x="49" y="4"/>
                    </a:cubicBezTo>
                    <a:cubicBezTo>
                      <a:pt x="49" y="6"/>
                      <a:pt x="46" y="8"/>
                      <a:pt x="44" y="7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8"/>
                      <a:pt x="40" y="6"/>
                      <a:pt x="41" y="11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4" y="8"/>
                      <a:pt x="32" y="0"/>
                      <a:pt x="26" y="5"/>
                    </a:cubicBezTo>
                    <a:cubicBezTo>
                      <a:pt x="27" y="6"/>
                      <a:pt x="26" y="8"/>
                      <a:pt x="25" y="8"/>
                    </a:cubicBezTo>
                    <a:cubicBezTo>
                      <a:pt x="28" y="11"/>
                      <a:pt x="28" y="6"/>
                      <a:pt x="31" y="5"/>
                    </a:cubicBezTo>
                    <a:cubicBezTo>
                      <a:pt x="31" y="8"/>
                      <a:pt x="27" y="13"/>
                      <a:pt x="30" y="15"/>
                    </a:cubicBezTo>
                    <a:cubicBezTo>
                      <a:pt x="27" y="11"/>
                      <a:pt x="24" y="16"/>
                      <a:pt x="22" y="7"/>
                    </a:cubicBezTo>
                    <a:cubicBezTo>
                      <a:pt x="18" y="7"/>
                      <a:pt x="17" y="11"/>
                      <a:pt x="12" y="9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14"/>
                      <a:pt x="9" y="6"/>
                      <a:pt x="6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5"/>
                      <a:pt x="7" y="15"/>
                      <a:pt x="6" y="16"/>
                    </a:cubicBezTo>
                    <a:cubicBezTo>
                      <a:pt x="6" y="15"/>
                      <a:pt x="6" y="15"/>
                      <a:pt x="5" y="14"/>
                    </a:cubicBezTo>
                    <a:cubicBezTo>
                      <a:pt x="5" y="18"/>
                      <a:pt x="0" y="19"/>
                      <a:pt x="0" y="20"/>
                    </a:cubicBezTo>
                    <a:cubicBezTo>
                      <a:pt x="2" y="21"/>
                      <a:pt x="4" y="17"/>
                      <a:pt x="6" y="16"/>
                    </a:cubicBezTo>
                    <a:cubicBezTo>
                      <a:pt x="5" y="19"/>
                      <a:pt x="6" y="22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8" name="Freeform 1371">
                <a:extLst>
                  <a:ext uri="{FF2B5EF4-FFF2-40B4-BE49-F238E27FC236}">
                    <a16:creationId xmlns:a16="http://schemas.microsoft.com/office/drawing/2014/main" id="{812A4F0B-BC07-4247-8EF2-A8A1727C1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2794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9" name="Freeform 1372">
                <a:extLst>
                  <a:ext uri="{FF2B5EF4-FFF2-40B4-BE49-F238E27FC236}">
                    <a16:creationId xmlns:a16="http://schemas.microsoft.com/office/drawing/2014/main" id="{73EF6A66-2307-1441-A821-780E87D41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9" y="2791"/>
                <a:ext cx="40" cy="27"/>
              </a:xfrm>
              <a:custGeom>
                <a:avLst/>
                <a:gdLst>
                  <a:gd name="T0" fmla="*/ 35 w 47"/>
                  <a:gd name="T1" fmla="*/ 14 h 31"/>
                  <a:gd name="T2" fmla="*/ 33 w 47"/>
                  <a:gd name="T3" fmla="*/ 9 h 31"/>
                  <a:gd name="T4" fmla="*/ 34 w 47"/>
                  <a:gd name="T5" fmla="*/ 19 h 31"/>
                  <a:gd name="T6" fmla="*/ 29 w 47"/>
                  <a:gd name="T7" fmla="*/ 21 h 31"/>
                  <a:gd name="T8" fmla="*/ 28 w 47"/>
                  <a:gd name="T9" fmla="*/ 12 h 31"/>
                  <a:gd name="T10" fmla="*/ 23 w 47"/>
                  <a:gd name="T11" fmla="*/ 11 h 31"/>
                  <a:gd name="T12" fmla="*/ 24 w 47"/>
                  <a:gd name="T13" fmla="*/ 17 h 31"/>
                  <a:gd name="T14" fmla="*/ 18 w 47"/>
                  <a:gd name="T15" fmla="*/ 21 h 31"/>
                  <a:gd name="T16" fmla="*/ 21 w 47"/>
                  <a:gd name="T17" fmla="*/ 19 h 31"/>
                  <a:gd name="T18" fmla="*/ 17 w 47"/>
                  <a:gd name="T19" fmla="*/ 13 h 31"/>
                  <a:gd name="T20" fmla="*/ 5 w 47"/>
                  <a:gd name="T21" fmla="*/ 29 h 31"/>
                  <a:gd name="T22" fmla="*/ 9 w 47"/>
                  <a:gd name="T23" fmla="*/ 28 h 31"/>
                  <a:gd name="T24" fmla="*/ 9 w 47"/>
                  <a:gd name="T25" fmla="*/ 21 h 31"/>
                  <a:gd name="T26" fmla="*/ 13 w 47"/>
                  <a:gd name="T27" fmla="*/ 23 h 31"/>
                  <a:gd name="T28" fmla="*/ 10 w 47"/>
                  <a:gd name="T29" fmla="*/ 27 h 31"/>
                  <a:gd name="T30" fmla="*/ 42 w 47"/>
                  <a:gd name="T31" fmla="*/ 24 h 31"/>
                  <a:gd name="T32" fmla="*/ 38 w 47"/>
                  <a:gd name="T33" fmla="*/ 24 h 31"/>
                  <a:gd name="T34" fmla="*/ 42 w 47"/>
                  <a:gd name="T35" fmla="*/ 20 h 31"/>
                  <a:gd name="T36" fmla="*/ 39 w 47"/>
                  <a:gd name="T37" fmla="*/ 13 h 31"/>
                  <a:gd name="T38" fmla="*/ 42 w 47"/>
                  <a:gd name="T39" fmla="*/ 15 h 31"/>
                  <a:gd name="T40" fmla="*/ 41 w 47"/>
                  <a:gd name="T41" fmla="*/ 8 h 31"/>
                  <a:gd name="T42" fmla="*/ 47 w 47"/>
                  <a:gd name="T43" fmla="*/ 5 h 31"/>
                  <a:gd name="T44" fmla="*/ 36 w 47"/>
                  <a:gd name="T45" fmla="*/ 5 h 31"/>
                  <a:gd name="T46" fmla="*/ 35 w 47"/>
                  <a:gd name="T47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31">
                    <a:moveTo>
                      <a:pt x="35" y="14"/>
                    </a:moveTo>
                    <a:cubicBezTo>
                      <a:pt x="32" y="14"/>
                      <a:pt x="35" y="11"/>
                      <a:pt x="33" y="9"/>
                    </a:cubicBezTo>
                    <a:cubicBezTo>
                      <a:pt x="30" y="12"/>
                      <a:pt x="36" y="15"/>
                      <a:pt x="34" y="19"/>
                    </a:cubicBezTo>
                    <a:cubicBezTo>
                      <a:pt x="32" y="17"/>
                      <a:pt x="30" y="21"/>
                      <a:pt x="29" y="21"/>
                    </a:cubicBezTo>
                    <a:cubicBezTo>
                      <a:pt x="30" y="19"/>
                      <a:pt x="29" y="13"/>
                      <a:pt x="28" y="12"/>
                    </a:cubicBezTo>
                    <a:cubicBezTo>
                      <a:pt x="27" y="14"/>
                      <a:pt x="25" y="11"/>
                      <a:pt x="23" y="11"/>
                    </a:cubicBezTo>
                    <a:cubicBezTo>
                      <a:pt x="28" y="15"/>
                      <a:pt x="20" y="14"/>
                      <a:pt x="24" y="17"/>
                    </a:cubicBezTo>
                    <a:cubicBezTo>
                      <a:pt x="24" y="21"/>
                      <a:pt x="20" y="23"/>
                      <a:pt x="18" y="21"/>
                    </a:cubicBezTo>
                    <a:cubicBezTo>
                      <a:pt x="18" y="19"/>
                      <a:pt x="20" y="19"/>
                      <a:pt x="21" y="19"/>
                    </a:cubicBezTo>
                    <a:cubicBezTo>
                      <a:pt x="21" y="14"/>
                      <a:pt x="18" y="17"/>
                      <a:pt x="17" y="13"/>
                    </a:cubicBezTo>
                    <a:cubicBezTo>
                      <a:pt x="13" y="19"/>
                      <a:pt x="0" y="20"/>
                      <a:pt x="5" y="29"/>
                    </a:cubicBezTo>
                    <a:cubicBezTo>
                      <a:pt x="6" y="31"/>
                      <a:pt x="7" y="29"/>
                      <a:pt x="9" y="28"/>
                    </a:cubicBezTo>
                    <a:cubicBezTo>
                      <a:pt x="4" y="26"/>
                      <a:pt x="8" y="23"/>
                      <a:pt x="9" y="21"/>
                    </a:cubicBezTo>
                    <a:cubicBezTo>
                      <a:pt x="10" y="23"/>
                      <a:pt x="13" y="19"/>
                      <a:pt x="13" y="23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20" y="28"/>
                      <a:pt x="32" y="26"/>
                      <a:pt x="42" y="24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38" y="21"/>
                      <a:pt x="40" y="21"/>
                      <a:pt x="42" y="20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0" y="14"/>
                      <a:pt x="41" y="13"/>
                      <a:pt x="42" y="15"/>
                    </a:cubicBezTo>
                    <a:cubicBezTo>
                      <a:pt x="43" y="12"/>
                      <a:pt x="42" y="10"/>
                      <a:pt x="41" y="8"/>
                    </a:cubicBezTo>
                    <a:cubicBezTo>
                      <a:pt x="44" y="7"/>
                      <a:pt x="45" y="9"/>
                      <a:pt x="47" y="5"/>
                    </a:cubicBezTo>
                    <a:cubicBezTo>
                      <a:pt x="41" y="0"/>
                      <a:pt x="43" y="10"/>
                      <a:pt x="36" y="5"/>
                    </a:cubicBezTo>
                    <a:lnTo>
                      <a:pt x="35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0" name="Freeform 1373">
                <a:extLst>
                  <a:ext uri="{FF2B5EF4-FFF2-40B4-BE49-F238E27FC236}">
                    <a16:creationId xmlns:a16="http://schemas.microsoft.com/office/drawing/2014/main" id="{3254E57E-4CF0-9B49-964A-852DA337D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2800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1" name="Freeform 1374">
                <a:extLst>
                  <a:ext uri="{FF2B5EF4-FFF2-40B4-BE49-F238E27FC236}">
                    <a16:creationId xmlns:a16="http://schemas.microsoft.com/office/drawing/2014/main" id="{690D9787-7EAD-254D-99CD-6E09A1505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6" y="2809"/>
                <a:ext cx="2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1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0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2" name="Freeform 1375">
                <a:extLst>
                  <a:ext uri="{FF2B5EF4-FFF2-40B4-BE49-F238E27FC236}">
                    <a16:creationId xmlns:a16="http://schemas.microsoft.com/office/drawing/2014/main" id="{FB1370AC-90E0-FD4A-A92C-E59F3489B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7" y="2803"/>
                <a:ext cx="3" cy="1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3" name="Freeform 1376">
                <a:extLst>
                  <a:ext uri="{FF2B5EF4-FFF2-40B4-BE49-F238E27FC236}">
                    <a16:creationId xmlns:a16="http://schemas.microsoft.com/office/drawing/2014/main" id="{4922070A-0038-524E-B270-9D458D13A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" y="2807"/>
                <a:ext cx="12" cy="12"/>
              </a:xfrm>
              <a:custGeom>
                <a:avLst/>
                <a:gdLst>
                  <a:gd name="T0" fmla="*/ 0 w 14"/>
                  <a:gd name="T1" fmla="*/ 14 h 14"/>
                  <a:gd name="T2" fmla="*/ 12 w 14"/>
                  <a:gd name="T3" fmla="*/ 12 h 14"/>
                  <a:gd name="T4" fmla="*/ 11 w 14"/>
                  <a:gd name="T5" fmla="*/ 0 h 14"/>
                  <a:gd name="T6" fmla="*/ 7 w 14"/>
                  <a:gd name="T7" fmla="*/ 8 h 14"/>
                  <a:gd name="T8" fmla="*/ 0 w 14"/>
                  <a:gd name="T9" fmla="*/ 9 h 14"/>
                  <a:gd name="T10" fmla="*/ 0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5" y="13"/>
                      <a:pt x="6" y="9"/>
                      <a:pt x="12" y="12"/>
                    </a:cubicBezTo>
                    <a:cubicBezTo>
                      <a:pt x="14" y="8"/>
                      <a:pt x="10" y="4"/>
                      <a:pt x="11" y="0"/>
                    </a:cubicBezTo>
                    <a:cubicBezTo>
                      <a:pt x="8" y="0"/>
                      <a:pt x="9" y="7"/>
                      <a:pt x="7" y="8"/>
                    </a:cubicBezTo>
                    <a:cubicBezTo>
                      <a:pt x="5" y="5"/>
                      <a:pt x="3" y="10"/>
                      <a:pt x="0" y="9"/>
                    </a:cubicBezTo>
                    <a:cubicBezTo>
                      <a:pt x="0" y="11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4" name="Freeform 1377">
                <a:extLst>
                  <a:ext uri="{FF2B5EF4-FFF2-40B4-BE49-F238E27FC236}">
                    <a16:creationId xmlns:a16="http://schemas.microsoft.com/office/drawing/2014/main" id="{7E2993C5-7F77-4347-A254-137C82E71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799"/>
                <a:ext cx="101" cy="23"/>
              </a:xfrm>
              <a:custGeom>
                <a:avLst/>
                <a:gdLst>
                  <a:gd name="T0" fmla="*/ 96 w 117"/>
                  <a:gd name="T1" fmla="*/ 10 h 27"/>
                  <a:gd name="T2" fmla="*/ 90 w 117"/>
                  <a:gd name="T3" fmla="*/ 11 h 27"/>
                  <a:gd name="T4" fmla="*/ 93 w 117"/>
                  <a:gd name="T5" fmla="*/ 9 h 27"/>
                  <a:gd name="T6" fmla="*/ 88 w 117"/>
                  <a:gd name="T7" fmla="*/ 6 h 27"/>
                  <a:gd name="T8" fmla="*/ 88 w 117"/>
                  <a:gd name="T9" fmla="*/ 9 h 27"/>
                  <a:gd name="T10" fmla="*/ 78 w 117"/>
                  <a:gd name="T11" fmla="*/ 11 h 27"/>
                  <a:gd name="T12" fmla="*/ 76 w 117"/>
                  <a:gd name="T13" fmla="*/ 16 h 27"/>
                  <a:gd name="T14" fmla="*/ 68 w 117"/>
                  <a:gd name="T15" fmla="*/ 8 h 27"/>
                  <a:gd name="T16" fmla="*/ 71 w 117"/>
                  <a:gd name="T17" fmla="*/ 19 h 27"/>
                  <a:gd name="T18" fmla="*/ 59 w 117"/>
                  <a:gd name="T19" fmla="*/ 16 h 27"/>
                  <a:gd name="T20" fmla="*/ 61 w 117"/>
                  <a:gd name="T21" fmla="*/ 15 h 27"/>
                  <a:gd name="T22" fmla="*/ 55 w 117"/>
                  <a:gd name="T23" fmla="*/ 16 h 27"/>
                  <a:gd name="T24" fmla="*/ 55 w 117"/>
                  <a:gd name="T25" fmla="*/ 10 h 27"/>
                  <a:gd name="T26" fmla="*/ 45 w 117"/>
                  <a:gd name="T27" fmla="*/ 12 h 27"/>
                  <a:gd name="T28" fmla="*/ 46 w 117"/>
                  <a:gd name="T29" fmla="*/ 9 h 27"/>
                  <a:gd name="T30" fmla="*/ 28 w 117"/>
                  <a:gd name="T31" fmla="*/ 14 h 27"/>
                  <a:gd name="T32" fmla="*/ 25 w 117"/>
                  <a:gd name="T33" fmla="*/ 10 h 27"/>
                  <a:gd name="T34" fmla="*/ 27 w 117"/>
                  <a:gd name="T35" fmla="*/ 20 h 27"/>
                  <a:gd name="T36" fmla="*/ 20 w 117"/>
                  <a:gd name="T37" fmla="*/ 19 h 27"/>
                  <a:gd name="T38" fmla="*/ 21 w 117"/>
                  <a:gd name="T39" fmla="*/ 13 h 27"/>
                  <a:gd name="T40" fmla="*/ 17 w 117"/>
                  <a:gd name="T41" fmla="*/ 16 h 27"/>
                  <a:gd name="T42" fmla="*/ 14 w 117"/>
                  <a:gd name="T43" fmla="*/ 10 h 27"/>
                  <a:gd name="T44" fmla="*/ 6 w 117"/>
                  <a:gd name="T45" fmla="*/ 19 h 27"/>
                  <a:gd name="T46" fmla="*/ 1 w 117"/>
                  <a:gd name="T47" fmla="*/ 18 h 27"/>
                  <a:gd name="T48" fmla="*/ 5 w 117"/>
                  <a:gd name="T49" fmla="*/ 27 h 27"/>
                  <a:gd name="T50" fmla="*/ 31 w 117"/>
                  <a:gd name="T51" fmla="*/ 25 h 27"/>
                  <a:gd name="T52" fmla="*/ 38 w 117"/>
                  <a:gd name="T53" fmla="*/ 19 h 27"/>
                  <a:gd name="T54" fmla="*/ 39 w 117"/>
                  <a:gd name="T55" fmla="*/ 25 h 27"/>
                  <a:gd name="T56" fmla="*/ 39 w 117"/>
                  <a:gd name="T57" fmla="*/ 19 h 27"/>
                  <a:gd name="T58" fmla="*/ 43 w 117"/>
                  <a:gd name="T59" fmla="*/ 25 h 27"/>
                  <a:gd name="T60" fmla="*/ 45 w 117"/>
                  <a:gd name="T61" fmla="*/ 19 h 27"/>
                  <a:gd name="T62" fmla="*/ 48 w 117"/>
                  <a:gd name="T63" fmla="*/ 26 h 27"/>
                  <a:gd name="T64" fmla="*/ 90 w 117"/>
                  <a:gd name="T65" fmla="*/ 20 h 27"/>
                  <a:gd name="T66" fmla="*/ 88 w 117"/>
                  <a:gd name="T67" fmla="*/ 16 h 27"/>
                  <a:gd name="T68" fmla="*/ 104 w 117"/>
                  <a:gd name="T69" fmla="*/ 14 h 27"/>
                  <a:gd name="T70" fmla="*/ 105 w 117"/>
                  <a:gd name="T71" fmla="*/ 10 h 27"/>
                  <a:gd name="T72" fmla="*/ 106 w 117"/>
                  <a:gd name="T73" fmla="*/ 20 h 27"/>
                  <a:gd name="T74" fmla="*/ 111 w 117"/>
                  <a:gd name="T75" fmla="*/ 18 h 27"/>
                  <a:gd name="T76" fmla="*/ 108 w 117"/>
                  <a:gd name="T77" fmla="*/ 17 h 27"/>
                  <a:gd name="T78" fmla="*/ 113 w 117"/>
                  <a:gd name="T79" fmla="*/ 18 h 27"/>
                  <a:gd name="T80" fmla="*/ 108 w 117"/>
                  <a:gd name="T81" fmla="*/ 7 h 27"/>
                  <a:gd name="T82" fmla="*/ 95 w 117"/>
                  <a:gd name="T83" fmla="*/ 3 h 27"/>
                  <a:gd name="T84" fmla="*/ 96 w 117"/>
                  <a:gd name="T85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7" h="27">
                    <a:moveTo>
                      <a:pt x="96" y="10"/>
                    </a:moveTo>
                    <a:cubicBezTo>
                      <a:pt x="94" y="10"/>
                      <a:pt x="92" y="13"/>
                      <a:pt x="90" y="11"/>
                    </a:cubicBezTo>
                    <a:cubicBezTo>
                      <a:pt x="90" y="9"/>
                      <a:pt x="91" y="8"/>
                      <a:pt x="93" y="9"/>
                    </a:cubicBezTo>
                    <a:cubicBezTo>
                      <a:pt x="91" y="3"/>
                      <a:pt x="90" y="10"/>
                      <a:pt x="88" y="6"/>
                    </a:cubicBezTo>
                    <a:cubicBezTo>
                      <a:pt x="88" y="7"/>
                      <a:pt x="89" y="8"/>
                      <a:pt x="88" y="9"/>
                    </a:cubicBezTo>
                    <a:cubicBezTo>
                      <a:pt x="82" y="8"/>
                      <a:pt x="85" y="13"/>
                      <a:pt x="78" y="11"/>
                    </a:cubicBezTo>
                    <a:cubicBezTo>
                      <a:pt x="77" y="12"/>
                      <a:pt x="76" y="12"/>
                      <a:pt x="76" y="16"/>
                    </a:cubicBezTo>
                    <a:cubicBezTo>
                      <a:pt x="72" y="12"/>
                      <a:pt x="74" y="12"/>
                      <a:pt x="68" y="8"/>
                    </a:cubicBezTo>
                    <a:cubicBezTo>
                      <a:pt x="69" y="10"/>
                      <a:pt x="71" y="15"/>
                      <a:pt x="71" y="19"/>
                    </a:cubicBezTo>
                    <a:cubicBezTo>
                      <a:pt x="63" y="14"/>
                      <a:pt x="64" y="21"/>
                      <a:pt x="59" y="16"/>
                    </a:cubicBezTo>
                    <a:cubicBezTo>
                      <a:pt x="59" y="16"/>
                      <a:pt x="60" y="15"/>
                      <a:pt x="61" y="15"/>
                    </a:cubicBezTo>
                    <a:cubicBezTo>
                      <a:pt x="60" y="9"/>
                      <a:pt x="57" y="17"/>
                      <a:pt x="55" y="16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2" y="12"/>
                      <a:pt x="48" y="15"/>
                      <a:pt x="45" y="12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0" y="13"/>
                      <a:pt x="33" y="11"/>
                      <a:pt x="28" y="14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18" y="15"/>
                      <a:pt x="32" y="12"/>
                      <a:pt x="27" y="20"/>
                    </a:cubicBezTo>
                    <a:cubicBezTo>
                      <a:pt x="26" y="10"/>
                      <a:pt x="24" y="23"/>
                      <a:pt x="20" y="19"/>
                    </a:cubicBezTo>
                    <a:cubicBezTo>
                      <a:pt x="18" y="16"/>
                      <a:pt x="24" y="17"/>
                      <a:pt x="21" y="13"/>
                    </a:cubicBezTo>
                    <a:cubicBezTo>
                      <a:pt x="21" y="18"/>
                      <a:pt x="19" y="15"/>
                      <a:pt x="17" y="16"/>
                    </a:cubicBezTo>
                    <a:cubicBezTo>
                      <a:pt x="17" y="11"/>
                      <a:pt x="13" y="15"/>
                      <a:pt x="14" y="10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16"/>
                      <a:pt x="3" y="17"/>
                      <a:pt x="1" y="18"/>
                    </a:cubicBezTo>
                    <a:cubicBezTo>
                      <a:pt x="6" y="18"/>
                      <a:pt x="0" y="25"/>
                      <a:pt x="5" y="27"/>
                    </a:cubicBezTo>
                    <a:cubicBezTo>
                      <a:pt x="12" y="24"/>
                      <a:pt x="23" y="22"/>
                      <a:pt x="31" y="25"/>
                    </a:cubicBezTo>
                    <a:cubicBezTo>
                      <a:pt x="32" y="18"/>
                      <a:pt x="37" y="25"/>
                      <a:pt x="38" y="19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4" y="24"/>
                      <a:pt x="38" y="22"/>
                      <a:pt x="39" y="19"/>
                    </a:cubicBezTo>
                    <a:cubicBezTo>
                      <a:pt x="41" y="18"/>
                      <a:pt x="43" y="22"/>
                      <a:pt x="43" y="25"/>
                    </a:cubicBezTo>
                    <a:cubicBezTo>
                      <a:pt x="47" y="25"/>
                      <a:pt x="43" y="23"/>
                      <a:pt x="45" y="1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60" y="23"/>
                      <a:pt x="76" y="17"/>
                      <a:pt x="90" y="20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5" y="18"/>
                      <a:pt x="98" y="5"/>
                      <a:pt x="104" y="14"/>
                    </a:cubicBezTo>
                    <a:cubicBezTo>
                      <a:pt x="105" y="10"/>
                      <a:pt x="105" y="10"/>
                      <a:pt x="105" y="10"/>
                    </a:cubicBezTo>
                    <a:cubicBezTo>
                      <a:pt x="105" y="13"/>
                      <a:pt x="107" y="17"/>
                      <a:pt x="106" y="20"/>
                    </a:cubicBezTo>
                    <a:cubicBezTo>
                      <a:pt x="107" y="18"/>
                      <a:pt x="109" y="20"/>
                      <a:pt x="111" y="18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09" y="13"/>
                      <a:pt x="112" y="15"/>
                      <a:pt x="113" y="18"/>
                    </a:cubicBezTo>
                    <a:cubicBezTo>
                      <a:pt x="117" y="13"/>
                      <a:pt x="110" y="11"/>
                      <a:pt x="108" y="7"/>
                    </a:cubicBezTo>
                    <a:cubicBezTo>
                      <a:pt x="102" y="16"/>
                      <a:pt x="101" y="0"/>
                      <a:pt x="95" y="3"/>
                    </a:cubicBezTo>
                    <a:cubicBezTo>
                      <a:pt x="92" y="6"/>
                      <a:pt x="96" y="7"/>
                      <a:pt x="96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5" name="Freeform 1378">
                <a:extLst>
                  <a:ext uri="{FF2B5EF4-FFF2-40B4-BE49-F238E27FC236}">
                    <a16:creationId xmlns:a16="http://schemas.microsoft.com/office/drawing/2014/main" id="{6158DE1C-8DEC-9942-9F8F-7D51BF241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" y="281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6" name="Freeform 1379">
                <a:extLst>
                  <a:ext uri="{FF2B5EF4-FFF2-40B4-BE49-F238E27FC236}">
                    <a16:creationId xmlns:a16="http://schemas.microsoft.com/office/drawing/2014/main" id="{F7F039AB-4628-6844-AA02-1FDF5FCE9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815"/>
                <a:ext cx="1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7" name="Rectangle 1380">
                <a:extLst>
                  <a:ext uri="{FF2B5EF4-FFF2-40B4-BE49-F238E27FC236}">
                    <a16:creationId xmlns:a16="http://schemas.microsoft.com/office/drawing/2014/main" id="{56CEE65C-56DB-774D-9F5F-E298C569C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1" y="2815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8" name="Freeform 1381">
                <a:extLst>
                  <a:ext uri="{FF2B5EF4-FFF2-40B4-BE49-F238E27FC236}">
                    <a16:creationId xmlns:a16="http://schemas.microsoft.com/office/drawing/2014/main" id="{AB5BCAFB-E6EE-8D4B-9064-84EAFC193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" y="280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9" name="Freeform 1382">
                <a:extLst>
                  <a:ext uri="{FF2B5EF4-FFF2-40B4-BE49-F238E27FC236}">
                    <a16:creationId xmlns:a16="http://schemas.microsoft.com/office/drawing/2014/main" id="{359F1404-5CFC-914F-B724-C3C3436F9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281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0" name="Freeform 1383">
                <a:extLst>
                  <a:ext uri="{FF2B5EF4-FFF2-40B4-BE49-F238E27FC236}">
                    <a16:creationId xmlns:a16="http://schemas.microsoft.com/office/drawing/2014/main" id="{858C1166-B654-6E44-BBC6-8B725B13D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280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1" name="Freeform 1384">
                <a:extLst>
                  <a:ext uri="{FF2B5EF4-FFF2-40B4-BE49-F238E27FC236}">
                    <a16:creationId xmlns:a16="http://schemas.microsoft.com/office/drawing/2014/main" id="{D21A0791-788B-554C-B1D3-AA27C3ED6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" y="2805"/>
                <a:ext cx="173" cy="28"/>
              </a:xfrm>
              <a:custGeom>
                <a:avLst/>
                <a:gdLst>
                  <a:gd name="T0" fmla="*/ 7 w 200"/>
                  <a:gd name="T1" fmla="*/ 16 h 32"/>
                  <a:gd name="T2" fmla="*/ 4 w 200"/>
                  <a:gd name="T3" fmla="*/ 23 h 32"/>
                  <a:gd name="T4" fmla="*/ 11 w 200"/>
                  <a:gd name="T5" fmla="*/ 26 h 32"/>
                  <a:gd name="T6" fmla="*/ 21 w 200"/>
                  <a:gd name="T7" fmla="*/ 22 h 32"/>
                  <a:gd name="T8" fmla="*/ 44 w 200"/>
                  <a:gd name="T9" fmla="*/ 20 h 32"/>
                  <a:gd name="T10" fmla="*/ 58 w 200"/>
                  <a:gd name="T11" fmla="*/ 22 h 32"/>
                  <a:gd name="T12" fmla="*/ 77 w 200"/>
                  <a:gd name="T13" fmla="*/ 16 h 32"/>
                  <a:gd name="T14" fmla="*/ 82 w 200"/>
                  <a:gd name="T15" fmla="*/ 18 h 32"/>
                  <a:gd name="T16" fmla="*/ 93 w 200"/>
                  <a:gd name="T17" fmla="*/ 20 h 32"/>
                  <a:gd name="T18" fmla="*/ 97 w 200"/>
                  <a:gd name="T19" fmla="*/ 10 h 32"/>
                  <a:gd name="T20" fmla="*/ 107 w 200"/>
                  <a:gd name="T21" fmla="*/ 10 h 32"/>
                  <a:gd name="T22" fmla="*/ 115 w 200"/>
                  <a:gd name="T23" fmla="*/ 14 h 32"/>
                  <a:gd name="T24" fmla="*/ 128 w 200"/>
                  <a:gd name="T25" fmla="*/ 14 h 32"/>
                  <a:gd name="T26" fmla="*/ 142 w 200"/>
                  <a:gd name="T27" fmla="*/ 16 h 32"/>
                  <a:gd name="T28" fmla="*/ 153 w 200"/>
                  <a:gd name="T29" fmla="*/ 14 h 32"/>
                  <a:gd name="T30" fmla="*/ 161 w 200"/>
                  <a:gd name="T31" fmla="*/ 10 h 32"/>
                  <a:gd name="T32" fmla="*/ 164 w 200"/>
                  <a:gd name="T33" fmla="*/ 14 h 32"/>
                  <a:gd name="T34" fmla="*/ 171 w 200"/>
                  <a:gd name="T35" fmla="*/ 13 h 32"/>
                  <a:gd name="T36" fmla="*/ 199 w 200"/>
                  <a:gd name="T37" fmla="*/ 14 h 32"/>
                  <a:gd name="T38" fmla="*/ 185 w 200"/>
                  <a:gd name="T39" fmla="*/ 13 h 32"/>
                  <a:gd name="T40" fmla="*/ 183 w 200"/>
                  <a:gd name="T41" fmla="*/ 16 h 32"/>
                  <a:gd name="T42" fmla="*/ 179 w 200"/>
                  <a:gd name="T43" fmla="*/ 4 h 32"/>
                  <a:gd name="T44" fmla="*/ 176 w 200"/>
                  <a:gd name="T45" fmla="*/ 3 h 32"/>
                  <a:gd name="T46" fmla="*/ 166 w 200"/>
                  <a:gd name="T47" fmla="*/ 4 h 32"/>
                  <a:gd name="T48" fmla="*/ 158 w 200"/>
                  <a:gd name="T49" fmla="*/ 2 h 32"/>
                  <a:gd name="T50" fmla="*/ 145 w 200"/>
                  <a:gd name="T51" fmla="*/ 2 h 32"/>
                  <a:gd name="T52" fmla="*/ 135 w 200"/>
                  <a:gd name="T53" fmla="*/ 5 h 32"/>
                  <a:gd name="T54" fmla="*/ 134 w 200"/>
                  <a:gd name="T55" fmla="*/ 3 h 32"/>
                  <a:gd name="T56" fmla="*/ 131 w 200"/>
                  <a:gd name="T57" fmla="*/ 3 h 32"/>
                  <a:gd name="T58" fmla="*/ 122 w 200"/>
                  <a:gd name="T59" fmla="*/ 5 h 32"/>
                  <a:gd name="T60" fmla="*/ 114 w 200"/>
                  <a:gd name="T61" fmla="*/ 7 h 32"/>
                  <a:gd name="T62" fmla="*/ 110 w 200"/>
                  <a:gd name="T63" fmla="*/ 2 h 32"/>
                  <a:gd name="T64" fmla="*/ 100 w 200"/>
                  <a:gd name="T65" fmla="*/ 2 h 32"/>
                  <a:gd name="T66" fmla="*/ 95 w 200"/>
                  <a:gd name="T67" fmla="*/ 7 h 32"/>
                  <a:gd name="T68" fmla="*/ 82 w 200"/>
                  <a:gd name="T69" fmla="*/ 9 h 32"/>
                  <a:gd name="T70" fmla="*/ 63 w 200"/>
                  <a:gd name="T71" fmla="*/ 12 h 32"/>
                  <a:gd name="T72" fmla="*/ 58 w 200"/>
                  <a:gd name="T73" fmla="*/ 11 h 32"/>
                  <a:gd name="T74" fmla="*/ 37 w 200"/>
                  <a:gd name="T75" fmla="*/ 13 h 32"/>
                  <a:gd name="T76" fmla="*/ 46 w 200"/>
                  <a:gd name="T77" fmla="*/ 18 h 32"/>
                  <a:gd name="T78" fmla="*/ 36 w 200"/>
                  <a:gd name="T7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00" h="32">
                    <a:moveTo>
                      <a:pt x="17" y="9"/>
                    </a:moveTo>
                    <a:cubicBezTo>
                      <a:pt x="14" y="11"/>
                      <a:pt x="10" y="12"/>
                      <a:pt x="7" y="1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5"/>
                      <a:pt x="0" y="19"/>
                      <a:pt x="4" y="2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9" y="17"/>
                      <a:pt x="8" y="24"/>
                      <a:pt x="11" y="26"/>
                    </a:cubicBezTo>
                    <a:cubicBezTo>
                      <a:pt x="15" y="25"/>
                      <a:pt x="17" y="16"/>
                      <a:pt x="20" y="18"/>
                    </a:cubicBezTo>
                    <a:cubicBezTo>
                      <a:pt x="22" y="17"/>
                      <a:pt x="22" y="20"/>
                      <a:pt x="21" y="22"/>
                    </a:cubicBezTo>
                    <a:cubicBezTo>
                      <a:pt x="25" y="22"/>
                      <a:pt x="26" y="15"/>
                      <a:pt x="28" y="14"/>
                    </a:cubicBezTo>
                    <a:cubicBezTo>
                      <a:pt x="30" y="32"/>
                      <a:pt x="39" y="9"/>
                      <a:pt x="44" y="20"/>
                    </a:cubicBezTo>
                    <a:cubicBezTo>
                      <a:pt x="47" y="19"/>
                      <a:pt x="51" y="20"/>
                      <a:pt x="55" y="17"/>
                    </a:cubicBezTo>
                    <a:cubicBezTo>
                      <a:pt x="53" y="21"/>
                      <a:pt x="59" y="17"/>
                      <a:pt x="58" y="22"/>
                    </a:cubicBezTo>
                    <a:cubicBezTo>
                      <a:pt x="59" y="12"/>
                      <a:pt x="70" y="27"/>
                      <a:pt x="71" y="14"/>
                    </a:cubicBezTo>
                    <a:cubicBezTo>
                      <a:pt x="76" y="17"/>
                      <a:pt x="71" y="13"/>
                      <a:pt x="77" y="16"/>
                    </a:cubicBezTo>
                    <a:cubicBezTo>
                      <a:pt x="77" y="17"/>
                      <a:pt x="76" y="17"/>
                      <a:pt x="76" y="18"/>
                    </a:cubicBezTo>
                    <a:cubicBezTo>
                      <a:pt x="78" y="20"/>
                      <a:pt x="80" y="12"/>
                      <a:pt x="82" y="18"/>
                    </a:cubicBezTo>
                    <a:cubicBezTo>
                      <a:pt x="87" y="19"/>
                      <a:pt x="83" y="15"/>
                      <a:pt x="86" y="11"/>
                    </a:cubicBezTo>
                    <a:cubicBezTo>
                      <a:pt x="91" y="13"/>
                      <a:pt x="90" y="14"/>
                      <a:pt x="93" y="20"/>
                    </a:cubicBezTo>
                    <a:cubicBezTo>
                      <a:pt x="93" y="14"/>
                      <a:pt x="96" y="17"/>
                      <a:pt x="99" y="14"/>
                    </a:cubicBezTo>
                    <a:cubicBezTo>
                      <a:pt x="98" y="13"/>
                      <a:pt x="95" y="12"/>
                      <a:pt x="97" y="10"/>
                    </a:cubicBezTo>
                    <a:cubicBezTo>
                      <a:pt x="103" y="11"/>
                      <a:pt x="102" y="6"/>
                      <a:pt x="108" y="4"/>
                    </a:cubicBezTo>
                    <a:cubicBezTo>
                      <a:pt x="111" y="11"/>
                      <a:pt x="102" y="4"/>
                      <a:pt x="107" y="10"/>
                    </a:cubicBezTo>
                    <a:cubicBezTo>
                      <a:pt x="103" y="13"/>
                      <a:pt x="101" y="12"/>
                      <a:pt x="99" y="17"/>
                    </a:cubicBezTo>
                    <a:cubicBezTo>
                      <a:pt x="104" y="18"/>
                      <a:pt x="110" y="17"/>
                      <a:pt x="115" y="14"/>
                    </a:cubicBezTo>
                    <a:cubicBezTo>
                      <a:pt x="118" y="15"/>
                      <a:pt x="113" y="17"/>
                      <a:pt x="116" y="18"/>
                    </a:cubicBezTo>
                    <a:cubicBezTo>
                      <a:pt x="121" y="21"/>
                      <a:pt x="124" y="11"/>
                      <a:pt x="128" y="14"/>
                    </a:cubicBezTo>
                    <a:cubicBezTo>
                      <a:pt x="127" y="17"/>
                      <a:pt x="127" y="17"/>
                      <a:pt x="127" y="17"/>
                    </a:cubicBezTo>
                    <a:cubicBezTo>
                      <a:pt x="130" y="13"/>
                      <a:pt x="137" y="18"/>
                      <a:pt x="142" y="16"/>
                    </a:cubicBezTo>
                    <a:cubicBezTo>
                      <a:pt x="141" y="14"/>
                      <a:pt x="141" y="13"/>
                      <a:pt x="141" y="12"/>
                    </a:cubicBezTo>
                    <a:cubicBezTo>
                      <a:pt x="141" y="21"/>
                      <a:pt x="148" y="7"/>
                      <a:pt x="153" y="14"/>
                    </a:cubicBezTo>
                    <a:cubicBezTo>
                      <a:pt x="153" y="8"/>
                      <a:pt x="157" y="5"/>
                      <a:pt x="160" y="4"/>
                    </a:cubicBezTo>
                    <a:cubicBezTo>
                      <a:pt x="161" y="6"/>
                      <a:pt x="161" y="8"/>
                      <a:pt x="161" y="10"/>
                    </a:cubicBezTo>
                    <a:cubicBezTo>
                      <a:pt x="156" y="6"/>
                      <a:pt x="156" y="16"/>
                      <a:pt x="153" y="18"/>
                    </a:cubicBezTo>
                    <a:cubicBezTo>
                      <a:pt x="156" y="15"/>
                      <a:pt x="161" y="18"/>
                      <a:pt x="164" y="14"/>
                    </a:cubicBezTo>
                    <a:cubicBezTo>
                      <a:pt x="163" y="19"/>
                      <a:pt x="163" y="19"/>
                      <a:pt x="163" y="19"/>
                    </a:cubicBezTo>
                    <a:cubicBezTo>
                      <a:pt x="167" y="20"/>
                      <a:pt x="167" y="9"/>
                      <a:pt x="171" y="13"/>
                    </a:cubicBezTo>
                    <a:cubicBezTo>
                      <a:pt x="171" y="16"/>
                      <a:pt x="171" y="16"/>
                      <a:pt x="171" y="16"/>
                    </a:cubicBezTo>
                    <a:cubicBezTo>
                      <a:pt x="180" y="16"/>
                      <a:pt x="192" y="22"/>
                      <a:pt x="199" y="14"/>
                    </a:cubicBezTo>
                    <a:cubicBezTo>
                      <a:pt x="200" y="12"/>
                      <a:pt x="196" y="5"/>
                      <a:pt x="196" y="3"/>
                    </a:cubicBezTo>
                    <a:cubicBezTo>
                      <a:pt x="191" y="6"/>
                      <a:pt x="189" y="10"/>
                      <a:pt x="185" y="13"/>
                    </a:cubicBezTo>
                    <a:cubicBezTo>
                      <a:pt x="185" y="8"/>
                      <a:pt x="185" y="8"/>
                      <a:pt x="185" y="8"/>
                    </a:cubicBezTo>
                    <a:cubicBezTo>
                      <a:pt x="184" y="11"/>
                      <a:pt x="180" y="13"/>
                      <a:pt x="183" y="16"/>
                    </a:cubicBezTo>
                    <a:cubicBezTo>
                      <a:pt x="180" y="19"/>
                      <a:pt x="180" y="12"/>
                      <a:pt x="177" y="14"/>
                    </a:cubicBezTo>
                    <a:cubicBezTo>
                      <a:pt x="178" y="9"/>
                      <a:pt x="179" y="9"/>
                      <a:pt x="179" y="4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78" y="5"/>
                      <a:pt x="175" y="5"/>
                      <a:pt x="176" y="3"/>
                    </a:cubicBezTo>
                    <a:cubicBezTo>
                      <a:pt x="171" y="9"/>
                      <a:pt x="169" y="0"/>
                      <a:pt x="163" y="3"/>
                    </a:cubicBezTo>
                    <a:cubicBezTo>
                      <a:pt x="166" y="4"/>
                      <a:pt x="166" y="4"/>
                      <a:pt x="166" y="4"/>
                    </a:cubicBezTo>
                    <a:cubicBezTo>
                      <a:pt x="166" y="7"/>
                      <a:pt x="164" y="7"/>
                      <a:pt x="163" y="8"/>
                    </a:cubicBezTo>
                    <a:cubicBezTo>
                      <a:pt x="162" y="4"/>
                      <a:pt x="161" y="4"/>
                      <a:pt x="158" y="2"/>
                    </a:cubicBezTo>
                    <a:cubicBezTo>
                      <a:pt x="156" y="5"/>
                      <a:pt x="154" y="10"/>
                      <a:pt x="151" y="10"/>
                    </a:cubicBezTo>
                    <a:cubicBezTo>
                      <a:pt x="152" y="4"/>
                      <a:pt x="146" y="7"/>
                      <a:pt x="145" y="2"/>
                    </a:cubicBezTo>
                    <a:cubicBezTo>
                      <a:pt x="145" y="8"/>
                      <a:pt x="139" y="4"/>
                      <a:pt x="139" y="7"/>
                    </a:cubicBezTo>
                    <a:cubicBezTo>
                      <a:pt x="137" y="8"/>
                      <a:pt x="135" y="8"/>
                      <a:pt x="135" y="5"/>
                    </a:cubicBezTo>
                    <a:cubicBezTo>
                      <a:pt x="136" y="4"/>
                      <a:pt x="136" y="4"/>
                      <a:pt x="136" y="4"/>
                    </a:cubicBezTo>
                    <a:cubicBezTo>
                      <a:pt x="134" y="3"/>
                      <a:pt x="134" y="3"/>
                      <a:pt x="134" y="3"/>
                    </a:cubicBezTo>
                    <a:cubicBezTo>
                      <a:pt x="135" y="2"/>
                      <a:pt x="135" y="2"/>
                      <a:pt x="135" y="2"/>
                    </a:cubicBezTo>
                    <a:cubicBezTo>
                      <a:pt x="133" y="2"/>
                      <a:pt x="133" y="6"/>
                      <a:pt x="131" y="3"/>
                    </a:cubicBezTo>
                    <a:cubicBezTo>
                      <a:pt x="131" y="2"/>
                      <a:pt x="132" y="2"/>
                      <a:pt x="133" y="1"/>
                    </a:cubicBezTo>
                    <a:cubicBezTo>
                      <a:pt x="129" y="0"/>
                      <a:pt x="126" y="10"/>
                      <a:pt x="122" y="5"/>
                    </a:cubicBezTo>
                    <a:cubicBezTo>
                      <a:pt x="122" y="7"/>
                      <a:pt x="117" y="7"/>
                      <a:pt x="118" y="13"/>
                    </a:cubicBezTo>
                    <a:cubicBezTo>
                      <a:pt x="117" y="11"/>
                      <a:pt x="117" y="7"/>
                      <a:pt x="114" y="7"/>
                    </a:cubicBezTo>
                    <a:cubicBezTo>
                      <a:pt x="112" y="12"/>
                      <a:pt x="110" y="6"/>
                      <a:pt x="107" y="9"/>
                    </a:cubicBezTo>
                    <a:cubicBezTo>
                      <a:pt x="111" y="4"/>
                      <a:pt x="107" y="7"/>
                      <a:pt x="110" y="2"/>
                    </a:cubicBezTo>
                    <a:cubicBezTo>
                      <a:pt x="108" y="0"/>
                      <a:pt x="105" y="7"/>
                      <a:pt x="100" y="6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98" y="4"/>
                      <a:pt x="96" y="8"/>
                      <a:pt x="95" y="4"/>
                    </a:cubicBezTo>
                    <a:cubicBezTo>
                      <a:pt x="95" y="7"/>
                      <a:pt x="95" y="7"/>
                      <a:pt x="95" y="7"/>
                    </a:cubicBezTo>
                    <a:cubicBezTo>
                      <a:pt x="92" y="5"/>
                      <a:pt x="88" y="7"/>
                      <a:pt x="86" y="3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77" y="2"/>
                      <a:pt x="71" y="9"/>
                      <a:pt x="67" y="15"/>
                    </a:cubicBezTo>
                    <a:cubicBezTo>
                      <a:pt x="66" y="14"/>
                      <a:pt x="63" y="13"/>
                      <a:pt x="63" y="12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2" y="9"/>
                      <a:pt x="59" y="5"/>
                      <a:pt x="58" y="11"/>
                    </a:cubicBezTo>
                    <a:cubicBezTo>
                      <a:pt x="55" y="12"/>
                      <a:pt x="56" y="7"/>
                      <a:pt x="54" y="6"/>
                    </a:cubicBezTo>
                    <a:cubicBezTo>
                      <a:pt x="49" y="14"/>
                      <a:pt x="39" y="1"/>
                      <a:pt x="37" y="13"/>
                    </a:cubicBezTo>
                    <a:cubicBezTo>
                      <a:pt x="39" y="13"/>
                      <a:pt x="43" y="15"/>
                      <a:pt x="47" y="14"/>
                    </a:cubicBezTo>
                    <a:cubicBezTo>
                      <a:pt x="46" y="16"/>
                      <a:pt x="47" y="18"/>
                      <a:pt x="46" y="18"/>
                    </a:cubicBezTo>
                    <a:cubicBezTo>
                      <a:pt x="42" y="19"/>
                      <a:pt x="40" y="15"/>
                      <a:pt x="36" y="17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29" y="2"/>
                      <a:pt x="23" y="20"/>
                      <a:pt x="17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2" name="Freeform 1385">
                <a:extLst>
                  <a:ext uri="{FF2B5EF4-FFF2-40B4-BE49-F238E27FC236}">
                    <a16:creationId xmlns:a16="http://schemas.microsoft.com/office/drawing/2014/main" id="{E4388571-61D1-A64C-9E12-A69B7E5A3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2809"/>
                <a:ext cx="3" cy="3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1 w 3"/>
                  <a:gd name="T5" fmla="*/ 4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3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3" name="Freeform 1386">
                <a:extLst>
                  <a:ext uri="{FF2B5EF4-FFF2-40B4-BE49-F238E27FC236}">
                    <a16:creationId xmlns:a16="http://schemas.microsoft.com/office/drawing/2014/main" id="{0BB93E80-0FE6-B643-B8EF-1D41799EB6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281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4" name="Freeform 1387">
                <a:extLst>
                  <a:ext uri="{FF2B5EF4-FFF2-40B4-BE49-F238E27FC236}">
                    <a16:creationId xmlns:a16="http://schemas.microsoft.com/office/drawing/2014/main" id="{C67DFE93-FE68-DF45-B50C-531A42645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814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1 h 2"/>
                  <a:gd name="T4" fmla="*/ 3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1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5" name="Freeform 1388">
                <a:extLst>
                  <a:ext uri="{FF2B5EF4-FFF2-40B4-BE49-F238E27FC236}">
                    <a16:creationId xmlns:a16="http://schemas.microsoft.com/office/drawing/2014/main" id="{736C259A-3885-7942-85CC-17B09F8DD2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81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6" name="Freeform 1389">
                <a:extLst>
                  <a:ext uri="{FF2B5EF4-FFF2-40B4-BE49-F238E27FC236}">
                    <a16:creationId xmlns:a16="http://schemas.microsoft.com/office/drawing/2014/main" id="{A760074E-CFA9-4641-925B-8781A4595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2813"/>
                <a:ext cx="90" cy="26"/>
              </a:xfrm>
              <a:custGeom>
                <a:avLst/>
                <a:gdLst>
                  <a:gd name="T0" fmla="*/ 18 w 104"/>
                  <a:gd name="T1" fmla="*/ 20 h 30"/>
                  <a:gd name="T2" fmla="*/ 14 w 104"/>
                  <a:gd name="T3" fmla="*/ 25 h 30"/>
                  <a:gd name="T4" fmla="*/ 9 w 104"/>
                  <a:gd name="T5" fmla="*/ 22 h 30"/>
                  <a:gd name="T6" fmla="*/ 3 w 104"/>
                  <a:gd name="T7" fmla="*/ 30 h 30"/>
                  <a:gd name="T8" fmla="*/ 52 w 104"/>
                  <a:gd name="T9" fmla="*/ 20 h 30"/>
                  <a:gd name="T10" fmla="*/ 50 w 104"/>
                  <a:gd name="T11" fmla="*/ 23 h 30"/>
                  <a:gd name="T12" fmla="*/ 67 w 104"/>
                  <a:gd name="T13" fmla="*/ 15 h 30"/>
                  <a:gd name="T14" fmla="*/ 67 w 104"/>
                  <a:gd name="T15" fmla="*/ 22 h 30"/>
                  <a:gd name="T16" fmla="*/ 78 w 104"/>
                  <a:gd name="T17" fmla="*/ 18 h 30"/>
                  <a:gd name="T18" fmla="*/ 77 w 104"/>
                  <a:gd name="T19" fmla="*/ 15 h 30"/>
                  <a:gd name="T20" fmla="*/ 80 w 104"/>
                  <a:gd name="T21" fmla="*/ 16 h 30"/>
                  <a:gd name="T22" fmla="*/ 79 w 104"/>
                  <a:gd name="T23" fmla="*/ 15 h 30"/>
                  <a:gd name="T24" fmla="*/ 86 w 104"/>
                  <a:gd name="T25" fmla="*/ 14 h 30"/>
                  <a:gd name="T26" fmla="*/ 85 w 104"/>
                  <a:gd name="T27" fmla="*/ 16 h 30"/>
                  <a:gd name="T28" fmla="*/ 90 w 104"/>
                  <a:gd name="T29" fmla="*/ 13 h 30"/>
                  <a:gd name="T30" fmla="*/ 90 w 104"/>
                  <a:gd name="T31" fmla="*/ 17 h 30"/>
                  <a:gd name="T32" fmla="*/ 103 w 104"/>
                  <a:gd name="T33" fmla="*/ 11 h 30"/>
                  <a:gd name="T34" fmla="*/ 104 w 104"/>
                  <a:gd name="T35" fmla="*/ 7 h 30"/>
                  <a:gd name="T36" fmla="*/ 92 w 104"/>
                  <a:gd name="T37" fmla="*/ 10 h 30"/>
                  <a:gd name="T38" fmla="*/ 93 w 104"/>
                  <a:gd name="T39" fmla="*/ 10 h 30"/>
                  <a:gd name="T40" fmla="*/ 86 w 104"/>
                  <a:gd name="T41" fmla="*/ 13 h 30"/>
                  <a:gd name="T42" fmla="*/ 90 w 104"/>
                  <a:gd name="T43" fmla="*/ 7 h 30"/>
                  <a:gd name="T44" fmla="*/ 78 w 104"/>
                  <a:gd name="T45" fmla="*/ 4 h 30"/>
                  <a:gd name="T46" fmla="*/ 78 w 104"/>
                  <a:gd name="T47" fmla="*/ 4 h 30"/>
                  <a:gd name="T48" fmla="*/ 75 w 104"/>
                  <a:gd name="T49" fmla="*/ 6 h 30"/>
                  <a:gd name="T50" fmla="*/ 78 w 104"/>
                  <a:gd name="T51" fmla="*/ 8 h 30"/>
                  <a:gd name="T52" fmla="*/ 76 w 104"/>
                  <a:gd name="T53" fmla="*/ 15 h 30"/>
                  <a:gd name="T54" fmla="*/ 72 w 104"/>
                  <a:gd name="T55" fmla="*/ 15 h 30"/>
                  <a:gd name="T56" fmla="*/ 74 w 104"/>
                  <a:gd name="T57" fmla="*/ 10 h 30"/>
                  <a:gd name="T58" fmla="*/ 72 w 104"/>
                  <a:gd name="T59" fmla="*/ 13 h 30"/>
                  <a:gd name="T60" fmla="*/ 67 w 104"/>
                  <a:gd name="T61" fmla="*/ 7 h 30"/>
                  <a:gd name="T62" fmla="*/ 67 w 104"/>
                  <a:gd name="T63" fmla="*/ 13 h 30"/>
                  <a:gd name="T64" fmla="*/ 47 w 104"/>
                  <a:gd name="T65" fmla="*/ 16 h 30"/>
                  <a:gd name="T66" fmla="*/ 50 w 104"/>
                  <a:gd name="T67" fmla="*/ 12 h 30"/>
                  <a:gd name="T68" fmla="*/ 47 w 104"/>
                  <a:gd name="T69" fmla="*/ 17 h 30"/>
                  <a:gd name="T70" fmla="*/ 34 w 104"/>
                  <a:gd name="T71" fmla="*/ 16 h 30"/>
                  <a:gd name="T72" fmla="*/ 35 w 104"/>
                  <a:gd name="T73" fmla="*/ 19 h 30"/>
                  <a:gd name="T74" fmla="*/ 22 w 104"/>
                  <a:gd name="T75" fmla="*/ 20 h 30"/>
                  <a:gd name="T76" fmla="*/ 22 w 104"/>
                  <a:gd name="T77" fmla="*/ 20 h 30"/>
                  <a:gd name="T78" fmla="*/ 17 w 104"/>
                  <a:gd name="T79" fmla="*/ 27 h 30"/>
                  <a:gd name="T80" fmla="*/ 18 w 104"/>
                  <a:gd name="T81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4" h="30">
                    <a:moveTo>
                      <a:pt x="18" y="20"/>
                    </a:moveTo>
                    <a:cubicBezTo>
                      <a:pt x="14" y="25"/>
                      <a:pt x="14" y="25"/>
                      <a:pt x="14" y="25"/>
                    </a:cubicBezTo>
                    <a:cubicBezTo>
                      <a:pt x="13" y="23"/>
                      <a:pt x="8" y="26"/>
                      <a:pt x="9" y="22"/>
                    </a:cubicBezTo>
                    <a:cubicBezTo>
                      <a:pt x="7" y="27"/>
                      <a:pt x="0" y="23"/>
                      <a:pt x="3" y="30"/>
                    </a:cubicBezTo>
                    <a:cubicBezTo>
                      <a:pt x="17" y="27"/>
                      <a:pt x="37" y="29"/>
                      <a:pt x="52" y="20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8" y="16"/>
                      <a:pt x="62" y="29"/>
                      <a:pt x="67" y="15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71" y="23"/>
                      <a:pt x="73" y="12"/>
                      <a:pt x="78" y="18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78" y="15"/>
                      <a:pt x="79" y="17"/>
                      <a:pt x="80" y="16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82" y="13"/>
                      <a:pt x="84" y="13"/>
                      <a:pt x="86" y="14"/>
                    </a:cubicBezTo>
                    <a:cubicBezTo>
                      <a:pt x="87" y="16"/>
                      <a:pt x="85" y="15"/>
                      <a:pt x="85" y="16"/>
                    </a:cubicBezTo>
                    <a:cubicBezTo>
                      <a:pt x="86" y="18"/>
                      <a:pt x="88" y="13"/>
                      <a:pt x="90" y="13"/>
                    </a:cubicBezTo>
                    <a:cubicBezTo>
                      <a:pt x="92" y="15"/>
                      <a:pt x="90" y="16"/>
                      <a:pt x="90" y="17"/>
                    </a:cubicBezTo>
                    <a:cubicBezTo>
                      <a:pt x="96" y="13"/>
                      <a:pt x="99" y="20"/>
                      <a:pt x="103" y="11"/>
                    </a:cubicBezTo>
                    <a:cubicBezTo>
                      <a:pt x="104" y="9"/>
                      <a:pt x="101" y="7"/>
                      <a:pt x="104" y="7"/>
                    </a:cubicBezTo>
                    <a:cubicBezTo>
                      <a:pt x="99" y="4"/>
                      <a:pt x="96" y="8"/>
                      <a:pt x="92" y="1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1" y="20"/>
                      <a:pt x="91" y="8"/>
                      <a:pt x="86" y="13"/>
                    </a:cubicBezTo>
                    <a:cubicBezTo>
                      <a:pt x="87" y="9"/>
                      <a:pt x="90" y="9"/>
                      <a:pt x="90" y="7"/>
                    </a:cubicBezTo>
                    <a:cubicBezTo>
                      <a:pt x="84" y="0"/>
                      <a:pt x="83" y="13"/>
                      <a:pt x="78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7" y="3"/>
                      <a:pt x="76" y="5"/>
                      <a:pt x="75" y="6"/>
                    </a:cubicBezTo>
                    <a:cubicBezTo>
                      <a:pt x="75" y="7"/>
                      <a:pt x="77" y="7"/>
                      <a:pt x="78" y="8"/>
                    </a:cubicBezTo>
                    <a:cubicBezTo>
                      <a:pt x="76" y="9"/>
                      <a:pt x="76" y="13"/>
                      <a:pt x="76" y="15"/>
                    </a:cubicBezTo>
                    <a:cubicBezTo>
                      <a:pt x="74" y="11"/>
                      <a:pt x="74" y="17"/>
                      <a:pt x="72" y="15"/>
                    </a:cubicBezTo>
                    <a:cubicBezTo>
                      <a:pt x="71" y="12"/>
                      <a:pt x="73" y="12"/>
                      <a:pt x="74" y="10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69" y="13"/>
                      <a:pt x="69" y="9"/>
                      <a:pt x="67" y="7"/>
                    </a:cubicBezTo>
                    <a:cubicBezTo>
                      <a:pt x="65" y="10"/>
                      <a:pt x="69" y="9"/>
                      <a:pt x="67" y="13"/>
                    </a:cubicBezTo>
                    <a:cubicBezTo>
                      <a:pt x="64" y="9"/>
                      <a:pt x="52" y="11"/>
                      <a:pt x="47" y="16"/>
                    </a:cubicBezTo>
                    <a:cubicBezTo>
                      <a:pt x="49" y="15"/>
                      <a:pt x="48" y="12"/>
                      <a:pt x="50" y="12"/>
                    </a:cubicBezTo>
                    <a:cubicBezTo>
                      <a:pt x="49" y="11"/>
                      <a:pt x="46" y="14"/>
                      <a:pt x="47" y="17"/>
                    </a:cubicBezTo>
                    <a:cubicBezTo>
                      <a:pt x="43" y="20"/>
                      <a:pt x="38" y="19"/>
                      <a:pt x="34" y="16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3" y="24"/>
                      <a:pt x="27" y="16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1"/>
                      <a:pt x="20" y="28"/>
                      <a:pt x="17" y="27"/>
                    </a:cubicBezTo>
                    <a:cubicBezTo>
                      <a:pt x="17" y="23"/>
                      <a:pt x="19" y="23"/>
                      <a:pt x="18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7" name="Freeform 1390">
                <a:extLst>
                  <a:ext uri="{FF2B5EF4-FFF2-40B4-BE49-F238E27FC236}">
                    <a16:creationId xmlns:a16="http://schemas.microsoft.com/office/drawing/2014/main" id="{5A954C5F-1DE9-B342-B4D7-63587AA7B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" y="2833"/>
                <a:ext cx="3" cy="8"/>
              </a:xfrm>
              <a:custGeom>
                <a:avLst/>
                <a:gdLst>
                  <a:gd name="T0" fmla="*/ 3 w 4"/>
                  <a:gd name="T1" fmla="*/ 5 h 9"/>
                  <a:gd name="T2" fmla="*/ 4 w 4"/>
                  <a:gd name="T3" fmla="*/ 1 h 9"/>
                  <a:gd name="T4" fmla="*/ 0 w 4"/>
                  <a:gd name="T5" fmla="*/ 8 h 9"/>
                  <a:gd name="T6" fmla="*/ 4 w 4"/>
                  <a:gd name="T7" fmla="*/ 7 h 9"/>
                  <a:gd name="T8" fmla="*/ 3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3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2" y="7"/>
                      <a:pt x="4" y="9"/>
                      <a:pt x="4" y="7"/>
                    </a:cubicBezTo>
                    <a:cubicBezTo>
                      <a:pt x="4" y="6"/>
                      <a:pt x="3" y="5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8" name="Freeform 1391">
                <a:extLst>
                  <a:ext uri="{FF2B5EF4-FFF2-40B4-BE49-F238E27FC236}">
                    <a16:creationId xmlns:a16="http://schemas.microsoft.com/office/drawing/2014/main" id="{DD7E1DBC-AD28-7E41-B65C-5C557C107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830"/>
                <a:ext cx="50" cy="13"/>
              </a:xfrm>
              <a:custGeom>
                <a:avLst/>
                <a:gdLst>
                  <a:gd name="T0" fmla="*/ 21 w 58"/>
                  <a:gd name="T1" fmla="*/ 7 h 15"/>
                  <a:gd name="T2" fmla="*/ 20 w 58"/>
                  <a:gd name="T3" fmla="*/ 11 h 15"/>
                  <a:gd name="T4" fmla="*/ 42 w 58"/>
                  <a:gd name="T5" fmla="*/ 14 h 15"/>
                  <a:gd name="T6" fmla="*/ 49 w 58"/>
                  <a:gd name="T7" fmla="*/ 7 h 15"/>
                  <a:gd name="T8" fmla="*/ 50 w 58"/>
                  <a:gd name="T9" fmla="*/ 11 h 15"/>
                  <a:gd name="T10" fmla="*/ 55 w 58"/>
                  <a:gd name="T11" fmla="*/ 6 h 15"/>
                  <a:gd name="T12" fmla="*/ 52 w 58"/>
                  <a:gd name="T13" fmla="*/ 8 h 15"/>
                  <a:gd name="T14" fmla="*/ 53 w 58"/>
                  <a:gd name="T15" fmla="*/ 6 h 15"/>
                  <a:gd name="T16" fmla="*/ 49 w 58"/>
                  <a:gd name="T17" fmla="*/ 7 h 15"/>
                  <a:gd name="T18" fmla="*/ 50 w 58"/>
                  <a:gd name="T19" fmla="*/ 4 h 15"/>
                  <a:gd name="T20" fmla="*/ 41 w 58"/>
                  <a:gd name="T21" fmla="*/ 10 h 15"/>
                  <a:gd name="T22" fmla="*/ 41 w 58"/>
                  <a:gd name="T23" fmla="*/ 4 h 15"/>
                  <a:gd name="T24" fmla="*/ 31 w 58"/>
                  <a:gd name="T25" fmla="*/ 2 h 15"/>
                  <a:gd name="T26" fmla="*/ 32 w 58"/>
                  <a:gd name="T27" fmla="*/ 3 h 15"/>
                  <a:gd name="T28" fmla="*/ 33 w 58"/>
                  <a:gd name="T29" fmla="*/ 8 h 15"/>
                  <a:gd name="T30" fmla="*/ 30 w 58"/>
                  <a:gd name="T31" fmla="*/ 2 h 15"/>
                  <a:gd name="T32" fmla="*/ 12 w 58"/>
                  <a:gd name="T33" fmla="*/ 2 h 15"/>
                  <a:gd name="T34" fmla="*/ 6 w 58"/>
                  <a:gd name="T35" fmla="*/ 8 h 15"/>
                  <a:gd name="T36" fmla="*/ 9 w 58"/>
                  <a:gd name="T37" fmla="*/ 3 h 15"/>
                  <a:gd name="T38" fmla="*/ 5 w 58"/>
                  <a:gd name="T39" fmla="*/ 1 h 15"/>
                  <a:gd name="T40" fmla="*/ 0 w 58"/>
                  <a:gd name="T41" fmla="*/ 9 h 15"/>
                  <a:gd name="T42" fmla="*/ 21 w 58"/>
                  <a:gd name="T4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8" h="15">
                    <a:moveTo>
                      <a:pt x="21" y="7"/>
                    </a:moveTo>
                    <a:cubicBezTo>
                      <a:pt x="21" y="8"/>
                      <a:pt x="20" y="10"/>
                      <a:pt x="20" y="11"/>
                    </a:cubicBezTo>
                    <a:cubicBezTo>
                      <a:pt x="28" y="11"/>
                      <a:pt x="39" y="10"/>
                      <a:pt x="42" y="14"/>
                    </a:cubicBezTo>
                    <a:cubicBezTo>
                      <a:pt x="45" y="15"/>
                      <a:pt x="45" y="9"/>
                      <a:pt x="49" y="7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2" y="9"/>
                      <a:pt x="58" y="13"/>
                      <a:pt x="55" y="6"/>
                    </a:cubicBezTo>
                    <a:cubicBezTo>
                      <a:pt x="55" y="6"/>
                      <a:pt x="54" y="10"/>
                      <a:pt x="52" y="8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5" y="0"/>
                      <a:pt x="47" y="13"/>
                      <a:pt x="41" y="1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7" y="4"/>
                      <a:pt x="35" y="5"/>
                      <a:pt x="31" y="2"/>
                    </a:cubicBezTo>
                    <a:cubicBezTo>
                      <a:pt x="31" y="2"/>
                      <a:pt x="31" y="5"/>
                      <a:pt x="32" y="3"/>
                    </a:cubicBezTo>
                    <a:cubicBezTo>
                      <a:pt x="33" y="4"/>
                      <a:pt x="33" y="6"/>
                      <a:pt x="33" y="8"/>
                    </a:cubicBezTo>
                    <a:cubicBezTo>
                      <a:pt x="26" y="12"/>
                      <a:pt x="34" y="4"/>
                      <a:pt x="30" y="2"/>
                    </a:cubicBezTo>
                    <a:cubicBezTo>
                      <a:pt x="24" y="6"/>
                      <a:pt x="14" y="7"/>
                      <a:pt x="12" y="2"/>
                    </a:cubicBezTo>
                    <a:cubicBezTo>
                      <a:pt x="13" y="6"/>
                      <a:pt x="9" y="9"/>
                      <a:pt x="6" y="8"/>
                    </a:cubicBezTo>
                    <a:cubicBezTo>
                      <a:pt x="5" y="5"/>
                      <a:pt x="8" y="4"/>
                      <a:pt x="9" y="3"/>
                    </a:cubicBezTo>
                    <a:cubicBezTo>
                      <a:pt x="7" y="2"/>
                      <a:pt x="7" y="0"/>
                      <a:pt x="5" y="1"/>
                    </a:cubicBezTo>
                    <a:cubicBezTo>
                      <a:pt x="6" y="4"/>
                      <a:pt x="4" y="8"/>
                      <a:pt x="0" y="9"/>
                    </a:cubicBezTo>
                    <a:cubicBezTo>
                      <a:pt x="7" y="15"/>
                      <a:pt x="15" y="5"/>
                      <a:pt x="21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9" name="Freeform 1392">
                <a:extLst>
                  <a:ext uri="{FF2B5EF4-FFF2-40B4-BE49-F238E27FC236}">
                    <a16:creationId xmlns:a16="http://schemas.microsoft.com/office/drawing/2014/main" id="{E008C9B4-6C69-D245-BF12-2DE11D434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" y="2839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0 w 3"/>
                  <a:gd name="T5" fmla="*/ 0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0" name="Freeform 1393">
                <a:extLst>
                  <a:ext uri="{FF2B5EF4-FFF2-40B4-BE49-F238E27FC236}">
                    <a16:creationId xmlns:a16="http://schemas.microsoft.com/office/drawing/2014/main" id="{89950968-7765-654B-B28B-64DE57370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2" y="2964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1" name="Freeform 1394">
                <a:extLst>
                  <a:ext uri="{FF2B5EF4-FFF2-40B4-BE49-F238E27FC236}">
                    <a16:creationId xmlns:a16="http://schemas.microsoft.com/office/drawing/2014/main" id="{D5221C50-4B70-F648-B7AE-32B6B8210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" y="2954"/>
                <a:ext cx="11" cy="14"/>
              </a:xfrm>
              <a:custGeom>
                <a:avLst/>
                <a:gdLst>
                  <a:gd name="T0" fmla="*/ 4 w 12"/>
                  <a:gd name="T1" fmla="*/ 0 h 16"/>
                  <a:gd name="T2" fmla="*/ 1 w 12"/>
                  <a:gd name="T3" fmla="*/ 1 h 16"/>
                  <a:gd name="T4" fmla="*/ 6 w 12"/>
                  <a:gd name="T5" fmla="*/ 16 h 16"/>
                  <a:gd name="T6" fmla="*/ 11 w 12"/>
                  <a:gd name="T7" fmla="*/ 7 h 16"/>
                  <a:gd name="T8" fmla="*/ 6 w 12"/>
                  <a:gd name="T9" fmla="*/ 10 h 16"/>
                  <a:gd name="T10" fmla="*/ 10 w 12"/>
                  <a:gd name="T11" fmla="*/ 3 h 16"/>
                  <a:gd name="T12" fmla="*/ 4 w 12"/>
                  <a:gd name="T13" fmla="*/ 4 h 16"/>
                  <a:gd name="T14" fmla="*/ 4 w 1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4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1"/>
                      <a:pt x="0" y="8"/>
                      <a:pt x="6" y="16"/>
                    </a:cubicBezTo>
                    <a:cubicBezTo>
                      <a:pt x="8" y="14"/>
                      <a:pt x="12" y="11"/>
                      <a:pt x="11" y="7"/>
                    </a:cubicBezTo>
                    <a:cubicBezTo>
                      <a:pt x="10" y="7"/>
                      <a:pt x="8" y="11"/>
                      <a:pt x="6" y="10"/>
                    </a:cubicBezTo>
                    <a:cubicBezTo>
                      <a:pt x="7" y="7"/>
                      <a:pt x="9" y="7"/>
                      <a:pt x="10" y="3"/>
                    </a:cubicBezTo>
                    <a:cubicBezTo>
                      <a:pt x="7" y="0"/>
                      <a:pt x="8" y="6"/>
                      <a:pt x="4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2" name="Freeform 1395">
                <a:extLst>
                  <a:ext uri="{FF2B5EF4-FFF2-40B4-BE49-F238E27FC236}">
                    <a16:creationId xmlns:a16="http://schemas.microsoft.com/office/drawing/2014/main" id="{07007B82-26AD-4049-991F-668F4DC021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" y="2959"/>
                <a:ext cx="1" cy="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0 h 5"/>
                  <a:gd name="T4" fmla="*/ 1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3" name="Freeform 1396">
                <a:extLst>
                  <a:ext uri="{FF2B5EF4-FFF2-40B4-BE49-F238E27FC236}">
                    <a16:creationId xmlns:a16="http://schemas.microsoft.com/office/drawing/2014/main" id="{DD7422AA-A4D8-C449-877E-CFFE4C2D7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" y="2960"/>
                <a:ext cx="3" cy="6"/>
              </a:xfrm>
              <a:custGeom>
                <a:avLst/>
                <a:gdLst>
                  <a:gd name="T0" fmla="*/ 3 w 3"/>
                  <a:gd name="T1" fmla="*/ 4 h 6"/>
                  <a:gd name="T2" fmla="*/ 3 w 3"/>
                  <a:gd name="T3" fmla="*/ 0 h 6"/>
                  <a:gd name="T4" fmla="*/ 0 w 3"/>
                  <a:gd name="T5" fmla="*/ 6 h 6"/>
                  <a:gd name="T6" fmla="*/ 3 w 3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cubicBezTo>
                      <a:pt x="1" y="4"/>
                      <a:pt x="3" y="0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4" name="Freeform 1397">
                <a:extLst>
                  <a:ext uri="{FF2B5EF4-FFF2-40B4-BE49-F238E27FC236}">
                    <a16:creationId xmlns:a16="http://schemas.microsoft.com/office/drawing/2014/main" id="{3CFAF49E-B1EF-E342-9A04-A42AA06DA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1" y="2963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5" name="Freeform 1398">
                <a:extLst>
                  <a:ext uri="{FF2B5EF4-FFF2-40B4-BE49-F238E27FC236}">
                    <a16:creationId xmlns:a16="http://schemas.microsoft.com/office/drawing/2014/main" id="{D0332A38-FEE2-FD47-9F76-78FC50253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2956"/>
                <a:ext cx="7" cy="10"/>
              </a:xfrm>
              <a:custGeom>
                <a:avLst/>
                <a:gdLst>
                  <a:gd name="T0" fmla="*/ 0 w 9"/>
                  <a:gd name="T1" fmla="*/ 9 h 11"/>
                  <a:gd name="T2" fmla="*/ 3 w 9"/>
                  <a:gd name="T3" fmla="*/ 9 h 11"/>
                  <a:gd name="T4" fmla="*/ 3 w 9"/>
                  <a:gd name="T5" fmla="*/ 9 h 11"/>
                  <a:gd name="T6" fmla="*/ 5 w 9"/>
                  <a:gd name="T7" fmla="*/ 3 h 11"/>
                  <a:gd name="T8" fmla="*/ 9 w 9"/>
                  <a:gd name="T9" fmla="*/ 4 h 11"/>
                  <a:gd name="T10" fmla="*/ 7 w 9"/>
                  <a:gd name="T11" fmla="*/ 0 h 11"/>
                  <a:gd name="T12" fmla="*/ 0 w 9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1">
                    <a:moveTo>
                      <a:pt x="0" y="9"/>
                    </a:moveTo>
                    <a:cubicBezTo>
                      <a:pt x="1" y="11"/>
                      <a:pt x="2" y="10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7"/>
                      <a:pt x="3" y="2"/>
                      <a:pt x="5" y="3"/>
                    </a:cubicBezTo>
                    <a:cubicBezTo>
                      <a:pt x="8" y="2"/>
                      <a:pt x="7" y="7"/>
                      <a:pt x="9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1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6" name="Freeform 1399">
                <a:extLst>
                  <a:ext uri="{FF2B5EF4-FFF2-40B4-BE49-F238E27FC236}">
                    <a16:creationId xmlns:a16="http://schemas.microsoft.com/office/drawing/2014/main" id="{8CF4254E-186D-024B-AA39-B778C451E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296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7" name="Freeform 1400">
                <a:extLst>
                  <a:ext uri="{FF2B5EF4-FFF2-40B4-BE49-F238E27FC236}">
                    <a16:creationId xmlns:a16="http://schemas.microsoft.com/office/drawing/2014/main" id="{83119EB8-53D5-C94B-ACE0-2F001213A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" y="2961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8" name="Freeform 1401">
                <a:extLst>
                  <a:ext uri="{FF2B5EF4-FFF2-40B4-BE49-F238E27FC236}">
                    <a16:creationId xmlns:a16="http://schemas.microsoft.com/office/drawing/2014/main" id="{C294B3F5-6E88-5E41-9C09-0C4E8DF38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9" y="2953"/>
                <a:ext cx="8" cy="12"/>
              </a:xfrm>
              <a:custGeom>
                <a:avLst/>
                <a:gdLst>
                  <a:gd name="T0" fmla="*/ 3 w 9"/>
                  <a:gd name="T1" fmla="*/ 12 h 13"/>
                  <a:gd name="T2" fmla="*/ 9 w 9"/>
                  <a:gd name="T3" fmla="*/ 8 h 13"/>
                  <a:gd name="T4" fmla="*/ 5 w 9"/>
                  <a:gd name="T5" fmla="*/ 0 h 13"/>
                  <a:gd name="T6" fmla="*/ 1 w 9"/>
                  <a:gd name="T7" fmla="*/ 2 h 13"/>
                  <a:gd name="T8" fmla="*/ 3 w 9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3" y="12"/>
                    </a:moveTo>
                    <a:cubicBezTo>
                      <a:pt x="4" y="6"/>
                      <a:pt x="9" y="13"/>
                      <a:pt x="9" y="8"/>
                    </a:cubicBezTo>
                    <a:cubicBezTo>
                      <a:pt x="6" y="8"/>
                      <a:pt x="4" y="4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9" name="Freeform 1402">
                <a:extLst>
                  <a:ext uri="{FF2B5EF4-FFF2-40B4-BE49-F238E27FC236}">
                    <a16:creationId xmlns:a16="http://schemas.microsoft.com/office/drawing/2014/main" id="{382285FB-EA2A-D741-95CD-351B94091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6" y="295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0" name="Freeform 1403">
                <a:extLst>
                  <a:ext uri="{FF2B5EF4-FFF2-40B4-BE49-F238E27FC236}">
                    <a16:creationId xmlns:a16="http://schemas.microsoft.com/office/drawing/2014/main" id="{ACEB7B1A-3304-8240-AC01-C8923B452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2" y="2947"/>
                <a:ext cx="15" cy="14"/>
              </a:xfrm>
              <a:custGeom>
                <a:avLst/>
                <a:gdLst>
                  <a:gd name="T0" fmla="*/ 0 w 18"/>
                  <a:gd name="T1" fmla="*/ 15 h 17"/>
                  <a:gd name="T2" fmla="*/ 8 w 18"/>
                  <a:gd name="T3" fmla="*/ 8 h 17"/>
                  <a:gd name="T4" fmla="*/ 5 w 18"/>
                  <a:gd name="T5" fmla="*/ 13 h 17"/>
                  <a:gd name="T6" fmla="*/ 12 w 18"/>
                  <a:gd name="T7" fmla="*/ 11 h 17"/>
                  <a:gd name="T8" fmla="*/ 9 w 18"/>
                  <a:gd name="T9" fmla="*/ 16 h 17"/>
                  <a:gd name="T10" fmla="*/ 15 w 18"/>
                  <a:gd name="T11" fmla="*/ 11 h 17"/>
                  <a:gd name="T12" fmla="*/ 18 w 18"/>
                  <a:gd name="T13" fmla="*/ 15 h 17"/>
                  <a:gd name="T14" fmla="*/ 18 w 18"/>
                  <a:gd name="T15" fmla="*/ 8 h 17"/>
                  <a:gd name="T16" fmla="*/ 14 w 18"/>
                  <a:gd name="T17" fmla="*/ 9 h 17"/>
                  <a:gd name="T18" fmla="*/ 16 w 18"/>
                  <a:gd name="T19" fmla="*/ 5 h 17"/>
                  <a:gd name="T20" fmla="*/ 6 w 18"/>
                  <a:gd name="T21" fmla="*/ 0 h 17"/>
                  <a:gd name="T22" fmla="*/ 0 w 18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7">
                    <a:moveTo>
                      <a:pt x="0" y="15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7" y="10"/>
                      <a:pt x="7" y="12"/>
                      <a:pt x="5" y="13"/>
                    </a:cubicBezTo>
                    <a:cubicBezTo>
                      <a:pt x="9" y="14"/>
                      <a:pt x="9" y="10"/>
                      <a:pt x="12" y="11"/>
                    </a:cubicBezTo>
                    <a:cubicBezTo>
                      <a:pt x="13" y="17"/>
                      <a:pt x="7" y="11"/>
                      <a:pt x="9" y="16"/>
                    </a:cubicBezTo>
                    <a:cubicBezTo>
                      <a:pt x="11" y="16"/>
                      <a:pt x="14" y="16"/>
                      <a:pt x="15" y="11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6" y="7"/>
                      <a:pt x="15" y="14"/>
                      <a:pt x="14" y="9"/>
                    </a:cubicBezTo>
                    <a:cubicBezTo>
                      <a:pt x="14" y="6"/>
                      <a:pt x="15" y="6"/>
                      <a:pt x="16" y="5"/>
                    </a:cubicBezTo>
                    <a:cubicBezTo>
                      <a:pt x="14" y="6"/>
                      <a:pt x="10" y="0"/>
                      <a:pt x="6" y="0"/>
                    </a:cubicBezTo>
                    <a:cubicBezTo>
                      <a:pt x="2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1" name="Freeform 1404">
                <a:extLst>
                  <a:ext uri="{FF2B5EF4-FFF2-40B4-BE49-F238E27FC236}">
                    <a16:creationId xmlns:a16="http://schemas.microsoft.com/office/drawing/2014/main" id="{9AC08C2D-B3B9-EE47-826E-1F1151062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1" y="295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2" name="Freeform 1405">
                <a:extLst>
                  <a:ext uri="{FF2B5EF4-FFF2-40B4-BE49-F238E27FC236}">
                    <a16:creationId xmlns:a16="http://schemas.microsoft.com/office/drawing/2014/main" id="{63F1F390-D9A1-BE43-8515-A1C5A2057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2946"/>
                <a:ext cx="14" cy="15"/>
              </a:xfrm>
              <a:custGeom>
                <a:avLst/>
                <a:gdLst>
                  <a:gd name="T0" fmla="*/ 10 w 16"/>
                  <a:gd name="T1" fmla="*/ 17 h 18"/>
                  <a:gd name="T2" fmla="*/ 14 w 16"/>
                  <a:gd name="T3" fmla="*/ 13 h 18"/>
                  <a:gd name="T4" fmla="*/ 15 w 16"/>
                  <a:gd name="T5" fmla="*/ 16 h 18"/>
                  <a:gd name="T6" fmla="*/ 16 w 16"/>
                  <a:gd name="T7" fmla="*/ 11 h 18"/>
                  <a:gd name="T8" fmla="*/ 8 w 16"/>
                  <a:gd name="T9" fmla="*/ 13 h 18"/>
                  <a:gd name="T10" fmla="*/ 6 w 16"/>
                  <a:gd name="T11" fmla="*/ 5 h 18"/>
                  <a:gd name="T12" fmla="*/ 10 w 16"/>
                  <a:gd name="T13" fmla="*/ 7 h 18"/>
                  <a:gd name="T14" fmla="*/ 0 w 16"/>
                  <a:gd name="T15" fmla="*/ 8 h 18"/>
                  <a:gd name="T16" fmla="*/ 2 w 16"/>
                  <a:gd name="T17" fmla="*/ 10 h 18"/>
                  <a:gd name="T18" fmla="*/ 0 w 16"/>
                  <a:gd name="T19" fmla="*/ 11 h 18"/>
                  <a:gd name="T20" fmla="*/ 10 w 16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8">
                    <a:moveTo>
                      <a:pt x="10" y="17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5"/>
                      <a:pt x="15" y="16"/>
                    </a:cubicBezTo>
                    <a:cubicBezTo>
                      <a:pt x="15" y="14"/>
                      <a:pt x="16" y="12"/>
                      <a:pt x="16" y="11"/>
                    </a:cubicBezTo>
                    <a:cubicBezTo>
                      <a:pt x="14" y="5"/>
                      <a:pt x="11" y="12"/>
                      <a:pt x="8" y="13"/>
                    </a:cubicBezTo>
                    <a:cubicBezTo>
                      <a:pt x="3" y="11"/>
                      <a:pt x="9" y="10"/>
                      <a:pt x="6" y="5"/>
                    </a:cubicBezTo>
                    <a:cubicBezTo>
                      <a:pt x="8" y="5"/>
                      <a:pt x="8" y="6"/>
                      <a:pt x="10" y="7"/>
                    </a:cubicBezTo>
                    <a:cubicBezTo>
                      <a:pt x="7" y="0"/>
                      <a:pt x="2" y="6"/>
                      <a:pt x="0" y="8"/>
                    </a:cubicBezTo>
                    <a:cubicBezTo>
                      <a:pt x="1" y="8"/>
                      <a:pt x="1" y="10"/>
                      <a:pt x="2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6"/>
                      <a:pt x="4" y="18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3" name="Freeform 1406">
                <a:extLst>
                  <a:ext uri="{FF2B5EF4-FFF2-40B4-BE49-F238E27FC236}">
                    <a16:creationId xmlns:a16="http://schemas.microsoft.com/office/drawing/2014/main" id="{E67DB3D3-B7E1-C54E-8FCD-9C73B43A7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8" y="2959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4" name="Freeform 1407">
                <a:extLst>
                  <a:ext uri="{FF2B5EF4-FFF2-40B4-BE49-F238E27FC236}">
                    <a16:creationId xmlns:a16="http://schemas.microsoft.com/office/drawing/2014/main" id="{F10B0B9E-F647-E74B-845B-BD1584B3C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2952"/>
                <a:ext cx="0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662" name="Group 1609">
              <a:extLst>
                <a:ext uri="{FF2B5EF4-FFF2-40B4-BE49-F238E27FC236}">
                  <a16:creationId xmlns:a16="http://schemas.microsoft.com/office/drawing/2014/main" id="{593BD68D-E83A-4241-85B2-80AB0F8079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3" y="1923"/>
              <a:ext cx="931" cy="1334"/>
              <a:chOff x="3323" y="1923"/>
              <a:chExt cx="931" cy="1334"/>
            </a:xfrm>
          </p:grpSpPr>
          <p:sp>
            <p:nvSpPr>
              <p:cNvPr id="715" name="Freeform 1409">
                <a:extLst>
                  <a:ext uri="{FF2B5EF4-FFF2-40B4-BE49-F238E27FC236}">
                    <a16:creationId xmlns:a16="http://schemas.microsoft.com/office/drawing/2014/main" id="{27F8727A-8DF9-AB41-A29D-D7CD3BE20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4" y="2958"/>
                <a:ext cx="2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16" name="Freeform 1410">
                <a:extLst>
                  <a:ext uri="{FF2B5EF4-FFF2-40B4-BE49-F238E27FC236}">
                    <a16:creationId xmlns:a16="http://schemas.microsoft.com/office/drawing/2014/main" id="{8A6FDF2D-B192-B94A-AF30-01A1288E32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1" y="2947"/>
                <a:ext cx="92" cy="19"/>
              </a:xfrm>
              <a:custGeom>
                <a:avLst/>
                <a:gdLst>
                  <a:gd name="T0" fmla="*/ 0 w 107"/>
                  <a:gd name="T1" fmla="*/ 7 h 22"/>
                  <a:gd name="T2" fmla="*/ 4 w 107"/>
                  <a:gd name="T3" fmla="*/ 10 h 22"/>
                  <a:gd name="T4" fmla="*/ 0 w 107"/>
                  <a:gd name="T5" fmla="*/ 15 h 22"/>
                  <a:gd name="T6" fmla="*/ 1 w 107"/>
                  <a:gd name="T7" fmla="*/ 22 h 22"/>
                  <a:gd name="T8" fmla="*/ 9 w 107"/>
                  <a:gd name="T9" fmla="*/ 18 h 22"/>
                  <a:gd name="T10" fmla="*/ 9 w 107"/>
                  <a:gd name="T11" fmla="*/ 22 h 22"/>
                  <a:gd name="T12" fmla="*/ 25 w 107"/>
                  <a:gd name="T13" fmla="*/ 18 h 22"/>
                  <a:gd name="T14" fmla="*/ 36 w 107"/>
                  <a:gd name="T15" fmla="*/ 16 h 22"/>
                  <a:gd name="T16" fmla="*/ 81 w 107"/>
                  <a:gd name="T17" fmla="*/ 16 h 22"/>
                  <a:gd name="T18" fmla="*/ 83 w 107"/>
                  <a:gd name="T19" fmla="*/ 10 h 22"/>
                  <a:gd name="T20" fmla="*/ 86 w 107"/>
                  <a:gd name="T21" fmla="*/ 14 h 22"/>
                  <a:gd name="T22" fmla="*/ 83 w 107"/>
                  <a:gd name="T23" fmla="*/ 14 h 22"/>
                  <a:gd name="T24" fmla="*/ 96 w 107"/>
                  <a:gd name="T25" fmla="*/ 15 h 22"/>
                  <a:gd name="T26" fmla="*/ 96 w 107"/>
                  <a:gd name="T27" fmla="*/ 8 h 22"/>
                  <a:gd name="T28" fmla="*/ 102 w 107"/>
                  <a:gd name="T29" fmla="*/ 16 h 22"/>
                  <a:gd name="T30" fmla="*/ 106 w 107"/>
                  <a:gd name="T31" fmla="*/ 11 h 22"/>
                  <a:gd name="T32" fmla="*/ 102 w 107"/>
                  <a:gd name="T33" fmla="*/ 5 h 22"/>
                  <a:gd name="T34" fmla="*/ 105 w 107"/>
                  <a:gd name="T35" fmla="*/ 2 h 22"/>
                  <a:gd name="T36" fmla="*/ 76 w 107"/>
                  <a:gd name="T37" fmla="*/ 12 h 22"/>
                  <a:gd name="T38" fmla="*/ 77 w 107"/>
                  <a:gd name="T39" fmla="*/ 8 h 22"/>
                  <a:gd name="T40" fmla="*/ 59 w 107"/>
                  <a:gd name="T41" fmla="*/ 5 h 22"/>
                  <a:gd name="T42" fmla="*/ 53 w 107"/>
                  <a:gd name="T43" fmla="*/ 11 h 22"/>
                  <a:gd name="T44" fmla="*/ 49 w 107"/>
                  <a:gd name="T45" fmla="*/ 9 h 22"/>
                  <a:gd name="T46" fmla="*/ 49 w 107"/>
                  <a:gd name="T47" fmla="*/ 12 h 22"/>
                  <a:gd name="T48" fmla="*/ 43 w 107"/>
                  <a:gd name="T49" fmla="*/ 8 h 22"/>
                  <a:gd name="T50" fmla="*/ 42 w 107"/>
                  <a:gd name="T51" fmla="*/ 16 h 22"/>
                  <a:gd name="T52" fmla="*/ 31 w 107"/>
                  <a:gd name="T53" fmla="*/ 5 h 22"/>
                  <a:gd name="T54" fmla="*/ 33 w 107"/>
                  <a:gd name="T55" fmla="*/ 9 h 22"/>
                  <a:gd name="T56" fmla="*/ 31 w 107"/>
                  <a:gd name="T57" fmla="*/ 13 h 22"/>
                  <a:gd name="T58" fmla="*/ 29 w 107"/>
                  <a:gd name="T59" fmla="*/ 6 h 22"/>
                  <a:gd name="T60" fmla="*/ 21 w 107"/>
                  <a:gd name="T61" fmla="*/ 11 h 22"/>
                  <a:gd name="T62" fmla="*/ 22 w 107"/>
                  <a:gd name="T63" fmla="*/ 15 h 22"/>
                  <a:gd name="T64" fmla="*/ 11 w 107"/>
                  <a:gd name="T65" fmla="*/ 13 h 22"/>
                  <a:gd name="T66" fmla="*/ 16 w 107"/>
                  <a:gd name="T67" fmla="*/ 7 h 22"/>
                  <a:gd name="T68" fmla="*/ 12 w 107"/>
                  <a:gd name="T69" fmla="*/ 4 h 22"/>
                  <a:gd name="T70" fmla="*/ 5 w 107"/>
                  <a:gd name="T71" fmla="*/ 13 h 22"/>
                  <a:gd name="T72" fmla="*/ 0 w 107"/>
                  <a:gd name="T73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7" h="22">
                    <a:moveTo>
                      <a:pt x="0" y="7"/>
                    </a:moveTo>
                    <a:cubicBezTo>
                      <a:pt x="1" y="9"/>
                      <a:pt x="2" y="10"/>
                      <a:pt x="4" y="10"/>
                    </a:cubicBezTo>
                    <a:cubicBezTo>
                      <a:pt x="4" y="13"/>
                      <a:pt x="1" y="13"/>
                      <a:pt x="0" y="15"/>
                    </a:cubicBezTo>
                    <a:cubicBezTo>
                      <a:pt x="3" y="17"/>
                      <a:pt x="0" y="18"/>
                      <a:pt x="1" y="22"/>
                    </a:cubicBezTo>
                    <a:cubicBezTo>
                      <a:pt x="4" y="22"/>
                      <a:pt x="5" y="17"/>
                      <a:pt x="9" y="18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4" y="19"/>
                      <a:pt x="21" y="16"/>
                      <a:pt x="25" y="18"/>
                    </a:cubicBezTo>
                    <a:cubicBezTo>
                      <a:pt x="29" y="20"/>
                      <a:pt x="32" y="18"/>
                      <a:pt x="36" y="16"/>
                    </a:cubicBezTo>
                    <a:cubicBezTo>
                      <a:pt x="50" y="17"/>
                      <a:pt x="65" y="13"/>
                      <a:pt x="81" y="16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4" y="13"/>
                      <a:pt x="87" y="10"/>
                      <a:pt x="86" y="14"/>
                    </a:cubicBezTo>
                    <a:cubicBezTo>
                      <a:pt x="85" y="13"/>
                      <a:pt x="84" y="14"/>
                      <a:pt x="83" y="14"/>
                    </a:cubicBezTo>
                    <a:cubicBezTo>
                      <a:pt x="87" y="19"/>
                      <a:pt x="92" y="13"/>
                      <a:pt x="96" y="15"/>
                    </a:cubicBezTo>
                    <a:cubicBezTo>
                      <a:pt x="96" y="14"/>
                      <a:pt x="95" y="9"/>
                      <a:pt x="96" y="8"/>
                    </a:cubicBezTo>
                    <a:cubicBezTo>
                      <a:pt x="96" y="15"/>
                      <a:pt x="101" y="7"/>
                      <a:pt x="102" y="16"/>
                    </a:cubicBezTo>
                    <a:cubicBezTo>
                      <a:pt x="106" y="18"/>
                      <a:pt x="102" y="9"/>
                      <a:pt x="106" y="11"/>
                    </a:cubicBezTo>
                    <a:cubicBezTo>
                      <a:pt x="107" y="6"/>
                      <a:pt x="102" y="9"/>
                      <a:pt x="102" y="5"/>
                    </a:cubicBezTo>
                    <a:cubicBezTo>
                      <a:pt x="103" y="2"/>
                      <a:pt x="106" y="7"/>
                      <a:pt x="105" y="2"/>
                    </a:cubicBezTo>
                    <a:cubicBezTo>
                      <a:pt x="99" y="0"/>
                      <a:pt x="86" y="9"/>
                      <a:pt x="76" y="12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2" y="11"/>
                      <a:pt x="64" y="11"/>
                      <a:pt x="59" y="5"/>
                    </a:cubicBezTo>
                    <a:cubicBezTo>
                      <a:pt x="60" y="8"/>
                      <a:pt x="52" y="3"/>
                      <a:pt x="53" y="11"/>
                    </a:cubicBezTo>
                    <a:cubicBezTo>
                      <a:pt x="51" y="9"/>
                      <a:pt x="51" y="10"/>
                      <a:pt x="49" y="9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6" y="12"/>
                      <a:pt x="46" y="8"/>
                      <a:pt x="43" y="8"/>
                    </a:cubicBezTo>
                    <a:cubicBezTo>
                      <a:pt x="45" y="12"/>
                      <a:pt x="43" y="13"/>
                      <a:pt x="42" y="16"/>
                    </a:cubicBezTo>
                    <a:cubicBezTo>
                      <a:pt x="39" y="12"/>
                      <a:pt x="34" y="9"/>
                      <a:pt x="31" y="5"/>
                    </a:cubicBezTo>
                    <a:cubicBezTo>
                      <a:pt x="32" y="7"/>
                      <a:pt x="32" y="8"/>
                      <a:pt x="33" y="9"/>
                    </a:cubicBezTo>
                    <a:cubicBezTo>
                      <a:pt x="31" y="8"/>
                      <a:pt x="31" y="12"/>
                      <a:pt x="31" y="13"/>
                    </a:cubicBezTo>
                    <a:cubicBezTo>
                      <a:pt x="29" y="13"/>
                      <a:pt x="29" y="9"/>
                      <a:pt x="29" y="6"/>
                    </a:cubicBezTo>
                    <a:cubicBezTo>
                      <a:pt x="25" y="5"/>
                      <a:pt x="24" y="14"/>
                      <a:pt x="21" y="11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18" y="16"/>
                      <a:pt x="15" y="12"/>
                      <a:pt x="11" y="13"/>
                    </a:cubicBezTo>
                    <a:cubicBezTo>
                      <a:pt x="8" y="8"/>
                      <a:pt x="14" y="9"/>
                      <a:pt x="16" y="7"/>
                    </a:cubicBezTo>
                    <a:cubicBezTo>
                      <a:pt x="15" y="6"/>
                      <a:pt x="13" y="5"/>
                      <a:pt x="12" y="4"/>
                    </a:cubicBezTo>
                    <a:cubicBezTo>
                      <a:pt x="10" y="6"/>
                      <a:pt x="8" y="10"/>
                      <a:pt x="5" y="13"/>
                    </a:cubicBezTo>
                    <a:cubicBezTo>
                      <a:pt x="7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17" name="Freeform 1411">
                <a:extLst>
                  <a:ext uri="{FF2B5EF4-FFF2-40B4-BE49-F238E27FC236}">
                    <a16:creationId xmlns:a16="http://schemas.microsoft.com/office/drawing/2014/main" id="{5896114F-B231-444E-B58E-5A6C4AFA9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1" y="294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18" name="Freeform 1412">
                <a:extLst>
                  <a:ext uri="{FF2B5EF4-FFF2-40B4-BE49-F238E27FC236}">
                    <a16:creationId xmlns:a16="http://schemas.microsoft.com/office/drawing/2014/main" id="{5459C614-5853-0F40-AC64-8C8249E68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1" y="2953"/>
                <a:ext cx="0" cy="0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19" name="Freeform 1413">
                <a:extLst>
                  <a:ext uri="{FF2B5EF4-FFF2-40B4-BE49-F238E27FC236}">
                    <a16:creationId xmlns:a16="http://schemas.microsoft.com/office/drawing/2014/main" id="{D6C66801-D04A-A04B-97AC-4F3FB46B0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296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0" name="Freeform 1414">
                <a:extLst>
                  <a:ext uri="{FF2B5EF4-FFF2-40B4-BE49-F238E27FC236}">
                    <a16:creationId xmlns:a16="http://schemas.microsoft.com/office/drawing/2014/main" id="{4C833172-D953-B440-A231-1FB043B05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" y="2949"/>
                <a:ext cx="2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1" name="Freeform 1415">
                <a:extLst>
                  <a:ext uri="{FF2B5EF4-FFF2-40B4-BE49-F238E27FC236}">
                    <a16:creationId xmlns:a16="http://schemas.microsoft.com/office/drawing/2014/main" id="{ABE74069-0AD9-064F-870F-C58731923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" y="2949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2"/>
                      <a:pt x="1" y="1"/>
                      <a:pt x="2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2" name="Freeform 1416">
                <a:extLst>
                  <a:ext uri="{FF2B5EF4-FFF2-40B4-BE49-F238E27FC236}">
                    <a16:creationId xmlns:a16="http://schemas.microsoft.com/office/drawing/2014/main" id="{9F8E52F8-3DD9-964A-8D40-5361F6154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3" y="2950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3" name="Freeform 1417">
                <a:extLst>
                  <a:ext uri="{FF2B5EF4-FFF2-40B4-BE49-F238E27FC236}">
                    <a16:creationId xmlns:a16="http://schemas.microsoft.com/office/drawing/2014/main" id="{D75F63EE-05D0-E743-B35B-9FD2A1BCD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2952"/>
                <a:ext cx="50" cy="21"/>
              </a:xfrm>
              <a:custGeom>
                <a:avLst/>
                <a:gdLst>
                  <a:gd name="T0" fmla="*/ 4 w 58"/>
                  <a:gd name="T1" fmla="*/ 21 h 25"/>
                  <a:gd name="T2" fmla="*/ 15 w 58"/>
                  <a:gd name="T3" fmla="*/ 23 h 25"/>
                  <a:gd name="T4" fmla="*/ 21 w 58"/>
                  <a:gd name="T5" fmla="*/ 12 h 25"/>
                  <a:gd name="T6" fmla="*/ 21 w 58"/>
                  <a:gd name="T7" fmla="*/ 21 h 25"/>
                  <a:gd name="T8" fmla="*/ 40 w 58"/>
                  <a:gd name="T9" fmla="*/ 14 h 25"/>
                  <a:gd name="T10" fmla="*/ 40 w 58"/>
                  <a:gd name="T11" fmla="*/ 17 h 25"/>
                  <a:gd name="T12" fmla="*/ 47 w 58"/>
                  <a:gd name="T13" fmla="*/ 7 h 25"/>
                  <a:gd name="T14" fmla="*/ 48 w 58"/>
                  <a:gd name="T15" fmla="*/ 18 h 25"/>
                  <a:gd name="T16" fmla="*/ 47 w 58"/>
                  <a:gd name="T17" fmla="*/ 19 h 25"/>
                  <a:gd name="T18" fmla="*/ 58 w 58"/>
                  <a:gd name="T19" fmla="*/ 15 h 25"/>
                  <a:gd name="T20" fmla="*/ 58 w 58"/>
                  <a:gd name="T21" fmla="*/ 9 h 25"/>
                  <a:gd name="T22" fmla="*/ 57 w 58"/>
                  <a:gd name="T23" fmla="*/ 3 h 25"/>
                  <a:gd name="T24" fmla="*/ 51 w 58"/>
                  <a:gd name="T25" fmla="*/ 8 h 25"/>
                  <a:gd name="T26" fmla="*/ 50 w 58"/>
                  <a:gd name="T27" fmla="*/ 4 h 25"/>
                  <a:gd name="T28" fmla="*/ 48 w 58"/>
                  <a:gd name="T29" fmla="*/ 7 h 25"/>
                  <a:gd name="T30" fmla="*/ 47 w 58"/>
                  <a:gd name="T31" fmla="*/ 3 h 25"/>
                  <a:gd name="T32" fmla="*/ 42 w 58"/>
                  <a:gd name="T33" fmla="*/ 7 h 25"/>
                  <a:gd name="T34" fmla="*/ 42 w 58"/>
                  <a:gd name="T35" fmla="*/ 5 h 25"/>
                  <a:gd name="T36" fmla="*/ 39 w 58"/>
                  <a:gd name="T37" fmla="*/ 10 h 25"/>
                  <a:gd name="T38" fmla="*/ 37 w 58"/>
                  <a:gd name="T39" fmla="*/ 5 h 25"/>
                  <a:gd name="T40" fmla="*/ 38 w 58"/>
                  <a:gd name="T41" fmla="*/ 9 h 25"/>
                  <a:gd name="T42" fmla="*/ 25 w 58"/>
                  <a:gd name="T43" fmla="*/ 4 h 25"/>
                  <a:gd name="T44" fmla="*/ 24 w 58"/>
                  <a:gd name="T45" fmla="*/ 8 h 25"/>
                  <a:gd name="T46" fmla="*/ 30 w 58"/>
                  <a:gd name="T47" fmla="*/ 4 h 25"/>
                  <a:gd name="T48" fmla="*/ 29 w 58"/>
                  <a:gd name="T49" fmla="*/ 14 h 25"/>
                  <a:gd name="T50" fmla="*/ 21 w 58"/>
                  <a:gd name="T51" fmla="*/ 6 h 25"/>
                  <a:gd name="T52" fmla="*/ 12 w 58"/>
                  <a:gd name="T53" fmla="*/ 9 h 25"/>
                  <a:gd name="T54" fmla="*/ 12 w 58"/>
                  <a:gd name="T55" fmla="*/ 7 h 25"/>
                  <a:gd name="T56" fmla="*/ 6 w 58"/>
                  <a:gd name="T57" fmla="*/ 11 h 25"/>
                  <a:gd name="T58" fmla="*/ 8 w 58"/>
                  <a:gd name="T59" fmla="*/ 12 h 25"/>
                  <a:gd name="T60" fmla="*/ 6 w 58"/>
                  <a:gd name="T61" fmla="*/ 15 h 25"/>
                  <a:gd name="T62" fmla="*/ 6 w 58"/>
                  <a:gd name="T63" fmla="*/ 13 h 25"/>
                  <a:gd name="T64" fmla="*/ 0 w 58"/>
                  <a:gd name="T65" fmla="*/ 19 h 25"/>
                  <a:gd name="T66" fmla="*/ 7 w 58"/>
                  <a:gd name="T67" fmla="*/ 15 h 25"/>
                  <a:gd name="T68" fmla="*/ 4 w 58"/>
                  <a:gd name="T6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" h="25">
                    <a:moveTo>
                      <a:pt x="4" y="21"/>
                    </a:moveTo>
                    <a:cubicBezTo>
                      <a:pt x="7" y="25"/>
                      <a:pt x="11" y="22"/>
                      <a:pt x="15" y="23"/>
                    </a:cubicBezTo>
                    <a:cubicBezTo>
                      <a:pt x="21" y="20"/>
                      <a:pt x="15" y="13"/>
                      <a:pt x="21" y="12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7" y="20"/>
                      <a:pt x="35" y="22"/>
                      <a:pt x="40" y="14"/>
                    </a:cubicBezTo>
                    <a:cubicBezTo>
                      <a:pt x="41" y="15"/>
                      <a:pt x="42" y="16"/>
                      <a:pt x="40" y="17"/>
                    </a:cubicBezTo>
                    <a:cubicBezTo>
                      <a:pt x="44" y="17"/>
                      <a:pt x="42" y="4"/>
                      <a:pt x="47" y="7"/>
                    </a:cubicBezTo>
                    <a:cubicBezTo>
                      <a:pt x="43" y="13"/>
                      <a:pt x="49" y="12"/>
                      <a:pt x="48" y="18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51" y="18"/>
                      <a:pt x="55" y="15"/>
                      <a:pt x="58" y="15"/>
                    </a:cubicBezTo>
                    <a:cubicBezTo>
                      <a:pt x="57" y="13"/>
                      <a:pt x="55" y="9"/>
                      <a:pt x="58" y="9"/>
                    </a:cubicBezTo>
                    <a:cubicBezTo>
                      <a:pt x="57" y="8"/>
                      <a:pt x="57" y="6"/>
                      <a:pt x="57" y="3"/>
                    </a:cubicBezTo>
                    <a:cubicBezTo>
                      <a:pt x="54" y="6"/>
                      <a:pt x="53" y="5"/>
                      <a:pt x="51" y="8"/>
                    </a:cubicBezTo>
                    <a:cubicBezTo>
                      <a:pt x="49" y="5"/>
                      <a:pt x="52" y="7"/>
                      <a:pt x="50" y="4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6" y="6"/>
                      <a:pt x="50" y="3"/>
                      <a:pt x="47" y="3"/>
                    </a:cubicBezTo>
                    <a:cubicBezTo>
                      <a:pt x="46" y="5"/>
                      <a:pt x="44" y="7"/>
                      <a:pt x="42" y="7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7"/>
                      <a:pt x="38" y="5"/>
                      <a:pt x="39" y="10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8"/>
                      <a:pt x="31" y="0"/>
                      <a:pt x="25" y="4"/>
                    </a:cubicBezTo>
                    <a:cubicBezTo>
                      <a:pt x="26" y="5"/>
                      <a:pt x="25" y="7"/>
                      <a:pt x="24" y="8"/>
                    </a:cubicBezTo>
                    <a:cubicBezTo>
                      <a:pt x="27" y="10"/>
                      <a:pt x="27" y="5"/>
                      <a:pt x="30" y="4"/>
                    </a:cubicBezTo>
                    <a:cubicBezTo>
                      <a:pt x="30" y="8"/>
                      <a:pt x="26" y="12"/>
                      <a:pt x="29" y="14"/>
                    </a:cubicBezTo>
                    <a:cubicBezTo>
                      <a:pt x="26" y="10"/>
                      <a:pt x="23" y="15"/>
                      <a:pt x="21" y="6"/>
                    </a:cubicBezTo>
                    <a:cubicBezTo>
                      <a:pt x="17" y="6"/>
                      <a:pt x="16" y="10"/>
                      <a:pt x="12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3"/>
                      <a:pt x="9" y="5"/>
                      <a:pt x="6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4"/>
                      <a:pt x="7" y="15"/>
                      <a:pt x="6" y="15"/>
                    </a:cubicBezTo>
                    <a:cubicBezTo>
                      <a:pt x="6" y="14"/>
                      <a:pt x="6" y="14"/>
                      <a:pt x="6" y="13"/>
                    </a:cubicBezTo>
                    <a:cubicBezTo>
                      <a:pt x="5" y="17"/>
                      <a:pt x="1" y="18"/>
                      <a:pt x="0" y="19"/>
                    </a:cubicBezTo>
                    <a:cubicBezTo>
                      <a:pt x="2" y="20"/>
                      <a:pt x="5" y="16"/>
                      <a:pt x="7" y="15"/>
                    </a:cubicBezTo>
                    <a:cubicBezTo>
                      <a:pt x="6" y="18"/>
                      <a:pt x="6" y="21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4" name="Freeform 1418">
                <a:extLst>
                  <a:ext uri="{FF2B5EF4-FFF2-40B4-BE49-F238E27FC236}">
                    <a16:creationId xmlns:a16="http://schemas.microsoft.com/office/drawing/2014/main" id="{65583B0E-F789-C045-BED4-14A64F7B9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295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5" name="Freeform 1419">
                <a:extLst>
                  <a:ext uri="{FF2B5EF4-FFF2-40B4-BE49-F238E27FC236}">
                    <a16:creationId xmlns:a16="http://schemas.microsoft.com/office/drawing/2014/main" id="{03678AFD-91FF-DF42-AB7F-19617AA86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2952"/>
                <a:ext cx="38" cy="26"/>
              </a:xfrm>
              <a:custGeom>
                <a:avLst/>
                <a:gdLst>
                  <a:gd name="T0" fmla="*/ 33 w 45"/>
                  <a:gd name="T1" fmla="*/ 14 h 30"/>
                  <a:gd name="T2" fmla="*/ 31 w 45"/>
                  <a:gd name="T3" fmla="*/ 9 h 30"/>
                  <a:gd name="T4" fmla="*/ 32 w 45"/>
                  <a:gd name="T5" fmla="*/ 19 h 30"/>
                  <a:gd name="T6" fmla="*/ 27 w 45"/>
                  <a:gd name="T7" fmla="*/ 21 h 30"/>
                  <a:gd name="T8" fmla="*/ 27 w 45"/>
                  <a:gd name="T9" fmla="*/ 12 h 30"/>
                  <a:gd name="T10" fmla="*/ 22 w 45"/>
                  <a:gd name="T11" fmla="*/ 11 h 30"/>
                  <a:gd name="T12" fmla="*/ 23 w 45"/>
                  <a:gd name="T13" fmla="*/ 17 h 30"/>
                  <a:gd name="T14" fmla="*/ 17 w 45"/>
                  <a:gd name="T15" fmla="*/ 20 h 30"/>
                  <a:gd name="T16" fmla="*/ 20 w 45"/>
                  <a:gd name="T17" fmla="*/ 18 h 30"/>
                  <a:gd name="T18" fmla="*/ 16 w 45"/>
                  <a:gd name="T19" fmla="*/ 12 h 30"/>
                  <a:gd name="T20" fmla="*/ 4 w 45"/>
                  <a:gd name="T21" fmla="*/ 29 h 30"/>
                  <a:gd name="T22" fmla="*/ 8 w 45"/>
                  <a:gd name="T23" fmla="*/ 27 h 30"/>
                  <a:gd name="T24" fmla="*/ 8 w 45"/>
                  <a:gd name="T25" fmla="*/ 20 h 30"/>
                  <a:gd name="T26" fmla="*/ 12 w 45"/>
                  <a:gd name="T27" fmla="*/ 22 h 30"/>
                  <a:gd name="T28" fmla="*/ 10 w 45"/>
                  <a:gd name="T29" fmla="*/ 26 h 30"/>
                  <a:gd name="T30" fmla="*/ 40 w 45"/>
                  <a:gd name="T31" fmla="*/ 24 h 30"/>
                  <a:gd name="T32" fmla="*/ 36 w 45"/>
                  <a:gd name="T33" fmla="*/ 24 h 30"/>
                  <a:gd name="T34" fmla="*/ 40 w 45"/>
                  <a:gd name="T35" fmla="*/ 20 h 30"/>
                  <a:gd name="T36" fmla="*/ 37 w 45"/>
                  <a:gd name="T37" fmla="*/ 13 h 30"/>
                  <a:gd name="T38" fmla="*/ 39 w 45"/>
                  <a:gd name="T39" fmla="*/ 15 h 30"/>
                  <a:gd name="T40" fmla="*/ 39 w 45"/>
                  <a:gd name="T41" fmla="*/ 8 h 30"/>
                  <a:gd name="T42" fmla="*/ 45 w 45"/>
                  <a:gd name="T43" fmla="*/ 5 h 30"/>
                  <a:gd name="T44" fmla="*/ 34 w 45"/>
                  <a:gd name="T45" fmla="*/ 5 h 30"/>
                  <a:gd name="T46" fmla="*/ 33 w 45"/>
                  <a:gd name="T47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" h="30">
                    <a:moveTo>
                      <a:pt x="33" y="14"/>
                    </a:moveTo>
                    <a:cubicBezTo>
                      <a:pt x="31" y="13"/>
                      <a:pt x="34" y="11"/>
                      <a:pt x="31" y="9"/>
                    </a:cubicBezTo>
                    <a:cubicBezTo>
                      <a:pt x="29" y="12"/>
                      <a:pt x="35" y="15"/>
                      <a:pt x="32" y="19"/>
                    </a:cubicBezTo>
                    <a:cubicBezTo>
                      <a:pt x="31" y="17"/>
                      <a:pt x="28" y="21"/>
                      <a:pt x="27" y="21"/>
                    </a:cubicBezTo>
                    <a:cubicBezTo>
                      <a:pt x="28" y="19"/>
                      <a:pt x="27" y="13"/>
                      <a:pt x="27" y="12"/>
                    </a:cubicBezTo>
                    <a:cubicBezTo>
                      <a:pt x="26" y="14"/>
                      <a:pt x="24" y="11"/>
                      <a:pt x="22" y="11"/>
                    </a:cubicBezTo>
                    <a:cubicBezTo>
                      <a:pt x="26" y="14"/>
                      <a:pt x="19" y="13"/>
                      <a:pt x="23" y="17"/>
                    </a:cubicBezTo>
                    <a:cubicBezTo>
                      <a:pt x="23" y="20"/>
                      <a:pt x="19" y="23"/>
                      <a:pt x="17" y="20"/>
                    </a:cubicBezTo>
                    <a:cubicBezTo>
                      <a:pt x="17" y="18"/>
                      <a:pt x="19" y="18"/>
                      <a:pt x="20" y="18"/>
                    </a:cubicBezTo>
                    <a:cubicBezTo>
                      <a:pt x="20" y="14"/>
                      <a:pt x="17" y="16"/>
                      <a:pt x="16" y="12"/>
                    </a:cubicBezTo>
                    <a:cubicBezTo>
                      <a:pt x="13" y="18"/>
                      <a:pt x="0" y="19"/>
                      <a:pt x="4" y="29"/>
                    </a:cubicBezTo>
                    <a:cubicBezTo>
                      <a:pt x="6" y="30"/>
                      <a:pt x="7" y="28"/>
                      <a:pt x="8" y="27"/>
                    </a:cubicBezTo>
                    <a:cubicBezTo>
                      <a:pt x="4" y="26"/>
                      <a:pt x="8" y="22"/>
                      <a:pt x="8" y="20"/>
                    </a:cubicBezTo>
                    <a:cubicBezTo>
                      <a:pt x="10" y="22"/>
                      <a:pt x="13" y="18"/>
                      <a:pt x="12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8" y="27"/>
                      <a:pt x="30" y="26"/>
                      <a:pt x="40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1"/>
                      <a:pt x="38" y="21"/>
                      <a:pt x="40" y="20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8" y="13"/>
                      <a:pt x="39" y="12"/>
                      <a:pt x="39" y="15"/>
                    </a:cubicBezTo>
                    <a:cubicBezTo>
                      <a:pt x="41" y="12"/>
                      <a:pt x="40" y="10"/>
                      <a:pt x="39" y="8"/>
                    </a:cubicBezTo>
                    <a:cubicBezTo>
                      <a:pt x="42" y="7"/>
                      <a:pt x="43" y="9"/>
                      <a:pt x="45" y="5"/>
                    </a:cubicBezTo>
                    <a:cubicBezTo>
                      <a:pt x="39" y="0"/>
                      <a:pt x="41" y="10"/>
                      <a:pt x="34" y="5"/>
                    </a:cubicBez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6" name="Freeform 1420">
                <a:extLst>
                  <a:ext uri="{FF2B5EF4-FFF2-40B4-BE49-F238E27FC236}">
                    <a16:creationId xmlns:a16="http://schemas.microsoft.com/office/drawing/2014/main" id="{779DC55B-E003-034E-8F50-EEBE51678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5" y="2960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7" name="Freeform 1421">
                <a:extLst>
                  <a:ext uri="{FF2B5EF4-FFF2-40B4-BE49-F238E27FC236}">
                    <a16:creationId xmlns:a16="http://schemas.microsoft.com/office/drawing/2014/main" id="{D2EFCC10-088C-454A-AABC-AEE9D3BAC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" y="2969"/>
                <a:ext cx="2" cy="4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1 h 5"/>
                  <a:gd name="T4" fmla="*/ 3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1" y="2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8" name="Freeform 1422">
                <a:extLst>
                  <a:ext uri="{FF2B5EF4-FFF2-40B4-BE49-F238E27FC236}">
                    <a16:creationId xmlns:a16="http://schemas.microsoft.com/office/drawing/2014/main" id="{8611F600-A8FE-B345-B66A-41A3C43CC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2962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9" name="Freeform 1423">
                <a:extLst>
                  <a:ext uri="{FF2B5EF4-FFF2-40B4-BE49-F238E27FC236}">
                    <a16:creationId xmlns:a16="http://schemas.microsoft.com/office/drawing/2014/main" id="{D906BDC5-BF95-2649-AA2A-E97664A35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2966"/>
                <a:ext cx="12" cy="12"/>
              </a:xfrm>
              <a:custGeom>
                <a:avLst/>
                <a:gdLst>
                  <a:gd name="T0" fmla="*/ 0 w 14"/>
                  <a:gd name="T1" fmla="*/ 14 h 14"/>
                  <a:gd name="T2" fmla="*/ 12 w 14"/>
                  <a:gd name="T3" fmla="*/ 12 h 14"/>
                  <a:gd name="T4" fmla="*/ 11 w 14"/>
                  <a:gd name="T5" fmla="*/ 0 h 14"/>
                  <a:gd name="T6" fmla="*/ 7 w 14"/>
                  <a:gd name="T7" fmla="*/ 8 h 14"/>
                  <a:gd name="T8" fmla="*/ 0 w 14"/>
                  <a:gd name="T9" fmla="*/ 9 h 14"/>
                  <a:gd name="T10" fmla="*/ 0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5" y="13"/>
                      <a:pt x="7" y="9"/>
                      <a:pt x="12" y="12"/>
                    </a:cubicBezTo>
                    <a:cubicBezTo>
                      <a:pt x="14" y="8"/>
                      <a:pt x="10" y="4"/>
                      <a:pt x="11" y="0"/>
                    </a:cubicBezTo>
                    <a:cubicBezTo>
                      <a:pt x="8" y="0"/>
                      <a:pt x="9" y="7"/>
                      <a:pt x="7" y="8"/>
                    </a:cubicBezTo>
                    <a:cubicBezTo>
                      <a:pt x="5" y="5"/>
                      <a:pt x="3" y="10"/>
                      <a:pt x="0" y="9"/>
                    </a:cubicBezTo>
                    <a:cubicBezTo>
                      <a:pt x="1" y="10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0" name="Freeform 1424">
                <a:extLst>
                  <a:ext uri="{FF2B5EF4-FFF2-40B4-BE49-F238E27FC236}">
                    <a16:creationId xmlns:a16="http://schemas.microsoft.com/office/drawing/2014/main" id="{6BFC0C4D-577D-7244-BB10-3685379A0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8" y="2958"/>
                <a:ext cx="95" cy="25"/>
              </a:xfrm>
              <a:custGeom>
                <a:avLst/>
                <a:gdLst>
                  <a:gd name="T0" fmla="*/ 90 w 110"/>
                  <a:gd name="T1" fmla="*/ 10 h 29"/>
                  <a:gd name="T2" fmla="*/ 85 w 110"/>
                  <a:gd name="T3" fmla="*/ 12 h 29"/>
                  <a:gd name="T4" fmla="*/ 87 w 110"/>
                  <a:gd name="T5" fmla="*/ 9 h 29"/>
                  <a:gd name="T6" fmla="*/ 82 w 110"/>
                  <a:gd name="T7" fmla="*/ 7 h 29"/>
                  <a:gd name="T8" fmla="*/ 83 w 110"/>
                  <a:gd name="T9" fmla="*/ 9 h 29"/>
                  <a:gd name="T10" fmla="*/ 73 w 110"/>
                  <a:gd name="T11" fmla="*/ 11 h 29"/>
                  <a:gd name="T12" fmla="*/ 71 w 110"/>
                  <a:gd name="T13" fmla="*/ 16 h 29"/>
                  <a:gd name="T14" fmla="*/ 64 w 110"/>
                  <a:gd name="T15" fmla="*/ 9 h 29"/>
                  <a:gd name="T16" fmla="*/ 67 w 110"/>
                  <a:gd name="T17" fmla="*/ 20 h 29"/>
                  <a:gd name="T18" fmla="*/ 55 w 110"/>
                  <a:gd name="T19" fmla="*/ 17 h 29"/>
                  <a:gd name="T20" fmla="*/ 57 w 110"/>
                  <a:gd name="T21" fmla="*/ 16 h 29"/>
                  <a:gd name="T22" fmla="*/ 51 w 110"/>
                  <a:gd name="T23" fmla="*/ 16 h 29"/>
                  <a:gd name="T24" fmla="*/ 51 w 110"/>
                  <a:gd name="T25" fmla="*/ 11 h 29"/>
                  <a:gd name="T26" fmla="*/ 42 w 110"/>
                  <a:gd name="T27" fmla="*/ 12 h 29"/>
                  <a:gd name="T28" fmla="*/ 42 w 110"/>
                  <a:gd name="T29" fmla="*/ 9 h 29"/>
                  <a:gd name="T30" fmla="*/ 25 w 110"/>
                  <a:gd name="T31" fmla="*/ 15 h 29"/>
                  <a:gd name="T32" fmla="*/ 23 w 110"/>
                  <a:gd name="T33" fmla="*/ 12 h 29"/>
                  <a:gd name="T34" fmla="*/ 25 w 110"/>
                  <a:gd name="T35" fmla="*/ 21 h 29"/>
                  <a:gd name="T36" fmla="*/ 18 w 110"/>
                  <a:gd name="T37" fmla="*/ 21 h 29"/>
                  <a:gd name="T38" fmla="*/ 19 w 110"/>
                  <a:gd name="T39" fmla="*/ 14 h 29"/>
                  <a:gd name="T40" fmla="*/ 15 w 110"/>
                  <a:gd name="T41" fmla="*/ 17 h 29"/>
                  <a:gd name="T42" fmla="*/ 12 w 110"/>
                  <a:gd name="T43" fmla="*/ 12 h 29"/>
                  <a:gd name="T44" fmla="*/ 5 w 110"/>
                  <a:gd name="T45" fmla="*/ 21 h 29"/>
                  <a:gd name="T46" fmla="*/ 0 w 110"/>
                  <a:gd name="T47" fmla="*/ 20 h 29"/>
                  <a:gd name="T48" fmla="*/ 4 w 110"/>
                  <a:gd name="T49" fmla="*/ 29 h 29"/>
                  <a:gd name="T50" fmla="*/ 29 w 110"/>
                  <a:gd name="T51" fmla="*/ 26 h 29"/>
                  <a:gd name="T52" fmla="*/ 35 w 110"/>
                  <a:gd name="T53" fmla="*/ 20 h 29"/>
                  <a:gd name="T54" fmla="*/ 36 w 110"/>
                  <a:gd name="T55" fmla="*/ 26 h 29"/>
                  <a:gd name="T56" fmla="*/ 36 w 110"/>
                  <a:gd name="T57" fmla="*/ 20 h 29"/>
                  <a:gd name="T58" fmla="*/ 40 w 110"/>
                  <a:gd name="T59" fmla="*/ 25 h 29"/>
                  <a:gd name="T60" fmla="*/ 42 w 110"/>
                  <a:gd name="T61" fmla="*/ 20 h 29"/>
                  <a:gd name="T62" fmla="*/ 45 w 110"/>
                  <a:gd name="T63" fmla="*/ 26 h 29"/>
                  <a:gd name="T64" fmla="*/ 84 w 110"/>
                  <a:gd name="T65" fmla="*/ 21 h 29"/>
                  <a:gd name="T66" fmla="*/ 83 w 110"/>
                  <a:gd name="T67" fmla="*/ 16 h 29"/>
                  <a:gd name="T68" fmla="*/ 98 w 110"/>
                  <a:gd name="T69" fmla="*/ 15 h 29"/>
                  <a:gd name="T70" fmla="*/ 99 w 110"/>
                  <a:gd name="T71" fmla="*/ 11 h 29"/>
                  <a:gd name="T72" fmla="*/ 99 w 110"/>
                  <a:gd name="T73" fmla="*/ 21 h 29"/>
                  <a:gd name="T74" fmla="*/ 104 w 110"/>
                  <a:gd name="T75" fmla="*/ 19 h 29"/>
                  <a:gd name="T76" fmla="*/ 101 w 110"/>
                  <a:gd name="T77" fmla="*/ 17 h 29"/>
                  <a:gd name="T78" fmla="*/ 106 w 110"/>
                  <a:gd name="T79" fmla="*/ 19 h 29"/>
                  <a:gd name="T80" fmla="*/ 102 w 110"/>
                  <a:gd name="T81" fmla="*/ 8 h 29"/>
                  <a:gd name="T82" fmla="*/ 90 w 110"/>
                  <a:gd name="T83" fmla="*/ 4 h 29"/>
                  <a:gd name="T84" fmla="*/ 90 w 110"/>
                  <a:gd name="T85" fmla="*/ 1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0" h="29">
                    <a:moveTo>
                      <a:pt x="90" y="10"/>
                    </a:moveTo>
                    <a:cubicBezTo>
                      <a:pt x="88" y="11"/>
                      <a:pt x="86" y="14"/>
                      <a:pt x="85" y="12"/>
                    </a:cubicBezTo>
                    <a:cubicBezTo>
                      <a:pt x="85" y="10"/>
                      <a:pt x="86" y="9"/>
                      <a:pt x="87" y="9"/>
                    </a:cubicBezTo>
                    <a:cubicBezTo>
                      <a:pt x="86" y="4"/>
                      <a:pt x="85" y="10"/>
                      <a:pt x="82" y="7"/>
                    </a:cubicBezTo>
                    <a:cubicBezTo>
                      <a:pt x="83" y="7"/>
                      <a:pt x="84" y="8"/>
                      <a:pt x="83" y="9"/>
                    </a:cubicBezTo>
                    <a:cubicBezTo>
                      <a:pt x="77" y="8"/>
                      <a:pt x="80" y="14"/>
                      <a:pt x="73" y="11"/>
                    </a:cubicBezTo>
                    <a:cubicBezTo>
                      <a:pt x="72" y="13"/>
                      <a:pt x="71" y="13"/>
                      <a:pt x="71" y="16"/>
                    </a:cubicBezTo>
                    <a:cubicBezTo>
                      <a:pt x="67" y="12"/>
                      <a:pt x="69" y="12"/>
                      <a:pt x="64" y="9"/>
                    </a:cubicBezTo>
                    <a:cubicBezTo>
                      <a:pt x="64" y="11"/>
                      <a:pt x="66" y="15"/>
                      <a:pt x="67" y="20"/>
                    </a:cubicBezTo>
                    <a:cubicBezTo>
                      <a:pt x="59" y="14"/>
                      <a:pt x="60" y="21"/>
                      <a:pt x="55" y="17"/>
                    </a:cubicBezTo>
                    <a:cubicBezTo>
                      <a:pt x="55" y="16"/>
                      <a:pt x="56" y="15"/>
                      <a:pt x="57" y="16"/>
                    </a:cubicBezTo>
                    <a:cubicBezTo>
                      <a:pt x="56" y="10"/>
                      <a:pt x="54" y="17"/>
                      <a:pt x="51" y="16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49" y="12"/>
                      <a:pt x="45" y="16"/>
                      <a:pt x="42" y="12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37" y="14"/>
                      <a:pt x="30" y="12"/>
                      <a:pt x="25" y="15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6" y="16"/>
                      <a:pt x="29" y="13"/>
                      <a:pt x="25" y="21"/>
                    </a:cubicBezTo>
                    <a:cubicBezTo>
                      <a:pt x="24" y="11"/>
                      <a:pt x="22" y="24"/>
                      <a:pt x="18" y="21"/>
                    </a:cubicBezTo>
                    <a:cubicBezTo>
                      <a:pt x="16" y="17"/>
                      <a:pt x="21" y="19"/>
                      <a:pt x="19" y="14"/>
                    </a:cubicBezTo>
                    <a:cubicBezTo>
                      <a:pt x="19" y="19"/>
                      <a:pt x="17" y="16"/>
                      <a:pt x="15" y="17"/>
                    </a:cubicBezTo>
                    <a:cubicBezTo>
                      <a:pt x="15" y="13"/>
                      <a:pt x="11" y="17"/>
                      <a:pt x="12" y="1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4" y="18"/>
                      <a:pt x="2" y="19"/>
                      <a:pt x="0" y="20"/>
                    </a:cubicBezTo>
                    <a:cubicBezTo>
                      <a:pt x="4" y="20"/>
                      <a:pt x="0" y="27"/>
                      <a:pt x="4" y="29"/>
                    </a:cubicBezTo>
                    <a:cubicBezTo>
                      <a:pt x="11" y="26"/>
                      <a:pt x="21" y="24"/>
                      <a:pt x="29" y="26"/>
                    </a:cubicBezTo>
                    <a:cubicBezTo>
                      <a:pt x="29" y="19"/>
                      <a:pt x="34" y="25"/>
                      <a:pt x="35" y="20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41" y="24"/>
                      <a:pt x="35" y="22"/>
                      <a:pt x="36" y="20"/>
                    </a:cubicBezTo>
                    <a:cubicBezTo>
                      <a:pt x="38" y="19"/>
                      <a:pt x="40" y="23"/>
                      <a:pt x="40" y="25"/>
                    </a:cubicBezTo>
                    <a:cubicBezTo>
                      <a:pt x="44" y="25"/>
                      <a:pt x="40" y="23"/>
                      <a:pt x="42" y="20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56" y="23"/>
                      <a:pt x="71" y="18"/>
                      <a:pt x="84" y="21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89" y="18"/>
                      <a:pt x="92" y="6"/>
                      <a:pt x="98" y="15"/>
                    </a:cubicBezTo>
                    <a:cubicBezTo>
                      <a:pt x="99" y="11"/>
                      <a:pt x="99" y="11"/>
                      <a:pt x="99" y="11"/>
                    </a:cubicBezTo>
                    <a:cubicBezTo>
                      <a:pt x="99" y="13"/>
                      <a:pt x="101" y="18"/>
                      <a:pt x="99" y="21"/>
                    </a:cubicBezTo>
                    <a:cubicBezTo>
                      <a:pt x="101" y="19"/>
                      <a:pt x="103" y="21"/>
                      <a:pt x="104" y="19"/>
                    </a:cubicBezTo>
                    <a:cubicBezTo>
                      <a:pt x="101" y="17"/>
                      <a:pt x="101" y="17"/>
                      <a:pt x="101" y="17"/>
                    </a:cubicBezTo>
                    <a:cubicBezTo>
                      <a:pt x="103" y="13"/>
                      <a:pt x="105" y="16"/>
                      <a:pt x="106" y="19"/>
                    </a:cubicBezTo>
                    <a:cubicBezTo>
                      <a:pt x="110" y="14"/>
                      <a:pt x="103" y="11"/>
                      <a:pt x="102" y="8"/>
                    </a:cubicBezTo>
                    <a:cubicBezTo>
                      <a:pt x="96" y="16"/>
                      <a:pt x="95" y="0"/>
                      <a:pt x="90" y="4"/>
                    </a:cubicBezTo>
                    <a:cubicBezTo>
                      <a:pt x="86" y="7"/>
                      <a:pt x="90" y="8"/>
                      <a:pt x="9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1" name="Freeform 1425">
                <a:extLst>
                  <a:ext uri="{FF2B5EF4-FFF2-40B4-BE49-F238E27FC236}">
                    <a16:creationId xmlns:a16="http://schemas.microsoft.com/office/drawing/2014/main" id="{4D72C042-8C59-C240-9FFF-F6B80062A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" y="297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2" name="Freeform 1426">
                <a:extLst>
                  <a:ext uri="{FF2B5EF4-FFF2-40B4-BE49-F238E27FC236}">
                    <a16:creationId xmlns:a16="http://schemas.microsoft.com/office/drawing/2014/main" id="{2E02C1ED-B387-194B-95BE-B2D059010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7" y="2975"/>
                <a:ext cx="1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3" name="Rectangle 1427">
                <a:extLst>
                  <a:ext uri="{FF2B5EF4-FFF2-40B4-BE49-F238E27FC236}">
                    <a16:creationId xmlns:a16="http://schemas.microsoft.com/office/drawing/2014/main" id="{9151C0E8-B6A0-E643-81A3-B393D626F5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0" y="2974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4" name="Freeform 1428">
                <a:extLst>
                  <a:ext uri="{FF2B5EF4-FFF2-40B4-BE49-F238E27FC236}">
                    <a16:creationId xmlns:a16="http://schemas.microsoft.com/office/drawing/2014/main" id="{0B720A6D-06A8-CE40-8122-8C26CE7ED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1" y="296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5" name="Freeform 1429">
                <a:extLst>
                  <a:ext uri="{FF2B5EF4-FFF2-40B4-BE49-F238E27FC236}">
                    <a16:creationId xmlns:a16="http://schemas.microsoft.com/office/drawing/2014/main" id="{46AF4847-5D0A-A740-BD6E-A1FCD578C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4" y="297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6" name="Freeform 1430">
                <a:extLst>
                  <a:ext uri="{FF2B5EF4-FFF2-40B4-BE49-F238E27FC236}">
                    <a16:creationId xmlns:a16="http://schemas.microsoft.com/office/drawing/2014/main" id="{E580F2B7-4CBE-A346-8DF4-24B9AA1249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3" y="2972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7" name="Freeform 1431">
                <a:extLst>
                  <a:ext uri="{FF2B5EF4-FFF2-40B4-BE49-F238E27FC236}">
                    <a16:creationId xmlns:a16="http://schemas.microsoft.com/office/drawing/2014/main" id="{67C64503-A38C-D940-AF10-5C4CAF0C2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3" y="2967"/>
                <a:ext cx="163" cy="31"/>
              </a:xfrm>
              <a:custGeom>
                <a:avLst/>
                <a:gdLst>
                  <a:gd name="T0" fmla="*/ 7 w 189"/>
                  <a:gd name="T1" fmla="*/ 20 h 36"/>
                  <a:gd name="T2" fmla="*/ 4 w 189"/>
                  <a:gd name="T3" fmla="*/ 27 h 36"/>
                  <a:gd name="T4" fmla="*/ 11 w 189"/>
                  <a:gd name="T5" fmla="*/ 30 h 36"/>
                  <a:gd name="T6" fmla="*/ 20 w 189"/>
                  <a:gd name="T7" fmla="*/ 26 h 36"/>
                  <a:gd name="T8" fmla="*/ 41 w 189"/>
                  <a:gd name="T9" fmla="*/ 24 h 36"/>
                  <a:gd name="T10" fmla="*/ 55 w 189"/>
                  <a:gd name="T11" fmla="*/ 26 h 36"/>
                  <a:gd name="T12" fmla="*/ 73 w 189"/>
                  <a:gd name="T13" fmla="*/ 19 h 36"/>
                  <a:gd name="T14" fmla="*/ 78 w 189"/>
                  <a:gd name="T15" fmla="*/ 21 h 36"/>
                  <a:gd name="T16" fmla="*/ 88 w 189"/>
                  <a:gd name="T17" fmla="*/ 23 h 36"/>
                  <a:gd name="T18" fmla="*/ 92 w 189"/>
                  <a:gd name="T19" fmla="*/ 12 h 36"/>
                  <a:gd name="T20" fmla="*/ 101 w 189"/>
                  <a:gd name="T21" fmla="*/ 12 h 36"/>
                  <a:gd name="T22" fmla="*/ 109 w 189"/>
                  <a:gd name="T23" fmla="*/ 16 h 36"/>
                  <a:gd name="T24" fmla="*/ 121 w 189"/>
                  <a:gd name="T25" fmla="*/ 15 h 36"/>
                  <a:gd name="T26" fmla="*/ 134 w 189"/>
                  <a:gd name="T27" fmla="*/ 17 h 36"/>
                  <a:gd name="T28" fmla="*/ 145 w 189"/>
                  <a:gd name="T29" fmla="*/ 14 h 36"/>
                  <a:gd name="T30" fmla="*/ 152 w 189"/>
                  <a:gd name="T31" fmla="*/ 10 h 36"/>
                  <a:gd name="T32" fmla="*/ 155 w 189"/>
                  <a:gd name="T33" fmla="*/ 15 h 36"/>
                  <a:gd name="T34" fmla="*/ 162 w 189"/>
                  <a:gd name="T35" fmla="*/ 13 h 36"/>
                  <a:gd name="T36" fmla="*/ 189 w 189"/>
                  <a:gd name="T37" fmla="*/ 12 h 36"/>
                  <a:gd name="T38" fmla="*/ 175 w 189"/>
                  <a:gd name="T39" fmla="*/ 12 h 36"/>
                  <a:gd name="T40" fmla="*/ 173 w 189"/>
                  <a:gd name="T41" fmla="*/ 15 h 36"/>
                  <a:gd name="T42" fmla="*/ 169 w 189"/>
                  <a:gd name="T43" fmla="*/ 3 h 36"/>
                  <a:gd name="T44" fmla="*/ 166 w 189"/>
                  <a:gd name="T45" fmla="*/ 2 h 36"/>
                  <a:gd name="T46" fmla="*/ 157 w 189"/>
                  <a:gd name="T47" fmla="*/ 4 h 36"/>
                  <a:gd name="T48" fmla="*/ 149 w 189"/>
                  <a:gd name="T49" fmla="*/ 3 h 36"/>
                  <a:gd name="T50" fmla="*/ 137 w 189"/>
                  <a:gd name="T51" fmla="*/ 3 h 36"/>
                  <a:gd name="T52" fmla="*/ 127 w 189"/>
                  <a:gd name="T53" fmla="*/ 6 h 36"/>
                  <a:gd name="T54" fmla="*/ 127 w 189"/>
                  <a:gd name="T55" fmla="*/ 5 h 36"/>
                  <a:gd name="T56" fmla="*/ 124 w 189"/>
                  <a:gd name="T57" fmla="*/ 5 h 36"/>
                  <a:gd name="T58" fmla="*/ 115 w 189"/>
                  <a:gd name="T59" fmla="*/ 6 h 36"/>
                  <a:gd name="T60" fmla="*/ 107 w 189"/>
                  <a:gd name="T61" fmla="*/ 9 h 36"/>
                  <a:gd name="T62" fmla="*/ 104 w 189"/>
                  <a:gd name="T63" fmla="*/ 5 h 36"/>
                  <a:gd name="T64" fmla="*/ 94 w 189"/>
                  <a:gd name="T65" fmla="*/ 5 h 36"/>
                  <a:gd name="T66" fmla="*/ 90 w 189"/>
                  <a:gd name="T67" fmla="*/ 10 h 36"/>
                  <a:gd name="T68" fmla="*/ 77 w 189"/>
                  <a:gd name="T69" fmla="*/ 12 h 36"/>
                  <a:gd name="T70" fmla="*/ 60 w 189"/>
                  <a:gd name="T71" fmla="*/ 15 h 36"/>
                  <a:gd name="T72" fmla="*/ 55 w 189"/>
                  <a:gd name="T73" fmla="*/ 14 h 36"/>
                  <a:gd name="T74" fmla="*/ 35 w 189"/>
                  <a:gd name="T75" fmla="*/ 16 h 36"/>
                  <a:gd name="T76" fmla="*/ 43 w 189"/>
                  <a:gd name="T77" fmla="*/ 22 h 36"/>
                  <a:gd name="T78" fmla="*/ 34 w 189"/>
                  <a:gd name="T79" fmla="*/ 1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9" h="36">
                    <a:moveTo>
                      <a:pt x="16" y="13"/>
                    </a:moveTo>
                    <a:cubicBezTo>
                      <a:pt x="13" y="15"/>
                      <a:pt x="9" y="16"/>
                      <a:pt x="7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5" y="19"/>
                      <a:pt x="0" y="23"/>
                      <a:pt x="4" y="27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8" y="21"/>
                      <a:pt x="7" y="29"/>
                      <a:pt x="11" y="30"/>
                    </a:cubicBezTo>
                    <a:cubicBezTo>
                      <a:pt x="14" y="29"/>
                      <a:pt x="16" y="20"/>
                      <a:pt x="19" y="22"/>
                    </a:cubicBezTo>
                    <a:cubicBezTo>
                      <a:pt x="20" y="22"/>
                      <a:pt x="20" y="24"/>
                      <a:pt x="20" y="26"/>
                    </a:cubicBezTo>
                    <a:cubicBezTo>
                      <a:pt x="23" y="26"/>
                      <a:pt x="24" y="19"/>
                      <a:pt x="26" y="18"/>
                    </a:cubicBezTo>
                    <a:cubicBezTo>
                      <a:pt x="28" y="36"/>
                      <a:pt x="36" y="13"/>
                      <a:pt x="41" y="24"/>
                    </a:cubicBezTo>
                    <a:cubicBezTo>
                      <a:pt x="44" y="23"/>
                      <a:pt x="49" y="24"/>
                      <a:pt x="52" y="21"/>
                    </a:cubicBezTo>
                    <a:cubicBezTo>
                      <a:pt x="50" y="25"/>
                      <a:pt x="56" y="21"/>
                      <a:pt x="55" y="26"/>
                    </a:cubicBezTo>
                    <a:cubicBezTo>
                      <a:pt x="56" y="16"/>
                      <a:pt x="66" y="30"/>
                      <a:pt x="67" y="17"/>
                    </a:cubicBezTo>
                    <a:cubicBezTo>
                      <a:pt x="72" y="21"/>
                      <a:pt x="67" y="16"/>
                      <a:pt x="73" y="19"/>
                    </a:cubicBezTo>
                    <a:cubicBezTo>
                      <a:pt x="73" y="21"/>
                      <a:pt x="72" y="21"/>
                      <a:pt x="72" y="21"/>
                    </a:cubicBezTo>
                    <a:cubicBezTo>
                      <a:pt x="74" y="23"/>
                      <a:pt x="75" y="15"/>
                      <a:pt x="78" y="21"/>
                    </a:cubicBezTo>
                    <a:cubicBezTo>
                      <a:pt x="82" y="22"/>
                      <a:pt x="78" y="18"/>
                      <a:pt x="81" y="14"/>
                    </a:cubicBezTo>
                    <a:cubicBezTo>
                      <a:pt x="86" y="15"/>
                      <a:pt x="85" y="17"/>
                      <a:pt x="88" y="23"/>
                    </a:cubicBezTo>
                    <a:cubicBezTo>
                      <a:pt x="88" y="16"/>
                      <a:pt x="91" y="19"/>
                      <a:pt x="93" y="16"/>
                    </a:cubicBezTo>
                    <a:cubicBezTo>
                      <a:pt x="93" y="16"/>
                      <a:pt x="89" y="15"/>
                      <a:pt x="92" y="12"/>
                    </a:cubicBezTo>
                    <a:cubicBezTo>
                      <a:pt x="97" y="13"/>
                      <a:pt x="96" y="8"/>
                      <a:pt x="102" y="6"/>
                    </a:cubicBezTo>
                    <a:cubicBezTo>
                      <a:pt x="105" y="13"/>
                      <a:pt x="96" y="7"/>
                      <a:pt x="101" y="12"/>
                    </a:cubicBezTo>
                    <a:cubicBezTo>
                      <a:pt x="98" y="15"/>
                      <a:pt x="95" y="15"/>
                      <a:pt x="93" y="20"/>
                    </a:cubicBezTo>
                    <a:cubicBezTo>
                      <a:pt x="98" y="20"/>
                      <a:pt x="104" y="19"/>
                      <a:pt x="109" y="16"/>
                    </a:cubicBezTo>
                    <a:cubicBezTo>
                      <a:pt x="112" y="17"/>
                      <a:pt x="107" y="19"/>
                      <a:pt x="110" y="20"/>
                    </a:cubicBezTo>
                    <a:cubicBezTo>
                      <a:pt x="115" y="23"/>
                      <a:pt x="117" y="13"/>
                      <a:pt x="121" y="15"/>
                    </a:cubicBezTo>
                    <a:cubicBezTo>
                      <a:pt x="121" y="19"/>
                      <a:pt x="121" y="19"/>
                      <a:pt x="121" y="19"/>
                    </a:cubicBezTo>
                    <a:cubicBezTo>
                      <a:pt x="123" y="14"/>
                      <a:pt x="130" y="20"/>
                      <a:pt x="134" y="17"/>
                    </a:cubicBezTo>
                    <a:cubicBezTo>
                      <a:pt x="134" y="15"/>
                      <a:pt x="133" y="14"/>
                      <a:pt x="134" y="13"/>
                    </a:cubicBezTo>
                    <a:cubicBezTo>
                      <a:pt x="134" y="22"/>
                      <a:pt x="140" y="8"/>
                      <a:pt x="145" y="14"/>
                    </a:cubicBezTo>
                    <a:cubicBezTo>
                      <a:pt x="144" y="9"/>
                      <a:pt x="149" y="5"/>
                      <a:pt x="151" y="5"/>
                    </a:cubicBezTo>
                    <a:cubicBezTo>
                      <a:pt x="153" y="6"/>
                      <a:pt x="152" y="8"/>
                      <a:pt x="152" y="10"/>
                    </a:cubicBezTo>
                    <a:cubicBezTo>
                      <a:pt x="148" y="7"/>
                      <a:pt x="148" y="16"/>
                      <a:pt x="145" y="19"/>
                    </a:cubicBezTo>
                    <a:cubicBezTo>
                      <a:pt x="148" y="16"/>
                      <a:pt x="153" y="19"/>
                      <a:pt x="155" y="15"/>
                    </a:cubicBezTo>
                    <a:cubicBezTo>
                      <a:pt x="154" y="19"/>
                      <a:pt x="154" y="19"/>
                      <a:pt x="154" y="19"/>
                    </a:cubicBezTo>
                    <a:cubicBezTo>
                      <a:pt x="159" y="19"/>
                      <a:pt x="158" y="9"/>
                      <a:pt x="162" y="13"/>
                    </a:cubicBezTo>
                    <a:cubicBezTo>
                      <a:pt x="162" y="16"/>
                      <a:pt x="162" y="16"/>
                      <a:pt x="162" y="16"/>
                    </a:cubicBezTo>
                    <a:cubicBezTo>
                      <a:pt x="171" y="15"/>
                      <a:pt x="182" y="20"/>
                      <a:pt x="189" y="12"/>
                    </a:cubicBezTo>
                    <a:cubicBezTo>
                      <a:pt x="189" y="10"/>
                      <a:pt x="185" y="4"/>
                      <a:pt x="185" y="2"/>
                    </a:cubicBezTo>
                    <a:cubicBezTo>
                      <a:pt x="180" y="4"/>
                      <a:pt x="178" y="9"/>
                      <a:pt x="175" y="12"/>
                    </a:cubicBezTo>
                    <a:cubicBezTo>
                      <a:pt x="175" y="7"/>
                      <a:pt x="175" y="7"/>
                      <a:pt x="175" y="7"/>
                    </a:cubicBezTo>
                    <a:cubicBezTo>
                      <a:pt x="174" y="10"/>
                      <a:pt x="171" y="12"/>
                      <a:pt x="173" y="15"/>
                    </a:cubicBezTo>
                    <a:cubicBezTo>
                      <a:pt x="170" y="18"/>
                      <a:pt x="171" y="11"/>
                      <a:pt x="168" y="14"/>
                    </a:cubicBezTo>
                    <a:cubicBezTo>
                      <a:pt x="168" y="8"/>
                      <a:pt x="170" y="8"/>
                      <a:pt x="169" y="3"/>
                    </a:cubicBezTo>
                    <a:cubicBezTo>
                      <a:pt x="167" y="6"/>
                      <a:pt x="167" y="6"/>
                      <a:pt x="167" y="6"/>
                    </a:cubicBezTo>
                    <a:cubicBezTo>
                      <a:pt x="168" y="4"/>
                      <a:pt x="165" y="4"/>
                      <a:pt x="166" y="2"/>
                    </a:cubicBezTo>
                    <a:cubicBezTo>
                      <a:pt x="161" y="9"/>
                      <a:pt x="159" y="0"/>
                      <a:pt x="154" y="3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7" y="7"/>
                      <a:pt x="155" y="7"/>
                      <a:pt x="154" y="8"/>
                    </a:cubicBezTo>
                    <a:cubicBezTo>
                      <a:pt x="153" y="4"/>
                      <a:pt x="152" y="4"/>
                      <a:pt x="149" y="3"/>
                    </a:cubicBezTo>
                    <a:cubicBezTo>
                      <a:pt x="147" y="5"/>
                      <a:pt x="146" y="10"/>
                      <a:pt x="143" y="10"/>
                    </a:cubicBezTo>
                    <a:cubicBezTo>
                      <a:pt x="143" y="5"/>
                      <a:pt x="138" y="8"/>
                      <a:pt x="137" y="3"/>
                    </a:cubicBezTo>
                    <a:cubicBezTo>
                      <a:pt x="137" y="8"/>
                      <a:pt x="131" y="5"/>
                      <a:pt x="131" y="8"/>
                    </a:cubicBezTo>
                    <a:cubicBezTo>
                      <a:pt x="129" y="9"/>
                      <a:pt x="127" y="9"/>
                      <a:pt x="127" y="6"/>
                    </a:cubicBezTo>
                    <a:cubicBezTo>
                      <a:pt x="128" y="5"/>
                      <a:pt x="128" y="5"/>
                      <a:pt x="128" y="5"/>
                    </a:cubicBezTo>
                    <a:cubicBezTo>
                      <a:pt x="127" y="5"/>
                      <a:pt x="127" y="5"/>
                      <a:pt x="127" y="5"/>
                    </a:cubicBezTo>
                    <a:cubicBezTo>
                      <a:pt x="127" y="4"/>
                      <a:pt x="127" y="4"/>
                      <a:pt x="127" y="4"/>
                    </a:cubicBezTo>
                    <a:cubicBezTo>
                      <a:pt x="125" y="4"/>
                      <a:pt x="125" y="8"/>
                      <a:pt x="124" y="5"/>
                    </a:cubicBezTo>
                    <a:cubicBezTo>
                      <a:pt x="123" y="3"/>
                      <a:pt x="125" y="3"/>
                      <a:pt x="125" y="3"/>
                    </a:cubicBezTo>
                    <a:cubicBezTo>
                      <a:pt x="121" y="2"/>
                      <a:pt x="119" y="11"/>
                      <a:pt x="115" y="6"/>
                    </a:cubicBezTo>
                    <a:cubicBezTo>
                      <a:pt x="115" y="9"/>
                      <a:pt x="110" y="9"/>
                      <a:pt x="112" y="15"/>
                    </a:cubicBezTo>
                    <a:cubicBezTo>
                      <a:pt x="110" y="13"/>
                      <a:pt x="111" y="9"/>
                      <a:pt x="107" y="9"/>
                    </a:cubicBezTo>
                    <a:cubicBezTo>
                      <a:pt x="106" y="14"/>
                      <a:pt x="104" y="8"/>
                      <a:pt x="101" y="11"/>
                    </a:cubicBezTo>
                    <a:cubicBezTo>
                      <a:pt x="104" y="6"/>
                      <a:pt x="101" y="10"/>
                      <a:pt x="104" y="5"/>
                    </a:cubicBezTo>
                    <a:cubicBezTo>
                      <a:pt x="102" y="2"/>
                      <a:pt x="99" y="9"/>
                      <a:pt x="95" y="8"/>
                    </a:cubicBezTo>
                    <a:cubicBezTo>
                      <a:pt x="94" y="5"/>
                      <a:pt x="94" y="5"/>
                      <a:pt x="94" y="5"/>
                    </a:cubicBezTo>
                    <a:cubicBezTo>
                      <a:pt x="92" y="6"/>
                      <a:pt x="91" y="10"/>
                      <a:pt x="89" y="6"/>
                    </a:cubicBezTo>
                    <a:cubicBezTo>
                      <a:pt x="90" y="10"/>
                      <a:pt x="90" y="10"/>
                      <a:pt x="90" y="10"/>
                    </a:cubicBezTo>
                    <a:cubicBezTo>
                      <a:pt x="87" y="8"/>
                      <a:pt x="83" y="9"/>
                      <a:pt x="80" y="6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3" y="5"/>
                      <a:pt x="67" y="12"/>
                      <a:pt x="64" y="18"/>
                    </a:cubicBezTo>
                    <a:cubicBezTo>
                      <a:pt x="62" y="18"/>
                      <a:pt x="60" y="17"/>
                      <a:pt x="60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59" y="13"/>
                      <a:pt x="56" y="9"/>
                      <a:pt x="55" y="14"/>
                    </a:cubicBezTo>
                    <a:cubicBezTo>
                      <a:pt x="52" y="16"/>
                      <a:pt x="53" y="11"/>
                      <a:pt x="51" y="10"/>
                    </a:cubicBezTo>
                    <a:cubicBezTo>
                      <a:pt x="46" y="18"/>
                      <a:pt x="36" y="4"/>
                      <a:pt x="35" y="16"/>
                    </a:cubicBezTo>
                    <a:cubicBezTo>
                      <a:pt x="37" y="16"/>
                      <a:pt x="41" y="19"/>
                      <a:pt x="45" y="18"/>
                    </a:cubicBezTo>
                    <a:cubicBezTo>
                      <a:pt x="44" y="20"/>
                      <a:pt x="45" y="22"/>
                      <a:pt x="43" y="22"/>
                    </a:cubicBezTo>
                    <a:cubicBezTo>
                      <a:pt x="39" y="23"/>
                      <a:pt x="37" y="18"/>
                      <a:pt x="33" y="21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27" y="5"/>
                      <a:pt x="21" y="24"/>
                      <a:pt x="16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8" name="Freeform 1432">
                <a:extLst>
                  <a:ext uri="{FF2B5EF4-FFF2-40B4-BE49-F238E27FC236}">
                    <a16:creationId xmlns:a16="http://schemas.microsoft.com/office/drawing/2014/main" id="{6862675D-D707-E645-909F-448E40A26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" y="2974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1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9" name="Freeform 1433">
                <a:extLst>
                  <a:ext uri="{FF2B5EF4-FFF2-40B4-BE49-F238E27FC236}">
                    <a16:creationId xmlns:a16="http://schemas.microsoft.com/office/drawing/2014/main" id="{66A36046-93FC-254A-B99E-EB1AC94E2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2977"/>
                <a:ext cx="2" cy="1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0" name="Freeform 1434">
                <a:extLst>
                  <a:ext uri="{FF2B5EF4-FFF2-40B4-BE49-F238E27FC236}">
                    <a16:creationId xmlns:a16="http://schemas.microsoft.com/office/drawing/2014/main" id="{3A140C5C-EA6A-C243-A56C-3812D1B71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4" y="2979"/>
                <a:ext cx="3" cy="2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1" name="Freeform 1435">
                <a:extLst>
                  <a:ext uri="{FF2B5EF4-FFF2-40B4-BE49-F238E27FC236}">
                    <a16:creationId xmlns:a16="http://schemas.microsoft.com/office/drawing/2014/main" id="{9EEEA044-96AA-9944-90AA-649AF94BB4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4" y="298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2" name="Freeform 1436">
                <a:extLst>
                  <a:ext uri="{FF2B5EF4-FFF2-40B4-BE49-F238E27FC236}">
                    <a16:creationId xmlns:a16="http://schemas.microsoft.com/office/drawing/2014/main" id="{32AB6C5D-DCF8-E141-B9ED-15064F330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0" y="2978"/>
                <a:ext cx="84" cy="28"/>
              </a:xfrm>
              <a:custGeom>
                <a:avLst/>
                <a:gdLst>
                  <a:gd name="T0" fmla="*/ 17 w 97"/>
                  <a:gd name="T1" fmla="*/ 20 h 32"/>
                  <a:gd name="T2" fmla="*/ 13 w 97"/>
                  <a:gd name="T3" fmla="*/ 25 h 32"/>
                  <a:gd name="T4" fmla="*/ 8 w 97"/>
                  <a:gd name="T5" fmla="*/ 23 h 32"/>
                  <a:gd name="T6" fmla="*/ 4 w 97"/>
                  <a:gd name="T7" fmla="*/ 32 h 32"/>
                  <a:gd name="T8" fmla="*/ 48 w 97"/>
                  <a:gd name="T9" fmla="*/ 20 h 32"/>
                  <a:gd name="T10" fmla="*/ 46 w 97"/>
                  <a:gd name="T11" fmla="*/ 23 h 32"/>
                  <a:gd name="T12" fmla="*/ 63 w 97"/>
                  <a:gd name="T13" fmla="*/ 16 h 32"/>
                  <a:gd name="T14" fmla="*/ 62 w 97"/>
                  <a:gd name="T15" fmla="*/ 22 h 32"/>
                  <a:gd name="T16" fmla="*/ 73 w 97"/>
                  <a:gd name="T17" fmla="*/ 19 h 32"/>
                  <a:gd name="T18" fmla="*/ 72 w 97"/>
                  <a:gd name="T19" fmla="*/ 16 h 32"/>
                  <a:gd name="T20" fmla="*/ 75 w 97"/>
                  <a:gd name="T21" fmla="*/ 17 h 32"/>
                  <a:gd name="T22" fmla="*/ 74 w 97"/>
                  <a:gd name="T23" fmla="*/ 16 h 32"/>
                  <a:gd name="T24" fmla="*/ 81 w 97"/>
                  <a:gd name="T25" fmla="*/ 15 h 32"/>
                  <a:gd name="T26" fmla="*/ 79 w 97"/>
                  <a:gd name="T27" fmla="*/ 16 h 32"/>
                  <a:gd name="T28" fmla="*/ 84 w 97"/>
                  <a:gd name="T29" fmla="*/ 14 h 32"/>
                  <a:gd name="T30" fmla="*/ 84 w 97"/>
                  <a:gd name="T31" fmla="*/ 18 h 32"/>
                  <a:gd name="T32" fmla="*/ 97 w 97"/>
                  <a:gd name="T33" fmla="*/ 11 h 32"/>
                  <a:gd name="T34" fmla="*/ 97 w 97"/>
                  <a:gd name="T35" fmla="*/ 7 h 32"/>
                  <a:gd name="T36" fmla="*/ 87 w 97"/>
                  <a:gd name="T37" fmla="*/ 11 h 32"/>
                  <a:gd name="T38" fmla="*/ 88 w 97"/>
                  <a:gd name="T39" fmla="*/ 11 h 32"/>
                  <a:gd name="T40" fmla="*/ 81 w 97"/>
                  <a:gd name="T41" fmla="*/ 13 h 32"/>
                  <a:gd name="T42" fmla="*/ 85 w 97"/>
                  <a:gd name="T43" fmla="*/ 7 h 32"/>
                  <a:gd name="T44" fmla="*/ 73 w 97"/>
                  <a:gd name="T45" fmla="*/ 4 h 32"/>
                  <a:gd name="T46" fmla="*/ 73 w 97"/>
                  <a:gd name="T47" fmla="*/ 4 h 32"/>
                  <a:gd name="T48" fmla="*/ 70 w 97"/>
                  <a:gd name="T49" fmla="*/ 6 h 32"/>
                  <a:gd name="T50" fmla="*/ 73 w 97"/>
                  <a:gd name="T51" fmla="*/ 9 h 32"/>
                  <a:gd name="T52" fmla="*/ 71 w 97"/>
                  <a:gd name="T53" fmla="*/ 16 h 32"/>
                  <a:gd name="T54" fmla="*/ 67 w 97"/>
                  <a:gd name="T55" fmla="*/ 16 h 32"/>
                  <a:gd name="T56" fmla="*/ 69 w 97"/>
                  <a:gd name="T57" fmla="*/ 10 h 32"/>
                  <a:gd name="T58" fmla="*/ 67 w 97"/>
                  <a:gd name="T59" fmla="*/ 13 h 32"/>
                  <a:gd name="T60" fmla="*/ 62 w 97"/>
                  <a:gd name="T61" fmla="*/ 7 h 32"/>
                  <a:gd name="T62" fmla="*/ 63 w 97"/>
                  <a:gd name="T63" fmla="*/ 13 h 32"/>
                  <a:gd name="T64" fmla="*/ 44 w 97"/>
                  <a:gd name="T65" fmla="*/ 16 h 32"/>
                  <a:gd name="T66" fmla="*/ 46 w 97"/>
                  <a:gd name="T67" fmla="*/ 12 h 32"/>
                  <a:gd name="T68" fmla="*/ 43 w 97"/>
                  <a:gd name="T69" fmla="*/ 16 h 32"/>
                  <a:gd name="T70" fmla="*/ 31 w 97"/>
                  <a:gd name="T71" fmla="*/ 16 h 32"/>
                  <a:gd name="T72" fmla="*/ 33 w 97"/>
                  <a:gd name="T73" fmla="*/ 19 h 32"/>
                  <a:gd name="T74" fmla="*/ 20 w 97"/>
                  <a:gd name="T75" fmla="*/ 20 h 32"/>
                  <a:gd name="T76" fmla="*/ 20 w 97"/>
                  <a:gd name="T77" fmla="*/ 20 h 32"/>
                  <a:gd name="T78" fmla="*/ 16 w 97"/>
                  <a:gd name="T79" fmla="*/ 27 h 32"/>
                  <a:gd name="T80" fmla="*/ 17 w 97"/>
                  <a:gd name="T81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7" h="32">
                    <a:moveTo>
                      <a:pt x="17" y="20"/>
                    </a:moveTo>
                    <a:cubicBezTo>
                      <a:pt x="13" y="25"/>
                      <a:pt x="13" y="25"/>
                      <a:pt x="13" y="25"/>
                    </a:cubicBezTo>
                    <a:cubicBezTo>
                      <a:pt x="12" y="23"/>
                      <a:pt x="8" y="27"/>
                      <a:pt x="8" y="23"/>
                    </a:cubicBezTo>
                    <a:cubicBezTo>
                      <a:pt x="7" y="29"/>
                      <a:pt x="0" y="24"/>
                      <a:pt x="4" y="32"/>
                    </a:cubicBezTo>
                    <a:cubicBezTo>
                      <a:pt x="16" y="27"/>
                      <a:pt x="34" y="28"/>
                      <a:pt x="48" y="20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3" y="16"/>
                      <a:pt x="58" y="29"/>
                      <a:pt x="63" y="16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6" y="24"/>
                      <a:pt x="68" y="12"/>
                      <a:pt x="73" y="19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3" y="16"/>
                      <a:pt x="74" y="17"/>
                      <a:pt x="75" y="17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7" y="13"/>
                      <a:pt x="78" y="13"/>
                      <a:pt x="81" y="15"/>
                    </a:cubicBezTo>
                    <a:cubicBezTo>
                      <a:pt x="81" y="17"/>
                      <a:pt x="80" y="16"/>
                      <a:pt x="79" y="16"/>
                    </a:cubicBezTo>
                    <a:cubicBezTo>
                      <a:pt x="80" y="18"/>
                      <a:pt x="82" y="14"/>
                      <a:pt x="84" y="14"/>
                    </a:cubicBezTo>
                    <a:cubicBezTo>
                      <a:pt x="86" y="15"/>
                      <a:pt x="84" y="17"/>
                      <a:pt x="84" y="18"/>
                    </a:cubicBezTo>
                    <a:cubicBezTo>
                      <a:pt x="90" y="14"/>
                      <a:pt x="93" y="21"/>
                      <a:pt x="97" y="11"/>
                    </a:cubicBezTo>
                    <a:cubicBezTo>
                      <a:pt x="97" y="9"/>
                      <a:pt x="95" y="8"/>
                      <a:pt x="97" y="7"/>
                    </a:cubicBezTo>
                    <a:cubicBezTo>
                      <a:pt x="93" y="4"/>
                      <a:pt x="90" y="8"/>
                      <a:pt x="87" y="11"/>
                    </a:cubicBezTo>
                    <a:cubicBezTo>
                      <a:pt x="88" y="11"/>
                      <a:pt x="88" y="11"/>
                      <a:pt x="88" y="11"/>
                    </a:cubicBezTo>
                    <a:cubicBezTo>
                      <a:pt x="85" y="20"/>
                      <a:pt x="85" y="9"/>
                      <a:pt x="81" y="13"/>
                    </a:cubicBezTo>
                    <a:cubicBezTo>
                      <a:pt x="82" y="9"/>
                      <a:pt x="84" y="9"/>
                      <a:pt x="85" y="7"/>
                    </a:cubicBezTo>
                    <a:cubicBezTo>
                      <a:pt x="79" y="0"/>
                      <a:pt x="77" y="13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2" y="3"/>
                      <a:pt x="71" y="5"/>
                      <a:pt x="70" y="6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1" y="10"/>
                      <a:pt x="71" y="14"/>
                      <a:pt x="71" y="16"/>
                    </a:cubicBezTo>
                    <a:cubicBezTo>
                      <a:pt x="69" y="12"/>
                      <a:pt x="69" y="18"/>
                      <a:pt x="67" y="16"/>
                    </a:cubicBezTo>
                    <a:cubicBezTo>
                      <a:pt x="66" y="12"/>
                      <a:pt x="68" y="12"/>
                      <a:pt x="69" y="10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4" y="13"/>
                      <a:pt x="64" y="9"/>
                      <a:pt x="62" y="7"/>
                    </a:cubicBezTo>
                    <a:cubicBezTo>
                      <a:pt x="61" y="10"/>
                      <a:pt x="64" y="9"/>
                      <a:pt x="63" y="13"/>
                    </a:cubicBezTo>
                    <a:cubicBezTo>
                      <a:pt x="60" y="9"/>
                      <a:pt x="49" y="11"/>
                      <a:pt x="44" y="16"/>
                    </a:cubicBezTo>
                    <a:cubicBezTo>
                      <a:pt x="45" y="15"/>
                      <a:pt x="44" y="11"/>
                      <a:pt x="46" y="12"/>
                    </a:cubicBezTo>
                    <a:cubicBezTo>
                      <a:pt x="45" y="11"/>
                      <a:pt x="43" y="13"/>
                      <a:pt x="43" y="16"/>
                    </a:cubicBezTo>
                    <a:cubicBezTo>
                      <a:pt x="40" y="19"/>
                      <a:pt x="35" y="18"/>
                      <a:pt x="31" y="16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0" y="24"/>
                      <a:pt x="25" y="16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19" y="21"/>
                      <a:pt x="19" y="28"/>
                      <a:pt x="16" y="27"/>
                    </a:cubicBezTo>
                    <a:cubicBezTo>
                      <a:pt x="16" y="24"/>
                      <a:pt x="17" y="24"/>
                      <a:pt x="17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3" name="Freeform 1437">
                <a:extLst>
                  <a:ext uri="{FF2B5EF4-FFF2-40B4-BE49-F238E27FC236}">
                    <a16:creationId xmlns:a16="http://schemas.microsoft.com/office/drawing/2014/main" id="{C9422DB6-35A7-4C45-B223-E3C38997AA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3000"/>
                <a:ext cx="4" cy="7"/>
              </a:xfrm>
              <a:custGeom>
                <a:avLst/>
                <a:gdLst>
                  <a:gd name="T0" fmla="*/ 3 w 4"/>
                  <a:gd name="T1" fmla="*/ 5 h 8"/>
                  <a:gd name="T2" fmla="*/ 3 w 4"/>
                  <a:gd name="T3" fmla="*/ 1 h 8"/>
                  <a:gd name="T4" fmla="*/ 1 w 4"/>
                  <a:gd name="T5" fmla="*/ 8 h 8"/>
                  <a:gd name="T6" fmla="*/ 4 w 4"/>
                  <a:gd name="T7" fmla="*/ 6 h 8"/>
                  <a:gd name="T8" fmla="*/ 3 w 4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3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0" y="5"/>
                      <a:pt x="1" y="8"/>
                    </a:cubicBezTo>
                    <a:cubicBezTo>
                      <a:pt x="2" y="7"/>
                      <a:pt x="4" y="8"/>
                      <a:pt x="4" y="6"/>
                    </a:cubicBezTo>
                    <a:cubicBezTo>
                      <a:pt x="4" y="6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4" name="Freeform 1438">
                <a:extLst>
                  <a:ext uri="{FF2B5EF4-FFF2-40B4-BE49-F238E27FC236}">
                    <a16:creationId xmlns:a16="http://schemas.microsoft.com/office/drawing/2014/main" id="{A88C8A75-1D00-7348-B454-B07234492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1" y="2960"/>
                <a:ext cx="39" cy="60"/>
              </a:xfrm>
              <a:custGeom>
                <a:avLst/>
                <a:gdLst>
                  <a:gd name="T0" fmla="*/ 14 w 45"/>
                  <a:gd name="T1" fmla="*/ 60 h 69"/>
                  <a:gd name="T2" fmla="*/ 14 w 45"/>
                  <a:gd name="T3" fmla="*/ 63 h 69"/>
                  <a:gd name="T4" fmla="*/ 32 w 45"/>
                  <a:gd name="T5" fmla="*/ 60 h 69"/>
                  <a:gd name="T6" fmla="*/ 36 w 45"/>
                  <a:gd name="T7" fmla="*/ 52 h 69"/>
                  <a:gd name="T8" fmla="*/ 38 w 45"/>
                  <a:gd name="T9" fmla="*/ 56 h 69"/>
                  <a:gd name="T10" fmla="*/ 42 w 45"/>
                  <a:gd name="T11" fmla="*/ 50 h 69"/>
                  <a:gd name="T12" fmla="*/ 39 w 45"/>
                  <a:gd name="T13" fmla="*/ 52 h 69"/>
                  <a:gd name="T14" fmla="*/ 39 w 45"/>
                  <a:gd name="T15" fmla="*/ 50 h 69"/>
                  <a:gd name="T16" fmla="*/ 36 w 45"/>
                  <a:gd name="T17" fmla="*/ 52 h 69"/>
                  <a:gd name="T18" fmla="*/ 37 w 45"/>
                  <a:gd name="T19" fmla="*/ 49 h 69"/>
                  <a:gd name="T20" fmla="*/ 30 w 45"/>
                  <a:gd name="T21" fmla="*/ 57 h 69"/>
                  <a:gd name="T22" fmla="*/ 29 w 45"/>
                  <a:gd name="T23" fmla="*/ 51 h 69"/>
                  <a:gd name="T24" fmla="*/ 20 w 45"/>
                  <a:gd name="T25" fmla="*/ 51 h 69"/>
                  <a:gd name="T26" fmla="*/ 21 w 45"/>
                  <a:gd name="T27" fmla="*/ 53 h 69"/>
                  <a:gd name="T28" fmla="*/ 23 w 45"/>
                  <a:gd name="T29" fmla="*/ 57 h 69"/>
                  <a:gd name="T30" fmla="*/ 18 w 45"/>
                  <a:gd name="T31" fmla="*/ 52 h 69"/>
                  <a:gd name="T32" fmla="*/ 4 w 45"/>
                  <a:gd name="T33" fmla="*/ 59 h 69"/>
                  <a:gd name="T34" fmla="*/ 5 w 45"/>
                  <a:gd name="T35" fmla="*/ 61 h 69"/>
                  <a:gd name="T36" fmla="*/ 5 w 45"/>
                  <a:gd name="T37" fmla="*/ 62 h 69"/>
                  <a:gd name="T38" fmla="*/ 5 w 45"/>
                  <a:gd name="T39" fmla="*/ 63 h 69"/>
                  <a:gd name="T40" fmla="*/ 5 w 45"/>
                  <a:gd name="T41" fmla="*/ 63 h 69"/>
                  <a:gd name="T42" fmla="*/ 5 w 45"/>
                  <a:gd name="T43" fmla="*/ 63 h 69"/>
                  <a:gd name="T44" fmla="*/ 5 w 45"/>
                  <a:gd name="T45" fmla="*/ 63 h 69"/>
                  <a:gd name="T46" fmla="*/ 5 w 45"/>
                  <a:gd name="T47" fmla="*/ 63 h 69"/>
                  <a:gd name="T48" fmla="*/ 5 w 45"/>
                  <a:gd name="T49" fmla="*/ 63 h 69"/>
                  <a:gd name="T50" fmla="*/ 5 w 45"/>
                  <a:gd name="T51" fmla="*/ 63 h 69"/>
                  <a:gd name="T52" fmla="*/ 5 w 45"/>
                  <a:gd name="T53" fmla="*/ 63 h 69"/>
                  <a:gd name="T54" fmla="*/ 3 w 45"/>
                  <a:gd name="T55" fmla="*/ 37 h 69"/>
                  <a:gd name="T56" fmla="*/ 3 w 45"/>
                  <a:gd name="T57" fmla="*/ 37 h 69"/>
                  <a:gd name="T58" fmla="*/ 9 w 45"/>
                  <a:gd name="T59" fmla="*/ 37 h 69"/>
                  <a:gd name="T60" fmla="*/ 6 w 45"/>
                  <a:gd name="T61" fmla="*/ 41 h 69"/>
                  <a:gd name="T62" fmla="*/ 10 w 45"/>
                  <a:gd name="T63" fmla="*/ 44 h 69"/>
                  <a:gd name="T64" fmla="*/ 18 w 45"/>
                  <a:gd name="T65" fmla="*/ 37 h 69"/>
                  <a:gd name="T66" fmla="*/ 10 w 45"/>
                  <a:gd name="T67" fmla="*/ 33 h 69"/>
                  <a:gd name="T68" fmla="*/ 6 w 45"/>
                  <a:gd name="T69" fmla="*/ 33 h 69"/>
                  <a:gd name="T70" fmla="*/ 4 w 45"/>
                  <a:gd name="T71" fmla="*/ 33 h 69"/>
                  <a:gd name="T72" fmla="*/ 4 w 45"/>
                  <a:gd name="T73" fmla="*/ 33 h 69"/>
                  <a:gd name="T74" fmla="*/ 4 w 45"/>
                  <a:gd name="T75" fmla="*/ 33 h 69"/>
                  <a:gd name="T76" fmla="*/ 4 w 45"/>
                  <a:gd name="T77" fmla="*/ 33 h 69"/>
                  <a:gd name="T78" fmla="*/ 3 w 45"/>
                  <a:gd name="T79" fmla="*/ 33 h 69"/>
                  <a:gd name="T80" fmla="*/ 3 w 45"/>
                  <a:gd name="T81" fmla="*/ 33 h 69"/>
                  <a:gd name="T82" fmla="*/ 6 w 45"/>
                  <a:gd name="T83" fmla="*/ 67 h 69"/>
                  <a:gd name="T84" fmla="*/ 6 w 45"/>
                  <a:gd name="T85" fmla="*/ 67 h 69"/>
                  <a:gd name="T86" fmla="*/ 6 w 45"/>
                  <a:gd name="T87" fmla="*/ 67 h 69"/>
                  <a:gd name="T88" fmla="*/ 7 w 45"/>
                  <a:gd name="T89" fmla="*/ 66 h 69"/>
                  <a:gd name="T90" fmla="*/ 14 w 45"/>
                  <a:gd name="T91" fmla="*/ 6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5" h="69">
                    <a:moveTo>
                      <a:pt x="14" y="60"/>
                    </a:moveTo>
                    <a:cubicBezTo>
                      <a:pt x="13" y="61"/>
                      <a:pt x="14" y="62"/>
                      <a:pt x="14" y="63"/>
                    </a:cubicBezTo>
                    <a:cubicBezTo>
                      <a:pt x="21" y="61"/>
                      <a:pt x="28" y="57"/>
                      <a:pt x="32" y="60"/>
                    </a:cubicBezTo>
                    <a:cubicBezTo>
                      <a:pt x="34" y="60"/>
                      <a:pt x="33" y="54"/>
                      <a:pt x="36" y="52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9" y="53"/>
                      <a:pt x="45" y="56"/>
                      <a:pt x="42" y="50"/>
                    </a:cubicBezTo>
                    <a:cubicBezTo>
                      <a:pt x="41" y="49"/>
                      <a:pt x="41" y="53"/>
                      <a:pt x="39" y="52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6" y="52"/>
                      <a:pt x="36" y="52"/>
                      <a:pt x="36" y="52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1" y="46"/>
                      <a:pt x="36" y="58"/>
                      <a:pt x="30" y="57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5" y="51"/>
                      <a:pt x="24" y="54"/>
                      <a:pt x="20" y="51"/>
                    </a:cubicBezTo>
                    <a:cubicBezTo>
                      <a:pt x="20" y="51"/>
                      <a:pt x="21" y="54"/>
                      <a:pt x="21" y="53"/>
                    </a:cubicBezTo>
                    <a:cubicBezTo>
                      <a:pt x="21" y="53"/>
                      <a:pt x="23" y="55"/>
                      <a:pt x="23" y="57"/>
                    </a:cubicBezTo>
                    <a:cubicBezTo>
                      <a:pt x="19" y="63"/>
                      <a:pt x="23" y="53"/>
                      <a:pt x="18" y="52"/>
                    </a:cubicBezTo>
                    <a:cubicBezTo>
                      <a:pt x="15" y="57"/>
                      <a:pt x="8" y="62"/>
                      <a:pt x="4" y="59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6" y="69"/>
                      <a:pt x="1" y="13"/>
                      <a:pt x="3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5" y="36"/>
                      <a:pt x="7" y="36"/>
                      <a:pt x="9" y="37"/>
                    </a:cubicBezTo>
                    <a:cubicBezTo>
                      <a:pt x="10" y="40"/>
                      <a:pt x="7" y="40"/>
                      <a:pt x="6" y="41"/>
                    </a:cubicBezTo>
                    <a:cubicBezTo>
                      <a:pt x="7" y="42"/>
                      <a:pt x="8" y="44"/>
                      <a:pt x="10" y="44"/>
                    </a:cubicBezTo>
                    <a:cubicBezTo>
                      <a:pt x="9" y="40"/>
                      <a:pt x="12" y="37"/>
                      <a:pt x="18" y="37"/>
                    </a:cubicBezTo>
                    <a:cubicBezTo>
                      <a:pt x="16" y="35"/>
                      <a:pt x="13" y="34"/>
                      <a:pt x="10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5" y="48"/>
                      <a:pt x="0" y="0"/>
                      <a:pt x="6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9" y="63"/>
                      <a:pt x="11" y="60"/>
                      <a:pt x="14" y="6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5" name="Freeform 1439">
                <a:extLst>
                  <a:ext uri="{FF2B5EF4-FFF2-40B4-BE49-F238E27FC236}">
                    <a16:creationId xmlns:a16="http://schemas.microsoft.com/office/drawing/2014/main" id="{3881EB3E-05D3-1946-BF43-F1C5D6146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" y="301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6" name="Freeform 1440">
                <a:extLst>
                  <a:ext uri="{FF2B5EF4-FFF2-40B4-BE49-F238E27FC236}">
                    <a16:creationId xmlns:a16="http://schemas.microsoft.com/office/drawing/2014/main" id="{F262083C-650D-8041-8F79-23B08DB85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303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7" name="Freeform 1441">
                <a:extLst>
                  <a:ext uri="{FF2B5EF4-FFF2-40B4-BE49-F238E27FC236}">
                    <a16:creationId xmlns:a16="http://schemas.microsoft.com/office/drawing/2014/main" id="{2AE168C1-369B-574D-A4F2-631028CAE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3023"/>
                <a:ext cx="12" cy="14"/>
              </a:xfrm>
              <a:custGeom>
                <a:avLst/>
                <a:gdLst>
                  <a:gd name="T0" fmla="*/ 5 w 13"/>
                  <a:gd name="T1" fmla="*/ 0 h 16"/>
                  <a:gd name="T2" fmla="*/ 1 w 13"/>
                  <a:gd name="T3" fmla="*/ 1 h 16"/>
                  <a:gd name="T4" fmla="*/ 6 w 13"/>
                  <a:gd name="T5" fmla="*/ 16 h 16"/>
                  <a:gd name="T6" fmla="*/ 12 w 13"/>
                  <a:gd name="T7" fmla="*/ 7 h 16"/>
                  <a:gd name="T8" fmla="*/ 6 w 13"/>
                  <a:gd name="T9" fmla="*/ 10 h 16"/>
                  <a:gd name="T10" fmla="*/ 11 w 13"/>
                  <a:gd name="T11" fmla="*/ 3 h 16"/>
                  <a:gd name="T12" fmla="*/ 5 w 13"/>
                  <a:gd name="T13" fmla="*/ 4 h 16"/>
                  <a:gd name="T14" fmla="*/ 5 w 13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6">
                    <a:moveTo>
                      <a:pt x="5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2"/>
                      <a:pt x="0" y="9"/>
                      <a:pt x="6" y="16"/>
                    </a:cubicBezTo>
                    <a:cubicBezTo>
                      <a:pt x="8" y="14"/>
                      <a:pt x="13" y="11"/>
                      <a:pt x="12" y="7"/>
                    </a:cubicBezTo>
                    <a:cubicBezTo>
                      <a:pt x="11" y="7"/>
                      <a:pt x="8" y="11"/>
                      <a:pt x="6" y="10"/>
                    </a:cubicBezTo>
                    <a:cubicBezTo>
                      <a:pt x="7" y="7"/>
                      <a:pt x="10" y="7"/>
                      <a:pt x="11" y="3"/>
                    </a:cubicBezTo>
                    <a:cubicBezTo>
                      <a:pt x="8" y="0"/>
                      <a:pt x="9" y="6"/>
                      <a:pt x="5" y="4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8" name="Freeform 1442">
                <a:extLst>
                  <a:ext uri="{FF2B5EF4-FFF2-40B4-BE49-F238E27FC236}">
                    <a16:creationId xmlns:a16="http://schemas.microsoft.com/office/drawing/2014/main" id="{889B9EE5-296F-1940-A6B3-6A40C7FC8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3028"/>
                <a:ext cx="1" cy="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0 h 5"/>
                  <a:gd name="T4" fmla="*/ 1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9" name="Freeform 1443">
                <a:extLst>
                  <a:ext uri="{FF2B5EF4-FFF2-40B4-BE49-F238E27FC236}">
                    <a16:creationId xmlns:a16="http://schemas.microsoft.com/office/drawing/2014/main" id="{7F18D2EB-D487-5946-81CE-1D92BF7EF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3029"/>
                <a:ext cx="3" cy="5"/>
              </a:xfrm>
              <a:custGeom>
                <a:avLst/>
                <a:gdLst>
                  <a:gd name="T0" fmla="*/ 3 w 3"/>
                  <a:gd name="T1" fmla="*/ 4 h 6"/>
                  <a:gd name="T2" fmla="*/ 3 w 3"/>
                  <a:gd name="T3" fmla="*/ 0 h 6"/>
                  <a:gd name="T4" fmla="*/ 0 w 3"/>
                  <a:gd name="T5" fmla="*/ 6 h 6"/>
                  <a:gd name="T6" fmla="*/ 3 w 3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cubicBezTo>
                      <a:pt x="1" y="4"/>
                      <a:pt x="3" y="0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0" name="Freeform 1444">
                <a:extLst>
                  <a:ext uri="{FF2B5EF4-FFF2-40B4-BE49-F238E27FC236}">
                    <a16:creationId xmlns:a16="http://schemas.microsoft.com/office/drawing/2014/main" id="{939ED642-E516-474E-92C8-EE9E70E62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6" y="303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1" name="Freeform 1445">
                <a:extLst>
                  <a:ext uri="{FF2B5EF4-FFF2-40B4-BE49-F238E27FC236}">
                    <a16:creationId xmlns:a16="http://schemas.microsoft.com/office/drawing/2014/main" id="{3C3B7092-D432-C74A-B54F-ADED3F83E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3" y="3025"/>
                <a:ext cx="8" cy="10"/>
              </a:xfrm>
              <a:custGeom>
                <a:avLst/>
                <a:gdLst>
                  <a:gd name="T0" fmla="*/ 0 w 10"/>
                  <a:gd name="T1" fmla="*/ 9 h 12"/>
                  <a:gd name="T2" fmla="*/ 4 w 10"/>
                  <a:gd name="T3" fmla="*/ 9 h 12"/>
                  <a:gd name="T4" fmla="*/ 4 w 10"/>
                  <a:gd name="T5" fmla="*/ 9 h 12"/>
                  <a:gd name="T6" fmla="*/ 6 w 10"/>
                  <a:gd name="T7" fmla="*/ 3 h 12"/>
                  <a:gd name="T8" fmla="*/ 10 w 10"/>
                  <a:gd name="T9" fmla="*/ 4 h 12"/>
                  <a:gd name="T10" fmla="*/ 8 w 10"/>
                  <a:gd name="T11" fmla="*/ 0 h 12"/>
                  <a:gd name="T12" fmla="*/ 0 w 10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9"/>
                    </a:moveTo>
                    <a:cubicBezTo>
                      <a:pt x="1" y="12"/>
                      <a:pt x="3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7"/>
                      <a:pt x="4" y="2"/>
                      <a:pt x="6" y="3"/>
                    </a:cubicBezTo>
                    <a:cubicBezTo>
                      <a:pt x="9" y="2"/>
                      <a:pt x="8" y="7"/>
                      <a:pt x="10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1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2" name="Freeform 1446">
                <a:extLst>
                  <a:ext uri="{FF2B5EF4-FFF2-40B4-BE49-F238E27FC236}">
                    <a16:creationId xmlns:a16="http://schemas.microsoft.com/office/drawing/2014/main" id="{80757FA4-4A4F-DB4A-A1C7-B81B14D38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" y="303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3" name="Freeform 1447">
                <a:extLst>
                  <a:ext uri="{FF2B5EF4-FFF2-40B4-BE49-F238E27FC236}">
                    <a16:creationId xmlns:a16="http://schemas.microsoft.com/office/drawing/2014/main" id="{DC2EDD24-24AA-0A4C-9A3D-7F098F8A0B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303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4" name="Freeform 1448">
                <a:extLst>
                  <a:ext uri="{FF2B5EF4-FFF2-40B4-BE49-F238E27FC236}">
                    <a16:creationId xmlns:a16="http://schemas.microsoft.com/office/drawing/2014/main" id="{E2514F7A-EDCB-3E40-8BAA-270D7B33E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3" y="3022"/>
                <a:ext cx="9" cy="12"/>
              </a:xfrm>
              <a:custGeom>
                <a:avLst/>
                <a:gdLst>
                  <a:gd name="T0" fmla="*/ 3 w 10"/>
                  <a:gd name="T1" fmla="*/ 13 h 13"/>
                  <a:gd name="T2" fmla="*/ 10 w 10"/>
                  <a:gd name="T3" fmla="*/ 8 h 13"/>
                  <a:gd name="T4" fmla="*/ 5 w 10"/>
                  <a:gd name="T5" fmla="*/ 0 h 13"/>
                  <a:gd name="T6" fmla="*/ 1 w 10"/>
                  <a:gd name="T7" fmla="*/ 2 h 13"/>
                  <a:gd name="T8" fmla="*/ 3 w 10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3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7" y="9"/>
                      <a:pt x="4" y="4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5"/>
                      <a:pt x="2" y="10"/>
                      <a:pt x="3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5" name="Freeform 1449">
                <a:extLst>
                  <a:ext uri="{FF2B5EF4-FFF2-40B4-BE49-F238E27FC236}">
                    <a16:creationId xmlns:a16="http://schemas.microsoft.com/office/drawing/2014/main" id="{21924A2D-B7BB-3A49-9656-BD9A87B6B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" y="301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6" name="Freeform 1450">
                <a:extLst>
                  <a:ext uri="{FF2B5EF4-FFF2-40B4-BE49-F238E27FC236}">
                    <a16:creationId xmlns:a16="http://schemas.microsoft.com/office/drawing/2014/main" id="{386424C3-4ACB-274B-9E8B-7FF05F2AC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3016"/>
                <a:ext cx="17" cy="14"/>
              </a:xfrm>
              <a:custGeom>
                <a:avLst/>
                <a:gdLst>
                  <a:gd name="T0" fmla="*/ 0 w 20"/>
                  <a:gd name="T1" fmla="*/ 15 h 17"/>
                  <a:gd name="T2" fmla="*/ 8 w 20"/>
                  <a:gd name="T3" fmla="*/ 9 h 17"/>
                  <a:gd name="T4" fmla="*/ 6 w 20"/>
                  <a:gd name="T5" fmla="*/ 14 h 17"/>
                  <a:gd name="T6" fmla="*/ 13 w 20"/>
                  <a:gd name="T7" fmla="*/ 11 h 17"/>
                  <a:gd name="T8" fmla="*/ 9 w 20"/>
                  <a:gd name="T9" fmla="*/ 17 h 17"/>
                  <a:gd name="T10" fmla="*/ 16 w 20"/>
                  <a:gd name="T11" fmla="*/ 11 h 17"/>
                  <a:gd name="T12" fmla="*/ 20 w 20"/>
                  <a:gd name="T13" fmla="*/ 15 h 17"/>
                  <a:gd name="T14" fmla="*/ 18 w 20"/>
                  <a:gd name="T15" fmla="*/ 9 h 17"/>
                  <a:gd name="T16" fmla="*/ 15 w 20"/>
                  <a:gd name="T17" fmla="*/ 9 h 17"/>
                  <a:gd name="T18" fmla="*/ 17 w 20"/>
                  <a:gd name="T19" fmla="*/ 5 h 17"/>
                  <a:gd name="T20" fmla="*/ 6 w 20"/>
                  <a:gd name="T21" fmla="*/ 1 h 17"/>
                  <a:gd name="T22" fmla="*/ 0 w 20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7" y="11"/>
                      <a:pt x="7" y="13"/>
                      <a:pt x="6" y="14"/>
                    </a:cubicBezTo>
                    <a:cubicBezTo>
                      <a:pt x="9" y="14"/>
                      <a:pt x="10" y="10"/>
                      <a:pt x="13" y="11"/>
                    </a:cubicBezTo>
                    <a:cubicBezTo>
                      <a:pt x="14" y="17"/>
                      <a:pt x="7" y="11"/>
                      <a:pt x="9" y="17"/>
                    </a:cubicBezTo>
                    <a:cubicBezTo>
                      <a:pt x="11" y="17"/>
                      <a:pt x="14" y="16"/>
                      <a:pt x="16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7"/>
                      <a:pt x="16" y="14"/>
                      <a:pt x="15" y="9"/>
                    </a:cubicBezTo>
                    <a:cubicBezTo>
                      <a:pt x="14" y="6"/>
                      <a:pt x="16" y="6"/>
                      <a:pt x="17" y="5"/>
                    </a:cubicBezTo>
                    <a:cubicBezTo>
                      <a:pt x="14" y="7"/>
                      <a:pt x="10" y="0"/>
                      <a:pt x="6" y="1"/>
                    </a:cubicBezTo>
                    <a:cubicBezTo>
                      <a:pt x="1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7" name="Freeform 1451">
                <a:extLst>
                  <a:ext uri="{FF2B5EF4-FFF2-40B4-BE49-F238E27FC236}">
                    <a16:creationId xmlns:a16="http://schemas.microsoft.com/office/drawing/2014/main" id="{48550909-4807-EB4B-B0B5-076827DAF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3020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8" name="Freeform 1452">
                <a:extLst>
                  <a:ext uri="{FF2B5EF4-FFF2-40B4-BE49-F238E27FC236}">
                    <a16:creationId xmlns:a16="http://schemas.microsoft.com/office/drawing/2014/main" id="{E95322A6-3310-014B-835D-7C06A7489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8" y="3016"/>
                <a:ext cx="15" cy="15"/>
              </a:xfrm>
              <a:custGeom>
                <a:avLst/>
                <a:gdLst>
                  <a:gd name="T0" fmla="*/ 10 w 17"/>
                  <a:gd name="T1" fmla="*/ 17 h 18"/>
                  <a:gd name="T2" fmla="*/ 15 w 17"/>
                  <a:gd name="T3" fmla="*/ 13 h 18"/>
                  <a:gd name="T4" fmla="*/ 16 w 17"/>
                  <a:gd name="T5" fmla="*/ 16 h 18"/>
                  <a:gd name="T6" fmla="*/ 16 w 17"/>
                  <a:gd name="T7" fmla="*/ 10 h 18"/>
                  <a:gd name="T8" fmla="*/ 9 w 17"/>
                  <a:gd name="T9" fmla="*/ 14 h 18"/>
                  <a:gd name="T10" fmla="*/ 6 w 17"/>
                  <a:gd name="T11" fmla="*/ 5 h 18"/>
                  <a:gd name="T12" fmla="*/ 11 w 17"/>
                  <a:gd name="T13" fmla="*/ 7 h 18"/>
                  <a:gd name="T14" fmla="*/ 0 w 17"/>
                  <a:gd name="T15" fmla="*/ 9 h 18"/>
                  <a:gd name="T16" fmla="*/ 2 w 17"/>
                  <a:gd name="T17" fmla="*/ 10 h 18"/>
                  <a:gd name="T18" fmla="*/ 0 w 17"/>
                  <a:gd name="T19" fmla="*/ 13 h 18"/>
                  <a:gd name="T20" fmla="*/ 10 w 17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0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5"/>
                      <a:pt x="16" y="16"/>
                    </a:cubicBezTo>
                    <a:cubicBezTo>
                      <a:pt x="16" y="14"/>
                      <a:pt x="17" y="12"/>
                      <a:pt x="16" y="10"/>
                    </a:cubicBezTo>
                    <a:cubicBezTo>
                      <a:pt x="14" y="5"/>
                      <a:pt x="11" y="13"/>
                      <a:pt x="9" y="14"/>
                    </a:cubicBezTo>
                    <a:cubicBezTo>
                      <a:pt x="3" y="12"/>
                      <a:pt x="9" y="11"/>
                      <a:pt x="6" y="5"/>
                    </a:cubicBezTo>
                    <a:cubicBezTo>
                      <a:pt x="8" y="5"/>
                      <a:pt x="8" y="7"/>
                      <a:pt x="11" y="7"/>
                    </a:cubicBezTo>
                    <a:cubicBezTo>
                      <a:pt x="7" y="0"/>
                      <a:pt x="2" y="7"/>
                      <a:pt x="0" y="9"/>
                    </a:cubicBezTo>
                    <a:cubicBezTo>
                      <a:pt x="1" y="9"/>
                      <a:pt x="1" y="11"/>
                      <a:pt x="2" y="1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17"/>
                      <a:pt x="5" y="18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9" name="Freeform 1453">
                <a:extLst>
                  <a:ext uri="{FF2B5EF4-FFF2-40B4-BE49-F238E27FC236}">
                    <a16:creationId xmlns:a16="http://schemas.microsoft.com/office/drawing/2014/main" id="{1BAAF554-2F0A-BD49-8834-7374E2F14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3029"/>
                <a:ext cx="1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0" name="Freeform 1454">
                <a:extLst>
                  <a:ext uri="{FF2B5EF4-FFF2-40B4-BE49-F238E27FC236}">
                    <a16:creationId xmlns:a16="http://schemas.microsoft.com/office/drawing/2014/main" id="{F0FEF6B4-9A44-3F4D-B1DF-4C1D07D4E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7" y="302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1" name="Freeform 1455">
                <a:extLst>
                  <a:ext uri="{FF2B5EF4-FFF2-40B4-BE49-F238E27FC236}">
                    <a16:creationId xmlns:a16="http://schemas.microsoft.com/office/drawing/2014/main" id="{421F57DF-5A63-DE46-80E9-DA50587FD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6" y="3028"/>
                <a:ext cx="4" cy="3"/>
              </a:xfrm>
              <a:custGeom>
                <a:avLst/>
                <a:gdLst>
                  <a:gd name="T0" fmla="*/ 3 w 4"/>
                  <a:gd name="T1" fmla="*/ 1 h 3"/>
                  <a:gd name="T2" fmla="*/ 0 w 4"/>
                  <a:gd name="T3" fmla="*/ 0 h 3"/>
                  <a:gd name="T4" fmla="*/ 2 w 4"/>
                  <a:gd name="T5" fmla="*/ 3 h 3"/>
                  <a:gd name="T6" fmla="*/ 3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4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2" name="Freeform 1456">
                <a:extLst>
                  <a:ext uri="{FF2B5EF4-FFF2-40B4-BE49-F238E27FC236}">
                    <a16:creationId xmlns:a16="http://schemas.microsoft.com/office/drawing/2014/main" id="{3AC958B1-E3FA-2E48-8B2F-67D99AD9C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3019"/>
                <a:ext cx="95" cy="21"/>
              </a:xfrm>
              <a:custGeom>
                <a:avLst/>
                <a:gdLst>
                  <a:gd name="T0" fmla="*/ 1 w 111"/>
                  <a:gd name="T1" fmla="*/ 11 h 25"/>
                  <a:gd name="T2" fmla="*/ 4 w 111"/>
                  <a:gd name="T3" fmla="*/ 14 h 25"/>
                  <a:gd name="T4" fmla="*/ 0 w 111"/>
                  <a:gd name="T5" fmla="*/ 18 h 25"/>
                  <a:gd name="T6" fmla="*/ 1 w 111"/>
                  <a:gd name="T7" fmla="*/ 25 h 25"/>
                  <a:gd name="T8" fmla="*/ 10 w 111"/>
                  <a:gd name="T9" fmla="*/ 22 h 25"/>
                  <a:gd name="T10" fmla="*/ 10 w 111"/>
                  <a:gd name="T11" fmla="*/ 25 h 25"/>
                  <a:gd name="T12" fmla="*/ 26 w 111"/>
                  <a:gd name="T13" fmla="*/ 22 h 25"/>
                  <a:gd name="T14" fmla="*/ 38 w 111"/>
                  <a:gd name="T15" fmla="*/ 19 h 25"/>
                  <a:gd name="T16" fmla="*/ 84 w 111"/>
                  <a:gd name="T17" fmla="*/ 17 h 25"/>
                  <a:gd name="T18" fmla="*/ 86 w 111"/>
                  <a:gd name="T19" fmla="*/ 10 h 25"/>
                  <a:gd name="T20" fmla="*/ 90 w 111"/>
                  <a:gd name="T21" fmla="*/ 14 h 25"/>
                  <a:gd name="T22" fmla="*/ 87 w 111"/>
                  <a:gd name="T23" fmla="*/ 14 h 25"/>
                  <a:gd name="T24" fmla="*/ 100 w 111"/>
                  <a:gd name="T25" fmla="*/ 15 h 25"/>
                  <a:gd name="T26" fmla="*/ 100 w 111"/>
                  <a:gd name="T27" fmla="*/ 8 h 25"/>
                  <a:gd name="T28" fmla="*/ 106 w 111"/>
                  <a:gd name="T29" fmla="*/ 15 h 25"/>
                  <a:gd name="T30" fmla="*/ 111 w 111"/>
                  <a:gd name="T31" fmla="*/ 10 h 25"/>
                  <a:gd name="T32" fmla="*/ 105 w 111"/>
                  <a:gd name="T33" fmla="*/ 5 h 25"/>
                  <a:gd name="T34" fmla="*/ 109 w 111"/>
                  <a:gd name="T35" fmla="*/ 2 h 25"/>
                  <a:gd name="T36" fmla="*/ 79 w 111"/>
                  <a:gd name="T37" fmla="*/ 13 h 25"/>
                  <a:gd name="T38" fmla="*/ 80 w 111"/>
                  <a:gd name="T39" fmla="*/ 9 h 25"/>
                  <a:gd name="T40" fmla="*/ 61 w 111"/>
                  <a:gd name="T41" fmla="*/ 6 h 25"/>
                  <a:gd name="T42" fmla="*/ 55 w 111"/>
                  <a:gd name="T43" fmla="*/ 14 h 25"/>
                  <a:gd name="T44" fmla="*/ 51 w 111"/>
                  <a:gd name="T45" fmla="*/ 11 h 25"/>
                  <a:gd name="T46" fmla="*/ 51 w 111"/>
                  <a:gd name="T47" fmla="*/ 14 h 25"/>
                  <a:gd name="T48" fmla="*/ 45 w 111"/>
                  <a:gd name="T49" fmla="*/ 11 h 25"/>
                  <a:gd name="T50" fmla="*/ 44 w 111"/>
                  <a:gd name="T51" fmla="*/ 19 h 25"/>
                  <a:gd name="T52" fmla="*/ 32 w 111"/>
                  <a:gd name="T53" fmla="*/ 8 h 25"/>
                  <a:gd name="T54" fmla="*/ 34 w 111"/>
                  <a:gd name="T55" fmla="*/ 12 h 25"/>
                  <a:gd name="T56" fmla="*/ 32 w 111"/>
                  <a:gd name="T57" fmla="*/ 16 h 25"/>
                  <a:gd name="T58" fmla="*/ 30 w 111"/>
                  <a:gd name="T59" fmla="*/ 9 h 25"/>
                  <a:gd name="T60" fmla="*/ 22 w 111"/>
                  <a:gd name="T61" fmla="*/ 14 h 25"/>
                  <a:gd name="T62" fmla="*/ 23 w 111"/>
                  <a:gd name="T63" fmla="*/ 18 h 25"/>
                  <a:gd name="T64" fmla="*/ 11 w 111"/>
                  <a:gd name="T65" fmla="*/ 17 h 25"/>
                  <a:gd name="T66" fmla="*/ 16 w 111"/>
                  <a:gd name="T67" fmla="*/ 10 h 25"/>
                  <a:gd name="T68" fmla="*/ 13 w 111"/>
                  <a:gd name="T69" fmla="*/ 7 h 25"/>
                  <a:gd name="T70" fmla="*/ 6 w 111"/>
                  <a:gd name="T71" fmla="*/ 16 h 25"/>
                  <a:gd name="T72" fmla="*/ 1 w 111"/>
                  <a:gd name="T73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1" h="25">
                    <a:moveTo>
                      <a:pt x="1" y="11"/>
                    </a:moveTo>
                    <a:cubicBezTo>
                      <a:pt x="1" y="13"/>
                      <a:pt x="2" y="14"/>
                      <a:pt x="4" y="14"/>
                    </a:cubicBezTo>
                    <a:cubicBezTo>
                      <a:pt x="4" y="17"/>
                      <a:pt x="1" y="16"/>
                      <a:pt x="0" y="18"/>
                    </a:cubicBezTo>
                    <a:cubicBezTo>
                      <a:pt x="3" y="20"/>
                      <a:pt x="0" y="22"/>
                      <a:pt x="1" y="25"/>
                    </a:cubicBezTo>
                    <a:cubicBezTo>
                      <a:pt x="5" y="25"/>
                      <a:pt x="6" y="21"/>
                      <a:pt x="10" y="22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5" y="23"/>
                      <a:pt x="22" y="19"/>
                      <a:pt x="26" y="22"/>
                    </a:cubicBezTo>
                    <a:cubicBezTo>
                      <a:pt x="30" y="23"/>
                      <a:pt x="33" y="21"/>
                      <a:pt x="38" y="19"/>
                    </a:cubicBezTo>
                    <a:cubicBezTo>
                      <a:pt x="53" y="20"/>
                      <a:pt x="68" y="15"/>
                      <a:pt x="84" y="17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7" y="14"/>
                      <a:pt x="90" y="10"/>
                      <a:pt x="90" y="14"/>
                    </a:cubicBezTo>
                    <a:cubicBezTo>
                      <a:pt x="89" y="14"/>
                      <a:pt x="88" y="14"/>
                      <a:pt x="87" y="14"/>
                    </a:cubicBezTo>
                    <a:cubicBezTo>
                      <a:pt x="91" y="20"/>
                      <a:pt x="96" y="13"/>
                      <a:pt x="100" y="15"/>
                    </a:cubicBezTo>
                    <a:cubicBezTo>
                      <a:pt x="100" y="14"/>
                      <a:pt x="99" y="9"/>
                      <a:pt x="100" y="8"/>
                    </a:cubicBezTo>
                    <a:cubicBezTo>
                      <a:pt x="100" y="15"/>
                      <a:pt x="105" y="7"/>
                      <a:pt x="106" y="15"/>
                    </a:cubicBezTo>
                    <a:cubicBezTo>
                      <a:pt x="111" y="17"/>
                      <a:pt x="106" y="9"/>
                      <a:pt x="111" y="10"/>
                    </a:cubicBezTo>
                    <a:cubicBezTo>
                      <a:pt x="111" y="6"/>
                      <a:pt x="106" y="8"/>
                      <a:pt x="105" y="5"/>
                    </a:cubicBezTo>
                    <a:cubicBezTo>
                      <a:pt x="107" y="2"/>
                      <a:pt x="109" y="6"/>
                      <a:pt x="109" y="2"/>
                    </a:cubicBezTo>
                    <a:cubicBezTo>
                      <a:pt x="102" y="0"/>
                      <a:pt x="89" y="10"/>
                      <a:pt x="79" y="13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75" y="12"/>
                      <a:pt x="66" y="13"/>
                      <a:pt x="61" y="6"/>
                    </a:cubicBezTo>
                    <a:cubicBezTo>
                      <a:pt x="63" y="10"/>
                      <a:pt x="53" y="5"/>
                      <a:pt x="55" y="14"/>
                    </a:cubicBezTo>
                    <a:cubicBezTo>
                      <a:pt x="53" y="12"/>
                      <a:pt x="53" y="12"/>
                      <a:pt x="51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48" y="14"/>
                      <a:pt x="48" y="10"/>
                      <a:pt x="45" y="11"/>
                    </a:cubicBezTo>
                    <a:cubicBezTo>
                      <a:pt x="47" y="14"/>
                      <a:pt x="45" y="15"/>
                      <a:pt x="44" y="19"/>
                    </a:cubicBezTo>
                    <a:cubicBezTo>
                      <a:pt x="40" y="15"/>
                      <a:pt x="36" y="12"/>
                      <a:pt x="32" y="8"/>
                    </a:cubicBezTo>
                    <a:cubicBezTo>
                      <a:pt x="33" y="10"/>
                      <a:pt x="33" y="11"/>
                      <a:pt x="34" y="12"/>
                    </a:cubicBezTo>
                    <a:cubicBezTo>
                      <a:pt x="32" y="11"/>
                      <a:pt x="33" y="15"/>
                      <a:pt x="32" y="16"/>
                    </a:cubicBezTo>
                    <a:cubicBezTo>
                      <a:pt x="30" y="16"/>
                      <a:pt x="30" y="12"/>
                      <a:pt x="30" y="9"/>
                    </a:cubicBezTo>
                    <a:cubicBezTo>
                      <a:pt x="26" y="8"/>
                      <a:pt x="25" y="17"/>
                      <a:pt x="22" y="14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19" y="19"/>
                      <a:pt x="16" y="16"/>
                      <a:pt x="11" y="17"/>
                    </a:cubicBezTo>
                    <a:cubicBezTo>
                      <a:pt x="9" y="12"/>
                      <a:pt x="14" y="12"/>
                      <a:pt x="16" y="10"/>
                    </a:cubicBezTo>
                    <a:cubicBezTo>
                      <a:pt x="15" y="9"/>
                      <a:pt x="13" y="9"/>
                      <a:pt x="13" y="7"/>
                    </a:cubicBezTo>
                    <a:cubicBezTo>
                      <a:pt x="11" y="10"/>
                      <a:pt x="8" y="14"/>
                      <a:pt x="6" y="16"/>
                    </a:cubicBezTo>
                    <a:cubicBezTo>
                      <a:pt x="8" y="10"/>
                      <a:pt x="2" y="11"/>
                      <a:pt x="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3" name="Freeform 1457">
                <a:extLst>
                  <a:ext uri="{FF2B5EF4-FFF2-40B4-BE49-F238E27FC236}">
                    <a16:creationId xmlns:a16="http://schemas.microsoft.com/office/drawing/2014/main" id="{C6816E94-9870-0D4D-B75B-0E82440FA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3023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4" name="Freeform 1458">
                <a:extLst>
                  <a:ext uri="{FF2B5EF4-FFF2-40B4-BE49-F238E27FC236}">
                    <a16:creationId xmlns:a16="http://schemas.microsoft.com/office/drawing/2014/main" id="{3DD1693B-3F52-3F4D-829D-73DF67A3D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3028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5" name="Freeform 1459">
                <a:extLst>
                  <a:ext uri="{FF2B5EF4-FFF2-40B4-BE49-F238E27FC236}">
                    <a16:creationId xmlns:a16="http://schemas.microsoft.com/office/drawing/2014/main" id="{896467A5-3B47-914E-A95C-A248DC91F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1" y="3038"/>
                <a:ext cx="2" cy="0"/>
              </a:xfrm>
              <a:custGeom>
                <a:avLst/>
                <a:gdLst>
                  <a:gd name="T0" fmla="*/ 2 w 2"/>
                  <a:gd name="T1" fmla="*/ 1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6" name="Freeform 1460">
                <a:extLst>
                  <a:ext uri="{FF2B5EF4-FFF2-40B4-BE49-F238E27FC236}">
                    <a16:creationId xmlns:a16="http://schemas.microsoft.com/office/drawing/2014/main" id="{4C818991-4B30-694A-BBBC-6FA00F86C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3023"/>
                <a:ext cx="2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7" name="Freeform 1461">
                <a:extLst>
                  <a:ext uri="{FF2B5EF4-FFF2-40B4-BE49-F238E27FC236}">
                    <a16:creationId xmlns:a16="http://schemas.microsoft.com/office/drawing/2014/main" id="{86A54B2D-9A5E-834C-8D12-4CDE9CB04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022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2" y="1"/>
                      <a:pt x="3" y="0"/>
                    </a:cubicBezTo>
                    <a:cubicBezTo>
                      <a:pt x="1" y="0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8" name="Freeform 1462">
                <a:extLst>
                  <a:ext uri="{FF2B5EF4-FFF2-40B4-BE49-F238E27FC236}">
                    <a16:creationId xmlns:a16="http://schemas.microsoft.com/office/drawing/2014/main" id="{09EFE66C-4C7D-234C-A183-8BDD473AE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" y="3025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9" name="Freeform 1463">
                <a:extLst>
                  <a:ext uri="{FF2B5EF4-FFF2-40B4-BE49-F238E27FC236}">
                    <a16:creationId xmlns:a16="http://schemas.microsoft.com/office/drawing/2014/main" id="{6D31C4AB-F801-D84B-9B2F-68C34ACBF8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5" y="3027"/>
                <a:ext cx="53" cy="21"/>
              </a:xfrm>
              <a:custGeom>
                <a:avLst/>
                <a:gdLst>
                  <a:gd name="T0" fmla="*/ 4 w 61"/>
                  <a:gd name="T1" fmla="*/ 21 h 25"/>
                  <a:gd name="T2" fmla="*/ 15 w 61"/>
                  <a:gd name="T3" fmla="*/ 23 h 25"/>
                  <a:gd name="T4" fmla="*/ 22 w 61"/>
                  <a:gd name="T5" fmla="*/ 12 h 25"/>
                  <a:gd name="T6" fmla="*/ 21 w 61"/>
                  <a:gd name="T7" fmla="*/ 22 h 25"/>
                  <a:gd name="T8" fmla="*/ 42 w 61"/>
                  <a:gd name="T9" fmla="*/ 14 h 25"/>
                  <a:gd name="T10" fmla="*/ 42 w 61"/>
                  <a:gd name="T11" fmla="*/ 17 h 25"/>
                  <a:gd name="T12" fmla="*/ 49 w 61"/>
                  <a:gd name="T13" fmla="*/ 7 h 25"/>
                  <a:gd name="T14" fmla="*/ 50 w 61"/>
                  <a:gd name="T15" fmla="*/ 18 h 25"/>
                  <a:gd name="T16" fmla="*/ 49 w 61"/>
                  <a:gd name="T17" fmla="*/ 19 h 25"/>
                  <a:gd name="T18" fmla="*/ 60 w 61"/>
                  <a:gd name="T19" fmla="*/ 15 h 25"/>
                  <a:gd name="T20" fmla="*/ 61 w 61"/>
                  <a:gd name="T21" fmla="*/ 9 h 25"/>
                  <a:gd name="T22" fmla="*/ 59 w 61"/>
                  <a:gd name="T23" fmla="*/ 3 h 25"/>
                  <a:gd name="T24" fmla="*/ 53 w 61"/>
                  <a:gd name="T25" fmla="*/ 8 h 25"/>
                  <a:gd name="T26" fmla="*/ 52 w 61"/>
                  <a:gd name="T27" fmla="*/ 4 h 25"/>
                  <a:gd name="T28" fmla="*/ 50 w 61"/>
                  <a:gd name="T29" fmla="*/ 7 h 25"/>
                  <a:gd name="T30" fmla="*/ 48 w 61"/>
                  <a:gd name="T31" fmla="*/ 3 h 25"/>
                  <a:gd name="T32" fmla="*/ 43 w 61"/>
                  <a:gd name="T33" fmla="*/ 7 h 25"/>
                  <a:gd name="T34" fmla="*/ 44 w 61"/>
                  <a:gd name="T35" fmla="*/ 6 h 25"/>
                  <a:gd name="T36" fmla="*/ 41 w 61"/>
                  <a:gd name="T37" fmla="*/ 11 h 25"/>
                  <a:gd name="T38" fmla="*/ 38 w 61"/>
                  <a:gd name="T39" fmla="*/ 6 h 25"/>
                  <a:gd name="T40" fmla="*/ 39 w 61"/>
                  <a:gd name="T41" fmla="*/ 9 h 25"/>
                  <a:gd name="T42" fmla="*/ 26 w 61"/>
                  <a:gd name="T43" fmla="*/ 4 h 25"/>
                  <a:gd name="T44" fmla="*/ 25 w 61"/>
                  <a:gd name="T45" fmla="*/ 8 h 25"/>
                  <a:gd name="T46" fmla="*/ 31 w 61"/>
                  <a:gd name="T47" fmla="*/ 5 h 25"/>
                  <a:gd name="T48" fmla="*/ 30 w 61"/>
                  <a:gd name="T49" fmla="*/ 14 h 25"/>
                  <a:gd name="T50" fmla="*/ 22 w 61"/>
                  <a:gd name="T51" fmla="*/ 7 h 25"/>
                  <a:gd name="T52" fmla="*/ 13 w 61"/>
                  <a:gd name="T53" fmla="*/ 9 h 25"/>
                  <a:gd name="T54" fmla="*/ 13 w 61"/>
                  <a:gd name="T55" fmla="*/ 8 h 25"/>
                  <a:gd name="T56" fmla="*/ 7 w 61"/>
                  <a:gd name="T57" fmla="*/ 11 h 25"/>
                  <a:gd name="T58" fmla="*/ 9 w 61"/>
                  <a:gd name="T59" fmla="*/ 12 h 25"/>
                  <a:gd name="T60" fmla="*/ 6 w 61"/>
                  <a:gd name="T61" fmla="*/ 15 h 25"/>
                  <a:gd name="T62" fmla="*/ 6 w 61"/>
                  <a:gd name="T63" fmla="*/ 13 h 25"/>
                  <a:gd name="T64" fmla="*/ 0 w 61"/>
                  <a:gd name="T65" fmla="*/ 20 h 25"/>
                  <a:gd name="T66" fmla="*/ 7 w 61"/>
                  <a:gd name="T67" fmla="*/ 16 h 25"/>
                  <a:gd name="T68" fmla="*/ 4 w 61"/>
                  <a:gd name="T6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1" h="25">
                    <a:moveTo>
                      <a:pt x="4" y="21"/>
                    </a:moveTo>
                    <a:cubicBezTo>
                      <a:pt x="7" y="25"/>
                      <a:pt x="12" y="22"/>
                      <a:pt x="15" y="23"/>
                    </a:cubicBezTo>
                    <a:cubicBezTo>
                      <a:pt x="22" y="20"/>
                      <a:pt x="16" y="13"/>
                      <a:pt x="22" y="1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8" y="21"/>
                      <a:pt x="37" y="22"/>
                      <a:pt x="42" y="14"/>
                    </a:cubicBezTo>
                    <a:cubicBezTo>
                      <a:pt x="42" y="15"/>
                      <a:pt x="43" y="16"/>
                      <a:pt x="42" y="17"/>
                    </a:cubicBezTo>
                    <a:cubicBezTo>
                      <a:pt x="46" y="17"/>
                      <a:pt x="43" y="4"/>
                      <a:pt x="49" y="7"/>
                    </a:cubicBezTo>
                    <a:cubicBezTo>
                      <a:pt x="44" y="13"/>
                      <a:pt x="51" y="12"/>
                      <a:pt x="50" y="18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53" y="18"/>
                      <a:pt x="57" y="15"/>
                      <a:pt x="60" y="15"/>
                    </a:cubicBezTo>
                    <a:cubicBezTo>
                      <a:pt x="60" y="13"/>
                      <a:pt x="57" y="9"/>
                      <a:pt x="61" y="9"/>
                    </a:cubicBezTo>
                    <a:cubicBezTo>
                      <a:pt x="59" y="8"/>
                      <a:pt x="60" y="6"/>
                      <a:pt x="59" y="3"/>
                    </a:cubicBezTo>
                    <a:cubicBezTo>
                      <a:pt x="56" y="6"/>
                      <a:pt x="55" y="4"/>
                      <a:pt x="53" y="8"/>
                    </a:cubicBezTo>
                    <a:cubicBezTo>
                      <a:pt x="51" y="5"/>
                      <a:pt x="54" y="7"/>
                      <a:pt x="52" y="4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8" y="6"/>
                      <a:pt x="51" y="3"/>
                      <a:pt x="48" y="3"/>
                    </a:cubicBezTo>
                    <a:cubicBezTo>
                      <a:pt x="48" y="5"/>
                      <a:pt x="46" y="7"/>
                      <a:pt x="43" y="7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2" y="7"/>
                      <a:pt x="40" y="5"/>
                      <a:pt x="41" y="11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4" y="8"/>
                      <a:pt x="32" y="0"/>
                      <a:pt x="26" y="4"/>
                    </a:cubicBezTo>
                    <a:cubicBezTo>
                      <a:pt x="27" y="5"/>
                      <a:pt x="26" y="7"/>
                      <a:pt x="25" y="8"/>
                    </a:cubicBezTo>
                    <a:cubicBezTo>
                      <a:pt x="28" y="10"/>
                      <a:pt x="28" y="5"/>
                      <a:pt x="31" y="5"/>
                    </a:cubicBezTo>
                    <a:cubicBezTo>
                      <a:pt x="31" y="8"/>
                      <a:pt x="27" y="12"/>
                      <a:pt x="30" y="14"/>
                    </a:cubicBezTo>
                    <a:cubicBezTo>
                      <a:pt x="27" y="10"/>
                      <a:pt x="24" y="15"/>
                      <a:pt x="22" y="7"/>
                    </a:cubicBezTo>
                    <a:cubicBezTo>
                      <a:pt x="18" y="6"/>
                      <a:pt x="17" y="11"/>
                      <a:pt x="13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13"/>
                      <a:pt x="9" y="5"/>
                      <a:pt x="7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5"/>
                      <a:pt x="8" y="15"/>
                      <a:pt x="6" y="15"/>
                    </a:cubicBezTo>
                    <a:cubicBezTo>
                      <a:pt x="6" y="14"/>
                      <a:pt x="6" y="14"/>
                      <a:pt x="6" y="13"/>
                    </a:cubicBezTo>
                    <a:cubicBezTo>
                      <a:pt x="6" y="18"/>
                      <a:pt x="1" y="18"/>
                      <a:pt x="0" y="20"/>
                    </a:cubicBezTo>
                    <a:cubicBezTo>
                      <a:pt x="2" y="20"/>
                      <a:pt x="5" y="17"/>
                      <a:pt x="7" y="16"/>
                    </a:cubicBezTo>
                    <a:cubicBezTo>
                      <a:pt x="6" y="18"/>
                      <a:pt x="6" y="22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0" name="Freeform 1464">
                <a:extLst>
                  <a:ext uri="{FF2B5EF4-FFF2-40B4-BE49-F238E27FC236}">
                    <a16:creationId xmlns:a16="http://schemas.microsoft.com/office/drawing/2014/main" id="{AFAF0862-2189-0846-ACBA-092DDBE29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3" y="3029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1" name="Freeform 1465">
                <a:extLst>
                  <a:ext uri="{FF2B5EF4-FFF2-40B4-BE49-F238E27FC236}">
                    <a16:creationId xmlns:a16="http://schemas.microsoft.com/office/drawing/2014/main" id="{64926A9B-CD70-7548-B32E-FDAEF85AC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3" y="3027"/>
                <a:ext cx="41" cy="26"/>
              </a:xfrm>
              <a:custGeom>
                <a:avLst/>
                <a:gdLst>
                  <a:gd name="T0" fmla="*/ 35 w 47"/>
                  <a:gd name="T1" fmla="*/ 15 h 31"/>
                  <a:gd name="T2" fmla="*/ 33 w 47"/>
                  <a:gd name="T3" fmla="*/ 9 h 31"/>
                  <a:gd name="T4" fmla="*/ 34 w 47"/>
                  <a:gd name="T5" fmla="*/ 19 h 31"/>
                  <a:gd name="T6" fmla="*/ 29 w 47"/>
                  <a:gd name="T7" fmla="*/ 22 h 31"/>
                  <a:gd name="T8" fmla="*/ 28 w 47"/>
                  <a:gd name="T9" fmla="*/ 13 h 31"/>
                  <a:gd name="T10" fmla="*/ 23 w 47"/>
                  <a:gd name="T11" fmla="*/ 11 h 31"/>
                  <a:gd name="T12" fmla="*/ 24 w 47"/>
                  <a:gd name="T13" fmla="*/ 17 h 31"/>
                  <a:gd name="T14" fmla="*/ 18 w 47"/>
                  <a:gd name="T15" fmla="*/ 21 h 31"/>
                  <a:gd name="T16" fmla="*/ 20 w 47"/>
                  <a:gd name="T17" fmla="*/ 19 h 31"/>
                  <a:gd name="T18" fmla="*/ 17 w 47"/>
                  <a:gd name="T19" fmla="*/ 12 h 31"/>
                  <a:gd name="T20" fmla="*/ 5 w 47"/>
                  <a:gd name="T21" fmla="*/ 29 h 31"/>
                  <a:gd name="T22" fmla="*/ 9 w 47"/>
                  <a:gd name="T23" fmla="*/ 28 h 31"/>
                  <a:gd name="T24" fmla="*/ 8 w 47"/>
                  <a:gd name="T25" fmla="*/ 20 h 31"/>
                  <a:gd name="T26" fmla="*/ 13 w 47"/>
                  <a:gd name="T27" fmla="*/ 22 h 31"/>
                  <a:gd name="T28" fmla="*/ 10 w 47"/>
                  <a:gd name="T29" fmla="*/ 26 h 31"/>
                  <a:gd name="T30" fmla="*/ 42 w 47"/>
                  <a:gd name="T31" fmla="*/ 24 h 31"/>
                  <a:gd name="T32" fmla="*/ 37 w 47"/>
                  <a:gd name="T33" fmla="*/ 24 h 31"/>
                  <a:gd name="T34" fmla="*/ 41 w 47"/>
                  <a:gd name="T35" fmla="*/ 20 h 31"/>
                  <a:gd name="T36" fmla="*/ 39 w 47"/>
                  <a:gd name="T37" fmla="*/ 13 h 31"/>
                  <a:gd name="T38" fmla="*/ 41 w 47"/>
                  <a:gd name="T39" fmla="*/ 15 h 31"/>
                  <a:gd name="T40" fmla="*/ 41 w 47"/>
                  <a:gd name="T41" fmla="*/ 8 h 31"/>
                  <a:gd name="T42" fmla="*/ 47 w 47"/>
                  <a:gd name="T43" fmla="*/ 5 h 31"/>
                  <a:gd name="T44" fmla="*/ 36 w 47"/>
                  <a:gd name="T45" fmla="*/ 6 h 31"/>
                  <a:gd name="T46" fmla="*/ 35 w 47"/>
                  <a:gd name="T47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31">
                    <a:moveTo>
                      <a:pt x="35" y="15"/>
                    </a:moveTo>
                    <a:cubicBezTo>
                      <a:pt x="32" y="14"/>
                      <a:pt x="35" y="11"/>
                      <a:pt x="33" y="9"/>
                    </a:cubicBezTo>
                    <a:cubicBezTo>
                      <a:pt x="30" y="12"/>
                      <a:pt x="36" y="15"/>
                      <a:pt x="34" y="19"/>
                    </a:cubicBezTo>
                    <a:cubicBezTo>
                      <a:pt x="32" y="17"/>
                      <a:pt x="30" y="21"/>
                      <a:pt x="29" y="22"/>
                    </a:cubicBezTo>
                    <a:cubicBezTo>
                      <a:pt x="30" y="19"/>
                      <a:pt x="29" y="14"/>
                      <a:pt x="28" y="13"/>
                    </a:cubicBezTo>
                    <a:cubicBezTo>
                      <a:pt x="27" y="14"/>
                      <a:pt x="25" y="11"/>
                      <a:pt x="23" y="11"/>
                    </a:cubicBezTo>
                    <a:cubicBezTo>
                      <a:pt x="28" y="15"/>
                      <a:pt x="20" y="14"/>
                      <a:pt x="24" y="17"/>
                    </a:cubicBezTo>
                    <a:cubicBezTo>
                      <a:pt x="24" y="20"/>
                      <a:pt x="20" y="23"/>
                      <a:pt x="18" y="21"/>
                    </a:cubicBezTo>
                    <a:cubicBezTo>
                      <a:pt x="18" y="18"/>
                      <a:pt x="19" y="19"/>
                      <a:pt x="20" y="19"/>
                    </a:cubicBezTo>
                    <a:cubicBezTo>
                      <a:pt x="21" y="14"/>
                      <a:pt x="18" y="16"/>
                      <a:pt x="17" y="12"/>
                    </a:cubicBezTo>
                    <a:cubicBezTo>
                      <a:pt x="13" y="19"/>
                      <a:pt x="0" y="19"/>
                      <a:pt x="5" y="29"/>
                    </a:cubicBezTo>
                    <a:cubicBezTo>
                      <a:pt x="6" y="31"/>
                      <a:pt x="7" y="28"/>
                      <a:pt x="9" y="28"/>
                    </a:cubicBezTo>
                    <a:cubicBezTo>
                      <a:pt x="4" y="26"/>
                      <a:pt x="8" y="22"/>
                      <a:pt x="8" y="20"/>
                    </a:cubicBezTo>
                    <a:cubicBezTo>
                      <a:pt x="10" y="22"/>
                      <a:pt x="13" y="19"/>
                      <a:pt x="13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9" y="28"/>
                      <a:pt x="31" y="26"/>
                      <a:pt x="42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22"/>
                      <a:pt x="40" y="21"/>
                      <a:pt x="41" y="20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0" y="14"/>
                      <a:pt x="41" y="13"/>
                      <a:pt x="41" y="15"/>
                    </a:cubicBezTo>
                    <a:cubicBezTo>
                      <a:pt x="43" y="12"/>
                      <a:pt x="42" y="11"/>
                      <a:pt x="41" y="8"/>
                    </a:cubicBezTo>
                    <a:cubicBezTo>
                      <a:pt x="44" y="7"/>
                      <a:pt x="45" y="10"/>
                      <a:pt x="47" y="5"/>
                    </a:cubicBezTo>
                    <a:cubicBezTo>
                      <a:pt x="41" y="0"/>
                      <a:pt x="43" y="10"/>
                      <a:pt x="36" y="6"/>
                    </a:cubicBezTo>
                    <a:lnTo>
                      <a:pt x="35" y="1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2" name="Freeform 1466">
                <a:extLst>
                  <a:ext uri="{FF2B5EF4-FFF2-40B4-BE49-F238E27FC236}">
                    <a16:creationId xmlns:a16="http://schemas.microsoft.com/office/drawing/2014/main" id="{0BE2F61F-6887-124D-BE87-0BE9FCA42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3" y="3035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4 h 4"/>
                  <a:gd name="T4" fmla="*/ 1 w 1"/>
                  <a:gd name="T5" fmla="*/ 2 h 4"/>
                  <a:gd name="T6" fmla="*/ 1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3" name="Freeform 1467">
                <a:extLst>
                  <a:ext uri="{FF2B5EF4-FFF2-40B4-BE49-F238E27FC236}">
                    <a16:creationId xmlns:a16="http://schemas.microsoft.com/office/drawing/2014/main" id="{32B2DD50-A456-2841-86A8-7EF28C4A5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3045"/>
                <a:ext cx="3" cy="3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0 h 4"/>
                  <a:gd name="T4" fmla="*/ 2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1" y="2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4" name="Freeform 1468">
                <a:extLst>
                  <a:ext uri="{FF2B5EF4-FFF2-40B4-BE49-F238E27FC236}">
                    <a16:creationId xmlns:a16="http://schemas.microsoft.com/office/drawing/2014/main" id="{43EDB0DA-33DE-EC42-8270-EE9947418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" y="3037"/>
                <a:ext cx="2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1 h 3"/>
                  <a:gd name="T4" fmla="*/ 2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5" name="Freeform 1469">
                <a:extLst>
                  <a:ext uri="{FF2B5EF4-FFF2-40B4-BE49-F238E27FC236}">
                    <a16:creationId xmlns:a16="http://schemas.microsoft.com/office/drawing/2014/main" id="{8C867206-2024-9A4E-BB68-FEAC5B652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3041"/>
                <a:ext cx="12" cy="12"/>
              </a:xfrm>
              <a:custGeom>
                <a:avLst/>
                <a:gdLst>
                  <a:gd name="T0" fmla="*/ 0 w 14"/>
                  <a:gd name="T1" fmla="*/ 13 h 13"/>
                  <a:gd name="T2" fmla="*/ 12 w 14"/>
                  <a:gd name="T3" fmla="*/ 12 h 13"/>
                  <a:gd name="T4" fmla="*/ 11 w 14"/>
                  <a:gd name="T5" fmla="*/ 0 h 13"/>
                  <a:gd name="T6" fmla="*/ 7 w 14"/>
                  <a:gd name="T7" fmla="*/ 8 h 13"/>
                  <a:gd name="T8" fmla="*/ 0 w 14"/>
                  <a:gd name="T9" fmla="*/ 9 h 13"/>
                  <a:gd name="T10" fmla="*/ 0 w 14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3">
                    <a:moveTo>
                      <a:pt x="0" y="13"/>
                    </a:moveTo>
                    <a:cubicBezTo>
                      <a:pt x="5" y="13"/>
                      <a:pt x="6" y="9"/>
                      <a:pt x="12" y="12"/>
                    </a:cubicBezTo>
                    <a:cubicBezTo>
                      <a:pt x="14" y="8"/>
                      <a:pt x="10" y="4"/>
                      <a:pt x="11" y="0"/>
                    </a:cubicBezTo>
                    <a:cubicBezTo>
                      <a:pt x="8" y="0"/>
                      <a:pt x="9" y="7"/>
                      <a:pt x="7" y="8"/>
                    </a:cubicBezTo>
                    <a:cubicBezTo>
                      <a:pt x="5" y="5"/>
                      <a:pt x="3" y="9"/>
                      <a:pt x="0" y="9"/>
                    </a:cubicBezTo>
                    <a:cubicBezTo>
                      <a:pt x="0" y="10"/>
                      <a:pt x="1" y="12"/>
                      <a:pt x="0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6" name="Freeform 1470">
                <a:extLst>
                  <a:ext uri="{FF2B5EF4-FFF2-40B4-BE49-F238E27FC236}">
                    <a16:creationId xmlns:a16="http://schemas.microsoft.com/office/drawing/2014/main" id="{418AE9A3-F255-7D4E-B220-60FDCFA9F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033"/>
                <a:ext cx="99" cy="25"/>
              </a:xfrm>
              <a:custGeom>
                <a:avLst/>
                <a:gdLst>
                  <a:gd name="T0" fmla="*/ 94 w 115"/>
                  <a:gd name="T1" fmla="*/ 10 h 29"/>
                  <a:gd name="T2" fmla="*/ 88 w 115"/>
                  <a:gd name="T3" fmla="*/ 12 h 29"/>
                  <a:gd name="T4" fmla="*/ 91 w 115"/>
                  <a:gd name="T5" fmla="*/ 9 h 29"/>
                  <a:gd name="T6" fmla="*/ 86 w 115"/>
                  <a:gd name="T7" fmla="*/ 7 h 29"/>
                  <a:gd name="T8" fmla="*/ 87 w 115"/>
                  <a:gd name="T9" fmla="*/ 9 h 29"/>
                  <a:gd name="T10" fmla="*/ 76 w 115"/>
                  <a:gd name="T11" fmla="*/ 11 h 29"/>
                  <a:gd name="T12" fmla="*/ 75 w 115"/>
                  <a:gd name="T13" fmla="*/ 16 h 29"/>
                  <a:gd name="T14" fmla="*/ 67 w 115"/>
                  <a:gd name="T15" fmla="*/ 9 h 29"/>
                  <a:gd name="T16" fmla="*/ 70 w 115"/>
                  <a:gd name="T17" fmla="*/ 20 h 29"/>
                  <a:gd name="T18" fmla="*/ 58 w 115"/>
                  <a:gd name="T19" fmla="*/ 17 h 29"/>
                  <a:gd name="T20" fmla="*/ 60 w 115"/>
                  <a:gd name="T21" fmla="*/ 16 h 29"/>
                  <a:gd name="T22" fmla="*/ 53 w 115"/>
                  <a:gd name="T23" fmla="*/ 16 h 29"/>
                  <a:gd name="T24" fmla="*/ 53 w 115"/>
                  <a:gd name="T25" fmla="*/ 11 h 29"/>
                  <a:gd name="T26" fmla="*/ 44 w 115"/>
                  <a:gd name="T27" fmla="*/ 12 h 29"/>
                  <a:gd name="T28" fmla="*/ 45 w 115"/>
                  <a:gd name="T29" fmla="*/ 9 h 29"/>
                  <a:gd name="T30" fmla="*/ 27 w 115"/>
                  <a:gd name="T31" fmla="*/ 15 h 29"/>
                  <a:gd name="T32" fmla="*/ 24 w 115"/>
                  <a:gd name="T33" fmla="*/ 12 h 29"/>
                  <a:gd name="T34" fmla="*/ 26 w 115"/>
                  <a:gd name="T35" fmla="*/ 21 h 29"/>
                  <a:gd name="T36" fmla="*/ 19 w 115"/>
                  <a:gd name="T37" fmla="*/ 21 h 29"/>
                  <a:gd name="T38" fmla="*/ 20 w 115"/>
                  <a:gd name="T39" fmla="*/ 15 h 29"/>
                  <a:gd name="T40" fmla="*/ 16 w 115"/>
                  <a:gd name="T41" fmla="*/ 18 h 29"/>
                  <a:gd name="T42" fmla="*/ 13 w 115"/>
                  <a:gd name="T43" fmla="*/ 12 h 29"/>
                  <a:gd name="T44" fmla="*/ 6 w 115"/>
                  <a:gd name="T45" fmla="*/ 22 h 29"/>
                  <a:gd name="T46" fmla="*/ 1 w 115"/>
                  <a:gd name="T47" fmla="*/ 20 h 29"/>
                  <a:gd name="T48" fmla="*/ 5 w 115"/>
                  <a:gd name="T49" fmla="*/ 29 h 29"/>
                  <a:gd name="T50" fmla="*/ 31 w 115"/>
                  <a:gd name="T51" fmla="*/ 26 h 29"/>
                  <a:gd name="T52" fmla="*/ 37 w 115"/>
                  <a:gd name="T53" fmla="*/ 20 h 29"/>
                  <a:gd name="T54" fmla="*/ 38 w 115"/>
                  <a:gd name="T55" fmla="*/ 26 h 29"/>
                  <a:gd name="T56" fmla="*/ 38 w 115"/>
                  <a:gd name="T57" fmla="*/ 20 h 29"/>
                  <a:gd name="T58" fmla="*/ 42 w 115"/>
                  <a:gd name="T59" fmla="*/ 25 h 29"/>
                  <a:gd name="T60" fmla="*/ 44 w 115"/>
                  <a:gd name="T61" fmla="*/ 20 h 29"/>
                  <a:gd name="T62" fmla="*/ 47 w 115"/>
                  <a:gd name="T63" fmla="*/ 26 h 29"/>
                  <a:gd name="T64" fmla="*/ 88 w 115"/>
                  <a:gd name="T65" fmla="*/ 21 h 29"/>
                  <a:gd name="T66" fmla="*/ 87 w 115"/>
                  <a:gd name="T67" fmla="*/ 16 h 29"/>
                  <a:gd name="T68" fmla="*/ 102 w 115"/>
                  <a:gd name="T69" fmla="*/ 15 h 29"/>
                  <a:gd name="T70" fmla="*/ 104 w 115"/>
                  <a:gd name="T71" fmla="*/ 11 h 29"/>
                  <a:gd name="T72" fmla="*/ 104 w 115"/>
                  <a:gd name="T73" fmla="*/ 20 h 29"/>
                  <a:gd name="T74" fmla="*/ 109 w 115"/>
                  <a:gd name="T75" fmla="*/ 19 h 29"/>
                  <a:gd name="T76" fmla="*/ 106 w 115"/>
                  <a:gd name="T77" fmla="*/ 17 h 29"/>
                  <a:gd name="T78" fmla="*/ 111 w 115"/>
                  <a:gd name="T79" fmla="*/ 19 h 29"/>
                  <a:gd name="T80" fmla="*/ 107 w 115"/>
                  <a:gd name="T81" fmla="*/ 8 h 29"/>
                  <a:gd name="T82" fmla="*/ 94 w 115"/>
                  <a:gd name="T83" fmla="*/ 4 h 29"/>
                  <a:gd name="T84" fmla="*/ 94 w 115"/>
                  <a:gd name="T85" fmla="*/ 1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5" h="29">
                    <a:moveTo>
                      <a:pt x="94" y="10"/>
                    </a:moveTo>
                    <a:cubicBezTo>
                      <a:pt x="92" y="10"/>
                      <a:pt x="90" y="13"/>
                      <a:pt x="88" y="12"/>
                    </a:cubicBezTo>
                    <a:cubicBezTo>
                      <a:pt x="88" y="9"/>
                      <a:pt x="90" y="8"/>
                      <a:pt x="91" y="9"/>
                    </a:cubicBezTo>
                    <a:cubicBezTo>
                      <a:pt x="90" y="4"/>
                      <a:pt x="89" y="10"/>
                      <a:pt x="86" y="7"/>
                    </a:cubicBezTo>
                    <a:cubicBezTo>
                      <a:pt x="86" y="7"/>
                      <a:pt x="87" y="8"/>
                      <a:pt x="87" y="9"/>
                    </a:cubicBezTo>
                    <a:cubicBezTo>
                      <a:pt x="81" y="8"/>
                      <a:pt x="84" y="14"/>
                      <a:pt x="76" y="11"/>
                    </a:cubicBezTo>
                    <a:cubicBezTo>
                      <a:pt x="75" y="13"/>
                      <a:pt x="74" y="13"/>
                      <a:pt x="75" y="16"/>
                    </a:cubicBezTo>
                    <a:cubicBezTo>
                      <a:pt x="70" y="12"/>
                      <a:pt x="72" y="12"/>
                      <a:pt x="67" y="9"/>
                    </a:cubicBezTo>
                    <a:cubicBezTo>
                      <a:pt x="67" y="11"/>
                      <a:pt x="69" y="15"/>
                      <a:pt x="70" y="20"/>
                    </a:cubicBezTo>
                    <a:cubicBezTo>
                      <a:pt x="62" y="14"/>
                      <a:pt x="62" y="21"/>
                      <a:pt x="58" y="17"/>
                    </a:cubicBezTo>
                    <a:cubicBezTo>
                      <a:pt x="58" y="16"/>
                      <a:pt x="59" y="15"/>
                      <a:pt x="60" y="16"/>
                    </a:cubicBezTo>
                    <a:cubicBezTo>
                      <a:pt x="59" y="10"/>
                      <a:pt x="56" y="17"/>
                      <a:pt x="53" y="16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1" y="12"/>
                      <a:pt x="47" y="16"/>
                      <a:pt x="44" y="12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39" y="14"/>
                      <a:pt x="32" y="12"/>
                      <a:pt x="27" y="15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17" y="16"/>
                      <a:pt x="31" y="13"/>
                      <a:pt x="26" y="21"/>
                    </a:cubicBezTo>
                    <a:cubicBezTo>
                      <a:pt x="25" y="12"/>
                      <a:pt x="23" y="25"/>
                      <a:pt x="19" y="21"/>
                    </a:cubicBezTo>
                    <a:cubicBezTo>
                      <a:pt x="17" y="18"/>
                      <a:pt x="23" y="19"/>
                      <a:pt x="20" y="15"/>
                    </a:cubicBezTo>
                    <a:cubicBezTo>
                      <a:pt x="20" y="20"/>
                      <a:pt x="18" y="16"/>
                      <a:pt x="16" y="18"/>
                    </a:cubicBezTo>
                    <a:cubicBezTo>
                      <a:pt x="16" y="13"/>
                      <a:pt x="12" y="18"/>
                      <a:pt x="13" y="1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4" y="19"/>
                      <a:pt x="2" y="20"/>
                      <a:pt x="1" y="20"/>
                    </a:cubicBezTo>
                    <a:cubicBezTo>
                      <a:pt x="5" y="20"/>
                      <a:pt x="0" y="27"/>
                      <a:pt x="5" y="29"/>
                    </a:cubicBezTo>
                    <a:cubicBezTo>
                      <a:pt x="11" y="26"/>
                      <a:pt x="22" y="24"/>
                      <a:pt x="31" y="26"/>
                    </a:cubicBezTo>
                    <a:cubicBezTo>
                      <a:pt x="31" y="19"/>
                      <a:pt x="36" y="25"/>
                      <a:pt x="37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43" y="24"/>
                      <a:pt x="37" y="22"/>
                      <a:pt x="38" y="20"/>
                    </a:cubicBezTo>
                    <a:cubicBezTo>
                      <a:pt x="40" y="19"/>
                      <a:pt x="42" y="23"/>
                      <a:pt x="42" y="25"/>
                    </a:cubicBezTo>
                    <a:cubicBezTo>
                      <a:pt x="46" y="25"/>
                      <a:pt x="42" y="23"/>
                      <a:pt x="44" y="20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59" y="23"/>
                      <a:pt x="74" y="18"/>
                      <a:pt x="88" y="21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93" y="18"/>
                      <a:pt x="96" y="6"/>
                      <a:pt x="102" y="15"/>
                    </a:cubicBezTo>
                    <a:cubicBezTo>
                      <a:pt x="104" y="11"/>
                      <a:pt x="104" y="11"/>
                      <a:pt x="104" y="11"/>
                    </a:cubicBezTo>
                    <a:cubicBezTo>
                      <a:pt x="103" y="13"/>
                      <a:pt x="105" y="17"/>
                      <a:pt x="104" y="20"/>
                    </a:cubicBezTo>
                    <a:cubicBezTo>
                      <a:pt x="105" y="19"/>
                      <a:pt x="107" y="20"/>
                      <a:pt x="109" y="19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8" y="13"/>
                      <a:pt x="110" y="15"/>
                      <a:pt x="111" y="19"/>
                    </a:cubicBezTo>
                    <a:cubicBezTo>
                      <a:pt x="115" y="14"/>
                      <a:pt x="108" y="11"/>
                      <a:pt x="107" y="8"/>
                    </a:cubicBezTo>
                    <a:cubicBezTo>
                      <a:pt x="101" y="16"/>
                      <a:pt x="100" y="0"/>
                      <a:pt x="94" y="4"/>
                    </a:cubicBezTo>
                    <a:cubicBezTo>
                      <a:pt x="90" y="7"/>
                      <a:pt x="94" y="8"/>
                      <a:pt x="94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7" name="Freeform 1471">
                <a:extLst>
                  <a:ext uri="{FF2B5EF4-FFF2-40B4-BE49-F238E27FC236}">
                    <a16:creationId xmlns:a16="http://schemas.microsoft.com/office/drawing/2014/main" id="{5D91841E-CAFF-E54B-A2E5-A262949AB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30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8" name="Freeform 1472">
                <a:extLst>
                  <a:ext uri="{FF2B5EF4-FFF2-40B4-BE49-F238E27FC236}">
                    <a16:creationId xmlns:a16="http://schemas.microsoft.com/office/drawing/2014/main" id="{8DDB7CA6-3476-C446-BA26-4FEE4554F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3050"/>
                <a:ext cx="1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9" name="Rectangle 1473">
                <a:extLst>
                  <a:ext uri="{FF2B5EF4-FFF2-40B4-BE49-F238E27FC236}">
                    <a16:creationId xmlns:a16="http://schemas.microsoft.com/office/drawing/2014/main" id="{EA5EEEBB-3CC9-EA49-8BC7-987DCC709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5" y="304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0" name="Freeform 1474">
                <a:extLst>
                  <a:ext uri="{FF2B5EF4-FFF2-40B4-BE49-F238E27FC236}">
                    <a16:creationId xmlns:a16="http://schemas.microsoft.com/office/drawing/2014/main" id="{58B74CBB-4DAE-7B41-8A3B-81AFEBD21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304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1" name="Freeform 1475">
                <a:extLst>
                  <a:ext uri="{FF2B5EF4-FFF2-40B4-BE49-F238E27FC236}">
                    <a16:creationId xmlns:a16="http://schemas.microsoft.com/office/drawing/2014/main" id="{D12CD2B9-4D21-E744-9C2A-8F3720F2B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4" y="304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2" name="Freeform 1476">
                <a:extLst>
                  <a:ext uri="{FF2B5EF4-FFF2-40B4-BE49-F238E27FC236}">
                    <a16:creationId xmlns:a16="http://schemas.microsoft.com/office/drawing/2014/main" id="{4F33AFD7-A353-FC4F-98C8-F29BE4142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3" y="304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3" name="Freeform 1477">
                <a:extLst>
                  <a:ext uri="{FF2B5EF4-FFF2-40B4-BE49-F238E27FC236}">
                    <a16:creationId xmlns:a16="http://schemas.microsoft.com/office/drawing/2014/main" id="{57D5824A-CD19-134E-BE9B-4607B803E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" y="3044"/>
                <a:ext cx="169" cy="38"/>
              </a:xfrm>
              <a:custGeom>
                <a:avLst/>
                <a:gdLst>
                  <a:gd name="T0" fmla="*/ 7 w 196"/>
                  <a:gd name="T1" fmla="*/ 29 h 44"/>
                  <a:gd name="T2" fmla="*/ 4 w 196"/>
                  <a:gd name="T3" fmla="*/ 36 h 44"/>
                  <a:gd name="T4" fmla="*/ 11 w 196"/>
                  <a:gd name="T5" fmla="*/ 39 h 44"/>
                  <a:gd name="T6" fmla="*/ 21 w 196"/>
                  <a:gd name="T7" fmla="*/ 34 h 44"/>
                  <a:gd name="T8" fmla="*/ 44 w 196"/>
                  <a:gd name="T9" fmla="*/ 31 h 44"/>
                  <a:gd name="T10" fmla="*/ 58 w 196"/>
                  <a:gd name="T11" fmla="*/ 32 h 44"/>
                  <a:gd name="T12" fmla="*/ 76 w 196"/>
                  <a:gd name="T13" fmla="*/ 24 h 44"/>
                  <a:gd name="T14" fmla="*/ 81 w 196"/>
                  <a:gd name="T15" fmla="*/ 26 h 44"/>
                  <a:gd name="T16" fmla="*/ 92 w 196"/>
                  <a:gd name="T17" fmla="*/ 27 h 44"/>
                  <a:gd name="T18" fmla="*/ 95 w 196"/>
                  <a:gd name="T19" fmla="*/ 16 h 44"/>
                  <a:gd name="T20" fmla="*/ 105 w 196"/>
                  <a:gd name="T21" fmla="*/ 15 h 44"/>
                  <a:gd name="T22" fmla="*/ 113 w 196"/>
                  <a:gd name="T23" fmla="*/ 19 h 44"/>
                  <a:gd name="T24" fmla="*/ 126 w 196"/>
                  <a:gd name="T25" fmla="*/ 17 h 44"/>
                  <a:gd name="T26" fmla="*/ 139 w 196"/>
                  <a:gd name="T27" fmla="*/ 18 h 44"/>
                  <a:gd name="T28" fmla="*/ 150 w 196"/>
                  <a:gd name="T29" fmla="*/ 15 h 44"/>
                  <a:gd name="T30" fmla="*/ 158 w 196"/>
                  <a:gd name="T31" fmla="*/ 10 h 44"/>
                  <a:gd name="T32" fmla="*/ 161 w 196"/>
                  <a:gd name="T33" fmla="*/ 14 h 44"/>
                  <a:gd name="T34" fmla="*/ 169 w 196"/>
                  <a:gd name="T35" fmla="*/ 12 h 44"/>
                  <a:gd name="T36" fmla="*/ 196 w 196"/>
                  <a:gd name="T37" fmla="*/ 11 h 44"/>
                  <a:gd name="T38" fmla="*/ 182 w 196"/>
                  <a:gd name="T39" fmla="*/ 11 h 44"/>
                  <a:gd name="T40" fmla="*/ 180 w 196"/>
                  <a:gd name="T41" fmla="*/ 14 h 44"/>
                  <a:gd name="T42" fmla="*/ 176 w 196"/>
                  <a:gd name="T43" fmla="*/ 3 h 44"/>
                  <a:gd name="T44" fmla="*/ 172 w 196"/>
                  <a:gd name="T45" fmla="*/ 2 h 44"/>
                  <a:gd name="T46" fmla="*/ 163 w 196"/>
                  <a:gd name="T47" fmla="*/ 4 h 44"/>
                  <a:gd name="T48" fmla="*/ 154 w 196"/>
                  <a:gd name="T49" fmla="*/ 3 h 44"/>
                  <a:gd name="T50" fmla="*/ 142 w 196"/>
                  <a:gd name="T51" fmla="*/ 4 h 44"/>
                  <a:gd name="T52" fmla="*/ 131 w 196"/>
                  <a:gd name="T53" fmla="*/ 7 h 44"/>
                  <a:gd name="T54" fmla="*/ 131 w 196"/>
                  <a:gd name="T55" fmla="*/ 6 h 44"/>
                  <a:gd name="T56" fmla="*/ 128 w 196"/>
                  <a:gd name="T57" fmla="*/ 7 h 44"/>
                  <a:gd name="T58" fmla="*/ 119 w 196"/>
                  <a:gd name="T59" fmla="*/ 9 h 44"/>
                  <a:gd name="T60" fmla="*/ 111 w 196"/>
                  <a:gd name="T61" fmla="*/ 12 h 44"/>
                  <a:gd name="T62" fmla="*/ 107 w 196"/>
                  <a:gd name="T63" fmla="*/ 8 h 44"/>
                  <a:gd name="T64" fmla="*/ 97 w 196"/>
                  <a:gd name="T65" fmla="*/ 8 h 44"/>
                  <a:gd name="T66" fmla="*/ 93 w 196"/>
                  <a:gd name="T67" fmla="*/ 14 h 44"/>
                  <a:gd name="T68" fmla="*/ 80 w 196"/>
                  <a:gd name="T69" fmla="*/ 17 h 44"/>
                  <a:gd name="T70" fmla="*/ 62 w 196"/>
                  <a:gd name="T71" fmla="*/ 21 h 44"/>
                  <a:gd name="T72" fmla="*/ 57 w 196"/>
                  <a:gd name="T73" fmla="*/ 21 h 44"/>
                  <a:gd name="T74" fmla="*/ 36 w 196"/>
                  <a:gd name="T75" fmla="*/ 24 h 44"/>
                  <a:gd name="T76" fmla="*/ 45 w 196"/>
                  <a:gd name="T77" fmla="*/ 29 h 44"/>
                  <a:gd name="T78" fmla="*/ 35 w 196"/>
                  <a:gd name="T79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6" h="44">
                    <a:moveTo>
                      <a:pt x="16" y="22"/>
                    </a:moveTo>
                    <a:cubicBezTo>
                      <a:pt x="13" y="23"/>
                      <a:pt x="9" y="25"/>
                      <a:pt x="7" y="29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8"/>
                      <a:pt x="0" y="32"/>
                      <a:pt x="4" y="36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9" y="30"/>
                      <a:pt x="8" y="37"/>
                      <a:pt x="11" y="39"/>
                    </a:cubicBezTo>
                    <a:cubicBezTo>
                      <a:pt x="15" y="37"/>
                      <a:pt x="17" y="28"/>
                      <a:pt x="20" y="30"/>
                    </a:cubicBezTo>
                    <a:cubicBezTo>
                      <a:pt x="22" y="30"/>
                      <a:pt x="22" y="32"/>
                      <a:pt x="21" y="34"/>
                    </a:cubicBezTo>
                    <a:cubicBezTo>
                      <a:pt x="25" y="34"/>
                      <a:pt x="25" y="27"/>
                      <a:pt x="28" y="26"/>
                    </a:cubicBezTo>
                    <a:cubicBezTo>
                      <a:pt x="30" y="44"/>
                      <a:pt x="38" y="21"/>
                      <a:pt x="44" y="31"/>
                    </a:cubicBezTo>
                    <a:cubicBezTo>
                      <a:pt x="47" y="30"/>
                      <a:pt x="51" y="31"/>
                      <a:pt x="55" y="27"/>
                    </a:cubicBezTo>
                    <a:cubicBezTo>
                      <a:pt x="53" y="32"/>
                      <a:pt x="59" y="27"/>
                      <a:pt x="58" y="32"/>
                    </a:cubicBezTo>
                    <a:cubicBezTo>
                      <a:pt x="58" y="22"/>
                      <a:pt x="70" y="36"/>
                      <a:pt x="70" y="23"/>
                    </a:cubicBezTo>
                    <a:cubicBezTo>
                      <a:pt x="75" y="26"/>
                      <a:pt x="70" y="22"/>
                      <a:pt x="76" y="24"/>
                    </a:cubicBezTo>
                    <a:cubicBezTo>
                      <a:pt x="76" y="26"/>
                      <a:pt x="75" y="26"/>
                      <a:pt x="75" y="26"/>
                    </a:cubicBezTo>
                    <a:cubicBezTo>
                      <a:pt x="78" y="29"/>
                      <a:pt x="78" y="20"/>
                      <a:pt x="81" y="26"/>
                    </a:cubicBezTo>
                    <a:cubicBezTo>
                      <a:pt x="86" y="26"/>
                      <a:pt x="81" y="22"/>
                      <a:pt x="84" y="19"/>
                    </a:cubicBezTo>
                    <a:cubicBezTo>
                      <a:pt x="90" y="20"/>
                      <a:pt x="88" y="22"/>
                      <a:pt x="92" y="27"/>
                    </a:cubicBezTo>
                    <a:cubicBezTo>
                      <a:pt x="92" y="20"/>
                      <a:pt x="95" y="23"/>
                      <a:pt x="97" y="20"/>
                    </a:cubicBezTo>
                    <a:cubicBezTo>
                      <a:pt x="97" y="20"/>
                      <a:pt x="93" y="19"/>
                      <a:pt x="95" y="16"/>
                    </a:cubicBezTo>
                    <a:cubicBezTo>
                      <a:pt x="101" y="17"/>
                      <a:pt x="99" y="12"/>
                      <a:pt x="105" y="9"/>
                    </a:cubicBezTo>
                    <a:cubicBezTo>
                      <a:pt x="109" y="16"/>
                      <a:pt x="99" y="10"/>
                      <a:pt x="105" y="15"/>
                    </a:cubicBezTo>
                    <a:cubicBezTo>
                      <a:pt x="102" y="19"/>
                      <a:pt x="99" y="18"/>
                      <a:pt x="97" y="24"/>
                    </a:cubicBezTo>
                    <a:cubicBezTo>
                      <a:pt x="102" y="24"/>
                      <a:pt x="108" y="22"/>
                      <a:pt x="113" y="19"/>
                    </a:cubicBezTo>
                    <a:cubicBezTo>
                      <a:pt x="116" y="19"/>
                      <a:pt x="112" y="22"/>
                      <a:pt x="114" y="22"/>
                    </a:cubicBezTo>
                    <a:cubicBezTo>
                      <a:pt x="120" y="25"/>
                      <a:pt x="122" y="15"/>
                      <a:pt x="126" y="17"/>
                    </a:cubicBezTo>
                    <a:cubicBezTo>
                      <a:pt x="126" y="21"/>
                      <a:pt x="126" y="21"/>
                      <a:pt x="126" y="21"/>
                    </a:cubicBezTo>
                    <a:cubicBezTo>
                      <a:pt x="128" y="16"/>
                      <a:pt x="135" y="21"/>
                      <a:pt x="139" y="18"/>
                    </a:cubicBezTo>
                    <a:cubicBezTo>
                      <a:pt x="139" y="16"/>
                      <a:pt x="138" y="15"/>
                      <a:pt x="139" y="14"/>
                    </a:cubicBezTo>
                    <a:cubicBezTo>
                      <a:pt x="139" y="23"/>
                      <a:pt x="145" y="9"/>
                      <a:pt x="150" y="15"/>
                    </a:cubicBezTo>
                    <a:cubicBezTo>
                      <a:pt x="150" y="9"/>
                      <a:pt x="154" y="6"/>
                      <a:pt x="157" y="5"/>
                    </a:cubicBezTo>
                    <a:cubicBezTo>
                      <a:pt x="158" y="6"/>
                      <a:pt x="158" y="8"/>
                      <a:pt x="158" y="10"/>
                    </a:cubicBezTo>
                    <a:cubicBezTo>
                      <a:pt x="153" y="7"/>
                      <a:pt x="154" y="16"/>
                      <a:pt x="150" y="19"/>
                    </a:cubicBezTo>
                    <a:cubicBezTo>
                      <a:pt x="153" y="16"/>
                      <a:pt x="159" y="19"/>
                      <a:pt x="161" y="14"/>
                    </a:cubicBezTo>
                    <a:cubicBezTo>
                      <a:pt x="161" y="19"/>
                      <a:pt x="161" y="19"/>
                      <a:pt x="161" y="19"/>
                    </a:cubicBezTo>
                    <a:cubicBezTo>
                      <a:pt x="165" y="19"/>
                      <a:pt x="164" y="9"/>
                      <a:pt x="169" y="12"/>
                    </a:cubicBezTo>
                    <a:cubicBezTo>
                      <a:pt x="168" y="16"/>
                      <a:pt x="168" y="16"/>
                      <a:pt x="168" y="16"/>
                    </a:cubicBezTo>
                    <a:cubicBezTo>
                      <a:pt x="178" y="14"/>
                      <a:pt x="189" y="19"/>
                      <a:pt x="196" y="11"/>
                    </a:cubicBezTo>
                    <a:cubicBezTo>
                      <a:pt x="196" y="9"/>
                      <a:pt x="192" y="3"/>
                      <a:pt x="192" y="1"/>
                    </a:cubicBezTo>
                    <a:cubicBezTo>
                      <a:pt x="187" y="3"/>
                      <a:pt x="185" y="8"/>
                      <a:pt x="182" y="11"/>
                    </a:cubicBezTo>
                    <a:cubicBezTo>
                      <a:pt x="182" y="6"/>
                      <a:pt x="182" y="6"/>
                      <a:pt x="182" y="6"/>
                    </a:cubicBezTo>
                    <a:cubicBezTo>
                      <a:pt x="181" y="9"/>
                      <a:pt x="177" y="12"/>
                      <a:pt x="180" y="14"/>
                    </a:cubicBezTo>
                    <a:cubicBezTo>
                      <a:pt x="177" y="17"/>
                      <a:pt x="177" y="10"/>
                      <a:pt x="174" y="13"/>
                    </a:cubicBezTo>
                    <a:cubicBezTo>
                      <a:pt x="174" y="8"/>
                      <a:pt x="176" y="7"/>
                      <a:pt x="176" y="3"/>
                    </a:cubicBezTo>
                    <a:cubicBezTo>
                      <a:pt x="173" y="6"/>
                      <a:pt x="173" y="6"/>
                      <a:pt x="173" y="6"/>
                    </a:cubicBezTo>
                    <a:cubicBezTo>
                      <a:pt x="174" y="3"/>
                      <a:pt x="171" y="4"/>
                      <a:pt x="172" y="2"/>
                    </a:cubicBezTo>
                    <a:cubicBezTo>
                      <a:pt x="167" y="9"/>
                      <a:pt x="165" y="0"/>
                      <a:pt x="159" y="3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63" y="7"/>
                      <a:pt x="161" y="7"/>
                      <a:pt x="160" y="8"/>
                    </a:cubicBezTo>
                    <a:cubicBezTo>
                      <a:pt x="158" y="4"/>
                      <a:pt x="157" y="4"/>
                      <a:pt x="154" y="3"/>
                    </a:cubicBezTo>
                    <a:cubicBezTo>
                      <a:pt x="152" y="5"/>
                      <a:pt x="151" y="11"/>
                      <a:pt x="148" y="11"/>
                    </a:cubicBezTo>
                    <a:cubicBezTo>
                      <a:pt x="148" y="5"/>
                      <a:pt x="143" y="8"/>
                      <a:pt x="142" y="4"/>
                    </a:cubicBezTo>
                    <a:cubicBezTo>
                      <a:pt x="142" y="9"/>
                      <a:pt x="136" y="6"/>
                      <a:pt x="136" y="10"/>
                    </a:cubicBezTo>
                    <a:cubicBezTo>
                      <a:pt x="134" y="11"/>
                      <a:pt x="132" y="10"/>
                      <a:pt x="131" y="7"/>
                    </a:cubicBezTo>
                    <a:cubicBezTo>
                      <a:pt x="133" y="6"/>
                      <a:pt x="133" y="6"/>
                      <a:pt x="133" y="6"/>
                    </a:cubicBezTo>
                    <a:cubicBezTo>
                      <a:pt x="131" y="6"/>
                      <a:pt x="131" y="6"/>
                      <a:pt x="131" y="6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0" y="5"/>
                      <a:pt x="130" y="9"/>
                      <a:pt x="128" y="7"/>
                    </a:cubicBezTo>
                    <a:cubicBezTo>
                      <a:pt x="128" y="5"/>
                      <a:pt x="129" y="5"/>
                      <a:pt x="129" y="4"/>
                    </a:cubicBezTo>
                    <a:cubicBezTo>
                      <a:pt x="125" y="4"/>
                      <a:pt x="123" y="13"/>
                      <a:pt x="119" y="9"/>
                    </a:cubicBezTo>
                    <a:cubicBezTo>
                      <a:pt x="119" y="11"/>
                      <a:pt x="114" y="12"/>
                      <a:pt x="116" y="18"/>
                    </a:cubicBezTo>
                    <a:cubicBezTo>
                      <a:pt x="114" y="16"/>
                      <a:pt x="115" y="11"/>
                      <a:pt x="111" y="12"/>
                    </a:cubicBezTo>
                    <a:cubicBezTo>
                      <a:pt x="110" y="17"/>
                      <a:pt x="107" y="11"/>
                      <a:pt x="105" y="14"/>
                    </a:cubicBezTo>
                    <a:cubicBezTo>
                      <a:pt x="108" y="9"/>
                      <a:pt x="105" y="13"/>
                      <a:pt x="107" y="8"/>
                    </a:cubicBezTo>
                    <a:cubicBezTo>
                      <a:pt x="105" y="6"/>
                      <a:pt x="102" y="13"/>
                      <a:pt x="98" y="12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6" y="10"/>
                      <a:pt x="94" y="14"/>
                      <a:pt x="92" y="10"/>
                    </a:cubicBezTo>
                    <a:cubicBezTo>
                      <a:pt x="93" y="14"/>
                      <a:pt x="93" y="14"/>
                      <a:pt x="93" y="14"/>
                    </a:cubicBezTo>
                    <a:cubicBezTo>
                      <a:pt x="90" y="12"/>
                      <a:pt x="86" y="14"/>
                      <a:pt x="83" y="10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75" y="11"/>
                      <a:pt x="69" y="17"/>
                      <a:pt x="66" y="24"/>
                    </a:cubicBezTo>
                    <a:cubicBezTo>
                      <a:pt x="65" y="24"/>
                      <a:pt x="62" y="23"/>
                      <a:pt x="62" y="21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1" y="19"/>
                      <a:pt x="58" y="15"/>
                      <a:pt x="57" y="21"/>
                    </a:cubicBezTo>
                    <a:cubicBezTo>
                      <a:pt x="54" y="23"/>
                      <a:pt x="55" y="17"/>
                      <a:pt x="53" y="16"/>
                    </a:cubicBezTo>
                    <a:cubicBezTo>
                      <a:pt x="48" y="25"/>
                      <a:pt x="37" y="12"/>
                      <a:pt x="36" y="24"/>
                    </a:cubicBezTo>
                    <a:cubicBezTo>
                      <a:pt x="39" y="24"/>
                      <a:pt x="43" y="26"/>
                      <a:pt x="47" y="25"/>
                    </a:cubicBezTo>
                    <a:cubicBezTo>
                      <a:pt x="46" y="27"/>
                      <a:pt x="47" y="29"/>
                      <a:pt x="45" y="29"/>
                    </a:cubicBezTo>
                    <a:cubicBezTo>
                      <a:pt x="41" y="30"/>
                      <a:pt x="39" y="26"/>
                      <a:pt x="35" y="28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27" y="13"/>
                      <a:pt x="23" y="32"/>
                      <a:pt x="16" y="2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4" name="Freeform 1478">
                <a:extLst>
                  <a:ext uri="{FF2B5EF4-FFF2-40B4-BE49-F238E27FC236}">
                    <a16:creationId xmlns:a16="http://schemas.microsoft.com/office/drawing/2014/main" id="{3CCDE73A-2760-C641-B930-D286DDD86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3056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0 w 4"/>
                  <a:gd name="T3" fmla="*/ 0 h 3"/>
                  <a:gd name="T4" fmla="*/ 1 w 4"/>
                  <a:gd name="T5" fmla="*/ 3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5" name="Freeform 1479">
                <a:extLst>
                  <a:ext uri="{FF2B5EF4-FFF2-40B4-BE49-F238E27FC236}">
                    <a16:creationId xmlns:a16="http://schemas.microsoft.com/office/drawing/2014/main" id="{69A77CE0-3640-3045-9DC6-83CAE055A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059"/>
                <a:ext cx="2" cy="1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6" name="Freeform 1480">
                <a:extLst>
                  <a:ext uri="{FF2B5EF4-FFF2-40B4-BE49-F238E27FC236}">
                    <a16:creationId xmlns:a16="http://schemas.microsoft.com/office/drawing/2014/main" id="{39DC1F67-2160-7E4A-978E-C9BE30E19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0" y="3064"/>
                <a:ext cx="2" cy="1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1 h 2"/>
                  <a:gd name="T4" fmla="*/ 3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2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7" name="Freeform 1481">
                <a:extLst>
                  <a:ext uri="{FF2B5EF4-FFF2-40B4-BE49-F238E27FC236}">
                    <a16:creationId xmlns:a16="http://schemas.microsoft.com/office/drawing/2014/main" id="{0B896F31-4665-6545-8D2B-F80A17450E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0" y="306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8" name="Freeform 1482">
                <a:extLst>
                  <a:ext uri="{FF2B5EF4-FFF2-40B4-BE49-F238E27FC236}">
                    <a16:creationId xmlns:a16="http://schemas.microsoft.com/office/drawing/2014/main" id="{62CA5759-94CB-C647-82BE-5BE592C20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1" y="3064"/>
                <a:ext cx="89" cy="23"/>
              </a:xfrm>
              <a:custGeom>
                <a:avLst/>
                <a:gdLst>
                  <a:gd name="T0" fmla="*/ 18 w 103"/>
                  <a:gd name="T1" fmla="*/ 16 h 27"/>
                  <a:gd name="T2" fmla="*/ 13 w 103"/>
                  <a:gd name="T3" fmla="*/ 21 h 27"/>
                  <a:gd name="T4" fmla="*/ 9 w 103"/>
                  <a:gd name="T5" fmla="*/ 17 h 27"/>
                  <a:gd name="T6" fmla="*/ 2 w 103"/>
                  <a:gd name="T7" fmla="*/ 26 h 27"/>
                  <a:gd name="T8" fmla="*/ 51 w 103"/>
                  <a:gd name="T9" fmla="*/ 18 h 27"/>
                  <a:gd name="T10" fmla="*/ 49 w 103"/>
                  <a:gd name="T11" fmla="*/ 21 h 27"/>
                  <a:gd name="T12" fmla="*/ 66 w 103"/>
                  <a:gd name="T13" fmla="*/ 14 h 27"/>
                  <a:gd name="T14" fmla="*/ 66 w 103"/>
                  <a:gd name="T15" fmla="*/ 21 h 27"/>
                  <a:gd name="T16" fmla="*/ 77 w 103"/>
                  <a:gd name="T17" fmla="*/ 18 h 27"/>
                  <a:gd name="T18" fmla="*/ 76 w 103"/>
                  <a:gd name="T19" fmla="*/ 15 h 27"/>
                  <a:gd name="T20" fmla="*/ 79 w 103"/>
                  <a:gd name="T21" fmla="*/ 16 h 27"/>
                  <a:gd name="T22" fmla="*/ 78 w 103"/>
                  <a:gd name="T23" fmla="*/ 15 h 27"/>
                  <a:gd name="T24" fmla="*/ 86 w 103"/>
                  <a:gd name="T25" fmla="*/ 14 h 27"/>
                  <a:gd name="T26" fmla="*/ 84 w 103"/>
                  <a:gd name="T27" fmla="*/ 15 h 27"/>
                  <a:gd name="T28" fmla="*/ 89 w 103"/>
                  <a:gd name="T29" fmla="*/ 13 h 27"/>
                  <a:gd name="T30" fmla="*/ 89 w 103"/>
                  <a:gd name="T31" fmla="*/ 17 h 27"/>
                  <a:gd name="T32" fmla="*/ 102 w 103"/>
                  <a:gd name="T33" fmla="*/ 10 h 27"/>
                  <a:gd name="T34" fmla="*/ 103 w 103"/>
                  <a:gd name="T35" fmla="*/ 6 h 27"/>
                  <a:gd name="T36" fmla="*/ 91 w 103"/>
                  <a:gd name="T37" fmla="*/ 10 h 27"/>
                  <a:gd name="T38" fmla="*/ 92 w 103"/>
                  <a:gd name="T39" fmla="*/ 10 h 27"/>
                  <a:gd name="T40" fmla="*/ 85 w 103"/>
                  <a:gd name="T41" fmla="*/ 12 h 27"/>
                  <a:gd name="T42" fmla="*/ 89 w 103"/>
                  <a:gd name="T43" fmla="*/ 6 h 27"/>
                  <a:gd name="T44" fmla="*/ 77 w 103"/>
                  <a:gd name="T45" fmla="*/ 3 h 27"/>
                  <a:gd name="T46" fmla="*/ 78 w 103"/>
                  <a:gd name="T47" fmla="*/ 3 h 27"/>
                  <a:gd name="T48" fmla="*/ 74 w 103"/>
                  <a:gd name="T49" fmla="*/ 5 h 27"/>
                  <a:gd name="T50" fmla="*/ 77 w 103"/>
                  <a:gd name="T51" fmla="*/ 8 h 27"/>
                  <a:gd name="T52" fmla="*/ 75 w 103"/>
                  <a:gd name="T53" fmla="*/ 14 h 27"/>
                  <a:gd name="T54" fmla="*/ 71 w 103"/>
                  <a:gd name="T55" fmla="*/ 15 h 27"/>
                  <a:gd name="T56" fmla="*/ 73 w 103"/>
                  <a:gd name="T57" fmla="*/ 9 h 27"/>
                  <a:gd name="T58" fmla="*/ 71 w 103"/>
                  <a:gd name="T59" fmla="*/ 12 h 27"/>
                  <a:gd name="T60" fmla="*/ 66 w 103"/>
                  <a:gd name="T61" fmla="*/ 6 h 27"/>
                  <a:gd name="T62" fmla="*/ 66 w 103"/>
                  <a:gd name="T63" fmla="*/ 12 h 27"/>
                  <a:gd name="T64" fmla="*/ 46 w 103"/>
                  <a:gd name="T65" fmla="*/ 14 h 27"/>
                  <a:gd name="T66" fmla="*/ 49 w 103"/>
                  <a:gd name="T67" fmla="*/ 10 h 27"/>
                  <a:gd name="T68" fmla="*/ 46 w 103"/>
                  <a:gd name="T69" fmla="*/ 14 h 27"/>
                  <a:gd name="T70" fmla="*/ 33 w 103"/>
                  <a:gd name="T71" fmla="*/ 13 h 27"/>
                  <a:gd name="T72" fmla="*/ 35 w 103"/>
                  <a:gd name="T73" fmla="*/ 16 h 27"/>
                  <a:gd name="T74" fmla="*/ 22 w 103"/>
                  <a:gd name="T75" fmla="*/ 16 h 27"/>
                  <a:gd name="T76" fmla="*/ 22 w 103"/>
                  <a:gd name="T77" fmla="*/ 16 h 27"/>
                  <a:gd name="T78" fmla="*/ 16 w 103"/>
                  <a:gd name="T79" fmla="*/ 23 h 27"/>
                  <a:gd name="T80" fmla="*/ 18 w 103"/>
                  <a:gd name="T81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3" h="27">
                    <a:moveTo>
                      <a:pt x="18" y="16"/>
                    </a:moveTo>
                    <a:cubicBezTo>
                      <a:pt x="13" y="21"/>
                      <a:pt x="13" y="21"/>
                      <a:pt x="13" y="21"/>
                    </a:cubicBezTo>
                    <a:cubicBezTo>
                      <a:pt x="12" y="18"/>
                      <a:pt x="7" y="21"/>
                      <a:pt x="9" y="17"/>
                    </a:cubicBezTo>
                    <a:cubicBezTo>
                      <a:pt x="6" y="23"/>
                      <a:pt x="0" y="18"/>
                      <a:pt x="2" y="26"/>
                    </a:cubicBezTo>
                    <a:cubicBezTo>
                      <a:pt x="16" y="22"/>
                      <a:pt x="35" y="26"/>
                      <a:pt x="51" y="18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56" y="14"/>
                      <a:pt x="60" y="27"/>
                      <a:pt x="66" y="14"/>
                    </a:cubicBezTo>
                    <a:cubicBezTo>
                      <a:pt x="66" y="21"/>
                      <a:pt x="66" y="21"/>
                      <a:pt x="66" y="21"/>
                    </a:cubicBezTo>
                    <a:cubicBezTo>
                      <a:pt x="70" y="22"/>
                      <a:pt x="72" y="11"/>
                      <a:pt x="77" y="18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7" y="15"/>
                      <a:pt x="78" y="16"/>
                      <a:pt x="79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81" y="12"/>
                      <a:pt x="83" y="12"/>
                      <a:pt x="86" y="14"/>
                    </a:cubicBezTo>
                    <a:cubicBezTo>
                      <a:pt x="86" y="16"/>
                      <a:pt x="84" y="15"/>
                      <a:pt x="84" y="15"/>
                    </a:cubicBezTo>
                    <a:cubicBezTo>
                      <a:pt x="85" y="17"/>
                      <a:pt x="87" y="13"/>
                      <a:pt x="89" y="13"/>
                    </a:cubicBezTo>
                    <a:cubicBezTo>
                      <a:pt x="91" y="14"/>
                      <a:pt x="89" y="16"/>
                      <a:pt x="89" y="17"/>
                    </a:cubicBezTo>
                    <a:cubicBezTo>
                      <a:pt x="95" y="13"/>
                      <a:pt x="98" y="20"/>
                      <a:pt x="102" y="10"/>
                    </a:cubicBezTo>
                    <a:cubicBezTo>
                      <a:pt x="103" y="8"/>
                      <a:pt x="100" y="7"/>
                      <a:pt x="103" y="6"/>
                    </a:cubicBezTo>
                    <a:cubicBezTo>
                      <a:pt x="98" y="3"/>
                      <a:pt x="95" y="7"/>
                      <a:pt x="91" y="10"/>
                    </a:cubicBezTo>
                    <a:cubicBezTo>
                      <a:pt x="92" y="10"/>
                      <a:pt x="92" y="10"/>
                      <a:pt x="92" y="10"/>
                    </a:cubicBezTo>
                    <a:cubicBezTo>
                      <a:pt x="90" y="19"/>
                      <a:pt x="90" y="8"/>
                      <a:pt x="85" y="12"/>
                    </a:cubicBezTo>
                    <a:cubicBezTo>
                      <a:pt x="86" y="9"/>
                      <a:pt x="89" y="8"/>
                      <a:pt x="89" y="6"/>
                    </a:cubicBezTo>
                    <a:cubicBezTo>
                      <a:pt x="83" y="0"/>
                      <a:pt x="82" y="12"/>
                      <a:pt x="77" y="3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7" y="2"/>
                      <a:pt x="75" y="4"/>
                      <a:pt x="74" y="5"/>
                    </a:cubicBezTo>
                    <a:cubicBezTo>
                      <a:pt x="75" y="6"/>
                      <a:pt x="76" y="7"/>
                      <a:pt x="77" y="8"/>
                    </a:cubicBezTo>
                    <a:cubicBezTo>
                      <a:pt x="76" y="9"/>
                      <a:pt x="75" y="13"/>
                      <a:pt x="75" y="14"/>
                    </a:cubicBezTo>
                    <a:cubicBezTo>
                      <a:pt x="73" y="10"/>
                      <a:pt x="73" y="17"/>
                      <a:pt x="71" y="15"/>
                    </a:cubicBezTo>
                    <a:cubicBezTo>
                      <a:pt x="70" y="11"/>
                      <a:pt x="72" y="11"/>
                      <a:pt x="73" y="9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68" y="12"/>
                      <a:pt x="68" y="8"/>
                      <a:pt x="66" y="6"/>
                    </a:cubicBezTo>
                    <a:cubicBezTo>
                      <a:pt x="64" y="9"/>
                      <a:pt x="68" y="8"/>
                      <a:pt x="66" y="12"/>
                    </a:cubicBezTo>
                    <a:cubicBezTo>
                      <a:pt x="63" y="7"/>
                      <a:pt x="52" y="10"/>
                      <a:pt x="46" y="14"/>
                    </a:cubicBezTo>
                    <a:cubicBezTo>
                      <a:pt x="48" y="13"/>
                      <a:pt x="47" y="10"/>
                      <a:pt x="49" y="10"/>
                    </a:cubicBezTo>
                    <a:cubicBezTo>
                      <a:pt x="48" y="9"/>
                      <a:pt x="46" y="11"/>
                      <a:pt x="46" y="14"/>
                    </a:cubicBezTo>
                    <a:cubicBezTo>
                      <a:pt x="42" y="17"/>
                      <a:pt x="37" y="16"/>
                      <a:pt x="33" y="13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2" y="21"/>
                      <a:pt x="27" y="13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0" y="17"/>
                      <a:pt x="19" y="24"/>
                      <a:pt x="16" y="23"/>
                    </a:cubicBezTo>
                    <a:cubicBezTo>
                      <a:pt x="16" y="19"/>
                      <a:pt x="18" y="19"/>
                      <a:pt x="18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9" name="Freeform 1483">
                <a:extLst>
                  <a:ext uri="{FF2B5EF4-FFF2-40B4-BE49-F238E27FC236}">
                    <a16:creationId xmlns:a16="http://schemas.microsoft.com/office/drawing/2014/main" id="{9BEDA0C0-45CB-EB40-AA80-843AEBA7E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3079"/>
                <a:ext cx="4" cy="8"/>
              </a:xfrm>
              <a:custGeom>
                <a:avLst/>
                <a:gdLst>
                  <a:gd name="T0" fmla="*/ 2 w 4"/>
                  <a:gd name="T1" fmla="*/ 5 h 9"/>
                  <a:gd name="T2" fmla="*/ 4 w 4"/>
                  <a:gd name="T3" fmla="*/ 1 h 9"/>
                  <a:gd name="T4" fmla="*/ 0 w 4"/>
                  <a:gd name="T5" fmla="*/ 8 h 9"/>
                  <a:gd name="T6" fmla="*/ 3 w 4"/>
                  <a:gd name="T7" fmla="*/ 7 h 9"/>
                  <a:gd name="T8" fmla="*/ 2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2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6"/>
                      <a:pt x="0" y="8"/>
                    </a:cubicBezTo>
                    <a:cubicBezTo>
                      <a:pt x="1" y="7"/>
                      <a:pt x="3" y="9"/>
                      <a:pt x="3" y="7"/>
                    </a:cubicBezTo>
                    <a:cubicBezTo>
                      <a:pt x="3" y="6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0" name="Freeform 1484">
                <a:extLst>
                  <a:ext uri="{FF2B5EF4-FFF2-40B4-BE49-F238E27FC236}">
                    <a16:creationId xmlns:a16="http://schemas.microsoft.com/office/drawing/2014/main" id="{1AF5FC7A-8EBE-9F47-A2FD-758F607DF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6" y="3067"/>
                <a:ext cx="62" cy="33"/>
              </a:xfrm>
              <a:custGeom>
                <a:avLst/>
                <a:gdLst>
                  <a:gd name="T0" fmla="*/ 38 w 72"/>
                  <a:gd name="T1" fmla="*/ 20 h 38"/>
                  <a:gd name="T2" fmla="*/ 37 w 72"/>
                  <a:gd name="T3" fmla="*/ 24 h 38"/>
                  <a:gd name="T4" fmla="*/ 58 w 72"/>
                  <a:gd name="T5" fmla="*/ 25 h 38"/>
                  <a:gd name="T6" fmla="*/ 64 w 72"/>
                  <a:gd name="T7" fmla="*/ 19 h 38"/>
                  <a:gd name="T8" fmla="*/ 65 w 72"/>
                  <a:gd name="T9" fmla="*/ 23 h 38"/>
                  <a:gd name="T10" fmla="*/ 70 w 72"/>
                  <a:gd name="T11" fmla="*/ 18 h 38"/>
                  <a:gd name="T12" fmla="*/ 67 w 72"/>
                  <a:gd name="T13" fmla="*/ 20 h 38"/>
                  <a:gd name="T14" fmla="*/ 68 w 72"/>
                  <a:gd name="T15" fmla="*/ 18 h 38"/>
                  <a:gd name="T16" fmla="*/ 64 w 72"/>
                  <a:gd name="T17" fmla="*/ 18 h 38"/>
                  <a:gd name="T18" fmla="*/ 65 w 72"/>
                  <a:gd name="T19" fmla="*/ 15 h 38"/>
                  <a:gd name="T20" fmla="*/ 56 w 72"/>
                  <a:gd name="T21" fmla="*/ 22 h 38"/>
                  <a:gd name="T22" fmla="*/ 56 w 72"/>
                  <a:gd name="T23" fmla="*/ 16 h 38"/>
                  <a:gd name="T24" fmla="*/ 47 w 72"/>
                  <a:gd name="T25" fmla="*/ 14 h 38"/>
                  <a:gd name="T26" fmla="*/ 48 w 72"/>
                  <a:gd name="T27" fmla="*/ 16 h 38"/>
                  <a:gd name="T28" fmla="*/ 49 w 72"/>
                  <a:gd name="T29" fmla="*/ 20 h 38"/>
                  <a:gd name="T30" fmla="*/ 45 w 72"/>
                  <a:gd name="T31" fmla="*/ 14 h 38"/>
                  <a:gd name="T32" fmla="*/ 28 w 72"/>
                  <a:gd name="T33" fmla="*/ 16 h 38"/>
                  <a:gd name="T34" fmla="*/ 21 w 72"/>
                  <a:gd name="T35" fmla="*/ 22 h 38"/>
                  <a:gd name="T36" fmla="*/ 24 w 72"/>
                  <a:gd name="T37" fmla="*/ 17 h 38"/>
                  <a:gd name="T38" fmla="*/ 19 w 72"/>
                  <a:gd name="T39" fmla="*/ 15 h 38"/>
                  <a:gd name="T40" fmla="*/ 3 w 72"/>
                  <a:gd name="T41" fmla="*/ 0 h 38"/>
                  <a:gd name="T42" fmla="*/ 14 w 72"/>
                  <a:gd name="T43" fmla="*/ 24 h 38"/>
                  <a:gd name="T44" fmla="*/ 20 w 72"/>
                  <a:gd name="T45" fmla="*/ 25 h 38"/>
                  <a:gd name="T46" fmla="*/ 27 w 72"/>
                  <a:gd name="T47" fmla="*/ 24 h 38"/>
                  <a:gd name="T48" fmla="*/ 38 w 72"/>
                  <a:gd name="T49" fmla="*/ 2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2" h="38">
                    <a:moveTo>
                      <a:pt x="38" y="20"/>
                    </a:moveTo>
                    <a:cubicBezTo>
                      <a:pt x="37" y="21"/>
                      <a:pt x="37" y="23"/>
                      <a:pt x="37" y="24"/>
                    </a:cubicBezTo>
                    <a:cubicBezTo>
                      <a:pt x="45" y="24"/>
                      <a:pt x="54" y="22"/>
                      <a:pt x="58" y="25"/>
                    </a:cubicBezTo>
                    <a:cubicBezTo>
                      <a:pt x="60" y="26"/>
                      <a:pt x="61" y="20"/>
                      <a:pt x="64" y="19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7" y="20"/>
                      <a:pt x="72" y="24"/>
                      <a:pt x="70" y="18"/>
                    </a:cubicBezTo>
                    <a:cubicBezTo>
                      <a:pt x="70" y="17"/>
                      <a:pt x="69" y="21"/>
                      <a:pt x="67" y="20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0" y="11"/>
                      <a:pt x="62" y="24"/>
                      <a:pt x="56" y="22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2" y="16"/>
                      <a:pt x="50" y="18"/>
                      <a:pt x="47" y="14"/>
                    </a:cubicBezTo>
                    <a:cubicBezTo>
                      <a:pt x="47" y="14"/>
                      <a:pt x="47" y="17"/>
                      <a:pt x="48" y="16"/>
                    </a:cubicBezTo>
                    <a:cubicBezTo>
                      <a:pt x="48" y="16"/>
                      <a:pt x="49" y="18"/>
                      <a:pt x="49" y="20"/>
                    </a:cubicBezTo>
                    <a:cubicBezTo>
                      <a:pt x="43" y="25"/>
                      <a:pt x="50" y="17"/>
                      <a:pt x="45" y="14"/>
                    </a:cubicBezTo>
                    <a:cubicBezTo>
                      <a:pt x="41" y="18"/>
                      <a:pt x="30" y="21"/>
                      <a:pt x="28" y="16"/>
                    </a:cubicBezTo>
                    <a:cubicBezTo>
                      <a:pt x="30" y="20"/>
                      <a:pt x="25" y="23"/>
                      <a:pt x="21" y="22"/>
                    </a:cubicBezTo>
                    <a:cubicBezTo>
                      <a:pt x="19" y="19"/>
                      <a:pt x="23" y="19"/>
                      <a:pt x="24" y="17"/>
                    </a:cubicBezTo>
                    <a:cubicBezTo>
                      <a:pt x="22" y="16"/>
                      <a:pt x="22" y="15"/>
                      <a:pt x="19" y="15"/>
                    </a:cubicBezTo>
                    <a:cubicBezTo>
                      <a:pt x="23" y="13"/>
                      <a:pt x="17" y="38"/>
                      <a:pt x="3" y="0"/>
                    </a:cubicBezTo>
                    <a:cubicBezTo>
                      <a:pt x="0" y="6"/>
                      <a:pt x="7" y="22"/>
                      <a:pt x="14" y="24"/>
                    </a:cubicBezTo>
                    <a:cubicBezTo>
                      <a:pt x="18" y="26"/>
                      <a:pt x="18" y="25"/>
                      <a:pt x="20" y="25"/>
                    </a:cubicBezTo>
                    <a:cubicBezTo>
                      <a:pt x="22" y="25"/>
                      <a:pt x="25" y="25"/>
                      <a:pt x="27" y="24"/>
                    </a:cubicBezTo>
                    <a:cubicBezTo>
                      <a:pt x="31" y="22"/>
                      <a:pt x="34" y="20"/>
                      <a:pt x="38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1" name="Freeform 1485">
                <a:extLst>
                  <a:ext uri="{FF2B5EF4-FFF2-40B4-BE49-F238E27FC236}">
                    <a16:creationId xmlns:a16="http://schemas.microsoft.com/office/drawing/2014/main" id="{D5D86C4F-248F-E74A-9C5D-B2E637074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3088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2" name="Freeform 1486">
                <a:extLst>
                  <a:ext uri="{FF2B5EF4-FFF2-40B4-BE49-F238E27FC236}">
                    <a16:creationId xmlns:a16="http://schemas.microsoft.com/office/drawing/2014/main" id="{6F6FF6EF-4426-6243-ABBE-8FEB6CEF0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" y="3112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3" name="Freeform 1487">
                <a:extLst>
                  <a:ext uri="{FF2B5EF4-FFF2-40B4-BE49-F238E27FC236}">
                    <a16:creationId xmlns:a16="http://schemas.microsoft.com/office/drawing/2014/main" id="{E40BD093-ECD1-AB4B-9867-CE7C09D86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3102"/>
                <a:ext cx="11" cy="14"/>
              </a:xfrm>
              <a:custGeom>
                <a:avLst/>
                <a:gdLst>
                  <a:gd name="T0" fmla="*/ 5 w 12"/>
                  <a:gd name="T1" fmla="*/ 0 h 17"/>
                  <a:gd name="T2" fmla="*/ 2 w 12"/>
                  <a:gd name="T3" fmla="*/ 2 h 17"/>
                  <a:gd name="T4" fmla="*/ 6 w 12"/>
                  <a:gd name="T5" fmla="*/ 17 h 17"/>
                  <a:gd name="T6" fmla="*/ 12 w 12"/>
                  <a:gd name="T7" fmla="*/ 7 h 17"/>
                  <a:gd name="T8" fmla="*/ 6 w 12"/>
                  <a:gd name="T9" fmla="*/ 10 h 17"/>
                  <a:gd name="T10" fmla="*/ 10 w 12"/>
                  <a:gd name="T11" fmla="*/ 4 h 17"/>
                  <a:gd name="T12" fmla="*/ 5 w 12"/>
                  <a:gd name="T13" fmla="*/ 5 h 17"/>
                  <a:gd name="T14" fmla="*/ 5 w 12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7">
                    <a:moveTo>
                      <a:pt x="5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12"/>
                      <a:pt x="0" y="9"/>
                      <a:pt x="6" y="17"/>
                    </a:cubicBezTo>
                    <a:cubicBezTo>
                      <a:pt x="8" y="15"/>
                      <a:pt x="12" y="11"/>
                      <a:pt x="12" y="7"/>
                    </a:cubicBezTo>
                    <a:cubicBezTo>
                      <a:pt x="10" y="8"/>
                      <a:pt x="8" y="12"/>
                      <a:pt x="6" y="10"/>
                    </a:cubicBezTo>
                    <a:cubicBezTo>
                      <a:pt x="7" y="7"/>
                      <a:pt x="9" y="8"/>
                      <a:pt x="10" y="4"/>
                    </a:cubicBezTo>
                    <a:cubicBezTo>
                      <a:pt x="7" y="1"/>
                      <a:pt x="8" y="6"/>
                      <a:pt x="5" y="5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4" name="Freeform 1488">
                <a:extLst>
                  <a:ext uri="{FF2B5EF4-FFF2-40B4-BE49-F238E27FC236}">
                    <a16:creationId xmlns:a16="http://schemas.microsoft.com/office/drawing/2014/main" id="{98BCD82E-F9F7-0041-9841-3BE6815B6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3107"/>
                <a:ext cx="1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0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5" name="Freeform 1489">
                <a:extLst>
                  <a:ext uri="{FF2B5EF4-FFF2-40B4-BE49-F238E27FC236}">
                    <a16:creationId xmlns:a16="http://schemas.microsoft.com/office/drawing/2014/main" id="{77AE69F6-48BB-D144-A81D-2C1FDC051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6" y="3108"/>
                <a:ext cx="4" cy="6"/>
              </a:xfrm>
              <a:custGeom>
                <a:avLst/>
                <a:gdLst>
                  <a:gd name="T0" fmla="*/ 3 w 4"/>
                  <a:gd name="T1" fmla="*/ 5 h 7"/>
                  <a:gd name="T2" fmla="*/ 3 w 4"/>
                  <a:gd name="T3" fmla="*/ 0 h 7"/>
                  <a:gd name="T4" fmla="*/ 0 w 4"/>
                  <a:gd name="T5" fmla="*/ 7 h 7"/>
                  <a:gd name="T6" fmla="*/ 3 w 4"/>
                  <a:gd name="T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3" y="5"/>
                    </a:moveTo>
                    <a:cubicBezTo>
                      <a:pt x="1" y="4"/>
                      <a:pt x="4" y="1"/>
                      <a:pt x="3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6" name="Freeform 1490">
                <a:extLst>
                  <a:ext uri="{FF2B5EF4-FFF2-40B4-BE49-F238E27FC236}">
                    <a16:creationId xmlns:a16="http://schemas.microsoft.com/office/drawing/2014/main" id="{8BDA93D2-9BF2-1243-80FD-BBE11DCEE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" y="311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7" name="Freeform 1491">
                <a:extLst>
                  <a:ext uri="{FF2B5EF4-FFF2-40B4-BE49-F238E27FC236}">
                    <a16:creationId xmlns:a16="http://schemas.microsoft.com/office/drawing/2014/main" id="{C774B498-4C1C-0B49-8E5D-39D198AAD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" y="3103"/>
                <a:ext cx="8" cy="10"/>
              </a:xfrm>
              <a:custGeom>
                <a:avLst/>
                <a:gdLst>
                  <a:gd name="T0" fmla="*/ 0 w 10"/>
                  <a:gd name="T1" fmla="*/ 9 h 11"/>
                  <a:gd name="T2" fmla="*/ 4 w 10"/>
                  <a:gd name="T3" fmla="*/ 9 h 11"/>
                  <a:gd name="T4" fmla="*/ 4 w 10"/>
                  <a:gd name="T5" fmla="*/ 9 h 11"/>
                  <a:gd name="T6" fmla="*/ 6 w 10"/>
                  <a:gd name="T7" fmla="*/ 3 h 11"/>
                  <a:gd name="T8" fmla="*/ 10 w 10"/>
                  <a:gd name="T9" fmla="*/ 4 h 11"/>
                  <a:gd name="T10" fmla="*/ 8 w 10"/>
                  <a:gd name="T11" fmla="*/ 0 h 11"/>
                  <a:gd name="T12" fmla="*/ 0 w 10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0" y="9"/>
                    </a:moveTo>
                    <a:cubicBezTo>
                      <a:pt x="1" y="11"/>
                      <a:pt x="2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6"/>
                      <a:pt x="4" y="2"/>
                      <a:pt x="6" y="3"/>
                    </a:cubicBezTo>
                    <a:cubicBezTo>
                      <a:pt x="8" y="2"/>
                      <a:pt x="8" y="7"/>
                      <a:pt x="10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8" name="Freeform 1492">
                <a:extLst>
                  <a:ext uri="{FF2B5EF4-FFF2-40B4-BE49-F238E27FC236}">
                    <a16:creationId xmlns:a16="http://schemas.microsoft.com/office/drawing/2014/main" id="{086C0826-1F74-D94A-BA7C-99B5DF7F7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1" y="310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9" name="Freeform 1493">
                <a:extLst>
                  <a:ext uri="{FF2B5EF4-FFF2-40B4-BE49-F238E27FC236}">
                    <a16:creationId xmlns:a16="http://schemas.microsoft.com/office/drawing/2014/main" id="{ECF6B90C-E0D6-1E46-A243-58EA1168C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310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0" name="Freeform 1494">
                <a:extLst>
                  <a:ext uri="{FF2B5EF4-FFF2-40B4-BE49-F238E27FC236}">
                    <a16:creationId xmlns:a16="http://schemas.microsoft.com/office/drawing/2014/main" id="{27BFE21D-246C-F242-AFCF-E9AA07E65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" y="3100"/>
                <a:ext cx="8" cy="12"/>
              </a:xfrm>
              <a:custGeom>
                <a:avLst/>
                <a:gdLst>
                  <a:gd name="T0" fmla="*/ 3 w 9"/>
                  <a:gd name="T1" fmla="*/ 12 h 14"/>
                  <a:gd name="T2" fmla="*/ 9 w 9"/>
                  <a:gd name="T3" fmla="*/ 9 h 14"/>
                  <a:gd name="T4" fmla="*/ 5 w 9"/>
                  <a:gd name="T5" fmla="*/ 0 h 14"/>
                  <a:gd name="T6" fmla="*/ 1 w 9"/>
                  <a:gd name="T7" fmla="*/ 2 h 14"/>
                  <a:gd name="T8" fmla="*/ 3 w 9"/>
                  <a:gd name="T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3" y="12"/>
                    </a:moveTo>
                    <a:cubicBezTo>
                      <a:pt x="4" y="6"/>
                      <a:pt x="8" y="14"/>
                      <a:pt x="9" y="9"/>
                    </a:cubicBezTo>
                    <a:cubicBezTo>
                      <a:pt x="6" y="9"/>
                      <a:pt x="4" y="4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1" name="Freeform 1495">
                <a:extLst>
                  <a:ext uri="{FF2B5EF4-FFF2-40B4-BE49-F238E27FC236}">
                    <a16:creationId xmlns:a16="http://schemas.microsoft.com/office/drawing/2014/main" id="{D83BF067-8802-3F4B-915F-9EE092FE1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09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2" name="Freeform 1496">
                <a:extLst>
                  <a:ext uri="{FF2B5EF4-FFF2-40B4-BE49-F238E27FC236}">
                    <a16:creationId xmlns:a16="http://schemas.microsoft.com/office/drawing/2014/main" id="{E89E6EBA-FC15-8C42-96D2-6D1F430C31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3092"/>
                <a:ext cx="16" cy="15"/>
              </a:xfrm>
              <a:custGeom>
                <a:avLst/>
                <a:gdLst>
                  <a:gd name="T0" fmla="*/ 0 w 19"/>
                  <a:gd name="T1" fmla="*/ 15 h 17"/>
                  <a:gd name="T2" fmla="*/ 8 w 19"/>
                  <a:gd name="T3" fmla="*/ 9 h 17"/>
                  <a:gd name="T4" fmla="*/ 6 w 19"/>
                  <a:gd name="T5" fmla="*/ 14 h 17"/>
                  <a:gd name="T6" fmla="*/ 13 w 19"/>
                  <a:gd name="T7" fmla="*/ 11 h 17"/>
                  <a:gd name="T8" fmla="*/ 9 w 19"/>
                  <a:gd name="T9" fmla="*/ 17 h 17"/>
                  <a:gd name="T10" fmla="*/ 16 w 19"/>
                  <a:gd name="T11" fmla="*/ 11 h 17"/>
                  <a:gd name="T12" fmla="*/ 19 w 19"/>
                  <a:gd name="T13" fmla="*/ 16 h 17"/>
                  <a:gd name="T14" fmla="*/ 19 w 19"/>
                  <a:gd name="T15" fmla="*/ 9 h 17"/>
                  <a:gd name="T16" fmla="*/ 15 w 19"/>
                  <a:gd name="T17" fmla="*/ 9 h 17"/>
                  <a:gd name="T18" fmla="*/ 17 w 19"/>
                  <a:gd name="T19" fmla="*/ 6 h 17"/>
                  <a:gd name="T20" fmla="*/ 6 w 19"/>
                  <a:gd name="T21" fmla="*/ 1 h 17"/>
                  <a:gd name="T22" fmla="*/ 0 w 19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7" y="11"/>
                      <a:pt x="7" y="13"/>
                      <a:pt x="6" y="14"/>
                    </a:cubicBezTo>
                    <a:cubicBezTo>
                      <a:pt x="9" y="15"/>
                      <a:pt x="10" y="10"/>
                      <a:pt x="13" y="11"/>
                    </a:cubicBezTo>
                    <a:cubicBezTo>
                      <a:pt x="13" y="17"/>
                      <a:pt x="7" y="11"/>
                      <a:pt x="9" y="17"/>
                    </a:cubicBezTo>
                    <a:cubicBezTo>
                      <a:pt x="11" y="17"/>
                      <a:pt x="14" y="16"/>
                      <a:pt x="16" y="11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7" y="7"/>
                      <a:pt x="16" y="14"/>
                      <a:pt x="15" y="9"/>
                    </a:cubicBezTo>
                    <a:cubicBezTo>
                      <a:pt x="15" y="7"/>
                      <a:pt x="16" y="6"/>
                      <a:pt x="17" y="6"/>
                    </a:cubicBezTo>
                    <a:cubicBezTo>
                      <a:pt x="15" y="7"/>
                      <a:pt x="11" y="0"/>
                      <a:pt x="6" y="1"/>
                    </a:cubicBezTo>
                    <a:cubicBezTo>
                      <a:pt x="1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3" name="Freeform 1497">
                <a:extLst>
                  <a:ext uri="{FF2B5EF4-FFF2-40B4-BE49-F238E27FC236}">
                    <a16:creationId xmlns:a16="http://schemas.microsoft.com/office/drawing/2014/main" id="{37D46598-AEFD-8247-B7B3-2D2EC22387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3097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4" name="Freeform 1498">
                <a:extLst>
                  <a:ext uri="{FF2B5EF4-FFF2-40B4-BE49-F238E27FC236}">
                    <a16:creationId xmlns:a16="http://schemas.microsoft.com/office/drawing/2014/main" id="{1E1EA3A6-FCD9-6148-8C52-FFB099341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3" y="3093"/>
                <a:ext cx="14" cy="16"/>
              </a:xfrm>
              <a:custGeom>
                <a:avLst/>
                <a:gdLst>
                  <a:gd name="T0" fmla="*/ 11 w 17"/>
                  <a:gd name="T1" fmla="*/ 16 h 18"/>
                  <a:gd name="T2" fmla="*/ 15 w 17"/>
                  <a:gd name="T3" fmla="*/ 12 h 18"/>
                  <a:gd name="T4" fmla="*/ 16 w 17"/>
                  <a:gd name="T5" fmla="*/ 15 h 18"/>
                  <a:gd name="T6" fmla="*/ 16 w 17"/>
                  <a:gd name="T7" fmla="*/ 9 h 18"/>
                  <a:gd name="T8" fmla="*/ 9 w 17"/>
                  <a:gd name="T9" fmla="*/ 13 h 18"/>
                  <a:gd name="T10" fmla="*/ 6 w 17"/>
                  <a:gd name="T11" fmla="*/ 4 h 18"/>
                  <a:gd name="T12" fmla="*/ 11 w 17"/>
                  <a:gd name="T13" fmla="*/ 6 h 18"/>
                  <a:gd name="T14" fmla="*/ 0 w 17"/>
                  <a:gd name="T15" fmla="*/ 8 h 18"/>
                  <a:gd name="T16" fmla="*/ 2 w 17"/>
                  <a:gd name="T17" fmla="*/ 10 h 18"/>
                  <a:gd name="T18" fmla="*/ 0 w 17"/>
                  <a:gd name="T19" fmla="*/ 12 h 18"/>
                  <a:gd name="T20" fmla="*/ 11 w 17"/>
                  <a:gd name="T21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6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6" y="14"/>
                      <a:pt x="16" y="15"/>
                    </a:cubicBezTo>
                    <a:cubicBezTo>
                      <a:pt x="16" y="13"/>
                      <a:pt x="17" y="11"/>
                      <a:pt x="16" y="9"/>
                    </a:cubicBezTo>
                    <a:cubicBezTo>
                      <a:pt x="14" y="4"/>
                      <a:pt x="11" y="12"/>
                      <a:pt x="9" y="13"/>
                    </a:cubicBezTo>
                    <a:cubicBezTo>
                      <a:pt x="3" y="11"/>
                      <a:pt x="9" y="10"/>
                      <a:pt x="6" y="4"/>
                    </a:cubicBezTo>
                    <a:cubicBezTo>
                      <a:pt x="8" y="4"/>
                      <a:pt x="8" y="6"/>
                      <a:pt x="11" y="6"/>
                    </a:cubicBezTo>
                    <a:cubicBezTo>
                      <a:pt x="6" y="0"/>
                      <a:pt x="2" y="6"/>
                      <a:pt x="0" y="8"/>
                    </a:cubicBezTo>
                    <a:cubicBezTo>
                      <a:pt x="1" y="9"/>
                      <a:pt x="1" y="11"/>
                      <a:pt x="2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5" y="18"/>
                      <a:pt x="11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5" name="Freeform 1499">
                <a:extLst>
                  <a:ext uri="{FF2B5EF4-FFF2-40B4-BE49-F238E27FC236}">
                    <a16:creationId xmlns:a16="http://schemas.microsoft.com/office/drawing/2014/main" id="{5E8C17D1-AB14-954B-A722-D5CAA5C7F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3106"/>
                <a:ext cx="1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6" name="Freeform 1500">
                <a:extLst>
                  <a:ext uri="{FF2B5EF4-FFF2-40B4-BE49-F238E27FC236}">
                    <a16:creationId xmlns:a16="http://schemas.microsoft.com/office/drawing/2014/main" id="{30CDEB05-354A-CA46-B199-504F45E14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2" y="310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7" name="Freeform 1501">
                <a:extLst>
                  <a:ext uri="{FF2B5EF4-FFF2-40B4-BE49-F238E27FC236}">
                    <a16:creationId xmlns:a16="http://schemas.microsoft.com/office/drawing/2014/main" id="{3D9F1BAB-D613-ED46-9A22-1732EA391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2" y="3106"/>
                <a:ext cx="2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8" name="Freeform 1502">
                <a:extLst>
                  <a:ext uri="{FF2B5EF4-FFF2-40B4-BE49-F238E27FC236}">
                    <a16:creationId xmlns:a16="http://schemas.microsoft.com/office/drawing/2014/main" id="{49548DB9-30CB-0D47-918A-612CF452A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3097"/>
                <a:ext cx="91" cy="25"/>
              </a:xfrm>
              <a:custGeom>
                <a:avLst/>
                <a:gdLst>
                  <a:gd name="T0" fmla="*/ 1 w 106"/>
                  <a:gd name="T1" fmla="*/ 14 h 29"/>
                  <a:gd name="T2" fmla="*/ 4 w 106"/>
                  <a:gd name="T3" fmla="*/ 17 h 29"/>
                  <a:gd name="T4" fmla="*/ 0 w 106"/>
                  <a:gd name="T5" fmla="*/ 22 h 29"/>
                  <a:gd name="T6" fmla="*/ 1 w 106"/>
                  <a:gd name="T7" fmla="*/ 29 h 29"/>
                  <a:gd name="T8" fmla="*/ 9 w 106"/>
                  <a:gd name="T9" fmla="*/ 26 h 29"/>
                  <a:gd name="T10" fmla="*/ 9 w 106"/>
                  <a:gd name="T11" fmla="*/ 29 h 29"/>
                  <a:gd name="T12" fmla="*/ 25 w 106"/>
                  <a:gd name="T13" fmla="*/ 26 h 29"/>
                  <a:gd name="T14" fmla="*/ 36 w 106"/>
                  <a:gd name="T15" fmla="*/ 23 h 29"/>
                  <a:gd name="T16" fmla="*/ 80 w 106"/>
                  <a:gd name="T17" fmla="*/ 19 h 29"/>
                  <a:gd name="T18" fmla="*/ 81 w 106"/>
                  <a:gd name="T19" fmla="*/ 12 h 29"/>
                  <a:gd name="T20" fmla="*/ 85 w 106"/>
                  <a:gd name="T21" fmla="*/ 15 h 29"/>
                  <a:gd name="T22" fmla="*/ 83 w 106"/>
                  <a:gd name="T23" fmla="*/ 16 h 29"/>
                  <a:gd name="T24" fmla="*/ 95 w 106"/>
                  <a:gd name="T25" fmla="*/ 15 h 29"/>
                  <a:gd name="T26" fmla="*/ 94 w 106"/>
                  <a:gd name="T27" fmla="*/ 8 h 29"/>
                  <a:gd name="T28" fmla="*/ 101 w 106"/>
                  <a:gd name="T29" fmla="*/ 15 h 29"/>
                  <a:gd name="T30" fmla="*/ 105 w 106"/>
                  <a:gd name="T31" fmla="*/ 10 h 29"/>
                  <a:gd name="T32" fmla="*/ 100 w 106"/>
                  <a:gd name="T33" fmla="*/ 5 h 29"/>
                  <a:gd name="T34" fmla="*/ 103 w 106"/>
                  <a:gd name="T35" fmla="*/ 2 h 29"/>
                  <a:gd name="T36" fmla="*/ 75 w 106"/>
                  <a:gd name="T37" fmla="*/ 15 h 29"/>
                  <a:gd name="T38" fmla="*/ 76 w 106"/>
                  <a:gd name="T39" fmla="*/ 11 h 29"/>
                  <a:gd name="T40" fmla="*/ 58 w 106"/>
                  <a:gd name="T41" fmla="*/ 10 h 29"/>
                  <a:gd name="T42" fmla="*/ 52 w 106"/>
                  <a:gd name="T43" fmla="*/ 17 h 29"/>
                  <a:gd name="T44" fmla="*/ 48 w 106"/>
                  <a:gd name="T45" fmla="*/ 15 h 29"/>
                  <a:gd name="T46" fmla="*/ 48 w 106"/>
                  <a:gd name="T47" fmla="*/ 18 h 29"/>
                  <a:gd name="T48" fmla="*/ 42 w 106"/>
                  <a:gd name="T49" fmla="*/ 15 h 29"/>
                  <a:gd name="T50" fmla="*/ 42 w 106"/>
                  <a:gd name="T51" fmla="*/ 23 h 29"/>
                  <a:gd name="T52" fmla="*/ 30 w 106"/>
                  <a:gd name="T53" fmla="*/ 13 h 29"/>
                  <a:gd name="T54" fmla="*/ 32 w 106"/>
                  <a:gd name="T55" fmla="*/ 17 h 29"/>
                  <a:gd name="T56" fmla="*/ 30 w 106"/>
                  <a:gd name="T57" fmla="*/ 21 h 29"/>
                  <a:gd name="T58" fmla="*/ 28 w 106"/>
                  <a:gd name="T59" fmla="*/ 14 h 29"/>
                  <a:gd name="T60" fmla="*/ 21 w 106"/>
                  <a:gd name="T61" fmla="*/ 19 h 29"/>
                  <a:gd name="T62" fmla="*/ 22 w 106"/>
                  <a:gd name="T63" fmla="*/ 22 h 29"/>
                  <a:gd name="T64" fmla="*/ 11 w 106"/>
                  <a:gd name="T65" fmla="*/ 21 h 29"/>
                  <a:gd name="T66" fmla="*/ 15 w 106"/>
                  <a:gd name="T67" fmla="*/ 14 h 29"/>
                  <a:gd name="T68" fmla="*/ 12 w 106"/>
                  <a:gd name="T69" fmla="*/ 11 h 29"/>
                  <a:gd name="T70" fmla="*/ 6 w 106"/>
                  <a:gd name="T71" fmla="*/ 20 h 29"/>
                  <a:gd name="T72" fmla="*/ 1 w 106"/>
                  <a:gd name="T73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6" h="29">
                    <a:moveTo>
                      <a:pt x="1" y="14"/>
                    </a:moveTo>
                    <a:cubicBezTo>
                      <a:pt x="1" y="17"/>
                      <a:pt x="2" y="18"/>
                      <a:pt x="4" y="17"/>
                    </a:cubicBezTo>
                    <a:cubicBezTo>
                      <a:pt x="4" y="21"/>
                      <a:pt x="2" y="20"/>
                      <a:pt x="0" y="22"/>
                    </a:cubicBezTo>
                    <a:cubicBezTo>
                      <a:pt x="3" y="24"/>
                      <a:pt x="0" y="26"/>
                      <a:pt x="1" y="29"/>
                    </a:cubicBezTo>
                    <a:cubicBezTo>
                      <a:pt x="4" y="29"/>
                      <a:pt x="5" y="25"/>
                      <a:pt x="9" y="26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14" y="27"/>
                      <a:pt x="20" y="23"/>
                      <a:pt x="25" y="26"/>
                    </a:cubicBezTo>
                    <a:cubicBezTo>
                      <a:pt x="29" y="27"/>
                      <a:pt x="32" y="26"/>
                      <a:pt x="36" y="23"/>
                    </a:cubicBezTo>
                    <a:cubicBezTo>
                      <a:pt x="50" y="23"/>
                      <a:pt x="64" y="18"/>
                      <a:pt x="80" y="19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3" y="15"/>
                      <a:pt x="85" y="11"/>
                      <a:pt x="85" y="15"/>
                    </a:cubicBezTo>
                    <a:cubicBezTo>
                      <a:pt x="84" y="15"/>
                      <a:pt x="84" y="16"/>
                      <a:pt x="83" y="16"/>
                    </a:cubicBezTo>
                    <a:cubicBezTo>
                      <a:pt x="87" y="21"/>
                      <a:pt x="91" y="14"/>
                      <a:pt x="95" y="15"/>
                    </a:cubicBezTo>
                    <a:cubicBezTo>
                      <a:pt x="95" y="14"/>
                      <a:pt x="93" y="9"/>
                      <a:pt x="94" y="8"/>
                    </a:cubicBezTo>
                    <a:cubicBezTo>
                      <a:pt x="95" y="15"/>
                      <a:pt x="99" y="7"/>
                      <a:pt x="101" y="15"/>
                    </a:cubicBezTo>
                    <a:cubicBezTo>
                      <a:pt x="106" y="17"/>
                      <a:pt x="101" y="9"/>
                      <a:pt x="105" y="10"/>
                    </a:cubicBezTo>
                    <a:cubicBezTo>
                      <a:pt x="105" y="6"/>
                      <a:pt x="101" y="8"/>
                      <a:pt x="100" y="5"/>
                    </a:cubicBezTo>
                    <a:cubicBezTo>
                      <a:pt x="101" y="2"/>
                      <a:pt x="104" y="6"/>
                      <a:pt x="103" y="2"/>
                    </a:cubicBezTo>
                    <a:cubicBezTo>
                      <a:pt x="96" y="0"/>
                      <a:pt x="85" y="11"/>
                      <a:pt x="75" y="15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1" y="14"/>
                      <a:pt x="62" y="16"/>
                      <a:pt x="58" y="10"/>
                    </a:cubicBezTo>
                    <a:cubicBezTo>
                      <a:pt x="59" y="13"/>
                      <a:pt x="50" y="9"/>
                      <a:pt x="52" y="17"/>
                    </a:cubicBezTo>
                    <a:cubicBezTo>
                      <a:pt x="50" y="15"/>
                      <a:pt x="50" y="16"/>
                      <a:pt x="48" y="15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5" y="18"/>
                      <a:pt x="45" y="14"/>
                      <a:pt x="42" y="15"/>
                    </a:cubicBezTo>
                    <a:cubicBezTo>
                      <a:pt x="45" y="18"/>
                      <a:pt x="43" y="19"/>
                      <a:pt x="42" y="23"/>
                    </a:cubicBezTo>
                    <a:cubicBezTo>
                      <a:pt x="38" y="19"/>
                      <a:pt x="34" y="16"/>
                      <a:pt x="30" y="13"/>
                    </a:cubicBezTo>
                    <a:cubicBezTo>
                      <a:pt x="31" y="14"/>
                      <a:pt x="31" y="16"/>
                      <a:pt x="32" y="17"/>
                    </a:cubicBezTo>
                    <a:cubicBezTo>
                      <a:pt x="30" y="16"/>
                      <a:pt x="31" y="19"/>
                      <a:pt x="30" y="21"/>
                    </a:cubicBezTo>
                    <a:cubicBezTo>
                      <a:pt x="28" y="21"/>
                      <a:pt x="28" y="16"/>
                      <a:pt x="28" y="14"/>
                    </a:cubicBezTo>
                    <a:cubicBezTo>
                      <a:pt x="24" y="13"/>
                      <a:pt x="24" y="22"/>
                      <a:pt x="21" y="19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18" y="23"/>
                      <a:pt x="15" y="20"/>
                      <a:pt x="11" y="21"/>
                    </a:cubicBezTo>
                    <a:cubicBezTo>
                      <a:pt x="9" y="16"/>
                      <a:pt x="14" y="16"/>
                      <a:pt x="15" y="14"/>
                    </a:cubicBezTo>
                    <a:cubicBezTo>
                      <a:pt x="15" y="13"/>
                      <a:pt x="13" y="13"/>
                      <a:pt x="12" y="11"/>
                    </a:cubicBezTo>
                    <a:cubicBezTo>
                      <a:pt x="11" y="14"/>
                      <a:pt x="8" y="18"/>
                      <a:pt x="6" y="20"/>
                    </a:cubicBezTo>
                    <a:cubicBezTo>
                      <a:pt x="8" y="14"/>
                      <a:pt x="2" y="15"/>
                      <a:pt x="1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9" name="Freeform 1503">
                <a:extLst>
                  <a:ext uri="{FF2B5EF4-FFF2-40B4-BE49-F238E27FC236}">
                    <a16:creationId xmlns:a16="http://schemas.microsoft.com/office/drawing/2014/main" id="{02DCADA0-75E4-CC47-99FA-8B9B94218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310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0" name="Freeform 1504">
                <a:extLst>
                  <a:ext uri="{FF2B5EF4-FFF2-40B4-BE49-F238E27FC236}">
                    <a16:creationId xmlns:a16="http://schemas.microsoft.com/office/drawing/2014/main" id="{36C6948B-56A4-3141-82FE-9D5396505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31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1" name="Freeform 1505">
                <a:extLst>
                  <a:ext uri="{FF2B5EF4-FFF2-40B4-BE49-F238E27FC236}">
                    <a16:creationId xmlns:a16="http://schemas.microsoft.com/office/drawing/2014/main" id="{7E66D7BB-5B95-AC44-B811-322FA412B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311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2" name="Freeform 1506">
                <a:extLst>
                  <a:ext uri="{FF2B5EF4-FFF2-40B4-BE49-F238E27FC236}">
                    <a16:creationId xmlns:a16="http://schemas.microsoft.com/office/drawing/2014/main" id="{C39BF811-F9BB-7246-A1C3-C63336331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3104"/>
                <a:ext cx="2" cy="4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3" name="Freeform 1507">
                <a:extLst>
                  <a:ext uri="{FF2B5EF4-FFF2-40B4-BE49-F238E27FC236}">
                    <a16:creationId xmlns:a16="http://schemas.microsoft.com/office/drawing/2014/main" id="{0B6A6CE5-659E-8649-A87B-5D70D71DE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3103"/>
                <a:ext cx="1" cy="2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3"/>
                      <a:pt x="1" y="1"/>
                      <a:pt x="2" y="0"/>
                    </a:cubicBezTo>
                    <a:cubicBezTo>
                      <a:pt x="0" y="0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4" name="Freeform 1508">
                <a:extLst>
                  <a:ext uri="{FF2B5EF4-FFF2-40B4-BE49-F238E27FC236}">
                    <a16:creationId xmlns:a16="http://schemas.microsoft.com/office/drawing/2014/main" id="{744DAD0C-93C7-424F-A38A-181B99C7FE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3" y="3106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1 w 3"/>
                  <a:gd name="T3" fmla="*/ 1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5" name="Freeform 1509">
                <a:extLst>
                  <a:ext uri="{FF2B5EF4-FFF2-40B4-BE49-F238E27FC236}">
                    <a16:creationId xmlns:a16="http://schemas.microsoft.com/office/drawing/2014/main" id="{77476F71-FD88-6D48-97B8-2A4E6C43A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7" y="3106"/>
                <a:ext cx="51" cy="22"/>
              </a:xfrm>
              <a:custGeom>
                <a:avLst/>
                <a:gdLst>
                  <a:gd name="T0" fmla="*/ 4 w 59"/>
                  <a:gd name="T1" fmla="*/ 20 h 25"/>
                  <a:gd name="T2" fmla="*/ 14 w 59"/>
                  <a:gd name="T3" fmla="*/ 23 h 25"/>
                  <a:gd name="T4" fmla="*/ 21 w 59"/>
                  <a:gd name="T5" fmla="*/ 12 h 25"/>
                  <a:gd name="T6" fmla="*/ 20 w 59"/>
                  <a:gd name="T7" fmla="*/ 22 h 25"/>
                  <a:gd name="T8" fmla="*/ 40 w 59"/>
                  <a:gd name="T9" fmla="*/ 15 h 25"/>
                  <a:gd name="T10" fmla="*/ 40 w 59"/>
                  <a:gd name="T11" fmla="*/ 18 h 25"/>
                  <a:gd name="T12" fmla="*/ 48 w 59"/>
                  <a:gd name="T13" fmla="*/ 8 h 25"/>
                  <a:gd name="T14" fmla="*/ 48 w 59"/>
                  <a:gd name="T15" fmla="*/ 19 h 25"/>
                  <a:gd name="T16" fmla="*/ 47 w 59"/>
                  <a:gd name="T17" fmla="*/ 20 h 25"/>
                  <a:gd name="T18" fmla="*/ 57 w 59"/>
                  <a:gd name="T19" fmla="*/ 17 h 25"/>
                  <a:gd name="T20" fmla="*/ 59 w 59"/>
                  <a:gd name="T21" fmla="*/ 10 h 25"/>
                  <a:gd name="T22" fmla="*/ 58 w 59"/>
                  <a:gd name="T23" fmla="*/ 5 h 25"/>
                  <a:gd name="T24" fmla="*/ 51 w 59"/>
                  <a:gd name="T25" fmla="*/ 9 h 25"/>
                  <a:gd name="T26" fmla="*/ 51 w 59"/>
                  <a:gd name="T27" fmla="*/ 5 h 25"/>
                  <a:gd name="T28" fmla="*/ 48 w 59"/>
                  <a:gd name="T29" fmla="*/ 8 h 25"/>
                  <a:gd name="T30" fmla="*/ 47 w 59"/>
                  <a:gd name="T31" fmla="*/ 4 h 25"/>
                  <a:gd name="T32" fmla="*/ 42 w 59"/>
                  <a:gd name="T33" fmla="*/ 8 h 25"/>
                  <a:gd name="T34" fmla="*/ 43 w 59"/>
                  <a:gd name="T35" fmla="*/ 6 h 25"/>
                  <a:gd name="T36" fmla="*/ 39 w 59"/>
                  <a:gd name="T37" fmla="*/ 11 h 25"/>
                  <a:gd name="T38" fmla="*/ 37 w 59"/>
                  <a:gd name="T39" fmla="*/ 6 h 25"/>
                  <a:gd name="T40" fmla="*/ 38 w 59"/>
                  <a:gd name="T41" fmla="*/ 10 h 25"/>
                  <a:gd name="T42" fmla="*/ 25 w 59"/>
                  <a:gd name="T43" fmla="*/ 5 h 25"/>
                  <a:gd name="T44" fmla="*/ 24 w 59"/>
                  <a:gd name="T45" fmla="*/ 8 h 25"/>
                  <a:gd name="T46" fmla="*/ 30 w 59"/>
                  <a:gd name="T47" fmla="*/ 5 h 25"/>
                  <a:gd name="T48" fmla="*/ 29 w 59"/>
                  <a:gd name="T49" fmla="*/ 15 h 25"/>
                  <a:gd name="T50" fmla="*/ 21 w 59"/>
                  <a:gd name="T51" fmla="*/ 7 h 25"/>
                  <a:gd name="T52" fmla="*/ 12 w 59"/>
                  <a:gd name="T53" fmla="*/ 9 h 25"/>
                  <a:gd name="T54" fmla="*/ 12 w 59"/>
                  <a:gd name="T55" fmla="*/ 7 h 25"/>
                  <a:gd name="T56" fmla="*/ 6 w 59"/>
                  <a:gd name="T57" fmla="*/ 11 h 25"/>
                  <a:gd name="T58" fmla="*/ 8 w 59"/>
                  <a:gd name="T59" fmla="*/ 12 h 25"/>
                  <a:gd name="T60" fmla="*/ 6 w 59"/>
                  <a:gd name="T61" fmla="*/ 15 h 25"/>
                  <a:gd name="T62" fmla="*/ 5 w 59"/>
                  <a:gd name="T63" fmla="*/ 13 h 25"/>
                  <a:gd name="T64" fmla="*/ 0 w 59"/>
                  <a:gd name="T65" fmla="*/ 19 h 25"/>
                  <a:gd name="T66" fmla="*/ 6 w 59"/>
                  <a:gd name="T67" fmla="*/ 15 h 25"/>
                  <a:gd name="T68" fmla="*/ 4 w 59"/>
                  <a:gd name="T69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9" h="25">
                    <a:moveTo>
                      <a:pt x="4" y="20"/>
                    </a:moveTo>
                    <a:cubicBezTo>
                      <a:pt x="7" y="25"/>
                      <a:pt x="11" y="22"/>
                      <a:pt x="14" y="23"/>
                    </a:cubicBezTo>
                    <a:cubicBezTo>
                      <a:pt x="21" y="20"/>
                      <a:pt x="15" y="13"/>
                      <a:pt x="21" y="1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6" y="21"/>
                      <a:pt x="35" y="23"/>
                      <a:pt x="40" y="15"/>
                    </a:cubicBezTo>
                    <a:cubicBezTo>
                      <a:pt x="41" y="16"/>
                      <a:pt x="42" y="17"/>
                      <a:pt x="40" y="18"/>
                    </a:cubicBezTo>
                    <a:cubicBezTo>
                      <a:pt x="44" y="18"/>
                      <a:pt x="42" y="5"/>
                      <a:pt x="48" y="8"/>
                    </a:cubicBezTo>
                    <a:cubicBezTo>
                      <a:pt x="43" y="14"/>
                      <a:pt x="49" y="14"/>
                      <a:pt x="48" y="19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51" y="19"/>
                      <a:pt x="55" y="16"/>
                      <a:pt x="57" y="17"/>
                    </a:cubicBezTo>
                    <a:cubicBezTo>
                      <a:pt x="58" y="14"/>
                      <a:pt x="56" y="11"/>
                      <a:pt x="59" y="10"/>
                    </a:cubicBezTo>
                    <a:cubicBezTo>
                      <a:pt x="57" y="10"/>
                      <a:pt x="58" y="7"/>
                      <a:pt x="58" y="5"/>
                    </a:cubicBezTo>
                    <a:cubicBezTo>
                      <a:pt x="55" y="7"/>
                      <a:pt x="53" y="6"/>
                      <a:pt x="51" y="9"/>
                    </a:cubicBezTo>
                    <a:cubicBezTo>
                      <a:pt x="49" y="6"/>
                      <a:pt x="52" y="8"/>
                      <a:pt x="51" y="5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6" y="7"/>
                      <a:pt x="50" y="5"/>
                      <a:pt x="47" y="4"/>
                    </a:cubicBezTo>
                    <a:cubicBezTo>
                      <a:pt x="47" y="6"/>
                      <a:pt x="44" y="8"/>
                      <a:pt x="42" y="8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1" y="8"/>
                      <a:pt x="39" y="6"/>
                      <a:pt x="39" y="11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3" y="8"/>
                      <a:pt x="31" y="0"/>
                      <a:pt x="25" y="5"/>
                    </a:cubicBezTo>
                    <a:cubicBezTo>
                      <a:pt x="26" y="6"/>
                      <a:pt x="25" y="8"/>
                      <a:pt x="24" y="8"/>
                    </a:cubicBezTo>
                    <a:cubicBezTo>
                      <a:pt x="27" y="11"/>
                      <a:pt x="27" y="6"/>
                      <a:pt x="30" y="5"/>
                    </a:cubicBezTo>
                    <a:cubicBezTo>
                      <a:pt x="30" y="8"/>
                      <a:pt x="26" y="13"/>
                      <a:pt x="29" y="15"/>
                    </a:cubicBezTo>
                    <a:cubicBezTo>
                      <a:pt x="26" y="11"/>
                      <a:pt x="23" y="15"/>
                      <a:pt x="21" y="7"/>
                    </a:cubicBezTo>
                    <a:cubicBezTo>
                      <a:pt x="18" y="6"/>
                      <a:pt x="16" y="11"/>
                      <a:pt x="12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3"/>
                      <a:pt x="9" y="5"/>
                      <a:pt x="6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4"/>
                      <a:pt x="7" y="14"/>
                      <a:pt x="6" y="15"/>
                    </a:cubicBezTo>
                    <a:cubicBezTo>
                      <a:pt x="6" y="14"/>
                      <a:pt x="6" y="14"/>
                      <a:pt x="5" y="13"/>
                    </a:cubicBezTo>
                    <a:cubicBezTo>
                      <a:pt x="5" y="17"/>
                      <a:pt x="1" y="18"/>
                      <a:pt x="0" y="19"/>
                    </a:cubicBezTo>
                    <a:cubicBezTo>
                      <a:pt x="2" y="20"/>
                      <a:pt x="4" y="16"/>
                      <a:pt x="6" y="15"/>
                    </a:cubicBezTo>
                    <a:cubicBezTo>
                      <a:pt x="5" y="17"/>
                      <a:pt x="6" y="21"/>
                      <a:pt x="4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6" name="Freeform 1510">
                <a:extLst>
                  <a:ext uri="{FF2B5EF4-FFF2-40B4-BE49-F238E27FC236}">
                    <a16:creationId xmlns:a16="http://schemas.microsoft.com/office/drawing/2014/main" id="{296007A7-2D29-2843-829F-26778807B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4" y="3109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7" name="Freeform 1511">
                <a:extLst>
                  <a:ext uri="{FF2B5EF4-FFF2-40B4-BE49-F238E27FC236}">
                    <a16:creationId xmlns:a16="http://schemas.microsoft.com/office/drawing/2014/main" id="{A15B2012-6BEE-574E-A870-382FF9438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3105"/>
                <a:ext cx="39" cy="26"/>
              </a:xfrm>
              <a:custGeom>
                <a:avLst/>
                <a:gdLst>
                  <a:gd name="T0" fmla="*/ 33 w 45"/>
                  <a:gd name="T1" fmla="*/ 14 h 30"/>
                  <a:gd name="T2" fmla="*/ 31 w 45"/>
                  <a:gd name="T3" fmla="*/ 9 h 30"/>
                  <a:gd name="T4" fmla="*/ 32 w 45"/>
                  <a:gd name="T5" fmla="*/ 19 h 30"/>
                  <a:gd name="T6" fmla="*/ 27 w 45"/>
                  <a:gd name="T7" fmla="*/ 21 h 30"/>
                  <a:gd name="T8" fmla="*/ 27 w 45"/>
                  <a:gd name="T9" fmla="*/ 12 h 30"/>
                  <a:gd name="T10" fmla="*/ 22 w 45"/>
                  <a:gd name="T11" fmla="*/ 11 h 30"/>
                  <a:gd name="T12" fmla="*/ 22 w 45"/>
                  <a:gd name="T13" fmla="*/ 17 h 30"/>
                  <a:gd name="T14" fmla="*/ 17 w 45"/>
                  <a:gd name="T15" fmla="*/ 20 h 30"/>
                  <a:gd name="T16" fmla="*/ 19 w 45"/>
                  <a:gd name="T17" fmla="*/ 18 h 30"/>
                  <a:gd name="T18" fmla="*/ 16 w 45"/>
                  <a:gd name="T19" fmla="*/ 12 h 30"/>
                  <a:gd name="T20" fmla="*/ 4 w 45"/>
                  <a:gd name="T21" fmla="*/ 28 h 30"/>
                  <a:gd name="T22" fmla="*/ 8 w 45"/>
                  <a:gd name="T23" fmla="*/ 27 h 30"/>
                  <a:gd name="T24" fmla="*/ 8 w 45"/>
                  <a:gd name="T25" fmla="*/ 20 h 30"/>
                  <a:gd name="T26" fmla="*/ 12 w 45"/>
                  <a:gd name="T27" fmla="*/ 22 h 30"/>
                  <a:gd name="T28" fmla="*/ 9 w 45"/>
                  <a:gd name="T29" fmla="*/ 26 h 30"/>
                  <a:gd name="T30" fmla="*/ 40 w 45"/>
                  <a:gd name="T31" fmla="*/ 24 h 30"/>
                  <a:gd name="T32" fmla="*/ 35 w 45"/>
                  <a:gd name="T33" fmla="*/ 24 h 30"/>
                  <a:gd name="T34" fmla="*/ 39 w 45"/>
                  <a:gd name="T35" fmla="*/ 20 h 30"/>
                  <a:gd name="T36" fmla="*/ 37 w 45"/>
                  <a:gd name="T37" fmla="*/ 13 h 30"/>
                  <a:gd name="T38" fmla="*/ 39 w 45"/>
                  <a:gd name="T39" fmla="*/ 15 h 30"/>
                  <a:gd name="T40" fmla="*/ 39 w 45"/>
                  <a:gd name="T41" fmla="*/ 8 h 30"/>
                  <a:gd name="T42" fmla="*/ 45 w 45"/>
                  <a:gd name="T43" fmla="*/ 5 h 30"/>
                  <a:gd name="T44" fmla="*/ 34 w 45"/>
                  <a:gd name="T45" fmla="*/ 5 h 30"/>
                  <a:gd name="T46" fmla="*/ 33 w 45"/>
                  <a:gd name="T47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" h="30">
                    <a:moveTo>
                      <a:pt x="33" y="14"/>
                    </a:moveTo>
                    <a:cubicBezTo>
                      <a:pt x="31" y="14"/>
                      <a:pt x="34" y="11"/>
                      <a:pt x="31" y="9"/>
                    </a:cubicBezTo>
                    <a:cubicBezTo>
                      <a:pt x="29" y="12"/>
                      <a:pt x="34" y="15"/>
                      <a:pt x="32" y="19"/>
                    </a:cubicBezTo>
                    <a:cubicBezTo>
                      <a:pt x="30" y="17"/>
                      <a:pt x="28" y="21"/>
                      <a:pt x="27" y="21"/>
                    </a:cubicBezTo>
                    <a:cubicBezTo>
                      <a:pt x="28" y="19"/>
                      <a:pt x="27" y="13"/>
                      <a:pt x="27" y="12"/>
                    </a:cubicBezTo>
                    <a:cubicBezTo>
                      <a:pt x="26" y="14"/>
                      <a:pt x="24" y="11"/>
                      <a:pt x="22" y="11"/>
                    </a:cubicBezTo>
                    <a:cubicBezTo>
                      <a:pt x="26" y="14"/>
                      <a:pt x="19" y="13"/>
                      <a:pt x="22" y="17"/>
                    </a:cubicBezTo>
                    <a:cubicBezTo>
                      <a:pt x="22" y="20"/>
                      <a:pt x="19" y="23"/>
                      <a:pt x="17" y="20"/>
                    </a:cubicBezTo>
                    <a:cubicBezTo>
                      <a:pt x="17" y="18"/>
                      <a:pt x="18" y="18"/>
                      <a:pt x="19" y="18"/>
                    </a:cubicBezTo>
                    <a:cubicBezTo>
                      <a:pt x="20" y="14"/>
                      <a:pt x="17" y="16"/>
                      <a:pt x="16" y="12"/>
                    </a:cubicBezTo>
                    <a:cubicBezTo>
                      <a:pt x="12" y="18"/>
                      <a:pt x="0" y="19"/>
                      <a:pt x="4" y="28"/>
                    </a:cubicBezTo>
                    <a:cubicBezTo>
                      <a:pt x="5" y="30"/>
                      <a:pt x="6" y="28"/>
                      <a:pt x="8" y="27"/>
                    </a:cubicBezTo>
                    <a:cubicBezTo>
                      <a:pt x="4" y="25"/>
                      <a:pt x="7" y="22"/>
                      <a:pt x="8" y="20"/>
                    </a:cubicBezTo>
                    <a:cubicBezTo>
                      <a:pt x="9" y="22"/>
                      <a:pt x="12" y="18"/>
                      <a:pt x="12" y="22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8" y="27"/>
                      <a:pt x="30" y="26"/>
                      <a:pt x="40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6" y="21"/>
                      <a:pt x="38" y="21"/>
                      <a:pt x="39" y="20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8" y="14"/>
                      <a:pt x="39" y="13"/>
                      <a:pt x="39" y="15"/>
                    </a:cubicBezTo>
                    <a:cubicBezTo>
                      <a:pt x="41" y="12"/>
                      <a:pt x="40" y="11"/>
                      <a:pt x="39" y="8"/>
                    </a:cubicBezTo>
                    <a:cubicBezTo>
                      <a:pt x="42" y="7"/>
                      <a:pt x="43" y="10"/>
                      <a:pt x="45" y="5"/>
                    </a:cubicBezTo>
                    <a:cubicBezTo>
                      <a:pt x="40" y="0"/>
                      <a:pt x="41" y="10"/>
                      <a:pt x="34" y="5"/>
                    </a:cubicBez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8" name="Freeform 1512">
                <a:extLst>
                  <a:ext uri="{FF2B5EF4-FFF2-40B4-BE49-F238E27FC236}">
                    <a16:creationId xmlns:a16="http://schemas.microsoft.com/office/drawing/2014/main" id="{8A2A1323-F3DF-744E-A956-931F526F5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" y="311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1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9" name="Freeform 1513">
                <a:extLst>
                  <a:ext uri="{FF2B5EF4-FFF2-40B4-BE49-F238E27FC236}">
                    <a16:creationId xmlns:a16="http://schemas.microsoft.com/office/drawing/2014/main" id="{89D4D3D1-BA7B-4D44-9277-6FC1BF7E2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2" y="3123"/>
                <a:ext cx="2" cy="4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0 h 4"/>
                  <a:gd name="T4" fmla="*/ 2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0" name="Freeform 1514">
                <a:extLst>
                  <a:ext uri="{FF2B5EF4-FFF2-40B4-BE49-F238E27FC236}">
                    <a16:creationId xmlns:a16="http://schemas.microsoft.com/office/drawing/2014/main" id="{CDF5EDF7-FA11-AF45-863A-A795362A8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4" y="3115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1" name="Freeform 1515">
                <a:extLst>
                  <a:ext uri="{FF2B5EF4-FFF2-40B4-BE49-F238E27FC236}">
                    <a16:creationId xmlns:a16="http://schemas.microsoft.com/office/drawing/2014/main" id="{6C788D50-883C-BD4E-B277-4043B8CB6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3119"/>
                <a:ext cx="11" cy="12"/>
              </a:xfrm>
              <a:custGeom>
                <a:avLst/>
                <a:gdLst>
                  <a:gd name="T0" fmla="*/ 0 w 13"/>
                  <a:gd name="T1" fmla="*/ 14 h 14"/>
                  <a:gd name="T2" fmla="*/ 11 w 13"/>
                  <a:gd name="T3" fmla="*/ 13 h 14"/>
                  <a:gd name="T4" fmla="*/ 10 w 13"/>
                  <a:gd name="T5" fmla="*/ 1 h 14"/>
                  <a:gd name="T6" fmla="*/ 6 w 13"/>
                  <a:gd name="T7" fmla="*/ 9 h 14"/>
                  <a:gd name="T8" fmla="*/ 0 w 13"/>
                  <a:gd name="T9" fmla="*/ 9 h 14"/>
                  <a:gd name="T10" fmla="*/ 0 w 13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0" y="14"/>
                    </a:moveTo>
                    <a:cubicBezTo>
                      <a:pt x="4" y="13"/>
                      <a:pt x="6" y="10"/>
                      <a:pt x="11" y="13"/>
                    </a:cubicBezTo>
                    <a:cubicBezTo>
                      <a:pt x="13" y="9"/>
                      <a:pt x="10" y="5"/>
                      <a:pt x="10" y="1"/>
                    </a:cubicBezTo>
                    <a:cubicBezTo>
                      <a:pt x="8" y="0"/>
                      <a:pt x="9" y="8"/>
                      <a:pt x="6" y="9"/>
                    </a:cubicBezTo>
                    <a:cubicBezTo>
                      <a:pt x="5" y="5"/>
                      <a:pt x="2" y="10"/>
                      <a:pt x="0" y="9"/>
                    </a:cubicBezTo>
                    <a:cubicBezTo>
                      <a:pt x="0" y="11"/>
                      <a:pt x="0" y="13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2" name="Freeform 1516">
                <a:extLst>
                  <a:ext uri="{FF2B5EF4-FFF2-40B4-BE49-F238E27FC236}">
                    <a16:creationId xmlns:a16="http://schemas.microsoft.com/office/drawing/2014/main" id="{FA322FB4-3FB2-B141-BA6A-87E170337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3110"/>
                <a:ext cx="96" cy="25"/>
              </a:xfrm>
              <a:custGeom>
                <a:avLst/>
                <a:gdLst>
                  <a:gd name="T0" fmla="*/ 91 w 111"/>
                  <a:gd name="T1" fmla="*/ 11 h 29"/>
                  <a:gd name="T2" fmla="*/ 85 w 111"/>
                  <a:gd name="T3" fmla="*/ 12 h 29"/>
                  <a:gd name="T4" fmla="*/ 88 w 111"/>
                  <a:gd name="T5" fmla="*/ 9 h 29"/>
                  <a:gd name="T6" fmla="*/ 83 w 111"/>
                  <a:gd name="T7" fmla="*/ 7 h 29"/>
                  <a:gd name="T8" fmla="*/ 83 w 111"/>
                  <a:gd name="T9" fmla="*/ 9 h 29"/>
                  <a:gd name="T10" fmla="*/ 73 w 111"/>
                  <a:gd name="T11" fmla="*/ 11 h 29"/>
                  <a:gd name="T12" fmla="*/ 72 w 111"/>
                  <a:gd name="T13" fmla="*/ 16 h 29"/>
                  <a:gd name="T14" fmla="*/ 64 w 111"/>
                  <a:gd name="T15" fmla="*/ 9 h 29"/>
                  <a:gd name="T16" fmla="*/ 67 w 111"/>
                  <a:gd name="T17" fmla="*/ 20 h 29"/>
                  <a:gd name="T18" fmla="*/ 55 w 111"/>
                  <a:gd name="T19" fmla="*/ 17 h 29"/>
                  <a:gd name="T20" fmla="*/ 57 w 111"/>
                  <a:gd name="T21" fmla="*/ 16 h 29"/>
                  <a:gd name="T22" fmla="*/ 51 w 111"/>
                  <a:gd name="T23" fmla="*/ 16 h 29"/>
                  <a:gd name="T24" fmla="*/ 51 w 111"/>
                  <a:gd name="T25" fmla="*/ 11 h 29"/>
                  <a:gd name="T26" fmla="*/ 42 w 111"/>
                  <a:gd name="T27" fmla="*/ 12 h 29"/>
                  <a:gd name="T28" fmla="*/ 43 w 111"/>
                  <a:gd name="T29" fmla="*/ 9 h 29"/>
                  <a:gd name="T30" fmla="*/ 26 w 111"/>
                  <a:gd name="T31" fmla="*/ 14 h 29"/>
                  <a:gd name="T32" fmla="*/ 23 w 111"/>
                  <a:gd name="T33" fmla="*/ 11 h 29"/>
                  <a:gd name="T34" fmla="*/ 25 w 111"/>
                  <a:gd name="T35" fmla="*/ 21 h 29"/>
                  <a:gd name="T36" fmla="*/ 18 w 111"/>
                  <a:gd name="T37" fmla="*/ 21 h 29"/>
                  <a:gd name="T38" fmla="*/ 19 w 111"/>
                  <a:gd name="T39" fmla="*/ 14 h 29"/>
                  <a:gd name="T40" fmla="*/ 15 w 111"/>
                  <a:gd name="T41" fmla="*/ 17 h 29"/>
                  <a:gd name="T42" fmla="*/ 12 w 111"/>
                  <a:gd name="T43" fmla="*/ 12 h 29"/>
                  <a:gd name="T44" fmla="*/ 5 w 111"/>
                  <a:gd name="T45" fmla="*/ 21 h 29"/>
                  <a:gd name="T46" fmla="*/ 1 w 111"/>
                  <a:gd name="T47" fmla="*/ 20 h 29"/>
                  <a:gd name="T48" fmla="*/ 5 w 111"/>
                  <a:gd name="T49" fmla="*/ 29 h 29"/>
                  <a:gd name="T50" fmla="*/ 29 w 111"/>
                  <a:gd name="T51" fmla="*/ 25 h 29"/>
                  <a:gd name="T52" fmla="*/ 35 w 111"/>
                  <a:gd name="T53" fmla="*/ 20 h 29"/>
                  <a:gd name="T54" fmla="*/ 37 w 111"/>
                  <a:gd name="T55" fmla="*/ 26 h 29"/>
                  <a:gd name="T56" fmla="*/ 36 w 111"/>
                  <a:gd name="T57" fmla="*/ 20 h 29"/>
                  <a:gd name="T58" fmla="*/ 40 w 111"/>
                  <a:gd name="T59" fmla="*/ 25 h 29"/>
                  <a:gd name="T60" fmla="*/ 42 w 111"/>
                  <a:gd name="T61" fmla="*/ 19 h 29"/>
                  <a:gd name="T62" fmla="*/ 45 w 111"/>
                  <a:gd name="T63" fmla="*/ 26 h 29"/>
                  <a:gd name="T64" fmla="*/ 84 w 111"/>
                  <a:gd name="T65" fmla="*/ 21 h 29"/>
                  <a:gd name="T66" fmla="*/ 83 w 111"/>
                  <a:gd name="T67" fmla="*/ 16 h 29"/>
                  <a:gd name="T68" fmla="*/ 98 w 111"/>
                  <a:gd name="T69" fmla="*/ 15 h 29"/>
                  <a:gd name="T70" fmla="*/ 100 w 111"/>
                  <a:gd name="T71" fmla="*/ 11 h 29"/>
                  <a:gd name="T72" fmla="*/ 100 w 111"/>
                  <a:gd name="T73" fmla="*/ 21 h 29"/>
                  <a:gd name="T74" fmla="*/ 105 w 111"/>
                  <a:gd name="T75" fmla="*/ 20 h 29"/>
                  <a:gd name="T76" fmla="*/ 102 w 111"/>
                  <a:gd name="T77" fmla="*/ 18 h 29"/>
                  <a:gd name="T78" fmla="*/ 107 w 111"/>
                  <a:gd name="T79" fmla="*/ 19 h 29"/>
                  <a:gd name="T80" fmla="*/ 103 w 111"/>
                  <a:gd name="T81" fmla="*/ 8 h 29"/>
                  <a:gd name="T82" fmla="*/ 90 w 111"/>
                  <a:gd name="T83" fmla="*/ 4 h 29"/>
                  <a:gd name="T84" fmla="*/ 91 w 111"/>
                  <a:gd name="T85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1" h="29">
                    <a:moveTo>
                      <a:pt x="91" y="11"/>
                    </a:moveTo>
                    <a:cubicBezTo>
                      <a:pt x="89" y="11"/>
                      <a:pt x="87" y="14"/>
                      <a:pt x="85" y="12"/>
                    </a:cubicBezTo>
                    <a:cubicBezTo>
                      <a:pt x="85" y="10"/>
                      <a:pt x="86" y="9"/>
                      <a:pt x="88" y="9"/>
                    </a:cubicBezTo>
                    <a:cubicBezTo>
                      <a:pt x="86" y="4"/>
                      <a:pt x="85" y="10"/>
                      <a:pt x="83" y="7"/>
                    </a:cubicBezTo>
                    <a:cubicBezTo>
                      <a:pt x="83" y="7"/>
                      <a:pt x="84" y="8"/>
                      <a:pt x="83" y="9"/>
                    </a:cubicBezTo>
                    <a:cubicBezTo>
                      <a:pt x="78" y="8"/>
                      <a:pt x="81" y="14"/>
                      <a:pt x="73" y="11"/>
                    </a:cubicBezTo>
                    <a:cubicBezTo>
                      <a:pt x="72" y="13"/>
                      <a:pt x="71" y="13"/>
                      <a:pt x="72" y="16"/>
                    </a:cubicBezTo>
                    <a:cubicBezTo>
                      <a:pt x="67" y="12"/>
                      <a:pt x="69" y="12"/>
                      <a:pt x="64" y="9"/>
                    </a:cubicBezTo>
                    <a:cubicBezTo>
                      <a:pt x="65" y="11"/>
                      <a:pt x="67" y="15"/>
                      <a:pt x="67" y="20"/>
                    </a:cubicBezTo>
                    <a:cubicBezTo>
                      <a:pt x="60" y="14"/>
                      <a:pt x="60" y="21"/>
                      <a:pt x="55" y="17"/>
                    </a:cubicBezTo>
                    <a:cubicBezTo>
                      <a:pt x="56" y="16"/>
                      <a:pt x="56" y="15"/>
                      <a:pt x="57" y="16"/>
                    </a:cubicBezTo>
                    <a:cubicBezTo>
                      <a:pt x="56" y="10"/>
                      <a:pt x="54" y="17"/>
                      <a:pt x="51" y="16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49" y="12"/>
                      <a:pt x="45" y="15"/>
                      <a:pt x="42" y="12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37" y="13"/>
                      <a:pt x="30" y="12"/>
                      <a:pt x="26" y="14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16" y="16"/>
                      <a:pt x="30" y="13"/>
                      <a:pt x="25" y="21"/>
                    </a:cubicBezTo>
                    <a:cubicBezTo>
                      <a:pt x="24" y="11"/>
                      <a:pt x="22" y="24"/>
                      <a:pt x="18" y="21"/>
                    </a:cubicBezTo>
                    <a:cubicBezTo>
                      <a:pt x="16" y="17"/>
                      <a:pt x="22" y="18"/>
                      <a:pt x="19" y="14"/>
                    </a:cubicBezTo>
                    <a:cubicBezTo>
                      <a:pt x="19" y="19"/>
                      <a:pt x="17" y="16"/>
                      <a:pt x="15" y="17"/>
                    </a:cubicBezTo>
                    <a:cubicBezTo>
                      <a:pt x="16" y="13"/>
                      <a:pt x="11" y="17"/>
                      <a:pt x="12" y="1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4" y="18"/>
                      <a:pt x="2" y="19"/>
                      <a:pt x="1" y="20"/>
                    </a:cubicBezTo>
                    <a:cubicBezTo>
                      <a:pt x="4" y="19"/>
                      <a:pt x="0" y="27"/>
                      <a:pt x="5" y="29"/>
                    </a:cubicBezTo>
                    <a:cubicBezTo>
                      <a:pt x="11" y="26"/>
                      <a:pt x="21" y="23"/>
                      <a:pt x="29" y="25"/>
                    </a:cubicBezTo>
                    <a:cubicBezTo>
                      <a:pt x="30" y="19"/>
                      <a:pt x="34" y="25"/>
                      <a:pt x="35" y="20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42" y="24"/>
                      <a:pt x="35" y="22"/>
                      <a:pt x="36" y="20"/>
                    </a:cubicBezTo>
                    <a:cubicBezTo>
                      <a:pt x="38" y="19"/>
                      <a:pt x="40" y="22"/>
                      <a:pt x="40" y="25"/>
                    </a:cubicBezTo>
                    <a:cubicBezTo>
                      <a:pt x="44" y="25"/>
                      <a:pt x="41" y="23"/>
                      <a:pt x="42" y="19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56" y="23"/>
                      <a:pt x="71" y="18"/>
                      <a:pt x="84" y="21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89" y="19"/>
                      <a:pt x="93" y="6"/>
                      <a:pt x="98" y="15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99" y="14"/>
                      <a:pt x="101" y="18"/>
                      <a:pt x="100" y="21"/>
                    </a:cubicBezTo>
                    <a:cubicBezTo>
                      <a:pt x="101" y="20"/>
                      <a:pt x="103" y="21"/>
                      <a:pt x="105" y="20"/>
                    </a:cubicBezTo>
                    <a:cubicBezTo>
                      <a:pt x="102" y="18"/>
                      <a:pt x="102" y="18"/>
                      <a:pt x="102" y="18"/>
                    </a:cubicBezTo>
                    <a:cubicBezTo>
                      <a:pt x="104" y="14"/>
                      <a:pt x="106" y="16"/>
                      <a:pt x="107" y="19"/>
                    </a:cubicBezTo>
                    <a:cubicBezTo>
                      <a:pt x="111" y="15"/>
                      <a:pt x="104" y="12"/>
                      <a:pt x="103" y="8"/>
                    </a:cubicBezTo>
                    <a:cubicBezTo>
                      <a:pt x="97" y="17"/>
                      <a:pt x="96" y="0"/>
                      <a:pt x="90" y="4"/>
                    </a:cubicBezTo>
                    <a:cubicBezTo>
                      <a:pt x="87" y="7"/>
                      <a:pt x="91" y="8"/>
                      <a:pt x="9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3" name="Freeform 1517">
                <a:extLst>
                  <a:ext uri="{FF2B5EF4-FFF2-40B4-BE49-F238E27FC236}">
                    <a16:creationId xmlns:a16="http://schemas.microsoft.com/office/drawing/2014/main" id="{1CD83DCE-374F-DC41-A377-7E71B0327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12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4" name="Freeform 1518">
                <a:extLst>
                  <a:ext uri="{FF2B5EF4-FFF2-40B4-BE49-F238E27FC236}">
                    <a16:creationId xmlns:a16="http://schemas.microsoft.com/office/drawing/2014/main" id="{D2B1A7C0-3C1C-1141-A421-C564492B2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3128"/>
                <a:ext cx="2" cy="0"/>
              </a:xfrm>
              <a:custGeom>
                <a:avLst/>
                <a:gdLst>
                  <a:gd name="T0" fmla="*/ 3 w 3"/>
                  <a:gd name="T1" fmla="*/ 0 h 1"/>
                  <a:gd name="T2" fmla="*/ 1 w 3"/>
                  <a:gd name="T3" fmla="*/ 0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5" name="Rectangle 1519">
                <a:extLst>
                  <a:ext uri="{FF2B5EF4-FFF2-40B4-BE49-F238E27FC236}">
                    <a16:creationId xmlns:a16="http://schemas.microsoft.com/office/drawing/2014/main" id="{7CB1C509-9D20-8F49-BDF4-4116EBD7E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9" y="3127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6" name="Freeform 1520">
                <a:extLst>
                  <a:ext uri="{FF2B5EF4-FFF2-40B4-BE49-F238E27FC236}">
                    <a16:creationId xmlns:a16="http://schemas.microsoft.com/office/drawing/2014/main" id="{5803BB5A-01AF-C148-A159-F2CB97046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3117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7" name="Freeform 1521">
                <a:extLst>
                  <a:ext uri="{FF2B5EF4-FFF2-40B4-BE49-F238E27FC236}">
                    <a16:creationId xmlns:a16="http://schemas.microsoft.com/office/drawing/2014/main" id="{13F009B5-63B2-D14C-8563-8A44CE19D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2" y="3123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8" name="Freeform 1522">
                <a:extLst>
                  <a:ext uri="{FF2B5EF4-FFF2-40B4-BE49-F238E27FC236}">
                    <a16:creationId xmlns:a16="http://schemas.microsoft.com/office/drawing/2014/main" id="{754A9BBE-1F85-DB40-9130-E93DBCCF0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1" y="312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9" name="Freeform 1523">
                <a:extLst>
                  <a:ext uri="{FF2B5EF4-FFF2-40B4-BE49-F238E27FC236}">
                    <a16:creationId xmlns:a16="http://schemas.microsoft.com/office/drawing/2014/main" id="{8053BC56-693F-9047-8D2A-94E1EB47C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3121"/>
                <a:ext cx="163" cy="36"/>
              </a:xfrm>
              <a:custGeom>
                <a:avLst/>
                <a:gdLst>
                  <a:gd name="T0" fmla="*/ 7 w 189"/>
                  <a:gd name="T1" fmla="*/ 26 h 42"/>
                  <a:gd name="T2" fmla="*/ 4 w 189"/>
                  <a:gd name="T3" fmla="*/ 33 h 42"/>
                  <a:gd name="T4" fmla="*/ 11 w 189"/>
                  <a:gd name="T5" fmla="*/ 36 h 42"/>
                  <a:gd name="T6" fmla="*/ 20 w 189"/>
                  <a:gd name="T7" fmla="*/ 31 h 42"/>
                  <a:gd name="T8" fmla="*/ 42 w 189"/>
                  <a:gd name="T9" fmla="*/ 29 h 42"/>
                  <a:gd name="T10" fmla="*/ 56 w 189"/>
                  <a:gd name="T11" fmla="*/ 30 h 42"/>
                  <a:gd name="T12" fmla="*/ 73 w 189"/>
                  <a:gd name="T13" fmla="*/ 23 h 42"/>
                  <a:gd name="T14" fmla="*/ 78 w 189"/>
                  <a:gd name="T15" fmla="*/ 25 h 42"/>
                  <a:gd name="T16" fmla="*/ 88 w 189"/>
                  <a:gd name="T17" fmla="*/ 25 h 42"/>
                  <a:gd name="T18" fmla="*/ 91 w 189"/>
                  <a:gd name="T19" fmla="*/ 15 h 42"/>
                  <a:gd name="T20" fmla="*/ 101 w 189"/>
                  <a:gd name="T21" fmla="*/ 14 h 42"/>
                  <a:gd name="T22" fmla="*/ 109 w 189"/>
                  <a:gd name="T23" fmla="*/ 18 h 42"/>
                  <a:gd name="T24" fmla="*/ 121 w 189"/>
                  <a:gd name="T25" fmla="*/ 17 h 42"/>
                  <a:gd name="T26" fmla="*/ 134 w 189"/>
                  <a:gd name="T27" fmla="*/ 18 h 42"/>
                  <a:gd name="T28" fmla="*/ 145 w 189"/>
                  <a:gd name="T29" fmla="*/ 14 h 42"/>
                  <a:gd name="T30" fmla="*/ 152 w 189"/>
                  <a:gd name="T31" fmla="*/ 10 h 42"/>
                  <a:gd name="T32" fmla="*/ 155 w 189"/>
                  <a:gd name="T33" fmla="*/ 14 h 42"/>
                  <a:gd name="T34" fmla="*/ 162 w 189"/>
                  <a:gd name="T35" fmla="*/ 12 h 42"/>
                  <a:gd name="T36" fmla="*/ 189 w 189"/>
                  <a:gd name="T37" fmla="*/ 11 h 42"/>
                  <a:gd name="T38" fmla="*/ 175 w 189"/>
                  <a:gd name="T39" fmla="*/ 11 h 42"/>
                  <a:gd name="T40" fmla="*/ 173 w 189"/>
                  <a:gd name="T41" fmla="*/ 14 h 42"/>
                  <a:gd name="T42" fmla="*/ 169 w 189"/>
                  <a:gd name="T43" fmla="*/ 3 h 42"/>
                  <a:gd name="T44" fmla="*/ 166 w 189"/>
                  <a:gd name="T45" fmla="*/ 2 h 42"/>
                  <a:gd name="T46" fmla="*/ 157 w 189"/>
                  <a:gd name="T47" fmla="*/ 4 h 42"/>
                  <a:gd name="T48" fmla="*/ 149 w 189"/>
                  <a:gd name="T49" fmla="*/ 3 h 42"/>
                  <a:gd name="T50" fmla="*/ 137 w 189"/>
                  <a:gd name="T51" fmla="*/ 3 h 42"/>
                  <a:gd name="T52" fmla="*/ 127 w 189"/>
                  <a:gd name="T53" fmla="*/ 7 h 42"/>
                  <a:gd name="T54" fmla="*/ 126 w 189"/>
                  <a:gd name="T55" fmla="*/ 6 h 42"/>
                  <a:gd name="T56" fmla="*/ 123 w 189"/>
                  <a:gd name="T57" fmla="*/ 6 h 42"/>
                  <a:gd name="T58" fmla="*/ 115 w 189"/>
                  <a:gd name="T59" fmla="*/ 8 h 42"/>
                  <a:gd name="T60" fmla="*/ 107 w 189"/>
                  <a:gd name="T61" fmla="*/ 11 h 42"/>
                  <a:gd name="T62" fmla="*/ 104 w 189"/>
                  <a:gd name="T63" fmla="*/ 7 h 42"/>
                  <a:gd name="T64" fmla="*/ 93 w 189"/>
                  <a:gd name="T65" fmla="*/ 7 h 42"/>
                  <a:gd name="T66" fmla="*/ 89 w 189"/>
                  <a:gd name="T67" fmla="*/ 13 h 42"/>
                  <a:gd name="T68" fmla="*/ 77 w 189"/>
                  <a:gd name="T69" fmla="*/ 16 h 42"/>
                  <a:gd name="T70" fmla="*/ 59 w 189"/>
                  <a:gd name="T71" fmla="*/ 20 h 42"/>
                  <a:gd name="T72" fmla="*/ 55 w 189"/>
                  <a:gd name="T73" fmla="*/ 19 h 42"/>
                  <a:gd name="T74" fmla="*/ 35 w 189"/>
                  <a:gd name="T75" fmla="*/ 22 h 42"/>
                  <a:gd name="T76" fmla="*/ 43 w 189"/>
                  <a:gd name="T77" fmla="*/ 27 h 42"/>
                  <a:gd name="T78" fmla="*/ 33 w 189"/>
                  <a:gd name="T79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9" h="42">
                    <a:moveTo>
                      <a:pt x="16" y="19"/>
                    </a:moveTo>
                    <a:cubicBezTo>
                      <a:pt x="13" y="21"/>
                      <a:pt x="9" y="22"/>
                      <a:pt x="7" y="26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5" y="25"/>
                      <a:pt x="0" y="29"/>
                      <a:pt x="4" y="33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8" y="27"/>
                      <a:pt x="7" y="35"/>
                      <a:pt x="11" y="36"/>
                    </a:cubicBezTo>
                    <a:cubicBezTo>
                      <a:pt x="14" y="35"/>
                      <a:pt x="16" y="26"/>
                      <a:pt x="19" y="28"/>
                    </a:cubicBezTo>
                    <a:cubicBezTo>
                      <a:pt x="21" y="27"/>
                      <a:pt x="20" y="30"/>
                      <a:pt x="20" y="31"/>
                    </a:cubicBezTo>
                    <a:cubicBezTo>
                      <a:pt x="23" y="32"/>
                      <a:pt x="24" y="25"/>
                      <a:pt x="26" y="24"/>
                    </a:cubicBezTo>
                    <a:cubicBezTo>
                      <a:pt x="29" y="42"/>
                      <a:pt x="36" y="19"/>
                      <a:pt x="42" y="29"/>
                    </a:cubicBezTo>
                    <a:cubicBezTo>
                      <a:pt x="45" y="28"/>
                      <a:pt x="49" y="29"/>
                      <a:pt x="52" y="25"/>
                    </a:cubicBezTo>
                    <a:cubicBezTo>
                      <a:pt x="51" y="30"/>
                      <a:pt x="56" y="25"/>
                      <a:pt x="56" y="30"/>
                    </a:cubicBezTo>
                    <a:cubicBezTo>
                      <a:pt x="56" y="20"/>
                      <a:pt x="67" y="34"/>
                      <a:pt x="67" y="21"/>
                    </a:cubicBezTo>
                    <a:cubicBezTo>
                      <a:pt x="72" y="24"/>
                      <a:pt x="67" y="20"/>
                      <a:pt x="73" y="23"/>
                    </a:cubicBezTo>
                    <a:cubicBezTo>
                      <a:pt x="73" y="24"/>
                      <a:pt x="72" y="24"/>
                      <a:pt x="72" y="25"/>
                    </a:cubicBezTo>
                    <a:cubicBezTo>
                      <a:pt x="75" y="27"/>
                      <a:pt x="75" y="19"/>
                      <a:pt x="78" y="25"/>
                    </a:cubicBezTo>
                    <a:cubicBezTo>
                      <a:pt x="83" y="25"/>
                      <a:pt x="78" y="21"/>
                      <a:pt x="81" y="17"/>
                    </a:cubicBezTo>
                    <a:cubicBezTo>
                      <a:pt x="86" y="19"/>
                      <a:pt x="85" y="20"/>
                      <a:pt x="88" y="25"/>
                    </a:cubicBezTo>
                    <a:cubicBezTo>
                      <a:pt x="88" y="19"/>
                      <a:pt x="91" y="22"/>
                      <a:pt x="94" y="19"/>
                    </a:cubicBezTo>
                    <a:cubicBezTo>
                      <a:pt x="93" y="18"/>
                      <a:pt x="89" y="17"/>
                      <a:pt x="91" y="15"/>
                    </a:cubicBezTo>
                    <a:cubicBezTo>
                      <a:pt x="97" y="15"/>
                      <a:pt x="96" y="11"/>
                      <a:pt x="101" y="8"/>
                    </a:cubicBezTo>
                    <a:cubicBezTo>
                      <a:pt x="104" y="15"/>
                      <a:pt x="96" y="9"/>
                      <a:pt x="101" y="14"/>
                    </a:cubicBezTo>
                    <a:cubicBezTo>
                      <a:pt x="98" y="17"/>
                      <a:pt x="95" y="17"/>
                      <a:pt x="94" y="22"/>
                    </a:cubicBezTo>
                    <a:cubicBezTo>
                      <a:pt x="98" y="22"/>
                      <a:pt x="104" y="21"/>
                      <a:pt x="109" y="18"/>
                    </a:cubicBezTo>
                    <a:cubicBezTo>
                      <a:pt x="112" y="18"/>
                      <a:pt x="108" y="21"/>
                      <a:pt x="110" y="21"/>
                    </a:cubicBezTo>
                    <a:cubicBezTo>
                      <a:pt x="115" y="24"/>
                      <a:pt x="117" y="14"/>
                      <a:pt x="121" y="17"/>
                    </a:cubicBezTo>
                    <a:cubicBezTo>
                      <a:pt x="121" y="20"/>
                      <a:pt x="121" y="20"/>
                      <a:pt x="121" y="20"/>
                    </a:cubicBezTo>
                    <a:cubicBezTo>
                      <a:pt x="123" y="15"/>
                      <a:pt x="130" y="20"/>
                      <a:pt x="134" y="18"/>
                    </a:cubicBezTo>
                    <a:cubicBezTo>
                      <a:pt x="134" y="16"/>
                      <a:pt x="133" y="15"/>
                      <a:pt x="134" y="13"/>
                    </a:cubicBezTo>
                    <a:cubicBezTo>
                      <a:pt x="134" y="22"/>
                      <a:pt x="140" y="8"/>
                      <a:pt x="145" y="14"/>
                    </a:cubicBezTo>
                    <a:cubicBezTo>
                      <a:pt x="144" y="9"/>
                      <a:pt x="148" y="5"/>
                      <a:pt x="151" y="4"/>
                    </a:cubicBezTo>
                    <a:cubicBezTo>
                      <a:pt x="152" y="6"/>
                      <a:pt x="152" y="8"/>
                      <a:pt x="152" y="10"/>
                    </a:cubicBezTo>
                    <a:cubicBezTo>
                      <a:pt x="147" y="7"/>
                      <a:pt x="148" y="16"/>
                      <a:pt x="145" y="19"/>
                    </a:cubicBezTo>
                    <a:cubicBezTo>
                      <a:pt x="148" y="16"/>
                      <a:pt x="153" y="18"/>
                      <a:pt x="155" y="14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9" y="19"/>
                      <a:pt x="158" y="8"/>
                      <a:pt x="162" y="12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71" y="14"/>
                      <a:pt x="182" y="19"/>
                      <a:pt x="189" y="11"/>
                    </a:cubicBezTo>
                    <a:cubicBezTo>
                      <a:pt x="189" y="9"/>
                      <a:pt x="185" y="3"/>
                      <a:pt x="185" y="1"/>
                    </a:cubicBezTo>
                    <a:cubicBezTo>
                      <a:pt x="181" y="3"/>
                      <a:pt x="178" y="8"/>
                      <a:pt x="175" y="11"/>
                    </a:cubicBezTo>
                    <a:cubicBezTo>
                      <a:pt x="175" y="6"/>
                      <a:pt x="175" y="6"/>
                      <a:pt x="175" y="6"/>
                    </a:cubicBezTo>
                    <a:cubicBezTo>
                      <a:pt x="174" y="9"/>
                      <a:pt x="171" y="12"/>
                      <a:pt x="173" y="14"/>
                    </a:cubicBezTo>
                    <a:cubicBezTo>
                      <a:pt x="171" y="17"/>
                      <a:pt x="171" y="10"/>
                      <a:pt x="168" y="13"/>
                    </a:cubicBezTo>
                    <a:cubicBezTo>
                      <a:pt x="168" y="8"/>
                      <a:pt x="170" y="7"/>
                      <a:pt x="169" y="3"/>
                    </a:cubicBezTo>
                    <a:cubicBezTo>
                      <a:pt x="167" y="5"/>
                      <a:pt x="167" y="5"/>
                      <a:pt x="167" y="5"/>
                    </a:cubicBezTo>
                    <a:cubicBezTo>
                      <a:pt x="167" y="3"/>
                      <a:pt x="165" y="4"/>
                      <a:pt x="166" y="2"/>
                    </a:cubicBezTo>
                    <a:cubicBezTo>
                      <a:pt x="161" y="8"/>
                      <a:pt x="159" y="0"/>
                      <a:pt x="154" y="3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7" y="7"/>
                      <a:pt x="155" y="7"/>
                      <a:pt x="154" y="7"/>
                    </a:cubicBezTo>
                    <a:cubicBezTo>
                      <a:pt x="152" y="3"/>
                      <a:pt x="152" y="4"/>
                      <a:pt x="149" y="3"/>
                    </a:cubicBezTo>
                    <a:cubicBezTo>
                      <a:pt x="147" y="5"/>
                      <a:pt x="146" y="10"/>
                      <a:pt x="143" y="11"/>
                    </a:cubicBezTo>
                    <a:cubicBezTo>
                      <a:pt x="143" y="5"/>
                      <a:pt x="138" y="8"/>
                      <a:pt x="137" y="3"/>
                    </a:cubicBezTo>
                    <a:cubicBezTo>
                      <a:pt x="136" y="9"/>
                      <a:pt x="131" y="6"/>
                      <a:pt x="131" y="9"/>
                    </a:cubicBezTo>
                    <a:cubicBezTo>
                      <a:pt x="129" y="10"/>
                      <a:pt x="127" y="10"/>
                      <a:pt x="127" y="7"/>
                    </a:cubicBezTo>
                    <a:cubicBezTo>
                      <a:pt x="128" y="6"/>
                      <a:pt x="128" y="6"/>
                      <a:pt x="128" y="6"/>
                    </a:cubicBezTo>
                    <a:cubicBezTo>
                      <a:pt x="126" y="6"/>
                      <a:pt x="126" y="6"/>
                      <a:pt x="126" y="6"/>
                    </a:cubicBezTo>
                    <a:cubicBezTo>
                      <a:pt x="126" y="4"/>
                      <a:pt x="126" y="4"/>
                      <a:pt x="126" y="4"/>
                    </a:cubicBezTo>
                    <a:cubicBezTo>
                      <a:pt x="125" y="4"/>
                      <a:pt x="125" y="8"/>
                      <a:pt x="123" y="6"/>
                    </a:cubicBezTo>
                    <a:cubicBezTo>
                      <a:pt x="123" y="4"/>
                      <a:pt x="124" y="4"/>
                      <a:pt x="125" y="4"/>
                    </a:cubicBezTo>
                    <a:cubicBezTo>
                      <a:pt x="121" y="3"/>
                      <a:pt x="119" y="13"/>
                      <a:pt x="115" y="8"/>
                    </a:cubicBezTo>
                    <a:cubicBezTo>
                      <a:pt x="115" y="11"/>
                      <a:pt x="110" y="11"/>
                      <a:pt x="112" y="17"/>
                    </a:cubicBezTo>
                    <a:cubicBezTo>
                      <a:pt x="110" y="15"/>
                      <a:pt x="110" y="10"/>
                      <a:pt x="107" y="11"/>
                    </a:cubicBezTo>
                    <a:cubicBezTo>
                      <a:pt x="106" y="16"/>
                      <a:pt x="103" y="10"/>
                      <a:pt x="101" y="13"/>
                    </a:cubicBezTo>
                    <a:cubicBezTo>
                      <a:pt x="104" y="8"/>
                      <a:pt x="101" y="12"/>
                      <a:pt x="104" y="7"/>
                    </a:cubicBezTo>
                    <a:cubicBezTo>
                      <a:pt x="101" y="5"/>
                      <a:pt x="98" y="12"/>
                      <a:pt x="94" y="11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2" y="9"/>
                      <a:pt x="91" y="13"/>
                      <a:pt x="89" y="9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87" y="11"/>
                      <a:pt x="83" y="13"/>
                      <a:pt x="80" y="9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2" y="9"/>
                      <a:pt x="67" y="16"/>
                      <a:pt x="64" y="22"/>
                    </a:cubicBezTo>
                    <a:cubicBezTo>
                      <a:pt x="62" y="22"/>
                      <a:pt x="60" y="21"/>
                      <a:pt x="59" y="20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59" y="17"/>
                      <a:pt x="55" y="13"/>
                      <a:pt x="55" y="19"/>
                    </a:cubicBezTo>
                    <a:cubicBezTo>
                      <a:pt x="52" y="21"/>
                      <a:pt x="52" y="15"/>
                      <a:pt x="51" y="15"/>
                    </a:cubicBezTo>
                    <a:cubicBezTo>
                      <a:pt x="46" y="23"/>
                      <a:pt x="36" y="10"/>
                      <a:pt x="35" y="22"/>
                    </a:cubicBezTo>
                    <a:cubicBezTo>
                      <a:pt x="37" y="22"/>
                      <a:pt x="41" y="24"/>
                      <a:pt x="45" y="23"/>
                    </a:cubicBezTo>
                    <a:cubicBezTo>
                      <a:pt x="44" y="25"/>
                      <a:pt x="45" y="27"/>
                      <a:pt x="43" y="27"/>
                    </a:cubicBezTo>
                    <a:cubicBezTo>
                      <a:pt x="40" y="28"/>
                      <a:pt x="37" y="24"/>
                      <a:pt x="34" y="26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26" y="11"/>
                      <a:pt x="22" y="30"/>
                      <a:pt x="16" y="1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0" name="Freeform 1524">
                <a:extLst>
                  <a:ext uri="{FF2B5EF4-FFF2-40B4-BE49-F238E27FC236}">
                    <a16:creationId xmlns:a16="http://schemas.microsoft.com/office/drawing/2014/main" id="{28E4544C-ACF4-7840-9EAB-DE0135518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131"/>
                <a:ext cx="3" cy="3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1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1" name="Freeform 1525">
                <a:extLst>
                  <a:ext uri="{FF2B5EF4-FFF2-40B4-BE49-F238E27FC236}">
                    <a16:creationId xmlns:a16="http://schemas.microsoft.com/office/drawing/2014/main" id="{8A5E5856-1A36-1B47-9AEA-09017845A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134"/>
                <a:ext cx="1" cy="1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2" name="Freeform 1526">
                <a:extLst>
                  <a:ext uri="{FF2B5EF4-FFF2-40B4-BE49-F238E27FC236}">
                    <a16:creationId xmlns:a16="http://schemas.microsoft.com/office/drawing/2014/main" id="{2D79FE39-7FA9-0F4F-AB3E-FDEFF34D7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3138"/>
                <a:ext cx="2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1 h 2"/>
                  <a:gd name="T4" fmla="*/ 3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3" name="Freeform 1527">
                <a:extLst>
                  <a:ext uri="{FF2B5EF4-FFF2-40B4-BE49-F238E27FC236}">
                    <a16:creationId xmlns:a16="http://schemas.microsoft.com/office/drawing/2014/main" id="{F684E4C4-301D-B049-B5C0-17024378A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314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4" name="Freeform 1528">
                <a:extLst>
                  <a:ext uri="{FF2B5EF4-FFF2-40B4-BE49-F238E27FC236}">
                    <a16:creationId xmlns:a16="http://schemas.microsoft.com/office/drawing/2014/main" id="{FA6CC511-AF75-B243-A8F5-0D7A9DB01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3138"/>
                <a:ext cx="86" cy="23"/>
              </a:xfrm>
              <a:custGeom>
                <a:avLst/>
                <a:gdLst>
                  <a:gd name="T0" fmla="*/ 17 w 99"/>
                  <a:gd name="T1" fmla="*/ 15 h 27"/>
                  <a:gd name="T2" fmla="*/ 13 w 99"/>
                  <a:gd name="T3" fmla="*/ 19 h 27"/>
                  <a:gd name="T4" fmla="*/ 9 w 99"/>
                  <a:gd name="T5" fmla="*/ 16 h 27"/>
                  <a:gd name="T6" fmla="*/ 2 w 99"/>
                  <a:gd name="T7" fmla="*/ 24 h 27"/>
                  <a:gd name="T8" fmla="*/ 49 w 99"/>
                  <a:gd name="T9" fmla="*/ 17 h 27"/>
                  <a:gd name="T10" fmla="*/ 47 w 99"/>
                  <a:gd name="T11" fmla="*/ 20 h 27"/>
                  <a:gd name="T12" fmla="*/ 64 w 99"/>
                  <a:gd name="T13" fmla="*/ 14 h 27"/>
                  <a:gd name="T14" fmla="*/ 64 w 99"/>
                  <a:gd name="T15" fmla="*/ 20 h 27"/>
                  <a:gd name="T16" fmla="*/ 74 w 99"/>
                  <a:gd name="T17" fmla="*/ 17 h 27"/>
                  <a:gd name="T18" fmla="*/ 74 w 99"/>
                  <a:gd name="T19" fmla="*/ 15 h 27"/>
                  <a:gd name="T20" fmla="*/ 76 w 99"/>
                  <a:gd name="T21" fmla="*/ 16 h 27"/>
                  <a:gd name="T22" fmla="*/ 76 w 99"/>
                  <a:gd name="T23" fmla="*/ 15 h 27"/>
                  <a:gd name="T24" fmla="*/ 83 w 99"/>
                  <a:gd name="T25" fmla="*/ 14 h 27"/>
                  <a:gd name="T26" fmla="*/ 81 w 99"/>
                  <a:gd name="T27" fmla="*/ 15 h 27"/>
                  <a:gd name="T28" fmla="*/ 86 w 99"/>
                  <a:gd name="T29" fmla="*/ 13 h 27"/>
                  <a:gd name="T30" fmla="*/ 86 w 99"/>
                  <a:gd name="T31" fmla="*/ 17 h 27"/>
                  <a:gd name="T32" fmla="*/ 99 w 99"/>
                  <a:gd name="T33" fmla="*/ 10 h 27"/>
                  <a:gd name="T34" fmla="*/ 99 w 99"/>
                  <a:gd name="T35" fmla="*/ 6 h 27"/>
                  <a:gd name="T36" fmla="*/ 88 w 99"/>
                  <a:gd name="T37" fmla="*/ 10 h 27"/>
                  <a:gd name="T38" fmla="*/ 89 w 99"/>
                  <a:gd name="T39" fmla="*/ 10 h 27"/>
                  <a:gd name="T40" fmla="*/ 83 w 99"/>
                  <a:gd name="T41" fmla="*/ 12 h 27"/>
                  <a:gd name="T42" fmla="*/ 86 w 99"/>
                  <a:gd name="T43" fmla="*/ 6 h 27"/>
                  <a:gd name="T44" fmla="*/ 75 w 99"/>
                  <a:gd name="T45" fmla="*/ 3 h 27"/>
                  <a:gd name="T46" fmla="*/ 75 w 99"/>
                  <a:gd name="T47" fmla="*/ 3 h 27"/>
                  <a:gd name="T48" fmla="*/ 72 w 99"/>
                  <a:gd name="T49" fmla="*/ 5 h 27"/>
                  <a:gd name="T50" fmla="*/ 74 w 99"/>
                  <a:gd name="T51" fmla="*/ 7 h 27"/>
                  <a:gd name="T52" fmla="*/ 73 w 99"/>
                  <a:gd name="T53" fmla="*/ 14 h 27"/>
                  <a:gd name="T54" fmla="*/ 68 w 99"/>
                  <a:gd name="T55" fmla="*/ 14 h 27"/>
                  <a:gd name="T56" fmla="*/ 71 w 99"/>
                  <a:gd name="T57" fmla="*/ 9 h 27"/>
                  <a:gd name="T58" fmla="*/ 68 w 99"/>
                  <a:gd name="T59" fmla="*/ 11 h 27"/>
                  <a:gd name="T60" fmla="*/ 64 w 99"/>
                  <a:gd name="T61" fmla="*/ 5 h 27"/>
                  <a:gd name="T62" fmla="*/ 64 w 99"/>
                  <a:gd name="T63" fmla="*/ 12 h 27"/>
                  <a:gd name="T64" fmla="*/ 45 w 99"/>
                  <a:gd name="T65" fmla="*/ 13 h 27"/>
                  <a:gd name="T66" fmla="*/ 48 w 99"/>
                  <a:gd name="T67" fmla="*/ 9 h 27"/>
                  <a:gd name="T68" fmla="*/ 44 w 99"/>
                  <a:gd name="T69" fmla="*/ 13 h 27"/>
                  <a:gd name="T70" fmla="*/ 32 w 99"/>
                  <a:gd name="T71" fmla="*/ 12 h 27"/>
                  <a:gd name="T72" fmla="*/ 34 w 99"/>
                  <a:gd name="T73" fmla="*/ 15 h 27"/>
                  <a:gd name="T74" fmla="*/ 21 w 99"/>
                  <a:gd name="T75" fmla="*/ 15 h 27"/>
                  <a:gd name="T76" fmla="*/ 21 w 99"/>
                  <a:gd name="T77" fmla="*/ 15 h 27"/>
                  <a:gd name="T78" fmla="*/ 15 w 99"/>
                  <a:gd name="T79" fmla="*/ 21 h 27"/>
                  <a:gd name="T80" fmla="*/ 17 w 99"/>
                  <a:gd name="T8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9" h="27">
                    <a:moveTo>
                      <a:pt x="17" y="15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17"/>
                      <a:pt x="7" y="20"/>
                      <a:pt x="9" y="16"/>
                    </a:cubicBezTo>
                    <a:cubicBezTo>
                      <a:pt x="6" y="21"/>
                      <a:pt x="0" y="16"/>
                      <a:pt x="2" y="24"/>
                    </a:cubicBezTo>
                    <a:cubicBezTo>
                      <a:pt x="16" y="21"/>
                      <a:pt x="34" y="25"/>
                      <a:pt x="49" y="17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55" y="14"/>
                      <a:pt x="58" y="27"/>
                      <a:pt x="64" y="14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7" y="22"/>
                      <a:pt x="70" y="11"/>
                      <a:pt x="74" y="17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5" y="15"/>
                      <a:pt x="75" y="16"/>
                      <a:pt x="76" y="16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8" y="12"/>
                      <a:pt x="80" y="12"/>
                      <a:pt x="83" y="14"/>
                    </a:cubicBezTo>
                    <a:cubicBezTo>
                      <a:pt x="83" y="16"/>
                      <a:pt x="82" y="15"/>
                      <a:pt x="81" y="15"/>
                    </a:cubicBezTo>
                    <a:cubicBezTo>
                      <a:pt x="82" y="17"/>
                      <a:pt x="84" y="13"/>
                      <a:pt x="86" y="13"/>
                    </a:cubicBezTo>
                    <a:cubicBezTo>
                      <a:pt x="88" y="15"/>
                      <a:pt x="86" y="16"/>
                      <a:pt x="86" y="17"/>
                    </a:cubicBezTo>
                    <a:cubicBezTo>
                      <a:pt x="92" y="14"/>
                      <a:pt x="95" y="20"/>
                      <a:pt x="99" y="10"/>
                    </a:cubicBezTo>
                    <a:cubicBezTo>
                      <a:pt x="99" y="8"/>
                      <a:pt x="97" y="7"/>
                      <a:pt x="99" y="6"/>
                    </a:cubicBezTo>
                    <a:cubicBezTo>
                      <a:pt x="95" y="3"/>
                      <a:pt x="92" y="7"/>
                      <a:pt x="88" y="10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7" y="20"/>
                      <a:pt x="87" y="8"/>
                      <a:pt x="83" y="12"/>
                    </a:cubicBezTo>
                    <a:cubicBezTo>
                      <a:pt x="84" y="9"/>
                      <a:pt x="86" y="8"/>
                      <a:pt x="86" y="6"/>
                    </a:cubicBezTo>
                    <a:cubicBezTo>
                      <a:pt x="81" y="0"/>
                      <a:pt x="79" y="12"/>
                      <a:pt x="75" y="3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4" y="2"/>
                      <a:pt x="73" y="4"/>
                      <a:pt x="72" y="5"/>
                    </a:cubicBezTo>
                    <a:cubicBezTo>
                      <a:pt x="72" y="6"/>
                      <a:pt x="74" y="7"/>
                      <a:pt x="74" y="7"/>
                    </a:cubicBezTo>
                    <a:cubicBezTo>
                      <a:pt x="73" y="8"/>
                      <a:pt x="73" y="12"/>
                      <a:pt x="73" y="14"/>
                    </a:cubicBezTo>
                    <a:cubicBezTo>
                      <a:pt x="71" y="10"/>
                      <a:pt x="71" y="16"/>
                      <a:pt x="68" y="14"/>
                    </a:cubicBezTo>
                    <a:cubicBezTo>
                      <a:pt x="67" y="11"/>
                      <a:pt x="70" y="11"/>
                      <a:pt x="71" y="9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6" y="12"/>
                      <a:pt x="66" y="7"/>
                      <a:pt x="64" y="5"/>
                    </a:cubicBezTo>
                    <a:cubicBezTo>
                      <a:pt x="62" y="8"/>
                      <a:pt x="66" y="7"/>
                      <a:pt x="64" y="12"/>
                    </a:cubicBezTo>
                    <a:cubicBezTo>
                      <a:pt x="61" y="7"/>
                      <a:pt x="50" y="9"/>
                      <a:pt x="45" y="13"/>
                    </a:cubicBezTo>
                    <a:cubicBezTo>
                      <a:pt x="47" y="12"/>
                      <a:pt x="46" y="9"/>
                      <a:pt x="48" y="9"/>
                    </a:cubicBezTo>
                    <a:cubicBezTo>
                      <a:pt x="47" y="8"/>
                      <a:pt x="44" y="11"/>
                      <a:pt x="44" y="13"/>
                    </a:cubicBezTo>
                    <a:cubicBezTo>
                      <a:pt x="41" y="16"/>
                      <a:pt x="36" y="15"/>
                      <a:pt x="32" y="12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1" y="20"/>
                      <a:pt x="26" y="12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6"/>
                      <a:pt x="18" y="23"/>
                      <a:pt x="15" y="21"/>
                    </a:cubicBezTo>
                    <a:cubicBezTo>
                      <a:pt x="16" y="18"/>
                      <a:pt x="18" y="18"/>
                      <a:pt x="17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5" name="Freeform 1529">
                <a:extLst>
                  <a:ext uri="{FF2B5EF4-FFF2-40B4-BE49-F238E27FC236}">
                    <a16:creationId xmlns:a16="http://schemas.microsoft.com/office/drawing/2014/main" id="{B7AB3F1F-382C-164D-8F48-B524A2678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3153"/>
                <a:ext cx="3" cy="7"/>
              </a:xfrm>
              <a:custGeom>
                <a:avLst/>
                <a:gdLst>
                  <a:gd name="T0" fmla="*/ 3 w 4"/>
                  <a:gd name="T1" fmla="*/ 5 h 9"/>
                  <a:gd name="T2" fmla="*/ 4 w 4"/>
                  <a:gd name="T3" fmla="*/ 1 h 9"/>
                  <a:gd name="T4" fmla="*/ 1 w 4"/>
                  <a:gd name="T5" fmla="*/ 8 h 9"/>
                  <a:gd name="T6" fmla="*/ 4 w 4"/>
                  <a:gd name="T7" fmla="*/ 6 h 9"/>
                  <a:gd name="T8" fmla="*/ 3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3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1" y="8"/>
                    </a:cubicBezTo>
                    <a:cubicBezTo>
                      <a:pt x="2" y="7"/>
                      <a:pt x="3" y="9"/>
                      <a:pt x="4" y="6"/>
                    </a:cubicBezTo>
                    <a:cubicBezTo>
                      <a:pt x="3" y="6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6" name="Freeform 1530">
                <a:extLst>
                  <a:ext uri="{FF2B5EF4-FFF2-40B4-BE49-F238E27FC236}">
                    <a16:creationId xmlns:a16="http://schemas.microsoft.com/office/drawing/2014/main" id="{48A83705-706A-BB49-B22D-F8D9BBF89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1" y="3150"/>
                <a:ext cx="44" cy="16"/>
              </a:xfrm>
              <a:custGeom>
                <a:avLst/>
                <a:gdLst>
                  <a:gd name="T0" fmla="*/ 18 w 51"/>
                  <a:gd name="T1" fmla="*/ 9 h 19"/>
                  <a:gd name="T2" fmla="*/ 17 w 51"/>
                  <a:gd name="T3" fmla="*/ 13 h 19"/>
                  <a:gd name="T4" fmla="*/ 37 w 51"/>
                  <a:gd name="T5" fmla="*/ 13 h 19"/>
                  <a:gd name="T6" fmla="*/ 42 w 51"/>
                  <a:gd name="T7" fmla="*/ 7 h 19"/>
                  <a:gd name="T8" fmla="*/ 44 w 51"/>
                  <a:gd name="T9" fmla="*/ 11 h 19"/>
                  <a:gd name="T10" fmla="*/ 49 w 51"/>
                  <a:gd name="T11" fmla="*/ 6 h 19"/>
                  <a:gd name="T12" fmla="*/ 46 w 51"/>
                  <a:gd name="T13" fmla="*/ 8 h 19"/>
                  <a:gd name="T14" fmla="*/ 46 w 51"/>
                  <a:gd name="T15" fmla="*/ 6 h 19"/>
                  <a:gd name="T16" fmla="*/ 43 w 51"/>
                  <a:gd name="T17" fmla="*/ 7 h 19"/>
                  <a:gd name="T18" fmla="*/ 44 w 51"/>
                  <a:gd name="T19" fmla="*/ 4 h 19"/>
                  <a:gd name="T20" fmla="*/ 35 w 51"/>
                  <a:gd name="T21" fmla="*/ 10 h 19"/>
                  <a:gd name="T22" fmla="*/ 35 w 51"/>
                  <a:gd name="T23" fmla="*/ 4 h 19"/>
                  <a:gd name="T24" fmla="*/ 26 w 51"/>
                  <a:gd name="T25" fmla="*/ 2 h 19"/>
                  <a:gd name="T26" fmla="*/ 27 w 51"/>
                  <a:gd name="T27" fmla="*/ 4 h 19"/>
                  <a:gd name="T28" fmla="*/ 28 w 51"/>
                  <a:gd name="T29" fmla="*/ 8 h 19"/>
                  <a:gd name="T30" fmla="*/ 25 w 51"/>
                  <a:gd name="T31" fmla="*/ 3 h 19"/>
                  <a:gd name="T32" fmla="*/ 9 w 51"/>
                  <a:gd name="T33" fmla="*/ 6 h 19"/>
                  <a:gd name="T34" fmla="*/ 5 w 51"/>
                  <a:gd name="T35" fmla="*/ 13 h 19"/>
                  <a:gd name="T36" fmla="*/ 6 w 51"/>
                  <a:gd name="T37" fmla="*/ 7 h 19"/>
                  <a:gd name="T38" fmla="*/ 3 w 51"/>
                  <a:gd name="T39" fmla="*/ 6 h 19"/>
                  <a:gd name="T40" fmla="*/ 0 w 51"/>
                  <a:gd name="T41" fmla="*/ 16 h 19"/>
                  <a:gd name="T42" fmla="*/ 18 w 51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" h="19">
                    <a:moveTo>
                      <a:pt x="18" y="9"/>
                    </a:moveTo>
                    <a:cubicBezTo>
                      <a:pt x="17" y="10"/>
                      <a:pt x="18" y="12"/>
                      <a:pt x="17" y="13"/>
                    </a:cubicBezTo>
                    <a:cubicBezTo>
                      <a:pt x="25" y="12"/>
                      <a:pt x="34" y="10"/>
                      <a:pt x="37" y="13"/>
                    </a:cubicBezTo>
                    <a:cubicBezTo>
                      <a:pt x="39" y="15"/>
                      <a:pt x="39" y="8"/>
                      <a:pt x="42" y="7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6" y="8"/>
                      <a:pt x="51" y="13"/>
                      <a:pt x="49" y="6"/>
                    </a:cubicBezTo>
                    <a:cubicBezTo>
                      <a:pt x="49" y="5"/>
                      <a:pt x="47" y="9"/>
                      <a:pt x="46" y="8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39" y="0"/>
                      <a:pt x="41" y="13"/>
                      <a:pt x="35" y="10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2" y="4"/>
                      <a:pt x="30" y="6"/>
                      <a:pt x="26" y="2"/>
                    </a:cubicBezTo>
                    <a:cubicBezTo>
                      <a:pt x="26" y="2"/>
                      <a:pt x="26" y="5"/>
                      <a:pt x="27" y="4"/>
                    </a:cubicBezTo>
                    <a:cubicBezTo>
                      <a:pt x="28" y="4"/>
                      <a:pt x="29" y="7"/>
                      <a:pt x="28" y="8"/>
                    </a:cubicBezTo>
                    <a:cubicBezTo>
                      <a:pt x="23" y="13"/>
                      <a:pt x="29" y="5"/>
                      <a:pt x="25" y="3"/>
                    </a:cubicBezTo>
                    <a:cubicBezTo>
                      <a:pt x="20" y="7"/>
                      <a:pt x="11" y="10"/>
                      <a:pt x="9" y="6"/>
                    </a:cubicBezTo>
                    <a:cubicBezTo>
                      <a:pt x="11" y="9"/>
                      <a:pt x="8" y="13"/>
                      <a:pt x="5" y="13"/>
                    </a:cubicBezTo>
                    <a:cubicBezTo>
                      <a:pt x="4" y="11"/>
                      <a:pt x="6" y="9"/>
                      <a:pt x="6" y="7"/>
                    </a:cubicBezTo>
                    <a:cubicBezTo>
                      <a:pt x="5" y="7"/>
                      <a:pt x="4" y="5"/>
                      <a:pt x="3" y="6"/>
                    </a:cubicBezTo>
                    <a:cubicBezTo>
                      <a:pt x="4" y="10"/>
                      <a:pt x="3" y="14"/>
                      <a:pt x="0" y="16"/>
                    </a:cubicBezTo>
                    <a:cubicBezTo>
                      <a:pt x="7" y="19"/>
                      <a:pt x="12" y="9"/>
                      <a:pt x="18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7" name="Freeform 1531">
                <a:extLst>
                  <a:ext uri="{FF2B5EF4-FFF2-40B4-BE49-F238E27FC236}">
                    <a16:creationId xmlns:a16="http://schemas.microsoft.com/office/drawing/2014/main" id="{382CFA84-55EF-0E4F-8D07-731900E33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4" y="316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8" name="Freeform 1532">
                <a:extLst>
                  <a:ext uri="{FF2B5EF4-FFF2-40B4-BE49-F238E27FC236}">
                    <a16:creationId xmlns:a16="http://schemas.microsoft.com/office/drawing/2014/main" id="{1DB1A17C-7AF6-8647-8A26-A2CA42220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2" y="3181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9" name="Freeform 1533">
                <a:extLst>
                  <a:ext uri="{FF2B5EF4-FFF2-40B4-BE49-F238E27FC236}">
                    <a16:creationId xmlns:a16="http://schemas.microsoft.com/office/drawing/2014/main" id="{3C49F4B6-D57F-1848-9B08-BF6458854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2" y="3172"/>
                <a:ext cx="10" cy="13"/>
              </a:xfrm>
              <a:custGeom>
                <a:avLst/>
                <a:gdLst>
                  <a:gd name="T0" fmla="*/ 4 w 12"/>
                  <a:gd name="T1" fmla="*/ 0 h 16"/>
                  <a:gd name="T2" fmla="*/ 0 w 12"/>
                  <a:gd name="T3" fmla="*/ 2 h 16"/>
                  <a:gd name="T4" fmla="*/ 6 w 12"/>
                  <a:gd name="T5" fmla="*/ 16 h 16"/>
                  <a:gd name="T6" fmla="*/ 11 w 12"/>
                  <a:gd name="T7" fmla="*/ 7 h 16"/>
                  <a:gd name="T8" fmla="*/ 6 w 12"/>
                  <a:gd name="T9" fmla="*/ 10 h 16"/>
                  <a:gd name="T10" fmla="*/ 10 w 12"/>
                  <a:gd name="T11" fmla="*/ 3 h 16"/>
                  <a:gd name="T12" fmla="*/ 4 w 12"/>
                  <a:gd name="T13" fmla="*/ 5 h 16"/>
                  <a:gd name="T14" fmla="*/ 4 w 1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3" y="12"/>
                      <a:pt x="0" y="9"/>
                      <a:pt x="6" y="16"/>
                    </a:cubicBezTo>
                    <a:cubicBezTo>
                      <a:pt x="8" y="15"/>
                      <a:pt x="12" y="11"/>
                      <a:pt x="11" y="7"/>
                    </a:cubicBezTo>
                    <a:cubicBezTo>
                      <a:pt x="10" y="7"/>
                      <a:pt x="8" y="11"/>
                      <a:pt x="6" y="10"/>
                    </a:cubicBezTo>
                    <a:cubicBezTo>
                      <a:pt x="6" y="7"/>
                      <a:pt x="9" y="7"/>
                      <a:pt x="10" y="3"/>
                    </a:cubicBezTo>
                    <a:cubicBezTo>
                      <a:pt x="6" y="0"/>
                      <a:pt x="8" y="6"/>
                      <a:pt x="4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0" name="Freeform 1534">
                <a:extLst>
                  <a:ext uri="{FF2B5EF4-FFF2-40B4-BE49-F238E27FC236}">
                    <a16:creationId xmlns:a16="http://schemas.microsoft.com/office/drawing/2014/main" id="{C15D92A2-F6DE-F849-8569-D83E5CBCB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3176"/>
                <a:ext cx="2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0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1" name="Freeform 1535">
                <a:extLst>
                  <a:ext uri="{FF2B5EF4-FFF2-40B4-BE49-F238E27FC236}">
                    <a16:creationId xmlns:a16="http://schemas.microsoft.com/office/drawing/2014/main" id="{4A2B497F-3D6C-7F40-965D-35ED08186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178"/>
                <a:ext cx="2" cy="6"/>
              </a:xfrm>
              <a:custGeom>
                <a:avLst/>
                <a:gdLst>
                  <a:gd name="T0" fmla="*/ 2 w 2"/>
                  <a:gd name="T1" fmla="*/ 5 h 7"/>
                  <a:gd name="T2" fmla="*/ 2 w 2"/>
                  <a:gd name="T3" fmla="*/ 0 h 7"/>
                  <a:gd name="T4" fmla="*/ 0 w 2"/>
                  <a:gd name="T5" fmla="*/ 7 h 7"/>
                  <a:gd name="T6" fmla="*/ 2 w 2"/>
                  <a:gd name="T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5"/>
                    </a:moveTo>
                    <a:cubicBezTo>
                      <a:pt x="0" y="4"/>
                      <a:pt x="2" y="1"/>
                      <a:pt x="2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2" name="Freeform 1536">
                <a:extLst>
                  <a:ext uri="{FF2B5EF4-FFF2-40B4-BE49-F238E27FC236}">
                    <a16:creationId xmlns:a16="http://schemas.microsoft.com/office/drawing/2014/main" id="{EFD4EB19-ACAE-A948-8E82-A70EEEA82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318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3" name="Freeform 1537">
                <a:extLst>
                  <a:ext uri="{FF2B5EF4-FFF2-40B4-BE49-F238E27FC236}">
                    <a16:creationId xmlns:a16="http://schemas.microsoft.com/office/drawing/2014/main" id="{7337DAE1-6FA1-9C46-86BB-971D77322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3174"/>
                <a:ext cx="9" cy="10"/>
              </a:xfrm>
              <a:custGeom>
                <a:avLst/>
                <a:gdLst>
                  <a:gd name="T0" fmla="*/ 0 w 10"/>
                  <a:gd name="T1" fmla="*/ 9 h 12"/>
                  <a:gd name="T2" fmla="*/ 4 w 10"/>
                  <a:gd name="T3" fmla="*/ 9 h 12"/>
                  <a:gd name="T4" fmla="*/ 4 w 10"/>
                  <a:gd name="T5" fmla="*/ 9 h 12"/>
                  <a:gd name="T6" fmla="*/ 6 w 10"/>
                  <a:gd name="T7" fmla="*/ 3 h 12"/>
                  <a:gd name="T8" fmla="*/ 10 w 10"/>
                  <a:gd name="T9" fmla="*/ 4 h 12"/>
                  <a:gd name="T10" fmla="*/ 7 w 10"/>
                  <a:gd name="T11" fmla="*/ 0 h 12"/>
                  <a:gd name="T12" fmla="*/ 0 w 10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9"/>
                    </a:moveTo>
                    <a:cubicBezTo>
                      <a:pt x="2" y="12"/>
                      <a:pt x="3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7"/>
                      <a:pt x="4" y="2"/>
                      <a:pt x="6" y="3"/>
                    </a:cubicBezTo>
                    <a:cubicBezTo>
                      <a:pt x="8" y="2"/>
                      <a:pt x="8" y="7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4" name="Freeform 1538">
                <a:extLst>
                  <a:ext uri="{FF2B5EF4-FFF2-40B4-BE49-F238E27FC236}">
                    <a16:creationId xmlns:a16="http://schemas.microsoft.com/office/drawing/2014/main" id="{8E7D13BF-CEBC-E04A-B64F-F90E89568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3180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5" name="Freeform 1539">
                <a:extLst>
                  <a:ext uri="{FF2B5EF4-FFF2-40B4-BE49-F238E27FC236}">
                    <a16:creationId xmlns:a16="http://schemas.microsoft.com/office/drawing/2014/main" id="{80C66ACB-6E35-594D-A279-D38EA050E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317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0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6" name="Freeform 1540">
                <a:extLst>
                  <a:ext uri="{FF2B5EF4-FFF2-40B4-BE49-F238E27FC236}">
                    <a16:creationId xmlns:a16="http://schemas.microsoft.com/office/drawing/2014/main" id="{B66231FF-A2F1-E44A-A990-C1AB6D5EB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3172"/>
                <a:ext cx="8" cy="12"/>
              </a:xfrm>
              <a:custGeom>
                <a:avLst/>
                <a:gdLst>
                  <a:gd name="T0" fmla="*/ 3 w 10"/>
                  <a:gd name="T1" fmla="*/ 12 h 13"/>
                  <a:gd name="T2" fmla="*/ 10 w 10"/>
                  <a:gd name="T3" fmla="*/ 7 h 13"/>
                  <a:gd name="T4" fmla="*/ 4 w 10"/>
                  <a:gd name="T5" fmla="*/ 0 h 13"/>
                  <a:gd name="T6" fmla="*/ 1 w 10"/>
                  <a:gd name="T7" fmla="*/ 2 h 13"/>
                  <a:gd name="T8" fmla="*/ 3 w 10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7"/>
                    </a:cubicBezTo>
                    <a:cubicBezTo>
                      <a:pt x="6" y="8"/>
                      <a:pt x="4" y="3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7" name="Freeform 1541">
                <a:extLst>
                  <a:ext uri="{FF2B5EF4-FFF2-40B4-BE49-F238E27FC236}">
                    <a16:creationId xmlns:a16="http://schemas.microsoft.com/office/drawing/2014/main" id="{050BB28D-9BD0-2749-B50D-A43F88AB1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2" y="316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8" name="Freeform 1542">
                <a:extLst>
                  <a:ext uri="{FF2B5EF4-FFF2-40B4-BE49-F238E27FC236}">
                    <a16:creationId xmlns:a16="http://schemas.microsoft.com/office/drawing/2014/main" id="{C0453CE8-C608-C64E-A521-EBC357FB1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3165"/>
                <a:ext cx="17" cy="15"/>
              </a:xfrm>
              <a:custGeom>
                <a:avLst/>
                <a:gdLst>
                  <a:gd name="T0" fmla="*/ 0 w 20"/>
                  <a:gd name="T1" fmla="*/ 15 h 17"/>
                  <a:gd name="T2" fmla="*/ 9 w 20"/>
                  <a:gd name="T3" fmla="*/ 8 h 17"/>
                  <a:gd name="T4" fmla="*/ 6 w 20"/>
                  <a:gd name="T5" fmla="*/ 13 h 17"/>
                  <a:gd name="T6" fmla="*/ 13 w 20"/>
                  <a:gd name="T7" fmla="*/ 11 h 17"/>
                  <a:gd name="T8" fmla="*/ 10 w 20"/>
                  <a:gd name="T9" fmla="*/ 16 h 17"/>
                  <a:gd name="T10" fmla="*/ 17 w 20"/>
                  <a:gd name="T11" fmla="*/ 11 h 17"/>
                  <a:gd name="T12" fmla="*/ 20 w 20"/>
                  <a:gd name="T13" fmla="*/ 15 h 17"/>
                  <a:gd name="T14" fmla="*/ 19 w 20"/>
                  <a:gd name="T15" fmla="*/ 8 h 17"/>
                  <a:gd name="T16" fmla="*/ 15 w 20"/>
                  <a:gd name="T17" fmla="*/ 9 h 17"/>
                  <a:gd name="T18" fmla="*/ 17 w 20"/>
                  <a:gd name="T19" fmla="*/ 5 h 17"/>
                  <a:gd name="T20" fmla="*/ 7 w 20"/>
                  <a:gd name="T21" fmla="*/ 0 h 17"/>
                  <a:gd name="T22" fmla="*/ 0 w 20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8" y="10"/>
                      <a:pt x="8" y="12"/>
                      <a:pt x="6" y="13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10" y="16"/>
                    </a:cubicBezTo>
                    <a:cubicBezTo>
                      <a:pt x="12" y="16"/>
                      <a:pt x="15" y="16"/>
                      <a:pt x="17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6"/>
                      <a:pt x="16" y="14"/>
                      <a:pt x="15" y="9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15" y="6"/>
                      <a:pt x="11" y="0"/>
                      <a:pt x="7" y="0"/>
                    </a:cubicBezTo>
                    <a:cubicBezTo>
                      <a:pt x="2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9" name="Freeform 1543">
                <a:extLst>
                  <a:ext uri="{FF2B5EF4-FFF2-40B4-BE49-F238E27FC236}">
                    <a16:creationId xmlns:a16="http://schemas.microsoft.com/office/drawing/2014/main" id="{4E98DDA2-FCDF-774E-9615-6E66DCB1A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" y="3170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0" name="Freeform 1544">
                <a:extLst>
                  <a:ext uri="{FF2B5EF4-FFF2-40B4-BE49-F238E27FC236}">
                    <a16:creationId xmlns:a16="http://schemas.microsoft.com/office/drawing/2014/main" id="{85397A33-A0A6-5348-8D89-F57ACAFEC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3165"/>
                <a:ext cx="15" cy="15"/>
              </a:xfrm>
              <a:custGeom>
                <a:avLst/>
                <a:gdLst>
                  <a:gd name="T0" fmla="*/ 11 w 17"/>
                  <a:gd name="T1" fmla="*/ 17 h 18"/>
                  <a:gd name="T2" fmla="*/ 15 w 17"/>
                  <a:gd name="T3" fmla="*/ 13 h 18"/>
                  <a:gd name="T4" fmla="*/ 16 w 17"/>
                  <a:gd name="T5" fmla="*/ 16 h 18"/>
                  <a:gd name="T6" fmla="*/ 17 w 17"/>
                  <a:gd name="T7" fmla="*/ 11 h 18"/>
                  <a:gd name="T8" fmla="*/ 9 w 17"/>
                  <a:gd name="T9" fmla="*/ 13 h 18"/>
                  <a:gd name="T10" fmla="*/ 7 w 17"/>
                  <a:gd name="T11" fmla="*/ 4 h 18"/>
                  <a:gd name="T12" fmla="*/ 11 w 17"/>
                  <a:gd name="T13" fmla="*/ 7 h 18"/>
                  <a:gd name="T14" fmla="*/ 1 w 17"/>
                  <a:gd name="T15" fmla="*/ 7 h 18"/>
                  <a:gd name="T16" fmla="*/ 3 w 17"/>
                  <a:gd name="T17" fmla="*/ 9 h 18"/>
                  <a:gd name="T18" fmla="*/ 0 w 17"/>
                  <a:gd name="T19" fmla="*/ 11 h 18"/>
                  <a:gd name="T20" fmla="*/ 11 w 17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6" y="13"/>
                      <a:pt x="16" y="15"/>
                      <a:pt x="16" y="16"/>
                    </a:cubicBezTo>
                    <a:cubicBezTo>
                      <a:pt x="16" y="14"/>
                      <a:pt x="17" y="12"/>
                      <a:pt x="17" y="11"/>
                    </a:cubicBezTo>
                    <a:cubicBezTo>
                      <a:pt x="15" y="5"/>
                      <a:pt x="12" y="12"/>
                      <a:pt x="9" y="13"/>
                    </a:cubicBezTo>
                    <a:cubicBezTo>
                      <a:pt x="3" y="11"/>
                      <a:pt x="10" y="10"/>
                      <a:pt x="7" y="4"/>
                    </a:cubicBezTo>
                    <a:cubicBezTo>
                      <a:pt x="9" y="5"/>
                      <a:pt x="9" y="6"/>
                      <a:pt x="11" y="7"/>
                    </a:cubicBezTo>
                    <a:cubicBezTo>
                      <a:pt x="8" y="0"/>
                      <a:pt x="3" y="6"/>
                      <a:pt x="1" y="7"/>
                    </a:cubicBezTo>
                    <a:cubicBezTo>
                      <a:pt x="1" y="8"/>
                      <a:pt x="1" y="10"/>
                      <a:pt x="3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6"/>
                      <a:pt x="5" y="18"/>
                      <a:pt x="11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1" name="Freeform 1545">
                <a:extLst>
                  <a:ext uri="{FF2B5EF4-FFF2-40B4-BE49-F238E27FC236}">
                    <a16:creationId xmlns:a16="http://schemas.microsoft.com/office/drawing/2014/main" id="{1EF28253-14C8-9A4F-B55C-487004EA6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4" y="3178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1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2" name="Freeform 1546">
                <a:extLst>
                  <a:ext uri="{FF2B5EF4-FFF2-40B4-BE49-F238E27FC236}">
                    <a16:creationId xmlns:a16="http://schemas.microsoft.com/office/drawing/2014/main" id="{FF6218D8-38D5-654D-B4CD-2D3414B31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3171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3" name="Freeform 1547">
                <a:extLst>
                  <a:ext uri="{FF2B5EF4-FFF2-40B4-BE49-F238E27FC236}">
                    <a16:creationId xmlns:a16="http://schemas.microsoft.com/office/drawing/2014/main" id="{02F61A6D-357C-E146-B6F9-FF6AACCE7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3177"/>
                <a:ext cx="3" cy="2"/>
              </a:xfrm>
              <a:custGeom>
                <a:avLst/>
                <a:gdLst>
                  <a:gd name="T0" fmla="*/ 4 w 4"/>
                  <a:gd name="T1" fmla="*/ 1 h 3"/>
                  <a:gd name="T2" fmla="*/ 0 w 4"/>
                  <a:gd name="T3" fmla="*/ 0 h 3"/>
                  <a:gd name="T4" fmla="*/ 2 w 4"/>
                  <a:gd name="T5" fmla="*/ 3 h 3"/>
                  <a:gd name="T6" fmla="*/ 4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4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4" name="Freeform 1548">
                <a:extLst>
                  <a:ext uri="{FF2B5EF4-FFF2-40B4-BE49-F238E27FC236}">
                    <a16:creationId xmlns:a16="http://schemas.microsoft.com/office/drawing/2014/main" id="{AB5CEFD3-2A8C-4249-8B8B-A74E98A2F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3166"/>
                <a:ext cx="99" cy="17"/>
              </a:xfrm>
              <a:custGeom>
                <a:avLst/>
                <a:gdLst>
                  <a:gd name="T0" fmla="*/ 1 w 114"/>
                  <a:gd name="T1" fmla="*/ 3 h 19"/>
                  <a:gd name="T2" fmla="*/ 5 w 114"/>
                  <a:gd name="T3" fmla="*/ 6 h 19"/>
                  <a:gd name="T4" fmla="*/ 0 w 114"/>
                  <a:gd name="T5" fmla="*/ 10 h 19"/>
                  <a:gd name="T6" fmla="*/ 1 w 114"/>
                  <a:gd name="T7" fmla="*/ 17 h 19"/>
                  <a:gd name="T8" fmla="*/ 10 w 114"/>
                  <a:gd name="T9" fmla="*/ 14 h 19"/>
                  <a:gd name="T10" fmla="*/ 10 w 114"/>
                  <a:gd name="T11" fmla="*/ 18 h 19"/>
                  <a:gd name="T12" fmla="*/ 27 w 114"/>
                  <a:gd name="T13" fmla="*/ 15 h 19"/>
                  <a:gd name="T14" fmla="*/ 39 w 114"/>
                  <a:gd name="T15" fmla="*/ 13 h 19"/>
                  <a:gd name="T16" fmla="*/ 86 w 114"/>
                  <a:gd name="T17" fmla="*/ 15 h 19"/>
                  <a:gd name="T18" fmla="*/ 89 w 114"/>
                  <a:gd name="T19" fmla="*/ 9 h 19"/>
                  <a:gd name="T20" fmla="*/ 92 w 114"/>
                  <a:gd name="T21" fmla="*/ 13 h 19"/>
                  <a:gd name="T22" fmla="*/ 89 w 114"/>
                  <a:gd name="T23" fmla="*/ 13 h 19"/>
                  <a:gd name="T24" fmla="*/ 103 w 114"/>
                  <a:gd name="T25" fmla="*/ 15 h 19"/>
                  <a:gd name="T26" fmla="*/ 103 w 114"/>
                  <a:gd name="T27" fmla="*/ 7 h 19"/>
                  <a:gd name="T28" fmla="*/ 109 w 114"/>
                  <a:gd name="T29" fmla="*/ 15 h 19"/>
                  <a:gd name="T30" fmla="*/ 114 w 114"/>
                  <a:gd name="T31" fmla="*/ 10 h 19"/>
                  <a:gd name="T32" fmla="*/ 109 w 114"/>
                  <a:gd name="T33" fmla="*/ 5 h 19"/>
                  <a:gd name="T34" fmla="*/ 113 w 114"/>
                  <a:gd name="T35" fmla="*/ 2 h 19"/>
                  <a:gd name="T36" fmla="*/ 82 w 114"/>
                  <a:gd name="T37" fmla="*/ 11 h 19"/>
                  <a:gd name="T38" fmla="*/ 83 w 114"/>
                  <a:gd name="T39" fmla="*/ 7 h 19"/>
                  <a:gd name="T40" fmla="*/ 64 w 114"/>
                  <a:gd name="T41" fmla="*/ 3 h 19"/>
                  <a:gd name="T42" fmla="*/ 57 w 114"/>
                  <a:gd name="T43" fmla="*/ 9 h 19"/>
                  <a:gd name="T44" fmla="*/ 53 w 114"/>
                  <a:gd name="T45" fmla="*/ 7 h 19"/>
                  <a:gd name="T46" fmla="*/ 52 w 114"/>
                  <a:gd name="T47" fmla="*/ 9 h 19"/>
                  <a:gd name="T48" fmla="*/ 47 w 114"/>
                  <a:gd name="T49" fmla="*/ 5 h 19"/>
                  <a:gd name="T50" fmla="*/ 46 w 114"/>
                  <a:gd name="T51" fmla="*/ 13 h 19"/>
                  <a:gd name="T52" fmla="*/ 34 w 114"/>
                  <a:gd name="T53" fmla="*/ 2 h 19"/>
                  <a:gd name="T54" fmla="*/ 36 w 114"/>
                  <a:gd name="T55" fmla="*/ 6 h 19"/>
                  <a:gd name="T56" fmla="*/ 33 w 114"/>
                  <a:gd name="T57" fmla="*/ 10 h 19"/>
                  <a:gd name="T58" fmla="*/ 32 w 114"/>
                  <a:gd name="T59" fmla="*/ 3 h 19"/>
                  <a:gd name="T60" fmla="*/ 23 w 114"/>
                  <a:gd name="T61" fmla="*/ 8 h 19"/>
                  <a:gd name="T62" fmla="*/ 24 w 114"/>
                  <a:gd name="T63" fmla="*/ 11 h 19"/>
                  <a:gd name="T64" fmla="*/ 12 w 114"/>
                  <a:gd name="T65" fmla="*/ 9 h 19"/>
                  <a:gd name="T66" fmla="*/ 17 w 114"/>
                  <a:gd name="T67" fmla="*/ 3 h 19"/>
                  <a:gd name="T68" fmla="*/ 14 w 114"/>
                  <a:gd name="T69" fmla="*/ 0 h 19"/>
                  <a:gd name="T70" fmla="*/ 6 w 114"/>
                  <a:gd name="T71" fmla="*/ 9 h 19"/>
                  <a:gd name="T72" fmla="*/ 1 w 114"/>
                  <a:gd name="T7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4" h="19">
                    <a:moveTo>
                      <a:pt x="1" y="3"/>
                    </a:moveTo>
                    <a:cubicBezTo>
                      <a:pt x="1" y="5"/>
                      <a:pt x="3" y="6"/>
                      <a:pt x="5" y="6"/>
                    </a:cubicBezTo>
                    <a:cubicBezTo>
                      <a:pt x="5" y="9"/>
                      <a:pt x="2" y="8"/>
                      <a:pt x="0" y="10"/>
                    </a:cubicBezTo>
                    <a:cubicBezTo>
                      <a:pt x="3" y="12"/>
                      <a:pt x="0" y="14"/>
                      <a:pt x="1" y="17"/>
                    </a:cubicBezTo>
                    <a:cubicBezTo>
                      <a:pt x="5" y="17"/>
                      <a:pt x="6" y="13"/>
                      <a:pt x="10" y="14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5" y="15"/>
                      <a:pt x="22" y="12"/>
                      <a:pt x="27" y="15"/>
                    </a:cubicBezTo>
                    <a:cubicBezTo>
                      <a:pt x="31" y="16"/>
                      <a:pt x="34" y="15"/>
                      <a:pt x="39" y="13"/>
                    </a:cubicBezTo>
                    <a:cubicBezTo>
                      <a:pt x="54" y="15"/>
                      <a:pt x="70" y="12"/>
                      <a:pt x="86" y="15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90" y="12"/>
                      <a:pt x="93" y="9"/>
                      <a:pt x="92" y="13"/>
                    </a:cubicBezTo>
                    <a:cubicBezTo>
                      <a:pt x="91" y="12"/>
                      <a:pt x="90" y="13"/>
                      <a:pt x="89" y="13"/>
                    </a:cubicBezTo>
                    <a:cubicBezTo>
                      <a:pt x="93" y="19"/>
                      <a:pt x="99" y="13"/>
                      <a:pt x="103" y="15"/>
                    </a:cubicBezTo>
                    <a:cubicBezTo>
                      <a:pt x="102" y="14"/>
                      <a:pt x="102" y="8"/>
                      <a:pt x="103" y="7"/>
                    </a:cubicBezTo>
                    <a:cubicBezTo>
                      <a:pt x="103" y="14"/>
                      <a:pt x="108" y="7"/>
                      <a:pt x="109" y="15"/>
                    </a:cubicBezTo>
                    <a:cubicBezTo>
                      <a:pt x="113" y="18"/>
                      <a:pt x="109" y="9"/>
                      <a:pt x="114" y="10"/>
                    </a:cubicBezTo>
                    <a:cubicBezTo>
                      <a:pt x="114" y="6"/>
                      <a:pt x="110" y="8"/>
                      <a:pt x="109" y="5"/>
                    </a:cubicBezTo>
                    <a:cubicBezTo>
                      <a:pt x="110" y="2"/>
                      <a:pt x="113" y="7"/>
                      <a:pt x="113" y="2"/>
                    </a:cubicBezTo>
                    <a:cubicBezTo>
                      <a:pt x="106" y="0"/>
                      <a:pt x="93" y="9"/>
                      <a:pt x="82" y="11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77" y="9"/>
                      <a:pt x="68" y="9"/>
                      <a:pt x="64" y="3"/>
                    </a:cubicBezTo>
                    <a:cubicBezTo>
                      <a:pt x="65" y="7"/>
                      <a:pt x="56" y="1"/>
                      <a:pt x="57" y="9"/>
                    </a:cubicBezTo>
                    <a:cubicBezTo>
                      <a:pt x="55" y="7"/>
                      <a:pt x="55" y="7"/>
                      <a:pt x="53" y="7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0" y="9"/>
                      <a:pt x="50" y="5"/>
                      <a:pt x="47" y="5"/>
                    </a:cubicBezTo>
                    <a:cubicBezTo>
                      <a:pt x="49" y="9"/>
                      <a:pt x="47" y="10"/>
                      <a:pt x="46" y="13"/>
                    </a:cubicBezTo>
                    <a:cubicBezTo>
                      <a:pt x="42" y="9"/>
                      <a:pt x="38" y="6"/>
                      <a:pt x="34" y="2"/>
                    </a:cubicBezTo>
                    <a:cubicBezTo>
                      <a:pt x="34" y="3"/>
                      <a:pt x="35" y="5"/>
                      <a:pt x="36" y="6"/>
                    </a:cubicBezTo>
                    <a:cubicBezTo>
                      <a:pt x="34" y="5"/>
                      <a:pt x="34" y="9"/>
                      <a:pt x="33" y="10"/>
                    </a:cubicBezTo>
                    <a:cubicBezTo>
                      <a:pt x="31" y="10"/>
                      <a:pt x="31" y="5"/>
                      <a:pt x="32" y="3"/>
                    </a:cubicBezTo>
                    <a:cubicBezTo>
                      <a:pt x="28" y="2"/>
                      <a:pt x="26" y="10"/>
                      <a:pt x="23" y="8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0" y="12"/>
                      <a:pt x="16" y="8"/>
                      <a:pt x="12" y="9"/>
                    </a:cubicBezTo>
                    <a:cubicBezTo>
                      <a:pt x="9" y="4"/>
                      <a:pt x="15" y="5"/>
                      <a:pt x="17" y="3"/>
                    </a:cubicBezTo>
                    <a:cubicBezTo>
                      <a:pt x="16" y="2"/>
                      <a:pt x="14" y="1"/>
                      <a:pt x="14" y="0"/>
                    </a:cubicBezTo>
                    <a:cubicBezTo>
                      <a:pt x="12" y="2"/>
                      <a:pt x="9" y="6"/>
                      <a:pt x="6" y="9"/>
                    </a:cubicBezTo>
                    <a:cubicBezTo>
                      <a:pt x="8" y="3"/>
                      <a:pt x="3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5" name="Freeform 1549">
                <a:extLst>
                  <a:ext uri="{FF2B5EF4-FFF2-40B4-BE49-F238E27FC236}">
                    <a16:creationId xmlns:a16="http://schemas.microsoft.com/office/drawing/2014/main" id="{E39CC176-323F-6A47-A684-815DBCB4C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" y="316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6" name="Freeform 1550">
                <a:extLst>
                  <a:ext uri="{FF2B5EF4-FFF2-40B4-BE49-F238E27FC236}">
                    <a16:creationId xmlns:a16="http://schemas.microsoft.com/office/drawing/2014/main" id="{264404DA-A195-B54D-9578-E2493548E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316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7" name="Freeform 1551">
                <a:extLst>
                  <a:ext uri="{FF2B5EF4-FFF2-40B4-BE49-F238E27FC236}">
                    <a16:creationId xmlns:a16="http://schemas.microsoft.com/office/drawing/2014/main" id="{184E7DCB-9CA4-C744-BF95-9D1E8CF50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2" y="317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8" name="Freeform 1552">
                <a:extLst>
                  <a:ext uri="{FF2B5EF4-FFF2-40B4-BE49-F238E27FC236}">
                    <a16:creationId xmlns:a16="http://schemas.microsoft.com/office/drawing/2014/main" id="{E3410048-8CD3-5A4D-AD4A-D05A224AFA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165"/>
                <a:ext cx="3" cy="3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9" name="Freeform 1553">
                <a:extLst>
                  <a:ext uri="{FF2B5EF4-FFF2-40B4-BE49-F238E27FC236}">
                    <a16:creationId xmlns:a16="http://schemas.microsoft.com/office/drawing/2014/main" id="{CC583652-0859-A04C-84F1-AD15B0CFF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9" y="3165"/>
                <a:ext cx="2" cy="4"/>
              </a:xfrm>
              <a:custGeom>
                <a:avLst/>
                <a:gdLst>
                  <a:gd name="T0" fmla="*/ 1 w 3"/>
                  <a:gd name="T1" fmla="*/ 4 h 4"/>
                  <a:gd name="T2" fmla="*/ 3 w 3"/>
                  <a:gd name="T3" fmla="*/ 1 h 4"/>
                  <a:gd name="T4" fmla="*/ 1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2" y="3"/>
                      <a:pt x="2" y="2"/>
                      <a:pt x="3" y="1"/>
                    </a:cubicBezTo>
                    <a:cubicBezTo>
                      <a:pt x="1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0" name="Freeform 1554">
                <a:extLst>
                  <a:ext uri="{FF2B5EF4-FFF2-40B4-BE49-F238E27FC236}">
                    <a16:creationId xmlns:a16="http://schemas.microsoft.com/office/drawing/2014/main" id="{7BB67C33-706C-4F4A-95DA-F149446A4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3165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1" name="Freeform 1555">
                <a:extLst>
                  <a:ext uri="{FF2B5EF4-FFF2-40B4-BE49-F238E27FC236}">
                    <a16:creationId xmlns:a16="http://schemas.microsoft.com/office/drawing/2014/main" id="{E1559EA0-3E1C-BB43-9A03-021AAE7CF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3166"/>
                <a:ext cx="54" cy="23"/>
              </a:xfrm>
              <a:custGeom>
                <a:avLst/>
                <a:gdLst>
                  <a:gd name="T0" fmla="*/ 4 w 62"/>
                  <a:gd name="T1" fmla="*/ 22 h 26"/>
                  <a:gd name="T2" fmla="*/ 15 w 62"/>
                  <a:gd name="T3" fmla="*/ 24 h 26"/>
                  <a:gd name="T4" fmla="*/ 22 w 62"/>
                  <a:gd name="T5" fmla="*/ 13 h 26"/>
                  <a:gd name="T6" fmla="*/ 21 w 62"/>
                  <a:gd name="T7" fmla="*/ 22 h 26"/>
                  <a:gd name="T8" fmla="*/ 42 w 62"/>
                  <a:gd name="T9" fmla="*/ 14 h 26"/>
                  <a:gd name="T10" fmla="*/ 42 w 62"/>
                  <a:gd name="T11" fmla="*/ 18 h 26"/>
                  <a:gd name="T12" fmla="*/ 50 w 62"/>
                  <a:gd name="T13" fmla="*/ 8 h 26"/>
                  <a:gd name="T14" fmla="*/ 51 w 62"/>
                  <a:gd name="T15" fmla="*/ 19 h 26"/>
                  <a:gd name="T16" fmla="*/ 50 w 62"/>
                  <a:gd name="T17" fmla="*/ 19 h 26"/>
                  <a:gd name="T18" fmla="*/ 61 w 62"/>
                  <a:gd name="T19" fmla="*/ 16 h 26"/>
                  <a:gd name="T20" fmla="*/ 62 w 62"/>
                  <a:gd name="T21" fmla="*/ 9 h 26"/>
                  <a:gd name="T22" fmla="*/ 61 w 62"/>
                  <a:gd name="T23" fmla="*/ 4 h 26"/>
                  <a:gd name="T24" fmla="*/ 54 w 62"/>
                  <a:gd name="T25" fmla="*/ 8 h 26"/>
                  <a:gd name="T26" fmla="*/ 53 w 62"/>
                  <a:gd name="T27" fmla="*/ 4 h 26"/>
                  <a:gd name="T28" fmla="*/ 50 w 62"/>
                  <a:gd name="T29" fmla="*/ 7 h 26"/>
                  <a:gd name="T30" fmla="*/ 49 w 62"/>
                  <a:gd name="T31" fmla="*/ 4 h 26"/>
                  <a:gd name="T32" fmla="*/ 44 w 62"/>
                  <a:gd name="T33" fmla="*/ 7 h 26"/>
                  <a:gd name="T34" fmla="*/ 45 w 62"/>
                  <a:gd name="T35" fmla="*/ 6 h 26"/>
                  <a:gd name="T36" fmla="*/ 41 w 62"/>
                  <a:gd name="T37" fmla="*/ 11 h 26"/>
                  <a:gd name="T38" fmla="*/ 39 w 62"/>
                  <a:gd name="T39" fmla="*/ 6 h 26"/>
                  <a:gd name="T40" fmla="*/ 39 w 62"/>
                  <a:gd name="T41" fmla="*/ 10 h 26"/>
                  <a:gd name="T42" fmla="*/ 26 w 62"/>
                  <a:gd name="T43" fmla="*/ 5 h 26"/>
                  <a:gd name="T44" fmla="*/ 25 w 62"/>
                  <a:gd name="T45" fmla="*/ 9 h 26"/>
                  <a:gd name="T46" fmla="*/ 31 w 62"/>
                  <a:gd name="T47" fmla="*/ 5 h 26"/>
                  <a:gd name="T48" fmla="*/ 31 w 62"/>
                  <a:gd name="T49" fmla="*/ 15 h 26"/>
                  <a:gd name="T50" fmla="*/ 22 w 62"/>
                  <a:gd name="T51" fmla="*/ 7 h 26"/>
                  <a:gd name="T52" fmla="*/ 12 w 62"/>
                  <a:gd name="T53" fmla="*/ 10 h 26"/>
                  <a:gd name="T54" fmla="*/ 12 w 62"/>
                  <a:gd name="T55" fmla="*/ 8 h 26"/>
                  <a:gd name="T56" fmla="*/ 6 w 62"/>
                  <a:gd name="T57" fmla="*/ 12 h 26"/>
                  <a:gd name="T58" fmla="*/ 8 w 62"/>
                  <a:gd name="T59" fmla="*/ 13 h 26"/>
                  <a:gd name="T60" fmla="*/ 6 w 62"/>
                  <a:gd name="T61" fmla="*/ 16 h 26"/>
                  <a:gd name="T62" fmla="*/ 5 w 62"/>
                  <a:gd name="T63" fmla="*/ 14 h 26"/>
                  <a:gd name="T64" fmla="*/ 0 w 62"/>
                  <a:gd name="T65" fmla="*/ 20 h 26"/>
                  <a:gd name="T66" fmla="*/ 6 w 62"/>
                  <a:gd name="T67" fmla="*/ 16 h 26"/>
                  <a:gd name="T68" fmla="*/ 4 w 62"/>
                  <a:gd name="T6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2" h="26">
                    <a:moveTo>
                      <a:pt x="4" y="22"/>
                    </a:moveTo>
                    <a:cubicBezTo>
                      <a:pt x="7" y="26"/>
                      <a:pt x="11" y="23"/>
                      <a:pt x="15" y="24"/>
                    </a:cubicBezTo>
                    <a:cubicBezTo>
                      <a:pt x="22" y="21"/>
                      <a:pt x="16" y="14"/>
                      <a:pt x="22" y="1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8" y="21"/>
                      <a:pt x="37" y="23"/>
                      <a:pt x="42" y="14"/>
                    </a:cubicBezTo>
                    <a:cubicBezTo>
                      <a:pt x="43" y="15"/>
                      <a:pt x="44" y="17"/>
                      <a:pt x="42" y="18"/>
                    </a:cubicBezTo>
                    <a:cubicBezTo>
                      <a:pt x="47" y="17"/>
                      <a:pt x="44" y="5"/>
                      <a:pt x="50" y="8"/>
                    </a:cubicBezTo>
                    <a:cubicBezTo>
                      <a:pt x="45" y="14"/>
                      <a:pt x="52" y="13"/>
                      <a:pt x="51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3" y="19"/>
                      <a:pt x="58" y="15"/>
                      <a:pt x="61" y="16"/>
                    </a:cubicBezTo>
                    <a:cubicBezTo>
                      <a:pt x="61" y="13"/>
                      <a:pt x="58" y="10"/>
                      <a:pt x="62" y="9"/>
                    </a:cubicBezTo>
                    <a:cubicBezTo>
                      <a:pt x="60" y="9"/>
                      <a:pt x="61" y="6"/>
                      <a:pt x="61" y="4"/>
                    </a:cubicBezTo>
                    <a:cubicBezTo>
                      <a:pt x="57" y="6"/>
                      <a:pt x="55" y="5"/>
                      <a:pt x="54" y="8"/>
                    </a:cubicBezTo>
                    <a:cubicBezTo>
                      <a:pt x="52" y="5"/>
                      <a:pt x="55" y="7"/>
                      <a:pt x="53" y="4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8" y="7"/>
                      <a:pt x="52" y="4"/>
                      <a:pt x="49" y="4"/>
                    </a:cubicBezTo>
                    <a:cubicBezTo>
                      <a:pt x="49" y="5"/>
                      <a:pt x="46" y="7"/>
                      <a:pt x="44" y="7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7"/>
                      <a:pt x="40" y="6"/>
                      <a:pt x="41" y="11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4" y="9"/>
                      <a:pt x="32" y="0"/>
                      <a:pt x="26" y="5"/>
                    </a:cubicBezTo>
                    <a:cubicBezTo>
                      <a:pt x="27" y="6"/>
                      <a:pt x="26" y="8"/>
                      <a:pt x="25" y="9"/>
                    </a:cubicBezTo>
                    <a:cubicBezTo>
                      <a:pt x="28" y="11"/>
                      <a:pt x="28" y="6"/>
                      <a:pt x="31" y="5"/>
                    </a:cubicBezTo>
                    <a:cubicBezTo>
                      <a:pt x="31" y="9"/>
                      <a:pt x="27" y="13"/>
                      <a:pt x="31" y="15"/>
                    </a:cubicBezTo>
                    <a:cubicBezTo>
                      <a:pt x="27" y="11"/>
                      <a:pt x="24" y="16"/>
                      <a:pt x="22" y="7"/>
                    </a:cubicBezTo>
                    <a:cubicBezTo>
                      <a:pt x="18" y="7"/>
                      <a:pt x="17" y="11"/>
                      <a:pt x="12" y="10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14"/>
                      <a:pt x="9" y="6"/>
                      <a:pt x="6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5"/>
                      <a:pt x="7" y="16"/>
                      <a:pt x="6" y="16"/>
                    </a:cubicBezTo>
                    <a:cubicBezTo>
                      <a:pt x="6" y="15"/>
                      <a:pt x="6" y="15"/>
                      <a:pt x="5" y="14"/>
                    </a:cubicBezTo>
                    <a:cubicBezTo>
                      <a:pt x="5" y="18"/>
                      <a:pt x="0" y="19"/>
                      <a:pt x="0" y="20"/>
                    </a:cubicBezTo>
                    <a:cubicBezTo>
                      <a:pt x="2" y="21"/>
                      <a:pt x="4" y="17"/>
                      <a:pt x="6" y="16"/>
                    </a:cubicBezTo>
                    <a:cubicBezTo>
                      <a:pt x="5" y="19"/>
                      <a:pt x="6" y="22"/>
                      <a:pt x="4" y="2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2" name="Freeform 1556">
                <a:extLst>
                  <a:ext uri="{FF2B5EF4-FFF2-40B4-BE49-F238E27FC236}">
                    <a16:creationId xmlns:a16="http://schemas.microsoft.com/office/drawing/2014/main" id="{586187F3-4C28-AA47-BC76-EF1DA5CB8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3" y="317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3" name="Freeform 1557">
                <a:extLst>
                  <a:ext uri="{FF2B5EF4-FFF2-40B4-BE49-F238E27FC236}">
                    <a16:creationId xmlns:a16="http://schemas.microsoft.com/office/drawing/2014/main" id="{14F3D169-D9CA-8F44-A889-1E2E289F6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1" y="3167"/>
                <a:ext cx="41" cy="27"/>
              </a:xfrm>
              <a:custGeom>
                <a:avLst/>
                <a:gdLst>
                  <a:gd name="T0" fmla="*/ 35 w 47"/>
                  <a:gd name="T1" fmla="*/ 14 h 31"/>
                  <a:gd name="T2" fmla="*/ 33 w 47"/>
                  <a:gd name="T3" fmla="*/ 9 h 31"/>
                  <a:gd name="T4" fmla="*/ 34 w 47"/>
                  <a:gd name="T5" fmla="*/ 19 h 31"/>
                  <a:gd name="T6" fmla="*/ 29 w 47"/>
                  <a:gd name="T7" fmla="*/ 22 h 31"/>
                  <a:gd name="T8" fmla="*/ 28 w 47"/>
                  <a:gd name="T9" fmla="*/ 12 h 31"/>
                  <a:gd name="T10" fmla="*/ 23 w 47"/>
                  <a:gd name="T11" fmla="*/ 11 h 31"/>
                  <a:gd name="T12" fmla="*/ 24 w 47"/>
                  <a:gd name="T13" fmla="*/ 17 h 31"/>
                  <a:gd name="T14" fmla="*/ 18 w 47"/>
                  <a:gd name="T15" fmla="*/ 21 h 31"/>
                  <a:gd name="T16" fmla="*/ 20 w 47"/>
                  <a:gd name="T17" fmla="*/ 19 h 31"/>
                  <a:gd name="T18" fmla="*/ 17 w 47"/>
                  <a:gd name="T19" fmla="*/ 12 h 31"/>
                  <a:gd name="T20" fmla="*/ 4 w 47"/>
                  <a:gd name="T21" fmla="*/ 29 h 31"/>
                  <a:gd name="T22" fmla="*/ 8 w 47"/>
                  <a:gd name="T23" fmla="*/ 28 h 31"/>
                  <a:gd name="T24" fmla="*/ 8 w 47"/>
                  <a:gd name="T25" fmla="*/ 21 h 31"/>
                  <a:gd name="T26" fmla="*/ 12 w 47"/>
                  <a:gd name="T27" fmla="*/ 22 h 31"/>
                  <a:gd name="T28" fmla="*/ 10 w 47"/>
                  <a:gd name="T29" fmla="*/ 26 h 31"/>
                  <a:gd name="T30" fmla="*/ 42 w 47"/>
                  <a:gd name="T31" fmla="*/ 24 h 31"/>
                  <a:gd name="T32" fmla="*/ 37 w 47"/>
                  <a:gd name="T33" fmla="*/ 24 h 31"/>
                  <a:gd name="T34" fmla="*/ 41 w 47"/>
                  <a:gd name="T35" fmla="*/ 20 h 31"/>
                  <a:gd name="T36" fmla="*/ 39 w 47"/>
                  <a:gd name="T37" fmla="*/ 13 h 31"/>
                  <a:gd name="T38" fmla="*/ 41 w 47"/>
                  <a:gd name="T39" fmla="*/ 15 h 31"/>
                  <a:gd name="T40" fmla="*/ 41 w 47"/>
                  <a:gd name="T41" fmla="*/ 8 h 31"/>
                  <a:gd name="T42" fmla="*/ 47 w 47"/>
                  <a:gd name="T43" fmla="*/ 5 h 31"/>
                  <a:gd name="T44" fmla="*/ 36 w 47"/>
                  <a:gd name="T45" fmla="*/ 5 h 31"/>
                  <a:gd name="T46" fmla="*/ 35 w 47"/>
                  <a:gd name="T47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31">
                    <a:moveTo>
                      <a:pt x="35" y="14"/>
                    </a:moveTo>
                    <a:cubicBezTo>
                      <a:pt x="32" y="14"/>
                      <a:pt x="35" y="11"/>
                      <a:pt x="33" y="9"/>
                    </a:cubicBezTo>
                    <a:cubicBezTo>
                      <a:pt x="30" y="12"/>
                      <a:pt x="36" y="15"/>
                      <a:pt x="34" y="19"/>
                    </a:cubicBezTo>
                    <a:cubicBezTo>
                      <a:pt x="32" y="17"/>
                      <a:pt x="30" y="21"/>
                      <a:pt x="29" y="22"/>
                    </a:cubicBezTo>
                    <a:cubicBezTo>
                      <a:pt x="30" y="19"/>
                      <a:pt x="29" y="14"/>
                      <a:pt x="28" y="12"/>
                    </a:cubicBezTo>
                    <a:cubicBezTo>
                      <a:pt x="27" y="14"/>
                      <a:pt x="25" y="11"/>
                      <a:pt x="23" y="11"/>
                    </a:cubicBezTo>
                    <a:cubicBezTo>
                      <a:pt x="27" y="15"/>
                      <a:pt x="20" y="14"/>
                      <a:pt x="24" y="17"/>
                    </a:cubicBezTo>
                    <a:cubicBezTo>
                      <a:pt x="23" y="20"/>
                      <a:pt x="20" y="23"/>
                      <a:pt x="18" y="21"/>
                    </a:cubicBezTo>
                    <a:cubicBezTo>
                      <a:pt x="18" y="18"/>
                      <a:pt x="19" y="19"/>
                      <a:pt x="20" y="19"/>
                    </a:cubicBezTo>
                    <a:cubicBezTo>
                      <a:pt x="21" y="14"/>
                      <a:pt x="17" y="16"/>
                      <a:pt x="17" y="12"/>
                    </a:cubicBezTo>
                    <a:cubicBezTo>
                      <a:pt x="13" y="19"/>
                      <a:pt x="0" y="19"/>
                      <a:pt x="4" y="29"/>
                    </a:cubicBezTo>
                    <a:cubicBezTo>
                      <a:pt x="6" y="31"/>
                      <a:pt x="7" y="28"/>
                      <a:pt x="8" y="28"/>
                    </a:cubicBezTo>
                    <a:cubicBezTo>
                      <a:pt x="4" y="26"/>
                      <a:pt x="8" y="22"/>
                      <a:pt x="8" y="21"/>
                    </a:cubicBezTo>
                    <a:cubicBezTo>
                      <a:pt x="10" y="22"/>
                      <a:pt x="13" y="19"/>
                      <a:pt x="12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9" y="28"/>
                      <a:pt x="31" y="26"/>
                      <a:pt x="42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8" y="21"/>
                      <a:pt x="40" y="21"/>
                      <a:pt x="41" y="20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0" y="14"/>
                      <a:pt x="41" y="13"/>
                      <a:pt x="41" y="15"/>
                    </a:cubicBezTo>
                    <a:cubicBezTo>
                      <a:pt x="43" y="12"/>
                      <a:pt x="42" y="10"/>
                      <a:pt x="41" y="8"/>
                    </a:cubicBezTo>
                    <a:cubicBezTo>
                      <a:pt x="44" y="7"/>
                      <a:pt x="45" y="9"/>
                      <a:pt x="47" y="5"/>
                    </a:cubicBezTo>
                    <a:cubicBezTo>
                      <a:pt x="41" y="0"/>
                      <a:pt x="43" y="10"/>
                      <a:pt x="36" y="5"/>
                    </a:cubicBezTo>
                    <a:lnTo>
                      <a:pt x="35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4" name="Freeform 1558">
                <a:extLst>
                  <a:ext uri="{FF2B5EF4-FFF2-40B4-BE49-F238E27FC236}">
                    <a16:creationId xmlns:a16="http://schemas.microsoft.com/office/drawing/2014/main" id="{CB641A6F-ECF3-7E4F-9780-C17054B72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3176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5" name="Freeform 1559">
                <a:extLst>
                  <a:ext uri="{FF2B5EF4-FFF2-40B4-BE49-F238E27FC236}">
                    <a16:creationId xmlns:a16="http://schemas.microsoft.com/office/drawing/2014/main" id="{F46145F0-1B43-CE4C-AD7A-E998DFCDC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3184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1 h 5"/>
                  <a:gd name="T4" fmla="*/ 3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1" y="2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6" name="Freeform 1560">
                <a:extLst>
                  <a:ext uri="{FF2B5EF4-FFF2-40B4-BE49-F238E27FC236}">
                    <a16:creationId xmlns:a16="http://schemas.microsoft.com/office/drawing/2014/main" id="{E7A27C00-0400-0645-B725-310B911A3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0" y="3178"/>
                <a:ext cx="2" cy="2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2 h 3"/>
                  <a:gd name="T4" fmla="*/ 2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7" name="Freeform 1561">
                <a:extLst>
                  <a:ext uri="{FF2B5EF4-FFF2-40B4-BE49-F238E27FC236}">
                    <a16:creationId xmlns:a16="http://schemas.microsoft.com/office/drawing/2014/main" id="{205B248C-A545-104B-B9D3-4E02AFACB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3" y="3182"/>
                <a:ext cx="12" cy="12"/>
              </a:xfrm>
              <a:custGeom>
                <a:avLst/>
                <a:gdLst>
                  <a:gd name="T0" fmla="*/ 0 w 15"/>
                  <a:gd name="T1" fmla="*/ 14 h 14"/>
                  <a:gd name="T2" fmla="*/ 12 w 15"/>
                  <a:gd name="T3" fmla="*/ 13 h 14"/>
                  <a:gd name="T4" fmla="*/ 11 w 15"/>
                  <a:gd name="T5" fmla="*/ 1 h 14"/>
                  <a:gd name="T6" fmla="*/ 7 w 15"/>
                  <a:gd name="T7" fmla="*/ 9 h 14"/>
                  <a:gd name="T8" fmla="*/ 0 w 15"/>
                  <a:gd name="T9" fmla="*/ 9 h 14"/>
                  <a:gd name="T10" fmla="*/ 0 w 15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4">
                    <a:moveTo>
                      <a:pt x="0" y="14"/>
                    </a:moveTo>
                    <a:cubicBezTo>
                      <a:pt x="5" y="13"/>
                      <a:pt x="7" y="10"/>
                      <a:pt x="12" y="13"/>
                    </a:cubicBezTo>
                    <a:cubicBezTo>
                      <a:pt x="15" y="8"/>
                      <a:pt x="11" y="5"/>
                      <a:pt x="11" y="1"/>
                    </a:cubicBezTo>
                    <a:cubicBezTo>
                      <a:pt x="9" y="0"/>
                      <a:pt x="9" y="7"/>
                      <a:pt x="7" y="9"/>
                    </a:cubicBezTo>
                    <a:cubicBezTo>
                      <a:pt x="6" y="5"/>
                      <a:pt x="3" y="10"/>
                      <a:pt x="0" y="9"/>
                    </a:cubicBezTo>
                    <a:cubicBezTo>
                      <a:pt x="1" y="11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8" name="Freeform 1562">
                <a:extLst>
                  <a:ext uri="{FF2B5EF4-FFF2-40B4-BE49-F238E27FC236}">
                    <a16:creationId xmlns:a16="http://schemas.microsoft.com/office/drawing/2014/main" id="{EC96D5DD-1010-874C-94F5-1375568FB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3173"/>
                <a:ext cx="102" cy="24"/>
              </a:xfrm>
              <a:custGeom>
                <a:avLst/>
                <a:gdLst>
                  <a:gd name="T0" fmla="*/ 96 w 118"/>
                  <a:gd name="T1" fmla="*/ 10 h 28"/>
                  <a:gd name="T2" fmla="*/ 90 w 118"/>
                  <a:gd name="T3" fmla="*/ 12 h 28"/>
                  <a:gd name="T4" fmla="*/ 93 w 118"/>
                  <a:gd name="T5" fmla="*/ 9 h 28"/>
                  <a:gd name="T6" fmla="*/ 88 w 118"/>
                  <a:gd name="T7" fmla="*/ 7 h 28"/>
                  <a:gd name="T8" fmla="*/ 88 w 118"/>
                  <a:gd name="T9" fmla="*/ 9 h 28"/>
                  <a:gd name="T10" fmla="*/ 78 w 118"/>
                  <a:gd name="T11" fmla="*/ 11 h 28"/>
                  <a:gd name="T12" fmla="*/ 76 w 118"/>
                  <a:gd name="T13" fmla="*/ 16 h 28"/>
                  <a:gd name="T14" fmla="*/ 68 w 118"/>
                  <a:gd name="T15" fmla="*/ 8 h 28"/>
                  <a:gd name="T16" fmla="*/ 71 w 118"/>
                  <a:gd name="T17" fmla="*/ 19 h 28"/>
                  <a:gd name="T18" fmla="*/ 58 w 118"/>
                  <a:gd name="T19" fmla="*/ 16 h 28"/>
                  <a:gd name="T20" fmla="*/ 61 w 118"/>
                  <a:gd name="T21" fmla="*/ 15 h 28"/>
                  <a:gd name="T22" fmla="*/ 54 w 118"/>
                  <a:gd name="T23" fmla="*/ 16 h 28"/>
                  <a:gd name="T24" fmla="*/ 54 w 118"/>
                  <a:gd name="T25" fmla="*/ 10 h 28"/>
                  <a:gd name="T26" fmla="*/ 45 w 118"/>
                  <a:gd name="T27" fmla="*/ 11 h 28"/>
                  <a:gd name="T28" fmla="*/ 45 w 118"/>
                  <a:gd name="T29" fmla="*/ 9 h 28"/>
                  <a:gd name="T30" fmla="*/ 27 w 118"/>
                  <a:gd name="T31" fmla="*/ 14 h 28"/>
                  <a:gd name="T32" fmla="*/ 24 w 118"/>
                  <a:gd name="T33" fmla="*/ 11 h 28"/>
                  <a:gd name="T34" fmla="*/ 27 w 118"/>
                  <a:gd name="T35" fmla="*/ 20 h 28"/>
                  <a:gd name="T36" fmla="*/ 19 w 118"/>
                  <a:gd name="T37" fmla="*/ 20 h 28"/>
                  <a:gd name="T38" fmla="*/ 20 w 118"/>
                  <a:gd name="T39" fmla="*/ 13 h 28"/>
                  <a:gd name="T40" fmla="*/ 16 w 118"/>
                  <a:gd name="T41" fmla="*/ 17 h 28"/>
                  <a:gd name="T42" fmla="*/ 13 w 118"/>
                  <a:gd name="T43" fmla="*/ 11 h 28"/>
                  <a:gd name="T44" fmla="*/ 6 w 118"/>
                  <a:gd name="T45" fmla="*/ 20 h 28"/>
                  <a:gd name="T46" fmla="*/ 0 w 118"/>
                  <a:gd name="T47" fmla="*/ 19 h 28"/>
                  <a:gd name="T48" fmla="*/ 4 w 118"/>
                  <a:gd name="T49" fmla="*/ 28 h 28"/>
                  <a:gd name="T50" fmla="*/ 31 w 118"/>
                  <a:gd name="T51" fmla="*/ 25 h 28"/>
                  <a:gd name="T52" fmla="*/ 37 w 118"/>
                  <a:gd name="T53" fmla="*/ 19 h 28"/>
                  <a:gd name="T54" fmla="*/ 39 w 118"/>
                  <a:gd name="T55" fmla="*/ 25 h 28"/>
                  <a:gd name="T56" fmla="*/ 38 w 118"/>
                  <a:gd name="T57" fmla="*/ 19 h 28"/>
                  <a:gd name="T58" fmla="*/ 43 w 118"/>
                  <a:gd name="T59" fmla="*/ 24 h 28"/>
                  <a:gd name="T60" fmla="*/ 45 w 118"/>
                  <a:gd name="T61" fmla="*/ 19 h 28"/>
                  <a:gd name="T62" fmla="*/ 48 w 118"/>
                  <a:gd name="T63" fmla="*/ 26 h 28"/>
                  <a:gd name="T64" fmla="*/ 89 w 118"/>
                  <a:gd name="T65" fmla="*/ 21 h 28"/>
                  <a:gd name="T66" fmla="*/ 88 w 118"/>
                  <a:gd name="T67" fmla="*/ 16 h 28"/>
                  <a:gd name="T68" fmla="*/ 104 w 118"/>
                  <a:gd name="T69" fmla="*/ 15 h 28"/>
                  <a:gd name="T70" fmla="*/ 106 w 118"/>
                  <a:gd name="T71" fmla="*/ 11 h 28"/>
                  <a:gd name="T72" fmla="*/ 106 w 118"/>
                  <a:gd name="T73" fmla="*/ 21 h 28"/>
                  <a:gd name="T74" fmla="*/ 111 w 118"/>
                  <a:gd name="T75" fmla="*/ 19 h 28"/>
                  <a:gd name="T76" fmla="*/ 108 w 118"/>
                  <a:gd name="T77" fmla="*/ 17 h 28"/>
                  <a:gd name="T78" fmla="*/ 113 w 118"/>
                  <a:gd name="T79" fmla="*/ 19 h 28"/>
                  <a:gd name="T80" fmla="*/ 109 w 118"/>
                  <a:gd name="T81" fmla="*/ 8 h 28"/>
                  <a:gd name="T82" fmla="*/ 96 w 118"/>
                  <a:gd name="T83" fmla="*/ 4 h 28"/>
                  <a:gd name="T84" fmla="*/ 96 w 118"/>
                  <a:gd name="T85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8" h="28">
                    <a:moveTo>
                      <a:pt x="96" y="10"/>
                    </a:moveTo>
                    <a:cubicBezTo>
                      <a:pt x="94" y="10"/>
                      <a:pt x="92" y="13"/>
                      <a:pt x="90" y="12"/>
                    </a:cubicBezTo>
                    <a:cubicBezTo>
                      <a:pt x="90" y="9"/>
                      <a:pt x="91" y="9"/>
                      <a:pt x="93" y="9"/>
                    </a:cubicBezTo>
                    <a:cubicBezTo>
                      <a:pt x="92" y="4"/>
                      <a:pt x="90" y="10"/>
                      <a:pt x="88" y="7"/>
                    </a:cubicBezTo>
                    <a:cubicBezTo>
                      <a:pt x="88" y="7"/>
                      <a:pt x="89" y="8"/>
                      <a:pt x="88" y="9"/>
                    </a:cubicBezTo>
                    <a:cubicBezTo>
                      <a:pt x="83" y="8"/>
                      <a:pt x="85" y="14"/>
                      <a:pt x="78" y="11"/>
                    </a:cubicBezTo>
                    <a:cubicBezTo>
                      <a:pt x="77" y="13"/>
                      <a:pt x="76" y="13"/>
                      <a:pt x="76" y="16"/>
                    </a:cubicBezTo>
                    <a:cubicBezTo>
                      <a:pt x="71" y="12"/>
                      <a:pt x="74" y="12"/>
                      <a:pt x="68" y="8"/>
                    </a:cubicBezTo>
                    <a:cubicBezTo>
                      <a:pt x="69" y="10"/>
                      <a:pt x="71" y="15"/>
                      <a:pt x="71" y="19"/>
                    </a:cubicBezTo>
                    <a:cubicBezTo>
                      <a:pt x="63" y="14"/>
                      <a:pt x="63" y="21"/>
                      <a:pt x="58" y="16"/>
                    </a:cubicBezTo>
                    <a:cubicBezTo>
                      <a:pt x="59" y="16"/>
                      <a:pt x="60" y="15"/>
                      <a:pt x="61" y="15"/>
                    </a:cubicBezTo>
                    <a:cubicBezTo>
                      <a:pt x="60" y="9"/>
                      <a:pt x="57" y="17"/>
                      <a:pt x="54" y="16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2" y="11"/>
                      <a:pt x="48" y="15"/>
                      <a:pt x="45" y="11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39" y="13"/>
                      <a:pt x="32" y="12"/>
                      <a:pt x="27" y="14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15"/>
                      <a:pt x="31" y="12"/>
                      <a:pt x="27" y="20"/>
                    </a:cubicBezTo>
                    <a:cubicBezTo>
                      <a:pt x="25" y="11"/>
                      <a:pt x="23" y="24"/>
                      <a:pt x="19" y="20"/>
                    </a:cubicBezTo>
                    <a:cubicBezTo>
                      <a:pt x="17" y="16"/>
                      <a:pt x="23" y="18"/>
                      <a:pt x="20" y="13"/>
                    </a:cubicBezTo>
                    <a:cubicBezTo>
                      <a:pt x="20" y="19"/>
                      <a:pt x="18" y="15"/>
                      <a:pt x="16" y="17"/>
                    </a:cubicBezTo>
                    <a:cubicBezTo>
                      <a:pt x="16" y="12"/>
                      <a:pt x="12" y="16"/>
                      <a:pt x="13" y="1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4" y="17"/>
                      <a:pt x="2" y="18"/>
                      <a:pt x="0" y="19"/>
                    </a:cubicBezTo>
                    <a:cubicBezTo>
                      <a:pt x="5" y="19"/>
                      <a:pt x="0" y="26"/>
                      <a:pt x="4" y="28"/>
                    </a:cubicBezTo>
                    <a:cubicBezTo>
                      <a:pt x="11" y="25"/>
                      <a:pt x="22" y="23"/>
                      <a:pt x="31" y="25"/>
                    </a:cubicBezTo>
                    <a:cubicBezTo>
                      <a:pt x="31" y="18"/>
                      <a:pt x="36" y="25"/>
                      <a:pt x="37" y="19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4" y="23"/>
                      <a:pt x="37" y="22"/>
                      <a:pt x="38" y="19"/>
                    </a:cubicBezTo>
                    <a:cubicBezTo>
                      <a:pt x="41" y="18"/>
                      <a:pt x="43" y="22"/>
                      <a:pt x="43" y="24"/>
                    </a:cubicBezTo>
                    <a:cubicBezTo>
                      <a:pt x="47" y="24"/>
                      <a:pt x="43" y="23"/>
                      <a:pt x="45" y="1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60" y="23"/>
                      <a:pt x="75" y="17"/>
                      <a:pt x="89" y="21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5" y="18"/>
                      <a:pt x="98" y="6"/>
                      <a:pt x="104" y="15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105" y="13"/>
                      <a:pt x="107" y="18"/>
                      <a:pt x="106" y="21"/>
                    </a:cubicBezTo>
                    <a:cubicBezTo>
                      <a:pt x="107" y="19"/>
                      <a:pt x="109" y="21"/>
                      <a:pt x="111" y="19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10" y="13"/>
                      <a:pt x="112" y="16"/>
                      <a:pt x="113" y="19"/>
                    </a:cubicBezTo>
                    <a:cubicBezTo>
                      <a:pt x="118" y="14"/>
                      <a:pt x="110" y="11"/>
                      <a:pt x="109" y="8"/>
                    </a:cubicBezTo>
                    <a:cubicBezTo>
                      <a:pt x="103" y="16"/>
                      <a:pt x="102" y="0"/>
                      <a:pt x="96" y="4"/>
                    </a:cubicBezTo>
                    <a:cubicBezTo>
                      <a:pt x="92" y="7"/>
                      <a:pt x="96" y="8"/>
                      <a:pt x="96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9" name="Freeform 1563">
                <a:extLst>
                  <a:ext uri="{FF2B5EF4-FFF2-40B4-BE49-F238E27FC236}">
                    <a16:creationId xmlns:a16="http://schemas.microsoft.com/office/drawing/2014/main" id="{A9D0281A-71EE-C845-86A5-41DFE86C1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319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0" name="Freeform 1564">
                <a:extLst>
                  <a:ext uri="{FF2B5EF4-FFF2-40B4-BE49-F238E27FC236}">
                    <a16:creationId xmlns:a16="http://schemas.microsoft.com/office/drawing/2014/main" id="{DF0C1B2D-171E-1A40-A53B-E7F9F4D94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3190"/>
                <a:ext cx="2" cy="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1" name="Rectangle 1565">
                <a:extLst>
                  <a:ext uri="{FF2B5EF4-FFF2-40B4-BE49-F238E27FC236}">
                    <a16:creationId xmlns:a16="http://schemas.microsoft.com/office/drawing/2014/main" id="{6A59A4ED-2DED-704D-A0AC-D27AC9A26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3" y="3190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2" name="Freeform 1566">
                <a:extLst>
                  <a:ext uri="{FF2B5EF4-FFF2-40B4-BE49-F238E27FC236}">
                    <a16:creationId xmlns:a16="http://schemas.microsoft.com/office/drawing/2014/main" id="{2FBE6143-4065-E04E-9769-38876293C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3" y="318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3" name="Freeform 1567">
                <a:extLst>
                  <a:ext uri="{FF2B5EF4-FFF2-40B4-BE49-F238E27FC236}">
                    <a16:creationId xmlns:a16="http://schemas.microsoft.com/office/drawing/2014/main" id="{E866D66C-B2A9-9C4A-BE36-5C7C39A7B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18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4" name="Freeform 1568">
                <a:extLst>
                  <a:ext uri="{FF2B5EF4-FFF2-40B4-BE49-F238E27FC236}">
                    <a16:creationId xmlns:a16="http://schemas.microsoft.com/office/drawing/2014/main" id="{0EB99392-F189-4346-8AE8-D3E632385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3187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5" name="Freeform 1569">
                <a:extLst>
                  <a:ext uri="{FF2B5EF4-FFF2-40B4-BE49-F238E27FC236}">
                    <a16:creationId xmlns:a16="http://schemas.microsoft.com/office/drawing/2014/main" id="{971171B2-944B-7F49-A276-F2E21E48C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" y="3182"/>
                <a:ext cx="174" cy="36"/>
              </a:xfrm>
              <a:custGeom>
                <a:avLst/>
                <a:gdLst>
                  <a:gd name="T0" fmla="*/ 7 w 201"/>
                  <a:gd name="T1" fmla="*/ 28 h 42"/>
                  <a:gd name="T2" fmla="*/ 4 w 201"/>
                  <a:gd name="T3" fmla="*/ 34 h 42"/>
                  <a:gd name="T4" fmla="*/ 11 w 201"/>
                  <a:gd name="T5" fmla="*/ 37 h 42"/>
                  <a:gd name="T6" fmla="*/ 21 w 201"/>
                  <a:gd name="T7" fmla="*/ 32 h 42"/>
                  <a:gd name="T8" fmla="*/ 44 w 201"/>
                  <a:gd name="T9" fmla="*/ 30 h 42"/>
                  <a:gd name="T10" fmla="*/ 59 w 201"/>
                  <a:gd name="T11" fmla="*/ 30 h 42"/>
                  <a:gd name="T12" fmla="*/ 78 w 201"/>
                  <a:gd name="T13" fmla="*/ 23 h 42"/>
                  <a:gd name="T14" fmla="*/ 82 w 201"/>
                  <a:gd name="T15" fmla="*/ 24 h 42"/>
                  <a:gd name="T16" fmla="*/ 93 w 201"/>
                  <a:gd name="T17" fmla="*/ 25 h 42"/>
                  <a:gd name="T18" fmla="*/ 97 w 201"/>
                  <a:gd name="T19" fmla="*/ 15 h 42"/>
                  <a:gd name="T20" fmla="*/ 107 w 201"/>
                  <a:gd name="T21" fmla="*/ 14 h 42"/>
                  <a:gd name="T22" fmla="*/ 115 w 201"/>
                  <a:gd name="T23" fmla="*/ 17 h 42"/>
                  <a:gd name="T24" fmla="*/ 129 w 201"/>
                  <a:gd name="T25" fmla="*/ 16 h 42"/>
                  <a:gd name="T26" fmla="*/ 142 w 201"/>
                  <a:gd name="T27" fmla="*/ 17 h 42"/>
                  <a:gd name="T28" fmla="*/ 154 w 201"/>
                  <a:gd name="T29" fmla="*/ 14 h 42"/>
                  <a:gd name="T30" fmla="*/ 162 w 201"/>
                  <a:gd name="T31" fmla="*/ 10 h 42"/>
                  <a:gd name="T32" fmla="*/ 165 w 201"/>
                  <a:gd name="T33" fmla="*/ 14 h 42"/>
                  <a:gd name="T34" fmla="*/ 172 w 201"/>
                  <a:gd name="T35" fmla="*/ 13 h 42"/>
                  <a:gd name="T36" fmla="*/ 200 w 201"/>
                  <a:gd name="T37" fmla="*/ 12 h 42"/>
                  <a:gd name="T38" fmla="*/ 186 w 201"/>
                  <a:gd name="T39" fmla="*/ 12 h 42"/>
                  <a:gd name="T40" fmla="*/ 184 w 201"/>
                  <a:gd name="T41" fmla="*/ 15 h 42"/>
                  <a:gd name="T42" fmla="*/ 180 w 201"/>
                  <a:gd name="T43" fmla="*/ 3 h 42"/>
                  <a:gd name="T44" fmla="*/ 176 w 201"/>
                  <a:gd name="T45" fmla="*/ 2 h 42"/>
                  <a:gd name="T46" fmla="*/ 167 w 201"/>
                  <a:gd name="T47" fmla="*/ 4 h 42"/>
                  <a:gd name="T48" fmla="*/ 158 w 201"/>
                  <a:gd name="T49" fmla="*/ 3 h 42"/>
                  <a:gd name="T50" fmla="*/ 145 w 201"/>
                  <a:gd name="T51" fmla="*/ 3 h 42"/>
                  <a:gd name="T52" fmla="*/ 135 w 201"/>
                  <a:gd name="T53" fmla="*/ 7 h 42"/>
                  <a:gd name="T54" fmla="*/ 134 w 201"/>
                  <a:gd name="T55" fmla="*/ 6 h 42"/>
                  <a:gd name="T56" fmla="*/ 131 w 201"/>
                  <a:gd name="T57" fmla="*/ 6 h 42"/>
                  <a:gd name="T58" fmla="*/ 122 w 201"/>
                  <a:gd name="T59" fmla="*/ 8 h 42"/>
                  <a:gd name="T60" fmla="*/ 114 w 201"/>
                  <a:gd name="T61" fmla="*/ 11 h 42"/>
                  <a:gd name="T62" fmla="*/ 110 w 201"/>
                  <a:gd name="T63" fmla="*/ 6 h 42"/>
                  <a:gd name="T64" fmla="*/ 99 w 201"/>
                  <a:gd name="T65" fmla="*/ 7 h 42"/>
                  <a:gd name="T66" fmla="*/ 95 w 201"/>
                  <a:gd name="T67" fmla="*/ 12 h 42"/>
                  <a:gd name="T68" fmla="*/ 82 w 201"/>
                  <a:gd name="T69" fmla="*/ 16 h 42"/>
                  <a:gd name="T70" fmla="*/ 63 w 201"/>
                  <a:gd name="T71" fmla="*/ 20 h 42"/>
                  <a:gd name="T72" fmla="*/ 58 w 201"/>
                  <a:gd name="T73" fmla="*/ 19 h 42"/>
                  <a:gd name="T74" fmla="*/ 37 w 201"/>
                  <a:gd name="T75" fmla="*/ 22 h 42"/>
                  <a:gd name="T76" fmla="*/ 46 w 201"/>
                  <a:gd name="T77" fmla="*/ 28 h 42"/>
                  <a:gd name="T78" fmla="*/ 35 w 201"/>
                  <a:gd name="T79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01" h="42">
                    <a:moveTo>
                      <a:pt x="16" y="20"/>
                    </a:moveTo>
                    <a:cubicBezTo>
                      <a:pt x="13" y="22"/>
                      <a:pt x="9" y="24"/>
                      <a:pt x="7" y="28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5" y="26"/>
                      <a:pt x="0" y="31"/>
                      <a:pt x="4" y="34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9" y="29"/>
                      <a:pt x="8" y="36"/>
                      <a:pt x="11" y="37"/>
                    </a:cubicBezTo>
                    <a:cubicBezTo>
                      <a:pt x="15" y="36"/>
                      <a:pt x="17" y="27"/>
                      <a:pt x="20" y="29"/>
                    </a:cubicBezTo>
                    <a:cubicBezTo>
                      <a:pt x="22" y="28"/>
                      <a:pt x="22" y="31"/>
                      <a:pt x="21" y="32"/>
                    </a:cubicBezTo>
                    <a:cubicBezTo>
                      <a:pt x="25" y="33"/>
                      <a:pt x="26" y="26"/>
                      <a:pt x="28" y="25"/>
                    </a:cubicBezTo>
                    <a:cubicBezTo>
                      <a:pt x="31" y="42"/>
                      <a:pt x="38" y="19"/>
                      <a:pt x="44" y="30"/>
                    </a:cubicBezTo>
                    <a:cubicBezTo>
                      <a:pt x="47" y="28"/>
                      <a:pt x="52" y="29"/>
                      <a:pt x="56" y="25"/>
                    </a:cubicBezTo>
                    <a:cubicBezTo>
                      <a:pt x="54" y="30"/>
                      <a:pt x="60" y="25"/>
                      <a:pt x="59" y="30"/>
                    </a:cubicBezTo>
                    <a:cubicBezTo>
                      <a:pt x="59" y="20"/>
                      <a:pt x="71" y="34"/>
                      <a:pt x="71" y="21"/>
                    </a:cubicBezTo>
                    <a:cubicBezTo>
                      <a:pt x="77" y="24"/>
                      <a:pt x="71" y="20"/>
                      <a:pt x="78" y="23"/>
                    </a:cubicBezTo>
                    <a:cubicBezTo>
                      <a:pt x="78" y="24"/>
                      <a:pt x="77" y="24"/>
                      <a:pt x="76" y="25"/>
                    </a:cubicBezTo>
                    <a:cubicBezTo>
                      <a:pt x="79" y="27"/>
                      <a:pt x="80" y="19"/>
                      <a:pt x="82" y="24"/>
                    </a:cubicBezTo>
                    <a:cubicBezTo>
                      <a:pt x="88" y="25"/>
                      <a:pt x="83" y="21"/>
                      <a:pt x="86" y="17"/>
                    </a:cubicBezTo>
                    <a:cubicBezTo>
                      <a:pt x="91" y="18"/>
                      <a:pt x="90" y="20"/>
                      <a:pt x="93" y="25"/>
                    </a:cubicBezTo>
                    <a:cubicBezTo>
                      <a:pt x="93" y="19"/>
                      <a:pt x="97" y="22"/>
                      <a:pt x="99" y="18"/>
                    </a:cubicBezTo>
                    <a:cubicBezTo>
                      <a:pt x="98" y="18"/>
                      <a:pt x="95" y="17"/>
                      <a:pt x="97" y="15"/>
                    </a:cubicBezTo>
                    <a:cubicBezTo>
                      <a:pt x="103" y="15"/>
                      <a:pt x="102" y="10"/>
                      <a:pt x="107" y="8"/>
                    </a:cubicBezTo>
                    <a:cubicBezTo>
                      <a:pt x="111" y="15"/>
                      <a:pt x="102" y="9"/>
                      <a:pt x="107" y="14"/>
                    </a:cubicBezTo>
                    <a:cubicBezTo>
                      <a:pt x="104" y="17"/>
                      <a:pt x="101" y="17"/>
                      <a:pt x="99" y="22"/>
                    </a:cubicBezTo>
                    <a:cubicBezTo>
                      <a:pt x="104" y="22"/>
                      <a:pt x="110" y="20"/>
                      <a:pt x="115" y="17"/>
                    </a:cubicBezTo>
                    <a:cubicBezTo>
                      <a:pt x="118" y="18"/>
                      <a:pt x="114" y="21"/>
                      <a:pt x="116" y="21"/>
                    </a:cubicBezTo>
                    <a:cubicBezTo>
                      <a:pt x="122" y="24"/>
                      <a:pt x="124" y="14"/>
                      <a:pt x="129" y="16"/>
                    </a:cubicBezTo>
                    <a:cubicBezTo>
                      <a:pt x="128" y="20"/>
                      <a:pt x="128" y="20"/>
                      <a:pt x="128" y="20"/>
                    </a:cubicBezTo>
                    <a:cubicBezTo>
                      <a:pt x="130" y="15"/>
                      <a:pt x="138" y="20"/>
                      <a:pt x="142" y="17"/>
                    </a:cubicBezTo>
                    <a:cubicBezTo>
                      <a:pt x="142" y="16"/>
                      <a:pt x="141" y="15"/>
                      <a:pt x="142" y="13"/>
                    </a:cubicBezTo>
                    <a:cubicBezTo>
                      <a:pt x="142" y="22"/>
                      <a:pt x="149" y="8"/>
                      <a:pt x="154" y="14"/>
                    </a:cubicBezTo>
                    <a:cubicBezTo>
                      <a:pt x="153" y="9"/>
                      <a:pt x="158" y="5"/>
                      <a:pt x="161" y="5"/>
                    </a:cubicBezTo>
                    <a:cubicBezTo>
                      <a:pt x="162" y="6"/>
                      <a:pt x="162" y="8"/>
                      <a:pt x="162" y="10"/>
                    </a:cubicBezTo>
                    <a:cubicBezTo>
                      <a:pt x="157" y="7"/>
                      <a:pt x="157" y="16"/>
                      <a:pt x="153" y="19"/>
                    </a:cubicBezTo>
                    <a:cubicBezTo>
                      <a:pt x="157" y="16"/>
                      <a:pt x="162" y="19"/>
                      <a:pt x="165" y="14"/>
                    </a:cubicBezTo>
                    <a:cubicBezTo>
                      <a:pt x="164" y="19"/>
                      <a:pt x="164" y="19"/>
                      <a:pt x="164" y="19"/>
                    </a:cubicBezTo>
                    <a:cubicBezTo>
                      <a:pt x="168" y="19"/>
                      <a:pt x="167" y="9"/>
                      <a:pt x="172" y="13"/>
                    </a:cubicBezTo>
                    <a:cubicBezTo>
                      <a:pt x="172" y="16"/>
                      <a:pt x="172" y="16"/>
                      <a:pt x="172" y="16"/>
                    </a:cubicBezTo>
                    <a:cubicBezTo>
                      <a:pt x="181" y="15"/>
                      <a:pt x="193" y="20"/>
                      <a:pt x="200" y="12"/>
                    </a:cubicBezTo>
                    <a:cubicBezTo>
                      <a:pt x="201" y="10"/>
                      <a:pt x="197" y="4"/>
                      <a:pt x="196" y="2"/>
                    </a:cubicBezTo>
                    <a:cubicBezTo>
                      <a:pt x="192" y="4"/>
                      <a:pt x="189" y="9"/>
                      <a:pt x="186" y="12"/>
                    </a:cubicBezTo>
                    <a:cubicBezTo>
                      <a:pt x="186" y="7"/>
                      <a:pt x="186" y="7"/>
                      <a:pt x="186" y="7"/>
                    </a:cubicBezTo>
                    <a:cubicBezTo>
                      <a:pt x="185" y="10"/>
                      <a:pt x="181" y="12"/>
                      <a:pt x="184" y="15"/>
                    </a:cubicBezTo>
                    <a:cubicBezTo>
                      <a:pt x="181" y="18"/>
                      <a:pt x="181" y="11"/>
                      <a:pt x="178" y="14"/>
                    </a:cubicBezTo>
                    <a:cubicBezTo>
                      <a:pt x="178" y="8"/>
                      <a:pt x="180" y="8"/>
                      <a:pt x="180" y="3"/>
                    </a:cubicBezTo>
                    <a:cubicBezTo>
                      <a:pt x="177" y="6"/>
                      <a:pt x="177" y="6"/>
                      <a:pt x="177" y="6"/>
                    </a:cubicBezTo>
                    <a:cubicBezTo>
                      <a:pt x="178" y="4"/>
                      <a:pt x="175" y="4"/>
                      <a:pt x="176" y="2"/>
                    </a:cubicBezTo>
                    <a:cubicBezTo>
                      <a:pt x="171" y="9"/>
                      <a:pt x="169" y="0"/>
                      <a:pt x="163" y="3"/>
                    </a:cubicBezTo>
                    <a:cubicBezTo>
                      <a:pt x="167" y="4"/>
                      <a:pt x="167" y="4"/>
                      <a:pt x="167" y="4"/>
                    </a:cubicBezTo>
                    <a:cubicBezTo>
                      <a:pt x="167" y="7"/>
                      <a:pt x="165" y="7"/>
                      <a:pt x="164" y="8"/>
                    </a:cubicBezTo>
                    <a:cubicBezTo>
                      <a:pt x="162" y="4"/>
                      <a:pt x="161" y="4"/>
                      <a:pt x="158" y="3"/>
                    </a:cubicBezTo>
                    <a:cubicBezTo>
                      <a:pt x="156" y="5"/>
                      <a:pt x="155" y="10"/>
                      <a:pt x="152" y="11"/>
                    </a:cubicBezTo>
                    <a:cubicBezTo>
                      <a:pt x="152" y="5"/>
                      <a:pt x="146" y="8"/>
                      <a:pt x="145" y="3"/>
                    </a:cubicBezTo>
                    <a:cubicBezTo>
                      <a:pt x="145" y="9"/>
                      <a:pt x="139" y="6"/>
                      <a:pt x="139" y="9"/>
                    </a:cubicBezTo>
                    <a:cubicBezTo>
                      <a:pt x="137" y="10"/>
                      <a:pt x="135" y="10"/>
                      <a:pt x="135" y="7"/>
                    </a:cubicBezTo>
                    <a:cubicBezTo>
                      <a:pt x="136" y="6"/>
                      <a:pt x="136" y="6"/>
                      <a:pt x="136" y="6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33" y="4"/>
                      <a:pt x="133" y="8"/>
                      <a:pt x="131" y="6"/>
                    </a:cubicBezTo>
                    <a:cubicBezTo>
                      <a:pt x="131" y="4"/>
                      <a:pt x="132" y="4"/>
                      <a:pt x="133" y="4"/>
                    </a:cubicBezTo>
                    <a:cubicBezTo>
                      <a:pt x="128" y="3"/>
                      <a:pt x="126" y="12"/>
                      <a:pt x="122" y="8"/>
                    </a:cubicBezTo>
                    <a:cubicBezTo>
                      <a:pt x="122" y="10"/>
                      <a:pt x="117" y="11"/>
                      <a:pt x="118" y="17"/>
                    </a:cubicBezTo>
                    <a:cubicBezTo>
                      <a:pt x="117" y="15"/>
                      <a:pt x="117" y="10"/>
                      <a:pt x="114" y="11"/>
                    </a:cubicBezTo>
                    <a:cubicBezTo>
                      <a:pt x="112" y="16"/>
                      <a:pt x="110" y="9"/>
                      <a:pt x="107" y="13"/>
                    </a:cubicBezTo>
                    <a:cubicBezTo>
                      <a:pt x="110" y="7"/>
                      <a:pt x="107" y="11"/>
                      <a:pt x="110" y="6"/>
                    </a:cubicBezTo>
                    <a:cubicBezTo>
                      <a:pt x="107" y="4"/>
                      <a:pt x="104" y="11"/>
                      <a:pt x="100" y="11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8" y="9"/>
                      <a:pt x="96" y="13"/>
                      <a:pt x="94" y="9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2" y="11"/>
                      <a:pt x="88" y="12"/>
                      <a:pt x="85" y="9"/>
                    </a:cubicBezTo>
                    <a:cubicBezTo>
                      <a:pt x="82" y="16"/>
                      <a:pt x="82" y="16"/>
                      <a:pt x="82" y="16"/>
                    </a:cubicBezTo>
                    <a:cubicBezTo>
                      <a:pt x="76" y="9"/>
                      <a:pt x="71" y="16"/>
                      <a:pt x="68" y="22"/>
                    </a:cubicBezTo>
                    <a:cubicBezTo>
                      <a:pt x="66" y="22"/>
                      <a:pt x="63" y="21"/>
                      <a:pt x="63" y="20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2" y="17"/>
                      <a:pt x="59" y="13"/>
                      <a:pt x="58" y="19"/>
                    </a:cubicBezTo>
                    <a:cubicBezTo>
                      <a:pt x="55" y="21"/>
                      <a:pt x="56" y="16"/>
                      <a:pt x="54" y="15"/>
                    </a:cubicBezTo>
                    <a:cubicBezTo>
                      <a:pt x="49" y="23"/>
                      <a:pt x="38" y="10"/>
                      <a:pt x="37" y="22"/>
                    </a:cubicBezTo>
                    <a:cubicBezTo>
                      <a:pt x="39" y="22"/>
                      <a:pt x="43" y="24"/>
                      <a:pt x="47" y="23"/>
                    </a:cubicBezTo>
                    <a:cubicBezTo>
                      <a:pt x="47" y="25"/>
                      <a:pt x="48" y="27"/>
                      <a:pt x="46" y="28"/>
                    </a:cubicBezTo>
                    <a:cubicBezTo>
                      <a:pt x="42" y="29"/>
                      <a:pt x="40" y="24"/>
                      <a:pt x="36" y="27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28" y="12"/>
                      <a:pt x="23" y="31"/>
                      <a:pt x="16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6" name="Freeform 1570">
                <a:extLst>
                  <a:ext uri="{FF2B5EF4-FFF2-40B4-BE49-F238E27FC236}">
                    <a16:creationId xmlns:a16="http://schemas.microsoft.com/office/drawing/2014/main" id="{26206EA1-3133-FB42-9D44-1FEDB8CF1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3192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0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7" name="Freeform 1571">
                <a:extLst>
                  <a:ext uri="{FF2B5EF4-FFF2-40B4-BE49-F238E27FC236}">
                    <a16:creationId xmlns:a16="http://schemas.microsoft.com/office/drawing/2014/main" id="{22F2D72D-6EF8-C34E-B877-F15EE9C83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3195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8" name="Freeform 1572">
                <a:extLst>
                  <a:ext uri="{FF2B5EF4-FFF2-40B4-BE49-F238E27FC236}">
                    <a16:creationId xmlns:a16="http://schemas.microsoft.com/office/drawing/2014/main" id="{B2C51A00-AEA9-F14C-811A-08176E907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3201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1 h 2"/>
                  <a:gd name="T4" fmla="*/ 4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9" name="Freeform 1573">
                <a:extLst>
                  <a:ext uri="{FF2B5EF4-FFF2-40B4-BE49-F238E27FC236}">
                    <a16:creationId xmlns:a16="http://schemas.microsoft.com/office/drawing/2014/main" id="{EDF22F53-E1D2-A442-B83F-1449F416E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320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0" name="Freeform 1574">
                <a:extLst>
                  <a:ext uri="{FF2B5EF4-FFF2-40B4-BE49-F238E27FC236}">
                    <a16:creationId xmlns:a16="http://schemas.microsoft.com/office/drawing/2014/main" id="{EEEAB23A-5320-5E4C-876F-B7E79DBD8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3200"/>
                <a:ext cx="90" cy="24"/>
              </a:xfrm>
              <a:custGeom>
                <a:avLst/>
                <a:gdLst>
                  <a:gd name="T0" fmla="*/ 18 w 105"/>
                  <a:gd name="T1" fmla="*/ 15 h 28"/>
                  <a:gd name="T2" fmla="*/ 13 w 105"/>
                  <a:gd name="T3" fmla="*/ 19 h 28"/>
                  <a:gd name="T4" fmla="*/ 9 w 105"/>
                  <a:gd name="T5" fmla="*/ 16 h 28"/>
                  <a:gd name="T6" fmla="*/ 2 w 105"/>
                  <a:gd name="T7" fmla="*/ 24 h 28"/>
                  <a:gd name="T8" fmla="*/ 52 w 105"/>
                  <a:gd name="T9" fmla="*/ 18 h 28"/>
                  <a:gd name="T10" fmla="*/ 50 w 105"/>
                  <a:gd name="T11" fmla="*/ 21 h 28"/>
                  <a:gd name="T12" fmla="*/ 68 w 105"/>
                  <a:gd name="T13" fmla="*/ 15 h 28"/>
                  <a:gd name="T14" fmla="*/ 67 w 105"/>
                  <a:gd name="T15" fmla="*/ 21 h 28"/>
                  <a:gd name="T16" fmla="*/ 79 w 105"/>
                  <a:gd name="T17" fmla="*/ 18 h 28"/>
                  <a:gd name="T18" fmla="*/ 78 w 105"/>
                  <a:gd name="T19" fmla="*/ 15 h 28"/>
                  <a:gd name="T20" fmla="*/ 81 w 105"/>
                  <a:gd name="T21" fmla="*/ 16 h 28"/>
                  <a:gd name="T22" fmla="*/ 81 w 105"/>
                  <a:gd name="T23" fmla="*/ 15 h 28"/>
                  <a:gd name="T24" fmla="*/ 88 w 105"/>
                  <a:gd name="T25" fmla="*/ 14 h 28"/>
                  <a:gd name="T26" fmla="*/ 86 w 105"/>
                  <a:gd name="T27" fmla="*/ 16 h 28"/>
                  <a:gd name="T28" fmla="*/ 91 w 105"/>
                  <a:gd name="T29" fmla="*/ 13 h 28"/>
                  <a:gd name="T30" fmla="*/ 91 w 105"/>
                  <a:gd name="T31" fmla="*/ 17 h 28"/>
                  <a:gd name="T32" fmla="*/ 105 w 105"/>
                  <a:gd name="T33" fmla="*/ 10 h 28"/>
                  <a:gd name="T34" fmla="*/ 105 w 105"/>
                  <a:gd name="T35" fmla="*/ 6 h 28"/>
                  <a:gd name="T36" fmla="*/ 94 w 105"/>
                  <a:gd name="T37" fmla="*/ 11 h 28"/>
                  <a:gd name="T38" fmla="*/ 95 w 105"/>
                  <a:gd name="T39" fmla="*/ 11 h 28"/>
                  <a:gd name="T40" fmla="*/ 88 w 105"/>
                  <a:gd name="T41" fmla="*/ 13 h 28"/>
                  <a:gd name="T42" fmla="*/ 92 w 105"/>
                  <a:gd name="T43" fmla="*/ 7 h 28"/>
                  <a:gd name="T44" fmla="*/ 79 w 105"/>
                  <a:gd name="T45" fmla="*/ 4 h 28"/>
                  <a:gd name="T46" fmla="*/ 80 w 105"/>
                  <a:gd name="T47" fmla="*/ 4 h 28"/>
                  <a:gd name="T48" fmla="*/ 76 w 105"/>
                  <a:gd name="T49" fmla="*/ 6 h 28"/>
                  <a:gd name="T50" fmla="*/ 79 w 105"/>
                  <a:gd name="T51" fmla="*/ 8 h 28"/>
                  <a:gd name="T52" fmla="*/ 77 w 105"/>
                  <a:gd name="T53" fmla="*/ 15 h 28"/>
                  <a:gd name="T54" fmla="*/ 73 w 105"/>
                  <a:gd name="T55" fmla="*/ 15 h 28"/>
                  <a:gd name="T56" fmla="*/ 75 w 105"/>
                  <a:gd name="T57" fmla="*/ 9 h 28"/>
                  <a:gd name="T58" fmla="*/ 73 w 105"/>
                  <a:gd name="T59" fmla="*/ 12 h 28"/>
                  <a:gd name="T60" fmla="*/ 68 w 105"/>
                  <a:gd name="T61" fmla="*/ 6 h 28"/>
                  <a:gd name="T62" fmla="*/ 68 w 105"/>
                  <a:gd name="T63" fmla="*/ 12 h 28"/>
                  <a:gd name="T64" fmla="*/ 48 w 105"/>
                  <a:gd name="T65" fmla="*/ 14 h 28"/>
                  <a:gd name="T66" fmla="*/ 51 w 105"/>
                  <a:gd name="T67" fmla="*/ 10 h 28"/>
                  <a:gd name="T68" fmla="*/ 47 w 105"/>
                  <a:gd name="T69" fmla="*/ 14 h 28"/>
                  <a:gd name="T70" fmla="*/ 34 w 105"/>
                  <a:gd name="T71" fmla="*/ 13 h 28"/>
                  <a:gd name="T72" fmla="*/ 35 w 105"/>
                  <a:gd name="T73" fmla="*/ 15 h 28"/>
                  <a:gd name="T74" fmla="*/ 22 w 105"/>
                  <a:gd name="T75" fmla="*/ 15 h 28"/>
                  <a:gd name="T76" fmla="*/ 22 w 105"/>
                  <a:gd name="T77" fmla="*/ 15 h 28"/>
                  <a:gd name="T78" fmla="*/ 16 w 105"/>
                  <a:gd name="T79" fmla="*/ 21 h 28"/>
                  <a:gd name="T80" fmla="*/ 18 w 105"/>
                  <a:gd name="T81" fmla="*/ 1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5" h="28">
                    <a:moveTo>
                      <a:pt x="18" y="15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7"/>
                      <a:pt x="7" y="20"/>
                      <a:pt x="9" y="16"/>
                    </a:cubicBezTo>
                    <a:cubicBezTo>
                      <a:pt x="6" y="21"/>
                      <a:pt x="0" y="16"/>
                      <a:pt x="2" y="24"/>
                    </a:cubicBezTo>
                    <a:cubicBezTo>
                      <a:pt x="16" y="21"/>
                      <a:pt x="36" y="25"/>
                      <a:pt x="52" y="18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58" y="15"/>
                      <a:pt x="62" y="28"/>
                      <a:pt x="68" y="15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72" y="23"/>
                      <a:pt x="74" y="12"/>
                      <a:pt x="79" y="18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9" y="15"/>
                      <a:pt x="80" y="16"/>
                      <a:pt x="81" y="16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3" y="13"/>
                      <a:pt x="85" y="13"/>
                      <a:pt x="88" y="14"/>
                    </a:cubicBezTo>
                    <a:cubicBezTo>
                      <a:pt x="88" y="16"/>
                      <a:pt x="87" y="15"/>
                      <a:pt x="86" y="16"/>
                    </a:cubicBezTo>
                    <a:cubicBezTo>
                      <a:pt x="87" y="18"/>
                      <a:pt x="89" y="13"/>
                      <a:pt x="91" y="13"/>
                    </a:cubicBezTo>
                    <a:cubicBezTo>
                      <a:pt x="93" y="15"/>
                      <a:pt x="91" y="16"/>
                      <a:pt x="91" y="17"/>
                    </a:cubicBezTo>
                    <a:cubicBezTo>
                      <a:pt x="98" y="14"/>
                      <a:pt x="101" y="20"/>
                      <a:pt x="105" y="10"/>
                    </a:cubicBezTo>
                    <a:cubicBezTo>
                      <a:pt x="105" y="9"/>
                      <a:pt x="103" y="7"/>
                      <a:pt x="105" y="6"/>
                    </a:cubicBezTo>
                    <a:cubicBezTo>
                      <a:pt x="101" y="4"/>
                      <a:pt x="98" y="8"/>
                      <a:pt x="94" y="11"/>
                    </a:cubicBezTo>
                    <a:cubicBezTo>
                      <a:pt x="95" y="11"/>
                      <a:pt x="95" y="11"/>
                      <a:pt x="95" y="11"/>
                    </a:cubicBezTo>
                    <a:cubicBezTo>
                      <a:pt x="93" y="20"/>
                      <a:pt x="92" y="9"/>
                      <a:pt x="88" y="13"/>
                    </a:cubicBezTo>
                    <a:cubicBezTo>
                      <a:pt x="89" y="9"/>
                      <a:pt x="91" y="9"/>
                      <a:pt x="92" y="7"/>
                    </a:cubicBezTo>
                    <a:cubicBezTo>
                      <a:pt x="85" y="0"/>
                      <a:pt x="84" y="13"/>
                      <a:pt x="79" y="4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79" y="3"/>
                      <a:pt x="78" y="5"/>
                      <a:pt x="76" y="6"/>
                    </a:cubicBezTo>
                    <a:cubicBezTo>
                      <a:pt x="77" y="7"/>
                      <a:pt x="78" y="7"/>
                      <a:pt x="79" y="8"/>
                    </a:cubicBezTo>
                    <a:cubicBezTo>
                      <a:pt x="78" y="9"/>
                      <a:pt x="77" y="13"/>
                      <a:pt x="77" y="15"/>
                    </a:cubicBezTo>
                    <a:cubicBezTo>
                      <a:pt x="75" y="11"/>
                      <a:pt x="75" y="17"/>
                      <a:pt x="73" y="15"/>
                    </a:cubicBezTo>
                    <a:cubicBezTo>
                      <a:pt x="72" y="11"/>
                      <a:pt x="74" y="12"/>
                      <a:pt x="75" y="9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0" y="13"/>
                      <a:pt x="70" y="8"/>
                      <a:pt x="68" y="6"/>
                    </a:cubicBezTo>
                    <a:cubicBezTo>
                      <a:pt x="66" y="9"/>
                      <a:pt x="70" y="8"/>
                      <a:pt x="68" y="12"/>
                    </a:cubicBezTo>
                    <a:cubicBezTo>
                      <a:pt x="65" y="8"/>
                      <a:pt x="53" y="10"/>
                      <a:pt x="48" y="14"/>
                    </a:cubicBezTo>
                    <a:cubicBezTo>
                      <a:pt x="50" y="13"/>
                      <a:pt x="48" y="9"/>
                      <a:pt x="51" y="10"/>
                    </a:cubicBezTo>
                    <a:cubicBezTo>
                      <a:pt x="50" y="9"/>
                      <a:pt x="47" y="11"/>
                      <a:pt x="47" y="14"/>
                    </a:cubicBezTo>
                    <a:cubicBezTo>
                      <a:pt x="43" y="17"/>
                      <a:pt x="38" y="15"/>
                      <a:pt x="34" y="13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2" y="21"/>
                      <a:pt x="28" y="12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1" y="16"/>
                      <a:pt x="19" y="23"/>
                      <a:pt x="16" y="21"/>
                    </a:cubicBezTo>
                    <a:cubicBezTo>
                      <a:pt x="17" y="18"/>
                      <a:pt x="18" y="18"/>
                      <a:pt x="18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1" name="Freeform 1575">
                <a:extLst>
                  <a:ext uri="{FF2B5EF4-FFF2-40B4-BE49-F238E27FC236}">
                    <a16:creationId xmlns:a16="http://schemas.microsoft.com/office/drawing/2014/main" id="{3DB3BF73-AAAA-024B-99CD-41B455F95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6" y="3214"/>
                <a:ext cx="4" cy="8"/>
              </a:xfrm>
              <a:custGeom>
                <a:avLst/>
                <a:gdLst>
                  <a:gd name="T0" fmla="*/ 3 w 5"/>
                  <a:gd name="T1" fmla="*/ 5 h 9"/>
                  <a:gd name="T2" fmla="*/ 5 w 5"/>
                  <a:gd name="T3" fmla="*/ 1 h 9"/>
                  <a:gd name="T4" fmla="*/ 1 w 5"/>
                  <a:gd name="T5" fmla="*/ 8 h 9"/>
                  <a:gd name="T6" fmla="*/ 4 w 5"/>
                  <a:gd name="T7" fmla="*/ 7 h 9"/>
                  <a:gd name="T8" fmla="*/ 3 w 5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3" y="5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0"/>
                      <a:pt x="0" y="5"/>
                      <a:pt x="1" y="8"/>
                    </a:cubicBezTo>
                    <a:cubicBezTo>
                      <a:pt x="2" y="7"/>
                      <a:pt x="4" y="9"/>
                      <a:pt x="4" y="7"/>
                    </a:cubicBezTo>
                    <a:cubicBezTo>
                      <a:pt x="4" y="6"/>
                      <a:pt x="4" y="5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2" name="Freeform 1576">
                <a:extLst>
                  <a:ext uri="{FF2B5EF4-FFF2-40B4-BE49-F238E27FC236}">
                    <a16:creationId xmlns:a16="http://schemas.microsoft.com/office/drawing/2014/main" id="{023D5757-ABCB-6746-945B-7A86157BDF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3210"/>
                <a:ext cx="47" cy="15"/>
              </a:xfrm>
              <a:custGeom>
                <a:avLst/>
                <a:gdLst>
                  <a:gd name="T0" fmla="*/ 20 w 55"/>
                  <a:gd name="T1" fmla="*/ 8 h 17"/>
                  <a:gd name="T2" fmla="*/ 19 w 55"/>
                  <a:gd name="T3" fmla="*/ 11 h 17"/>
                  <a:gd name="T4" fmla="*/ 39 w 55"/>
                  <a:gd name="T5" fmla="*/ 14 h 17"/>
                  <a:gd name="T6" fmla="*/ 46 w 55"/>
                  <a:gd name="T7" fmla="*/ 8 h 17"/>
                  <a:gd name="T8" fmla="*/ 47 w 55"/>
                  <a:gd name="T9" fmla="*/ 12 h 17"/>
                  <a:gd name="T10" fmla="*/ 53 w 55"/>
                  <a:gd name="T11" fmla="*/ 7 h 17"/>
                  <a:gd name="T12" fmla="*/ 50 w 55"/>
                  <a:gd name="T13" fmla="*/ 9 h 17"/>
                  <a:gd name="T14" fmla="*/ 50 w 55"/>
                  <a:gd name="T15" fmla="*/ 7 h 17"/>
                  <a:gd name="T16" fmla="*/ 47 w 55"/>
                  <a:gd name="T17" fmla="*/ 8 h 17"/>
                  <a:gd name="T18" fmla="*/ 48 w 55"/>
                  <a:gd name="T19" fmla="*/ 5 h 17"/>
                  <a:gd name="T20" fmla="*/ 38 w 55"/>
                  <a:gd name="T21" fmla="*/ 10 h 17"/>
                  <a:gd name="T22" fmla="*/ 39 w 55"/>
                  <a:gd name="T23" fmla="*/ 5 h 17"/>
                  <a:gd name="T24" fmla="*/ 29 w 55"/>
                  <a:gd name="T25" fmla="*/ 2 h 17"/>
                  <a:gd name="T26" fmla="*/ 30 w 55"/>
                  <a:gd name="T27" fmla="*/ 4 h 17"/>
                  <a:gd name="T28" fmla="*/ 31 w 55"/>
                  <a:gd name="T29" fmla="*/ 8 h 17"/>
                  <a:gd name="T30" fmla="*/ 28 w 55"/>
                  <a:gd name="T31" fmla="*/ 2 h 17"/>
                  <a:gd name="T32" fmla="*/ 10 w 55"/>
                  <a:gd name="T33" fmla="*/ 3 h 17"/>
                  <a:gd name="T34" fmla="*/ 5 w 55"/>
                  <a:gd name="T35" fmla="*/ 10 h 17"/>
                  <a:gd name="T36" fmla="*/ 7 w 55"/>
                  <a:gd name="T37" fmla="*/ 5 h 17"/>
                  <a:gd name="T38" fmla="*/ 4 w 55"/>
                  <a:gd name="T39" fmla="*/ 3 h 17"/>
                  <a:gd name="T40" fmla="*/ 0 w 55"/>
                  <a:gd name="T41" fmla="*/ 12 h 17"/>
                  <a:gd name="T42" fmla="*/ 20 w 55"/>
                  <a:gd name="T4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17">
                    <a:moveTo>
                      <a:pt x="20" y="8"/>
                    </a:moveTo>
                    <a:cubicBezTo>
                      <a:pt x="19" y="8"/>
                      <a:pt x="19" y="10"/>
                      <a:pt x="19" y="11"/>
                    </a:cubicBezTo>
                    <a:cubicBezTo>
                      <a:pt x="27" y="11"/>
                      <a:pt x="36" y="11"/>
                      <a:pt x="39" y="14"/>
                    </a:cubicBezTo>
                    <a:cubicBezTo>
                      <a:pt x="42" y="15"/>
                      <a:pt x="43" y="9"/>
                      <a:pt x="46" y="8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9" y="9"/>
                      <a:pt x="55" y="14"/>
                      <a:pt x="53" y="7"/>
                    </a:cubicBezTo>
                    <a:cubicBezTo>
                      <a:pt x="53" y="7"/>
                      <a:pt x="51" y="10"/>
                      <a:pt x="50" y="9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3" y="0"/>
                      <a:pt x="44" y="13"/>
                      <a:pt x="38" y="1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5" y="4"/>
                      <a:pt x="33" y="6"/>
                      <a:pt x="29" y="2"/>
                    </a:cubicBezTo>
                    <a:cubicBezTo>
                      <a:pt x="29" y="2"/>
                      <a:pt x="29" y="5"/>
                      <a:pt x="30" y="4"/>
                    </a:cubicBezTo>
                    <a:cubicBezTo>
                      <a:pt x="30" y="4"/>
                      <a:pt x="31" y="6"/>
                      <a:pt x="31" y="8"/>
                    </a:cubicBezTo>
                    <a:cubicBezTo>
                      <a:pt x="24" y="12"/>
                      <a:pt x="32" y="5"/>
                      <a:pt x="28" y="2"/>
                    </a:cubicBezTo>
                    <a:cubicBezTo>
                      <a:pt x="22" y="6"/>
                      <a:pt x="12" y="8"/>
                      <a:pt x="10" y="3"/>
                    </a:cubicBezTo>
                    <a:cubicBezTo>
                      <a:pt x="12" y="7"/>
                      <a:pt x="8" y="10"/>
                      <a:pt x="5" y="10"/>
                    </a:cubicBezTo>
                    <a:cubicBezTo>
                      <a:pt x="4" y="7"/>
                      <a:pt x="7" y="6"/>
                      <a:pt x="7" y="5"/>
                    </a:cubicBezTo>
                    <a:cubicBezTo>
                      <a:pt x="6" y="4"/>
                      <a:pt x="5" y="2"/>
                      <a:pt x="4" y="3"/>
                    </a:cubicBezTo>
                    <a:cubicBezTo>
                      <a:pt x="5" y="6"/>
                      <a:pt x="3" y="11"/>
                      <a:pt x="0" y="12"/>
                    </a:cubicBezTo>
                    <a:cubicBezTo>
                      <a:pt x="6" y="17"/>
                      <a:pt x="13" y="6"/>
                      <a:pt x="20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3" name="Freeform 1577">
                <a:extLst>
                  <a:ext uri="{FF2B5EF4-FFF2-40B4-BE49-F238E27FC236}">
                    <a16:creationId xmlns:a16="http://schemas.microsoft.com/office/drawing/2014/main" id="{D4097884-1944-2C48-B6C5-77FDE12EE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" y="3220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4" name="Freeform 1578">
                <a:extLst>
                  <a:ext uri="{FF2B5EF4-FFF2-40B4-BE49-F238E27FC236}">
                    <a16:creationId xmlns:a16="http://schemas.microsoft.com/office/drawing/2014/main" id="{BD145529-7406-4B46-852B-22DB36BD1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5" y="2662"/>
                <a:ext cx="574" cy="427"/>
              </a:xfrm>
              <a:custGeom>
                <a:avLst/>
                <a:gdLst>
                  <a:gd name="T0" fmla="*/ 14 w 666"/>
                  <a:gd name="T1" fmla="*/ 36 h 495"/>
                  <a:gd name="T2" fmla="*/ 17 w 666"/>
                  <a:gd name="T3" fmla="*/ 5 h 495"/>
                  <a:gd name="T4" fmla="*/ 51 w 666"/>
                  <a:gd name="T5" fmla="*/ 7 h 495"/>
                  <a:gd name="T6" fmla="*/ 232 w 666"/>
                  <a:gd name="T7" fmla="*/ 13 h 495"/>
                  <a:gd name="T8" fmla="*/ 396 w 666"/>
                  <a:gd name="T9" fmla="*/ 25 h 495"/>
                  <a:gd name="T10" fmla="*/ 550 w 666"/>
                  <a:gd name="T11" fmla="*/ 27 h 495"/>
                  <a:gd name="T12" fmla="*/ 603 w 666"/>
                  <a:gd name="T13" fmla="*/ 17 h 495"/>
                  <a:gd name="T14" fmla="*/ 644 w 666"/>
                  <a:gd name="T15" fmla="*/ 12 h 495"/>
                  <a:gd name="T16" fmla="*/ 650 w 666"/>
                  <a:gd name="T17" fmla="*/ 82 h 495"/>
                  <a:gd name="T18" fmla="*/ 653 w 666"/>
                  <a:gd name="T19" fmla="*/ 153 h 495"/>
                  <a:gd name="T20" fmla="*/ 659 w 666"/>
                  <a:gd name="T21" fmla="*/ 339 h 495"/>
                  <a:gd name="T22" fmla="*/ 657 w 666"/>
                  <a:gd name="T23" fmla="*/ 427 h 495"/>
                  <a:gd name="T24" fmla="*/ 645 w 666"/>
                  <a:gd name="T25" fmla="*/ 485 h 495"/>
                  <a:gd name="T26" fmla="*/ 583 w 666"/>
                  <a:gd name="T27" fmla="*/ 493 h 495"/>
                  <a:gd name="T28" fmla="*/ 497 w 666"/>
                  <a:gd name="T29" fmla="*/ 491 h 495"/>
                  <a:gd name="T30" fmla="*/ 421 w 666"/>
                  <a:gd name="T31" fmla="*/ 487 h 495"/>
                  <a:gd name="T32" fmla="*/ 331 w 666"/>
                  <a:gd name="T33" fmla="*/ 487 h 495"/>
                  <a:gd name="T34" fmla="*/ 6 w 666"/>
                  <a:gd name="T35" fmla="*/ 470 h 495"/>
                  <a:gd name="T36" fmla="*/ 11 w 666"/>
                  <a:gd name="T37" fmla="*/ 318 h 495"/>
                  <a:gd name="T38" fmla="*/ 36 w 666"/>
                  <a:gd name="T39" fmla="*/ 249 h 495"/>
                  <a:gd name="T40" fmla="*/ 31 w 666"/>
                  <a:gd name="T41" fmla="*/ 223 h 495"/>
                  <a:gd name="T42" fmla="*/ 17 w 666"/>
                  <a:gd name="T43" fmla="*/ 200 h 495"/>
                  <a:gd name="T44" fmla="*/ 1 w 666"/>
                  <a:gd name="T45" fmla="*/ 178 h 495"/>
                  <a:gd name="T46" fmla="*/ 15 w 666"/>
                  <a:gd name="T47" fmla="*/ 144 h 495"/>
                  <a:gd name="T48" fmla="*/ 14 w 666"/>
                  <a:gd name="T49" fmla="*/ 36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6" h="495">
                    <a:moveTo>
                      <a:pt x="14" y="36"/>
                    </a:moveTo>
                    <a:cubicBezTo>
                      <a:pt x="14" y="29"/>
                      <a:pt x="11" y="10"/>
                      <a:pt x="17" y="5"/>
                    </a:cubicBezTo>
                    <a:cubicBezTo>
                      <a:pt x="24" y="0"/>
                      <a:pt x="43" y="7"/>
                      <a:pt x="51" y="7"/>
                    </a:cubicBezTo>
                    <a:cubicBezTo>
                      <a:pt x="111" y="6"/>
                      <a:pt x="172" y="8"/>
                      <a:pt x="232" y="13"/>
                    </a:cubicBezTo>
                    <a:cubicBezTo>
                      <a:pt x="286" y="18"/>
                      <a:pt x="341" y="19"/>
                      <a:pt x="396" y="25"/>
                    </a:cubicBezTo>
                    <a:cubicBezTo>
                      <a:pt x="449" y="30"/>
                      <a:pt x="497" y="35"/>
                      <a:pt x="550" y="27"/>
                    </a:cubicBezTo>
                    <a:cubicBezTo>
                      <a:pt x="567" y="25"/>
                      <a:pt x="585" y="23"/>
                      <a:pt x="603" y="17"/>
                    </a:cubicBezTo>
                    <a:cubicBezTo>
                      <a:pt x="616" y="13"/>
                      <a:pt x="631" y="16"/>
                      <a:pt x="644" y="12"/>
                    </a:cubicBezTo>
                    <a:cubicBezTo>
                      <a:pt x="645" y="35"/>
                      <a:pt x="648" y="58"/>
                      <a:pt x="650" y="82"/>
                    </a:cubicBezTo>
                    <a:cubicBezTo>
                      <a:pt x="652" y="105"/>
                      <a:pt x="652" y="129"/>
                      <a:pt x="653" y="153"/>
                    </a:cubicBezTo>
                    <a:cubicBezTo>
                      <a:pt x="656" y="215"/>
                      <a:pt x="659" y="277"/>
                      <a:pt x="659" y="339"/>
                    </a:cubicBezTo>
                    <a:cubicBezTo>
                      <a:pt x="659" y="369"/>
                      <a:pt x="659" y="398"/>
                      <a:pt x="657" y="427"/>
                    </a:cubicBezTo>
                    <a:cubicBezTo>
                      <a:pt x="655" y="445"/>
                      <a:pt x="666" y="475"/>
                      <a:pt x="645" y="485"/>
                    </a:cubicBezTo>
                    <a:cubicBezTo>
                      <a:pt x="627" y="493"/>
                      <a:pt x="604" y="492"/>
                      <a:pt x="583" y="493"/>
                    </a:cubicBezTo>
                    <a:cubicBezTo>
                      <a:pt x="555" y="495"/>
                      <a:pt x="526" y="489"/>
                      <a:pt x="497" y="491"/>
                    </a:cubicBezTo>
                    <a:cubicBezTo>
                      <a:pt x="470" y="492"/>
                      <a:pt x="447" y="491"/>
                      <a:pt x="421" y="487"/>
                    </a:cubicBezTo>
                    <a:cubicBezTo>
                      <a:pt x="391" y="483"/>
                      <a:pt x="361" y="489"/>
                      <a:pt x="331" y="487"/>
                    </a:cubicBezTo>
                    <a:cubicBezTo>
                      <a:pt x="223" y="478"/>
                      <a:pt x="115" y="475"/>
                      <a:pt x="6" y="470"/>
                    </a:cubicBezTo>
                    <a:cubicBezTo>
                      <a:pt x="10" y="420"/>
                      <a:pt x="13" y="369"/>
                      <a:pt x="11" y="318"/>
                    </a:cubicBezTo>
                    <a:cubicBezTo>
                      <a:pt x="11" y="292"/>
                      <a:pt x="27" y="274"/>
                      <a:pt x="36" y="249"/>
                    </a:cubicBezTo>
                    <a:cubicBezTo>
                      <a:pt x="40" y="237"/>
                      <a:pt x="37" y="234"/>
                      <a:pt x="31" y="223"/>
                    </a:cubicBezTo>
                    <a:cubicBezTo>
                      <a:pt x="26" y="215"/>
                      <a:pt x="22" y="207"/>
                      <a:pt x="17" y="200"/>
                    </a:cubicBezTo>
                    <a:cubicBezTo>
                      <a:pt x="14" y="194"/>
                      <a:pt x="2" y="185"/>
                      <a:pt x="1" y="178"/>
                    </a:cubicBezTo>
                    <a:cubicBezTo>
                      <a:pt x="0" y="169"/>
                      <a:pt x="13" y="155"/>
                      <a:pt x="15" y="144"/>
                    </a:cubicBezTo>
                    <a:cubicBezTo>
                      <a:pt x="20" y="108"/>
                      <a:pt x="14" y="72"/>
                      <a:pt x="14" y="36"/>
                    </a:cubicBezTo>
                    <a:close/>
                  </a:path>
                </a:pathLst>
              </a:custGeom>
              <a:solidFill>
                <a:srgbClr val="DEF7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5" name="Freeform 1579">
                <a:extLst>
                  <a:ext uri="{FF2B5EF4-FFF2-40B4-BE49-F238E27FC236}">
                    <a16:creationId xmlns:a16="http://schemas.microsoft.com/office/drawing/2014/main" id="{76EC4C9A-F76B-DA4E-9DF6-08A0FC4F0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7" y="2565"/>
                <a:ext cx="150" cy="86"/>
              </a:xfrm>
              <a:custGeom>
                <a:avLst/>
                <a:gdLst>
                  <a:gd name="T0" fmla="*/ 0 w 174"/>
                  <a:gd name="T1" fmla="*/ 6 h 100"/>
                  <a:gd name="T2" fmla="*/ 43 w 174"/>
                  <a:gd name="T3" fmla="*/ 62 h 100"/>
                  <a:gd name="T4" fmla="*/ 92 w 174"/>
                  <a:gd name="T5" fmla="*/ 100 h 100"/>
                  <a:gd name="T6" fmla="*/ 131 w 174"/>
                  <a:gd name="T7" fmla="*/ 55 h 100"/>
                  <a:gd name="T8" fmla="*/ 174 w 174"/>
                  <a:gd name="T9" fmla="*/ 10 h 100"/>
                  <a:gd name="T10" fmla="*/ 87 w 174"/>
                  <a:gd name="T11" fmla="*/ 12 h 100"/>
                  <a:gd name="T12" fmla="*/ 46 w 174"/>
                  <a:gd name="T13" fmla="*/ 6 h 100"/>
                  <a:gd name="T14" fmla="*/ 5 w 174"/>
                  <a:gd name="T15" fmla="*/ 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4" h="100">
                    <a:moveTo>
                      <a:pt x="0" y="6"/>
                    </a:moveTo>
                    <a:cubicBezTo>
                      <a:pt x="14" y="20"/>
                      <a:pt x="26" y="45"/>
                      <a:pt x="43" y="62"/>
                    </a:cubicBezTo>
                    <a:cubicBezTo>
                      <a:pt x="57" y="74"/>
                      <a:pt x="75" y="92"/>
                      <a:pt x="92" y="100"/>
                    </a:cubicBezTo>
                    <a:cubicBezTo>
                      <a:pt x="105" y="84"/>
                      <a:pt x="116" y="69"/>
                      <a:pt x="131" y="55"/>
                    </a:cubicBezTo>
                    <a:cubicBezTo>
                      <a:pt x="145" y="42"/>
                      <a:pt x="165" y="26"/>
                      <a:pt x="174" y="10"/>
                    </a:cubicBezTo>
                    <a:cubicBezTo>
                      <a:pt x="146" y="5"/>
                      <a:pt x="116" y="16"/>
                      <a:pt x="87" y="12"/>
                    </a:cubicBezTo>
                    <a:cubicBezTo>
                      <a:pt x="74" y="10"/>
                      <a:pt x="60" y="8"/>
                      <a:pt x="46" y="6"/>
                    </a:cubicBezTo>
                    <a:cubicBezTo>
                      <a:pt x="36" y="5"/>
                      <a:pt x="13" y="0"/>
                      <a:pt x="5" y="4"/>
                    </a:cubicBezTo>
                  </a:path>
                </a:pathLst>
              </a:custGeom>
              <a:solidFill>
                <a:srgbClr val="ADD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6" name="Freeform 1580">
                <a:extLst>
                  <a:ext uri="{FF2B5EF4-FFF2-40B4-BE49-F238E27FC236}">
                    <a16:creationId xmlns:a16="http://schemas.microsoft.com/office/drawing/2014/main" id="{83EDA339-5E0D-DE40-9C40-FFB7A75AB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8" y="1936"/>
                <a:ext cx="912" cy="651"/>
              </a:xfrm>
              <a:custGeom>
                <a:avLst/>
                <a:gdLst>
                  <a:gd name="T0" fmla="*/ 1030 w 1058"/>
                  <a:gd name="T1" fmla="*/ 81 h 755"/>
                  <a:gd name="T2" fmla="*/ 966 w 1058"/>
                  <a:gd name="T3" fmla="*/ 38 h 755"/>
                  <a:gd name="T4" fmla="*/ 891 w 1058"/>
                  <a:gd name="T5" fmla="*/ 21 h 755"/>
                  <a:gd name="T6" fmla="*/ 766 w 1058"/>
                  <a:gd name="T7" fmla="*/ 115 h 755"/>
                  <a:gd name="T8" fmla="*/ 645 w 1058"/>
                  <a:gd name="T9" fmla="*/ 58 h 755"/>
                  <a:gd name="T10" fmla="*/ 471 w 1058"/>
                  <a:gd name="T11" fmla="*/ 51 h 755"/>
                  <a:gd name="T12" fmla="*/ 377 w 1058"/>
                  <a:gd name="T13" fmla="*/ 71 h 755"/>
                  <a:gd name="T14" fmla="*/ 330 w 1058"/>
                  <a:gd name="T15" fmla="*/ 92 h 755"/>
                  <a:gd name="T16" fmla="*/ 289 w 1058"/>
                  <a:gd name="T17" fmla="*/ 110 h 755"/>
                  <a:gd name="T18" fmla="*/ 166 w 1058"/>
                  <a:gd name="T19" fmla="*/ 3 h 755"/>
                  <a:gd name="T20" fmla="*/ 32 w 1058"/>
                  <a:gd name="T21" fmla="*/ 72 h 755"/>
                  <a:gd name="T22" fmla="*/ 33 w 1058"/>
                  <a:gd name="T23" fmla="*/ 223 h 755"/>
                  <a:gd name="T24" fmla="*/ 86 w 1058"/>
                  <a:gd name="T25" fmla="*/ 279 h 755"/>
                  <a:gd name="T26" fmla="*/ 159 w 1058"/>
                  <a:gd name="T27" fmla="*/ 310 h 755"/>
                  <a:gd name="T28" fmla="*/ 166 w 1058"/>
                  <a:gd name="T29" fmla="*/ 306 h 755"/>
                  <a:gd name="T30" fmla="*/ 144 w 1058"/>
                  <a:gd name="T31" fmla="*/ 395 h 755"/>
                  <a:gd name="T32" fmla="*/ 142 w 1058"/>
                  <a:gd name="T33" fmla="*/ 405 h 755"/>
                  <a:gd name="T34" fmla="*/ 140 w 1058"/>
                  <a:gd name="T35" fmla="*/ 409 h 755"/>
                  <a:gd name="T36" fmla="*/ 121 w 1058"/>
                  <a:gd name="T37" fmla="*/ 565 h 755"/>
                  <a:gd name="T38" fmla="*/ 112 w 1058"/>
                  <a:gd name="T39" fmla="*/ 605 h 755"/>
                  <a:gd name="T40" fmla="*/ 99 w 1058"/>
                  <a:gd name="T41" fmla="*/ 693 h 755"/>
                  <a:gd name="T42" fmla="*/ 428 w 1058"/>
                  <a:gd name="T43" fmla="*/ 739 h 755"/>
                  <a:gd name="T44" fmla="*/ 749 w 1058"/>
                  <a:gd name="T45" fmla="*/ 741 h 755"/>
                  <a:gd name="T46" fmla="*/ 945 w 1058"/>
                  <a:gd name="T47" fmla="*/ 709 h 755"/>
                  <a:gd name="T48" fmla="*/ 976 w 1058"/>
                  <a:gd name="T49" fmla="*/ 692 h 755"/>
                  <a:gd name="T50" fmla="*/ 960 w 1058"/>
                  <a:gd name="T51" fmla="*/ 635 h 755"/>
                  <a:gd name="T52" fmla="*/ 934 w 1058"/>
                  <a:gd name="T53" fmla="*/ 511 h 755"/>
                  <a:gd name="T54" fmla="*/ 910 w 1058"/>
                  <a:gd name="T55" fmla="*/ 424 h 755"/>
                  <a:gd name="T56" fmla="*/ 909 w 1058"/>
                  <a:gd name="T57" fmla="*/ 411 h 755"/>
                  <a:gd name="T58" fmla="*/ 892 w 1058"/>
                  <a:gd name="T59" fmla="*/ 337 h 755"/>
                  <a:gd name="T60" fmla="*/ 887 w 1058"/>
                  <a:gd name="T61" fmla="*/ 313 h 755"/>
                  <a:gd name="T62" fmla="*/ 889 w 1058"/>
                  <a:gd name="T63" fmla="*/ 307 h 755"/>
                  <a:gd name="T64" fmla="*/ 939 w 1058"/>
                  <a:gd name="T65" fmla="*/ 313 h 755"/>
                  <a:gd name="T66" fmla="*/ 1029 w 1058"/>
                  <a:gd name="T67" fmla="*/ 233 h 755"/>
                  <a:gd name="T68" fmla="*/ 1030 w 1058"/>
                  <a:gd name="T69" fmla="*/ 81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58" h="755">
                    <a:moveTo>
                      <a:pt x="1030" y="81"/>
                    </a:moveTo>
                    <a:cubicBezTo>
                      <a:pt x="1020" y="62"/>
                      <a:pt x="986" y="46"/>
                      <a:pt x="966" y="38"/>
                    </a:cubicBezTo>
                    <a:cubicBezTo>
                      <a:pt x="944" y="31"/>
                      <a:pt x="915" y="20"/>
                      <a:pt x="891" y="21"/>
                    </a:cubicBezTo>
                    <a:cubicBezTo>
                      <a:pt x="839" y="24"/>
                      <a:pt x="764" y="49"/>
                      <a:pt x="766" y="115"/>
                    </a:cubicBezTo>
                    <a:cubicBezTo>
                      <a:pt x="728" y="95"/>
                      <a:pt x="687" y="69"/>
                      <a:pt x="645" y="58"/>
                    </a:cubicBezTo>
                    <a:cubicBezTo>
                      <a:pt x="588" y="43"/>
                      <a:pt x="529" y="39"/>
                      <a:pt x="471" y="51"/>
                    </a:cubicBezTo>
                    <a:cubicBezTo>
                      <a:pt x="439" y="57"/>
                      <a:pt x="408" y="59"/>
                      <a:pt x="377" y="71"/>
                    </a:cubicBezTo>
                    <a:cubicBezTo>
                      <a:pt x="361" y="78"/>
                      <a:pt x="345" y="84"/>
                      <a:pt x="330" y="92"/>
                    </a:cubicBezTo>
                    <a:cubicBezTo>
                      <a:pt x="318" y="97"/>
                      <a:pt x="301" y="112"/>
                      <a:pt x="289" y="110"/>
                    </a:cubicBezTo>
                    <a:cubicBezTo>
                      <a:pt x="287" y="46"/>
                      <a:pt x="225" y="6"/>
                      <a:pt x="166" y="3"/>
                    </a:cubicBezTo>
                    <a:cubicBezTo>
                      <a:pt x="113" y="0"/>
                      <a:pt x="63" y="30"/>
                      <a:pt x="32" y="72"/>
                    </a:cubicBezTo>
                    <a:cubicBezTo>
                      <a:pt x="0" y="116"/>
                      <a:pt x="1" y="181"/>
                      <a:pt x="33" y="223"/>
                    </a:cubicBezTo>
                    <a:cubicBezTo>
                      <a:pt x="48" y="243"/>
                      <a:pt x="66" y="264"/>
                      <a:pt x="86" y="279"/>
                    </a:cubicBezTo>
                    <a:cubicBezTo>
                      <a:pt x="108" y="295"/>
                      <a:pt x="135" y="299"/>
                      <a:pt x="159" y="310"/>
                    </a:cubicBezTo>
                    <a:cubicBezTo>
                      <a:pt x="166" y="306"/>
                      <a:pt x="166" y="306"/>
                      <a:pt x="166" y="306"/>
                    </a:cubicBezTo>
                    <a:cubicBezTo>
                      <a:pt x="151" y="332"/>
                      <a:pt x="149" y="367"/>
                      <a:pt x="144" y="395"/>
                    </a:cubicBezTo>
                    <a:cubicBezTo>
                      <a:pt x="143" y="398"/>
                      <a:pt x="142" y="402"/>
                      <a:pt x="142" y="405"/>
                    </a:cubicBezTo>
                    <a:cubicBezTo>
                      <a:pt x="140" y="409"/>
                      <a:pt x="140" y="409"/>
                      <a:pt x="140" y="409"/>
                    </a:cubicBezTo>
                    <a:cubicBezTo>
                      <a:pt x="124" y="442"/>
                      <a:pt x="111" y="515"/>
                      <a:pt x="121" y="565"/>
                    </a:cubicBezTo>
                    <a:cubicBezTo>
                      <a:pt x="118" y="578"/>
                      <a:pt x="114" y="592"/>
                      <a:pt x="112" y="605"/>
                    </a:cubicBezTo>
                    <a:cubicBezTo>
                      <a:pt x="109" y="632"/>
                      <a:pt x="113" y="671"/>
                      <a:pt x="99" y="693"/>
                    </a:cubicBezTo>
                    <a:cubicBezTo>
                      <a:pt x="207" y="719"/>
                      <a:pt x="317" y="731"/>
                      <a:pt x="428" y="739"/>
                    </a:cubicBezTo>
                    <a:cubicBezTo>
                      <a:pt x="535" y="747"/>
                      <a:pt x="641" y="755"/>
                      <a:pt x="749" y="741"/>
                    </a:cubicBezTo>
                    <a:cubicBezTo>
                      <a:pt x="815" y="733"/>
                      <a:pt x="881" y="728"/>
                      <a:pt x="945" y="709"/>
                    </a:cubicBezTo>
                    <a:cubicBezTo>
                      <a:pt x="955" y="706"/>
                      <a:pt x="973" y="704"/>
                      <a:pt x="976" y="692"/>
                    </a:cubicBezTo>
                    <a:cubicBezTo>
                      <a:pt x="979" y="682"/>
                      <a:pt x="962" y="647"/>
                      <a:pt x="960" y="635"/>
                    </a:cubicBezTo>
                    <a:cubicBezTo>
                      <a:pt x="950" y="594"/>
                      <a:pt x="944" y="552"/>
                      <a:pt x="934" y="511"/>
                    </a:cubicBezTo>
                    <a:cubicBezTo>
                      <a:pt x="927" y="482"/>
                      <a:pt x="919" y="453"/>
                      <a:pt x="910" y="424"/>
                    </a:cubicBezTo>
                    <a:cubicBezTo>
                      <a:pt x="910" y="419"/>
                      <a:pt x="910" y="414"/>
                      <a:pt x="909" y="411"/>
                    </a:cubicBezTo>
                    <a:cubicBezTo>
                      <a:pt x="905" y="386"/>
                      <a:pt x="899" y="361"/>
                      <a:pt x="892" y="337"/>
                    </a:cubicBezTo>
                    <a:cubicBezTo>
                      <a:pt x="890" y="330"/>
                      <a:pt x="889" y="322"/>
                      <a:pt x="887" y="313"/>
                    </a:cubicBezTo>
                    <a:cubicBezTo>
                      <a:pt x="888" y="311"/>
                      <a:pt x="889" y="309"/>
                      <a:pt x="889" y="307"/>
                    </a:cubicBezTo>
                    <a:cubicBezTo>
                      <a:pt x="906" y="307"/>
                      <a:pt x="920" y="316"/>
                      <a:pt x="939" y="313"/>
                    </a:cubicBezTo>
                    <a:cubicBezTo>
                      <a:pt x="983" y="306"/>
                      <a:pt x="1010" y="270"/>
                      <a:pt x="1029" y="233"/>
                    </a:cubicBezTo>
                    <a:cubicBezTo>
                      <a:pt x="1054" y="185"/>
                      <a:pt x="1058" y="129"/>
                      <a:pt x="1030" y="81"/>
                    </a:cubicBezTo>
                    <a:close/>
                  </a:path>
                </a:pathLst>
              </a:custGeom>
              <a:solidFill>
                <a:srgbClr val="EB9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7" name="Freeform 1581">
                <a:extLst>
                  <a:ext uri="{FF2B5EF4-FFF2-40B4-BE49-F238E27FC236}">
                    <a16:creationId xmlns:a16="http://schemas.microsoft.com/office/drawing/2014/main" id="{2195C441-23BA-B041-94E9-2FCD5789D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8" y="2009"/>
                <a:ext cx="170" cy="157"/>
              </a:xfrm>
              <a:custGeom>
                <a:avLst/>
                <a:gdLst>
                  <a:gd name="T0" fmla="*/ 6 w 197"/>
                  <a:gd name="T1" fmla="*/ 64 h 183"/>
                  <a:gd name="T2" fmla="*/ 74 w 197"/>
                  <a:gd name="T3" fmla="*/ 4 h 183"/>
                  <a:gd name="T4" fmla="*/ 168 w 197"/>
                  <a:gd name="T5" fmla="*/ 38 h 183"/>
                  <a:gd name="T6" fmla="*/ 64 w 197"/>
                  <a:gd name="T7" fmla="*/ 16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7" h="183">
                    <a:moveTo>
                      <a:pt x="6" y="64"/>
                    </a:moveTo>
                    <a:cubicBezTo>
                      <a:pt x="0" y="30"/>
                      <a:pt x="48" y="7"/>
                      <a:pt x="74" y="4"/>
                    </a:cubicBezTo>
                    <a:cubicBezTo>
                      <a:pt x="106" y="0"/>
                      <a:pt x="152" y="4"/>
                      <a:pt x="168" y="38"/>
                    </a:cubicBezTo>
                    <a:cubicBezTo>
                      <a:pt x="197" y="103"/>
                      <a:pt x="128" y="183"/>
                      <a:pt x="64" y="163"/>
                    </a:cubicBezTo>
                  </a:path>
                </a:pathLst>
              </a:custGeom>
              <a:solidFill>
                <a:srgbClr val="AA7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8" name="Freeform 1582">
                <a:extLst>
                  <a:ext uri="{FF2B5EF4-FFF2-40B4-BE49-F238E27FC236}">
                    <a16:creationId xmlns:a16="http://schemas.microsoft.com/office/drawing/2014/main" id="{27F0269B-3F3B-444F-A8E9-CE1E303D6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4" y="1982"/>
                <a:ext cx="158" cy="169"/>
              </a:xfrm>
              <a:custGeom>
                <a:avLst/>
                <a:gdLst>
                  <a:gd name="T0" fmla="*/ 178 w 183"/>
                  <a:gd name="T1" fmla="*/ 85 h 196"/>
                  <a:gd name="T2" fmla="*/ 42 w 183"/>
                  <a:gd name="T3" fmla="*/ 35 h 196"/>
                  <a:gd name="T4" fmla="*/ 21 w 183"/>
                  <a:gd name="T5" fmla="*/ 153 h 196"/>
                  <a:gd name="T6" fmla="*/ 66 w 183"/>
                  <a:gd name="T7" fmla="*/ 189 h 196"/>
                  <a:gd name="T8" fmla="*/ 102 w 183"/>
                  <a:gd name="T9" fmla="*/ 187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196">
                    <a:moveTo>
                      <a:pt x="178" y="85"/>
                    </a:moveTo>
                    <a:cubicBezTo>
                      <a:pt x="183" y="20"/>
                      <a:pt x="82" y="0"/>
                      <a:pt x="42" y="35"/>
                    </a:cubicBezTo>
                    <a:cubicBezTo>
                      <a:pt x="11" y="63"/>
                      <a:pt x="0" y="117"/>
                      <a:pt x="21" y="153"/>
                    </a:cubicBezTo>
                    <a:cubicBezTo>
                      <a:pt x="32" y="171"/>
                      <a:pt x="46" y="184"/>
                      <a:pt x="66" y="189"/>
                    </a:cubicBezTo>
                    <a:cubicBezTo>
                      <a:pt x="75" y="191"/>
                      <a:pt x="98" y="196"/>
                      <a:pt x="102" y="187"/>
                    </a:cubicBezTo>
                  </a:path>
                </a:pathLst>
              </a:custGeom>
              <a:solidFill>
                <a:srgbClr val="AA7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9" name="Freeform 1583">
                <a:extLst>
                  <a:ext uri="{FF2B5EF4-FFF2-40B4-BE49-F238E27FC236}">
                    <a16:creationId xmlns:a16="http://schemas.microsoft.com/office/drawing/2014/main" id="{126ACF58-C00F-F64A-B5FC-0AED7CDF37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" y="2256"/>
                <a:ext cx="425" cy="249"/>
              </a:xfrm>
              <a:custGeom>
                <a:avLst/>
                <a:gdLst>
                  <a:gd name="T0" fmla="*/ 241 w 492"/>
                  <a:gd name="T1" fmla="*/ 10 h 289"/>
                  <a:gd name="T2" fmla="*/ 83 w 492"/>
                  <a:gd name="T3" fmla="*/ 75 h 289"/>
                  <a:gd name="T4" fmla="*/ 41 w 492"/>
                  <a:gd name="T5" fmla="*/ 247 h 289"/>
                  <a:gd name="T6" fmla="*/ 186 w 492"/>
                  <a:gd name="T7" fmla="*/ 261 h 289"/>
                  <a:gd name="T8" fmla="*/ 316 w 492"/>
                  <a:gd name="T9" fmla="*/ 275 h 289"/>
                  <a:gd name="T10" fmla="*/ 460 w 492"/>
                  <a:gd name="T11" fmla="*/ 242 h 289"/>
                  <a:gd name="T12" fmla="*/ 441 w 492"/>
                  <a:gd name="T13" fmla="*/ 95 h 289"/>
                  <a:gd name="T14" fmla="*/ 322 w 492"/>
                  <a:gd name="T15" fmla="*/ 28 h 289"/>
                  <a:gd name="T16" fmla="*/ 231 w 492"/>
                  <a:gd name="T17" fmla="*/ 8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2" h="289">
                    <a:moveTo>
                      <a:pt x="241" y="10"/>
                    </a:moveTo>
                    <a:cubicBezTo>
                      <a:pt x="188" y="0"/>
                      <a:pt x="122" y="41"/>
                      <a:pt x="83" y="75"/>
                    </a:cubicBezTo>
                    <a:cubicBezTo>
                      <a:pt x="42" y="110"/>
                      <a:pt x="0" y="199"/>
                      <a:pt x="41" y="247"/>
                    </a:cubicBezTo>
                    <a:cubicBezTo>
                      <a:pt x="78" y="289"/>
                      <a:pt x="140" y="267"/>
                      <a:pt x="186" y="261"/>
                    </a:cubicBezTo>
                    <a:cubicBezTo>
                      <a:pt x="232" y="255"/>
                      <a:pt x="271" y="269"/>
                      <a:pt x="316" y="275"/>
                    </a:cubicBezTo>
                    <a:cubicBezTo>
                      <a:pt x="361" y="280"/>
                      <a:pt x="428" y="282"/>
                      <a:pt x="460" y="242"/>
                    </a:cubicBezTo>
                    <a:cubicBezTo>
                      <a:pt x="492" y="203"/>
                      <a:pt x="474" y="129"/>
                      <a:pt x="441" y="95"/>
                    </a:cubicBezTo>
                    <a:cubicBezTo>
                      <a:pt x="410" y="63"/>
                      <a:pt x="363" y="42"/>
                      <a:pt x="322" y="28"/>
                    </a:cubicBezTo>
                    <a:cubicBezTo>
                      <a:pt x="292" y="17"/>
                      <a:pt x="262" y="5"/>
                      <a:pt x="231" y="8"/>
                    </a:cubicBezTo>
                  </a:path>
                </a:pathLst>
              </a:custGeom>
              <a:solidFill>
                <a:srgbClr val="F2B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0" name="Freeform 1584">
                <a:extLst>
                  <a:ext uri="{FF2B5EF4-FFF2-40B4-BE49-F238E27FC236}">
                    <a16:creationId xmlns:a16="http://schemas.microsoft.com/office/drawing/2014/main" id="{6458EF6F-FD25-C349-8494-A9F46AFFB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" y="2666"/>
                <a:ext cx="572" cy="426"/>
              </a:xfrm>
              <a:custGeom>
                <a:avLst/>
                <a:gdLst>
                  <a:gd name="T0" fmla="*/ 6 w 664"/>
                  <a:gd name="T1" fmla="*/ 5 h 495"/>
                  <a:gd name="T2" fmla="*/ 11 w 664"/>
                  <a:gd name="T3" fmla="*/ 10 h 495"/>
                  <a:gd name="T4" fmla="*/ 318 w 664"/>
                  <a:gd name="T5" fmla="*/ 20 h 495"/>
                  <a:gd name="T6" fmla="*/ 339 w 664"/>
                  <a:gd name="T7" fmla="*/ 21 h 495"/>
                  <a:gd name="T8" fmla="*/ 641 w 664"/>
                  <a:gd name="T9" fmla="*/ 11 h 495"/>
                  <a:gd name="T10" fmla="*/ 651 w 664"/>
                  <a:gd name="T11" fmla="*/ 323 h 495"/>
                  <a:gd name="T12" fmla="*/ 647 w 664"/>
                  <a:gd name="T13" fmla="*/ 471 h 495"/>
                  <a:gd name="T14" fmla="*/ 446 w 664"/>
                  <a:gd name="T15" fmla="*/ 479 h 495"/>
                  <a:gd name="T16" fmla="*/ 366 w 664"/>
                  <a:gd name="T17" fmla="*/ 477 h 495"/>
                  <a:gd name="T18" fmla="*/ 82 w 664"/>
                  <a:gd name="T19" fmla="*/ 467 h 495"/>
                  <a:gd name="T20" fmla="*/ 11 w 664"/>
                  <a:gd name="T21" fmla="*/ 463 h 495"/>
                  <a:gd name="T22" fmla="*/ 18 w 664"/>
                  <a:gd name="T23" fmla="*/ 288 h 495"/>
                  <a:gd name="T24" fmla="*/ 18 w 664"/>
                  <a:gd name="T25" fmla="*/ 288 h 495"/>
                  <a:gd name="T26" fmla="*/ 13 w 664"/>
                  <a:gd name="T27" fmla="*/ 283 h 495"/>
                  <a:gd name="T28" fmla="*/ 8 w 664"/>
                  <a:gd name="T29" fmla="*/ 288 h 495"/>
                  <a:gd name="T30" fmla="*/ 0 w 664"/>
                  <a:gd name="T31" fmla="*/ 468 h 495"/>
                  <a:gd name="T32" fmla="*/ 1 w 664"/>
                  <a:gd name="T33" fmla="*/ 472 h 495"/>
                  <a:gd name="T34" fmla="*/ 5 w 664"/>
                  <a:gd name="T35" fmla="*/ 473 h 495"/>
                  <a:gd name="T36" fmla="*/ 81 w 664"/>
                  <a:gd name="T37" fmla="*/ 477 h 495"/>
                  <a:gd name="T38" fmla="*/ 366 w 664"/>
                  <a:gd name="T39" fmla="*/ 488 h 495"/>
                  <a:gd name="T40" fmla="*/ 445 w 664"/>
                  <a:gd name="T41" fmla="*/ 490 h 495"/>
                  <a:gd name="T42" fmla="*/ 654 w 664"/>
                  <a:gd name="T43" fmla="*/ 480 h 495"/>
                  <a:gd name="T44" fmla="*/ 658 w 664"/>
                  <a:gd name="T45" fmla="*/ 475 h 495"/>
                  <a:gd name="T46" fmla="*/ 651 w 664"/>
                  <a:gd name="T47" fmla="*/ 5 h 495"/>
                  <a:gd name="T48" fmla="*/ 649 w 664"/>
                  <a:gd name="T49" fmla="*/ 1 h 495"/>
                  <a:gd name="T50" fmla="*/ 644 w 664"/>
                  <a:gd name="T51" fmla="*/ 0 h 495"/>
                  <a:gd name="T52" fmla="*/ 340 w 664"/>
                  <a:gd name="T53" fmla="*/ 11 h 495"/>
                  <a:gd name="T54" fmla="*/ 319 w 664"/>
                  <a:gd name="T55" fmla="*/ 10 h 495"/>
                  <a:gd name="T56" fmla="*/ 11 w 664"/>
                  <a:gd name="T57" fmla="*/ 0 h 495"/>
                  <a:gd name="T58" fmla="*/ 6 w 664"/>
                  <a:gd name="T59" fmla="*/ 5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64" h="495">
                    <a:moveTo>
                      <a:pt x="6" y="5"/>
                    </a:moveTo>
                    <a:cubicBezTo>
                      <a:pt x="6" y="8"/>
                      <a:pt x="9" y="10"/>
                      <a:pt x="11" y="10"/>
                    </a:cubicBezTo>
                    <a:cubicBezTo>
                      <a:pt x="109" y="10"/>
                      <a:pt x="210" y="13"/>
                      <a:pt x="318" y="20"/>
                    </a:cubicBezTo>
                    <a:cubicBezTo>
                      <a:pt x="339" y="21"/>
                      <a:pt x="339" y="21"/>
                      <a:pt x="339" y="21"/>
                    </a:cubicBezTo>
                    <a:cubicBezTo>
                      <a:pt x="434" y="28"/>
                      <a:pt x="551" y="35"/>
                      <a:pt x="641" y="11"/>
                    </a:cubicBezTo>
                    <a:cubicBezTo>
                      <a:pt x="648" y="130"/>
                      <a:pt x="651" y="232"/>
                      <a:pt x="651" y="323"/>
                    </a:cubicBezTo>
                    <a:cubicBezTo>
                      <a:pt x="651" y="376"/>
                      <a:pt x="650" y="425"/>
                      <a:pt x="647" y="471"/>
                    </a:cubicBezTo>
                    <a:cubicBezTo>
                      <a:pt x="587" y="485"/>
                      <a:pt x="515" y="482"/>
                      <a:pt x="446" y="479"/>
                    </a:cubicBezTo>
                    <a:cubicBezTo>
                      <a:pt x="366" y="477"/>
                      <a:pt x="366" y="477"/>
                      <a:pt x="366" y="477"/>
                    </a:cubicBezTo>
                    <a:cubicBezTo>
                      <a:pt x="273" y="477"/>
                      <a:pt x="176" y="472"/>
                      <a:pt x="82" y="467"/>
                    </a:cubicBezTo>
                    <a:cubicBezTo>
                      <a:pt x="82" y="467"/>
                      <a:pt x="20" y="464"/>
                      <a:pt x="11" y="463"/>
                    </a:cubicBezTo>
                    <a:cubicBezTo>
                      <a:pt x="15" y="411"/>
                      <a:pt x="18" y="355"/>
                      <a:pt x="18" y="288"/>
                    </a:cubicBezTo>
                    <a:cubicBezTo>
                      <a:pt x="18" y="288"/>
                      <a:pt x="18" y="288"/>
                      <a:pt x="18" y="288"/>
                    </a:cubicBezTo>
                    <a:cubicBezTo>
                      <a:pt x="18" y="285"/>
                      <a:pt x="16" y="283"/>
                      <a:pt x="13" y="283"/>
                    </a:cubicBezTo>
                    <a:cubicBezTo>
                      <a:pt x="10" y="283"/>
                      <a:pt x="8" y="285"/>
                      <a:pt x="8" y="288"/>
                    </a:cubicBezTo>
                    <a:cubicBezTo>
                      <a:pt x="7" y="357"/>
                      <a:pt x="5" y="414"/>
                      <a:pt x="0" y="468"/>
                    </a:cubicBezTo>
                    <a:cubicBezTo>
                      <a:pt x="0" y="469"/>
                      <a:pt x="0" y="471"/>
                      <a:pt x="1" y="472"/>
                    </a:cubicBezTo>
                    <a:cubicBezTo>
                      <a:pt x="2" y="473"/>
                      <a:pt x="4" y="473"/>
                      <a:pt x="5" y="473"/>
                    </a:cubicBezTo>
                    <a:cubicBezTo>
                      <a:pt x="81" y="477"/>
                      <a:pt x="81" y="477"/>
                      <a:pt x="81" y="477"/>
                    </a:cubicBezTo>
                    <a:cubicBezTo>
                      <a:pt x="175" y="482"/>
                      <a:pt x="272" y="488"/>
                      <a:pt x="366" y="488"/>
                    </a:cubicBezTo>
                    <a:cubicBezTo>
                      <a:pt x="445" y="490"/>
                      <a:pt x="445" y="490"/>
                      <a:pt x="445" y="490"/>
                    </a:cubicBezTo>
                    <a:cubicBezTo>
                      <a:pt x="517" y="493"/>
                      <a:pt x="591" y="495"/>
                      <a:pt x="654" y="480"/>
                    </a:cubicBezTo>
                    <a:cubicBezTo>
                      <a:pt x="656" y="479"/>
                      <a:pt x="657" y="478"/>
                      <a:pt x="658" y="475"/>
                    </a:cubicBezTo>
                    <a:cubicBezTo>
                      <a:pt x="664" y="348"/>
                      <a:pt x="662" y="198"/>
                      <a:pt x="651" y="5"/>
                    </a:cubicBezTo>
                    <a:cubicBezTo>
                      <a:pt x="651" y="3"/>
                      <a:pt x="650" y="2"/>
                      <a:pt x="649" y="1"/>
                    </a:cubicBezTo>
                    <a:cubicBezTo>
                      <a:pt x="647" y="0"/>
                      <a:pt x="646" y="0"/>
                      <a:pt x="644" y="0"/>
                    </a:cubicBezTo>
                    <a:cubicBezTo>
                      <a:pt x="555" y="25"/>
                      <a:pt x="436" y="17"/>
                      <a:pt x="340" y="11"/>
                    </a:cubicBezTo>
                    <a:cubicBezTo>
                      <a:pt x="319" y="10"/>
                      <a:pt x="319" y="10"/>
                      <a:pt x="319" y="10"/>
                    </a:cubicBezTo>
                    <a:cubicBezTo>
                      <a:pt x="210" y="3"/>
                      <a:pt x="109" y="0"/>
                      <a:pt x="11" y="0"/>
                    </a:cubicBezTo>
                    <a:cubicBezTo>
                      <a:pt x="9" y="0"/>
                      <a:pt x="6" y="2"/>
                      <a:pt x="6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1" name="Freeform 1585">
                <a:extLst>
                  <a:ext uri="{FF2B5EF4-FFF2-40B4-BE49-F238E27FC236}">
                    <a16:creationId xmlns:a16="http://schemas.microsoft.com/office/drawing/2014/main" id="{D9E46F67-080F-0A48-836B-975B82D0A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4" y="1966"/>
                <a:ext cx="771" cy="602"/>
              </a:xfrm>
              <a:custGeom>
                <a:avLst/>
                <a:gdLst>
                  <a:gd name="T0" fmla="*/ 204 w 895"/>
                  <a:gd name="T1" fmla="*/ 65 h 699"/>
                  <a:gd name="T2" fmla="*/ 56 w 895"/>
                  <a:gd name="T3" fmla="*/ 273 h 699"/>
                  <a:gd name="T4" fmla="*/ 17 w 895"/>
                  <a:gd name="T5" fmla="*/ 485 h 699"/>
                  <a:gd name="T6" fmla="*/ 10 w 895"/>
                  <a:gd name="T7" fmla="*/ 541 h 699"/>
                  <a:gd name="T8" fmla="*/ 0 w 895"/>
                  <a:gd name="T9" fmla="*/ 653 h 699"/>
                  <a:gd name="T10" fmla="*/ 5 w 895"/>
                  <a:gd name="T11" fmla="*/ 658 h 699"/>
                  <a:gd name="T12" fmla="*/ 10 w 895"/>
                  <a:gd name="T13" fmla="*/ 653 h 699"/>
                  <a:gd name="T14" fmla="*/ 21 w 895"/>
                  <a:gd name="T15" fmla="*/ 542 h 699"/>
                  <a:gd name="T16" fmla="*/ 27 w 895"/>
                  <a:gd name="T17" fmla="*/ 486 h 699"/>
                  <a:gd name="T18" fmla="*/ 66 w 895"/>
                  <a:gd name="T19" fmla="*/ 277 h 699"/>
                  <a:gd name="T20" fmla="*/ 209 w 895"/>
                  <a:gd name="T21" fmla="*/ 74 h 699"/>
                  <a:gd name="T22" fmla="*/ 450 w 895"/>
                  <a:gd name="T23" fmla="*/ 13 h 699"/>
                  <a:gd name="T24" fmla="*/ 786 w 895"/>
                  <a:gd name="T25" fmla="*/ 283 h 699"/>
                  <a:gd name="T26" fmla="*/ 798 w 895"/>
                  <a:gd name="T27" fmla="*/ 336 h 699"/>
                  <a:gd name="T28" fmla="*/ 870 w 895"/>
                  <a:gd name="T29" fmla="*/ 651 h 699"/>
                  <a:gd name="T30" fmla="*/ 876 w 895"/>
                  <a:gd name="T31" fmla="*/ 668 h 699"/>
                  <a:gd name="T32" fmla="*/ 882 w 895"/>
                  <a:gd name="T33" fmla="*/ 691 h 699"/>
                  <a:gd name="T34" fmla="*/ 882 w 895"/>
                  <a:gd name="T35" fmla="*/ 691 h 699"/>
                  <a:gd name="T36" fmla="*/ 883 w 895"/>
                  <a:gd name="T37" fmla="*/ 698 h 699"/>
                  <a:gd name="T38" fmla="*/ 890 w 895"/>
                  <a:gd name="T39" fmla="*/ 697 h 699"/>
                  <a:gd name="T40" fmla="*/ 886 w 895"/>
                  <a:gd name="T41" fmla="*/ 665 h 699"/>
                  <a:gd name="T42" fmla="*/ 880 w 895"/>
                  <a:gd name="T43" fmla="*/ 648 h 699"/>
                  <a:gd name="T44" fmla="*/ 808 w 895"/>
                  <a:gd name="T45" fmla="*/ 333 h 699"/>
                  <a:gd name="T46" fmla="*/ 796 w 895"/>
                  <a:gd name="T47" fmla="*/ 280 h 699"/>
                  <a:gd name="T48" fmla="*/ 450 w 895"/>
                  <a:gd name="T49" fmla="*/ 3 h 699"/>
                  <a:gd name="T50" fmla="*/ 204 w 895"/>
                  <a:gd name="T51" fmla="*/ 65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95" h="699">
                    <a:moveTo>
                      <a:pt x="204" y="65"/>
                    </a:moveTo>
                    <a:cubicBezTo>
                      <a:pt x="114" y="117"/>
                      <a:pt x="77" y="209"/>
                      <a:pt x="56" y="273"/>
                    </a:cubicBezTo>
                    <a:cubicBezTo>
                      <a:pt x="33" y="346"/>
                      <a:pt x="24" y="421"/>
                      <a:pt x="17" y="485"/>
                    </a:cubicBezTo>
                    <a:cubicBezTo>
                      <a:pt x="10" y="541"/>
                      <a:pt x="10" y="541"/>
                      <a:pt x="10" y="541"/>
                    </a:cubicBezTo>
                    <a:cubicBezTo>
                      <a:pt x="5" y="578"/>
                      <a:pt x="0" y="616"/>
                      <a:pt x="0" y="653"/>
                    </a:cubicBezTo>
                    <a:cubicBezTo>
                      <a:pt x="0" y="656"/>
                      <a:pt x="3" y="658"/>
                      <a:pt x="5" y="658"/>
                    </a:cubicBezTo>
                    <a:cubicBezTo>
                      <a:pt x="8" y="658"/>
                      <a:pt x="10" y="656"/>
                      <a:pt x="10" y="653"/>
                    </a:cubicBezTo>
                    <a:cubicBezTo>
                      <a:pt x="10" y="617"/>
                      <a:pt x="15" y="579"/>
                      <a:pt x="21" y="542"/>
                    </a:cubicBezTo>
                    <a:cubicBezTo>
                      <a:pt x="27" y="486"/>
                      <a:pt x="27" y="486"/>
                      <a:pt x="27" y="486"/>
                    </a:cubicBezTo>
                    <a:cubicBezTo>
                      <a:pt x="34" y="422"/>
                      <a:pt x="43" y="348"/>
                      <a:pt x="66" y="277"/>
                    </a:cubicBezTo>
                    <a:cubicBezTo>
                      <a:pt x="98" y="175"/>
                      <a:pt x="142" y="113"/>
                      <a:pt x="209" y="74"/>
                    </a:cubicBezTo>
                    <a:cubicBezTo>
                      <a:pt x="281" y="32"/>
                      <a:pt x="367" y="10"/>
                      <a:pt x="450" y="13"/>
                    </a:cubicBezTo>
                    <a:cubicBezTo>
                      <a:pt x="625" y="19"/>
                      <a:pt x="747" y="117"/>
                      <a:pt x="786" y="283"/>
                    </a:cubicBezTo>
                    <a:cubicBezTo>
                      <a:pt x="798" y="336"/>
                      <a:pt x="798" y="336"/>
                      <a:pt x="798" y="336"/>
                    </a:cubicBezTo>
                    <a:cubicBezTo>
                      <a:pt x="823" y="439"/>
                      <a:pt x="848" y="547"/>
                      <a:pt x="870" y="651"/>
                    </a:cubicBezTo>
                    <a:cubicBezTo>
                      <a:pt x="870" y="651"/>
                      <a:pt x="876" y="668"/>
                      <a:pt x="876" y="668"/>
                    </a:cubicBezTo>
                    <a:cubicBezTo>
                      <a:pt x="878" y="675"/>
                      <a:pt x="883" y="688"/>
                      <a:pt x="882" y="691"/>
                    </a:cubicBezTo>
                    <a:cubicBezTo>
                      <a:pt x="882" y="691"/>
                      <a:pt x="882" y="691"/>
                      <a:pt x="882" y="691"/>
                    </a:cubicBezTo>
                    <a:cubicBezTo>
                      <a:pt x="880" y="693"/>
                      <a:pt x="881" y="696"/>
                      <a:pt x="883" y="698"/>
                    </a:cubicBezTo>
                    <a:cubicBezTo>
                      <a:pt x="885" y="699"/>
                      <a:pt x="888" y="699"/>
                      <a:pt x="890" y="697"/>
                    </a:cubicBezTo>
                    <a:cubicBezTo>
                      <a:pt x="895" y="691"/>
                      <a:pt x="891" y="679"/>
                      <a:pt x="886" y="665"/>
                    </a:cubicBezTo>
                    <a:cubicBezTo>
                      <a:pt x="880" y="648"/>
                      <a:pt x="880" y="648"/>
                      <a:pt x="880" y="648"/>
                    </a:cubicBezTo>
                    <a:cubicBezTo>
                      <a:pt x="858" y="544"/>
                      <a:pt x="833" y="437"/>
                      <a:pt x="808" y="333"/>
                    </a:cubicBezTo>
                    <a:cubicBezTo>
                      <a:pt x="796" y="280"/>
                      <a:pt x="796" y="280"/>
                      <a:pt x="796" y="280"/>
                    </a:cubicBezTo>
                    <a:cubicBezTo>
                      <a:pt x="756" y="110"/>
                      <a:pt x="630" y="9"/>
                      <a:pt x="450" y="3"/>
                    </a:cubicBezTo>
                    <a:cubicBezTo>
                      <a:pt x="365" y="0"/>
                      <a:pt x="278" y="22"/>
                      <a:pt x="204" y="6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2" name="Freeform 1586">
                <a:extLst>
                  <a:ext uri="{FF2B5EF4-FFF2-40B4-BE49-F238E27FC236}">
                    <a16:creationId xmlns:a16="http://schemas.microsoft.com/office/drawing/2014/main" id="{0C857E92-FBD8-C243-8B2A-DEE998DCC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1923"/>
                <a:ext cx="273" cy="284"/>
              </a:xfrm>
              <a:custGeom>
                <a:avLst/>
                <a:gdLst>
                  <a:gd name="T0" fmla="*/ 69 w 317"/>
                  <a:gd name="T1" fmla="*/ 46 h 329"/>
                  <a:gd name="T2" fmla="*/ 17 w 317"/>
                  <a:gd name="T3" fmla="*/ 208 h 329"/>
                  <a:gd name="T4" fmla="*/ 161 w 317"/>
                  <a:gd name="T5" fmla="*/ 328 h 329"/>
                  <a:gd name="T6" fmla="*/ 163 w 317"/>
                  <a:gd name="T7" fmla="*/ 328 h 329"/>
                  <a:gd name="T8" fmla="*/ 164 w 317"/>
                  <a:gd name="T9" fmla="*/ 328 h 329"/>
                  <a:gd name="T10" fmla="*/ 161 w 317"/>
                  <a:gd name="T11" fmla="*/ 325 h 329"/>
                  <a:gd name="T12" fmla="*/ 165 w 317"/>
                  <a:gd name="T13" fmla="*/ 319 h 329"/>
                  <a:gd name="T14" fmla="*/ 170 w 317"/>
                  <a:gd name="T15" fmla="*/ 321 h 329"/>
                  <a:gd name="T16" fmla="*/ 162 w 317"/>
                  <a:gd name="T17" fmla="*/ 318 h 329"/>
                  <a:gd name="T18" fmla="*/ 26 w 317"/>
                  <a:gd name="T19" fmla="*/ 205 h 329"/>
                  <a:gd name="T20" fmla="*/ 21 w 317"/>
                  <a:gd name="T21" fmla="*/ 167 h 329"/>
                  <a:gd name="T22" fmla="*/ 76 w 317"/>
                  <a:gd name="T23" fmla="*/ 54 h 329"/>
                  <a:gd name="T24" fmla="*/ 227 w 317"/>
                  <a:gd name="T25" fmla="*/ 34 h 329"/>
                  <a:gd name="T26" fmla="*/ 290 w 317"/>
                  <a:gd name="T27" fmla="*/ 127 h 329"/>
                  <a:gd name="T28" fmla="*/ 293 w 317"/>
                  <a:gd name="T29" fmla="*/ 134 h 329"/>
                  <a:gd name="T30" fmla="*/ 299 w 317"/>
                  <a:gd name="T31" fmla="*/ 131 h 329"/>
                  <a:gd name="T32" fmla="*/ 231 w 317"/>
                  <a:gd name="T33" fmla="*/ 25 h 329"/>
                  <a:gd name="T34" fmla="*/ 69 w 317"/>
                  <a:gd name="T35" fmla="*/ 46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7" h="329">
                    <a:moveTo>
                      <a:pt x="69" y="46"/>
                    </a:moveTo>
                    <a:cubicBezTo>
                      <a:pt x="19" y="92"/>
                      <a:pt x="0" y="151"/>
                      <a:pt x="17" y="208"/>
                    </a:cubicBezTo>
                    <a:cubicBezTo>
                      <a:pt x="35" y="269"/>
                      <a:pt x="91" y="316"/>
                      <a:pt x="161" y="328"/>
                    </a:cubicBezTo>
                    <a:cubicBezTo>
                      <a:pt x="162" y="329"/>
                      <a:pt x="163" y="328"/>
                      <a:pt x="163" y="328"/>
                    </a:cubicBezTo>
                    <a:cubicBezTo>
                      <a:pt x="164" y="328"/>
                      <a:pt x="164" y="328"/>
                      <a:pt x="164" y="328"/>
                    </a:cubicBezTo>
                    <a:cubicBezTo>
                      <a:pt x="163" y="328"/>
                      <a:pt x="162" y="327"/>
                      <a:pt x="161" y="325"/>
                    </a:cubicBezTo>
                    <a:cubicBezTo>
                      <a:pt x="161" y="323"/>
                      <a:pt x="162" y="320"/>
                      <a:pt x="165" y="319"/>
                    </a:cubicBezTo>
                    <a:cubicBezTo>
                      <a:pt x="167" y="319"/>
                      <a:pt x="169" y="319"/>
                      <a:pt x="170" y="321"/>
                    </a:cubicBezTo>
                    <a:cubicBezTo>
                      <a:pt x="169" y="319"/>
                      <a:pt x="167" y="317"/>
                      <a:pt x="162" y="318"/>
                    </a:cubicBezTo>
                    <a:cubicBezTo>
                      <a:pt x="96" y="307"/>
                      <a:pt x="43" y="262"/>
                      <a:pt x="26" y="205"/>
                    </a:cubicBezTo>
                    <a:cubicBezTo>
                      <a:pt x="23" y="193"/>
                      <a:pt x="21" y="180"/>
                      <a:pt x="21" y="167"/>
                    </a:cubicBezTo>
                    <a:cubicBezTo>
                      <a:pt x="21" y="127"/>
                      <a:pt x="40" y="87"/>
                      <a:pt x="76" y="54"/>
                    </a:cubicBezTo>
                    <a:cubicBezTo>
                      <a:pt x="121" y="12"/>
                      <a:pt x="184" y="16"/>
                      <a:pt x="227" y="34"/>
                    </a:cubicBezTo>
                    <a:cubicBezTo>
                      <a:pt x="257" y="47"/>
                      <a:pt x="305" y="90"/>
                      <a:pt x="290" y="127"/>
                    </a:cubicBezTo>
                    <a:cubicBezTo>
                      <a:pt x="289" y="130"/>
                      <a:pt x="290" y="133"/>
                      <a:pt x="293" y="134"/>
                    </a:cubicBezTo>
                    <a:cubicBezTo>
                      <a:pt x="295" y="135"/>
                      <a:pt x="298" y="134"/>
                      <a:pt x="299" y="131"/>
                    </a:cubicBezTo>
                    <a:cubicBezTo>
                      <a:pt x="317" y="87"/>
                      <a:pt x="265" y="39"/>
                      <a:pt x="231" y="25"/>
                    </a:cubicBezTo>
                    <a:cubicBezTo>
                      <a:pt x="172" y="0"/>
                      <a:pt x="110" y="9"/>
                      <a:pt x="69" y="4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3" name="Freeform 1587">
                <a:extLst>
                  <a:ext uri="{FF2B5EF4-FFF2-40B4-BE49-F238E27FC236}">
                    <a16:creationId xmlns:a16="http://schemas.microsoft.com/office/drawing/2014/main" id="{44618778-8DA1-F34E-9C94-484D23FC6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" y="1950"/>
                <a:ext cx="264" cy="265"/>
              </a:xfrm>
              <a:custGeom>
                <a:avLst/>
                <a:gdLst>
                  <a:gd name="T0" fmla="*/ 14 w 306"/>
                  <a:gd name="T1" fmla="*/ 55 h 307"/>
                  <a:gd name="T2" fmla="*/ 5 w 306"/>
                  <a:gd name="T3" fmla="*/ 99 h 307"/>
                  <a:gd name="T4" fmla="*/ 12 w 306"/>
                  <a:gd name="T5" fmla="*/ 102 h 307"/>
                  <a:gd name="T6" fmla="*/ 15 w 306"/>
                  <a:gd name="T7" fmla="*/ 96 h 307"/>
                  <a:gd name="T8" fmla="*/ 22 w 306"/>
                  <a:gd name="T9" fmla="*/ 61 h 307"/>
                  <a:gd name="T10" fmla="*/ 130 w 306"/>
                  <a:gd name="T11" fmla="*/ 11 h 307"/>
                  <a:gd name="T12" fmla="*/ 279 w 306"/>
                  <a:gd name="T13" fmla="*/ 92 h 307"/>
                  <a:gd name="T14" fmla="*/ 252 w 306"/>
                  <a:gd name="T15" fmla="*/ 248 h 307"/>
                  <a:gd name="T16" fmla="*/ 162 w 306"/>
                  <a:gd name="T17" fmla="*/ 296 h 307"/>
                  <a:gd name="T18" fmla="*/ 140 w 306"/>
                  <a:gd name="T19" fmla="*/ 289 h 307"/>
                  <a:gd name="T20" fmla="*/ 133 w 306"/>
                  <a:gd name="T21" fmla="*/ 288 h 307"/>
                  <a:gd name="T22" fmla="*/ 133 w 306"/>
                  <a:gd name="T23" fmla="*/ 295 h 307"/>
                  <a:gd name="T24" fmla="*/ 163 w 306"/>
                  <a:gd name="T25" fmla="*/ 307 h 307"/>
                  <a:gd name="T26" fmla="*/ 260 w 306"/>
                  <a:gd name="T27" fmla="*/ 254 h 307"/>
                  <a:gd name="T28" fmla="*/ 289 w 306"/>
                  <a:gd name="T29" fmla="*/ 89 h 307"/>
                  <a:gd name="T30" fmla="*/ 130 w 306"/>
                  <a:gd name="T31" fmla="*/ 0 h 307"/>
                  <a:gd name="T32" fmla="*/ 14 w 306"/>
                  <a:gd name="T33" fmla="*/ 55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6" h="307">
                    <a:moveTo>
                      <a:pt x="14" y="55"/>
                    </a:moveTo>
                    <a:cubicBezTo>
                      <a:pt x="3" y="69"/>
                      <a:pt x="0" y="85"/>
                      <a:pt x="5" y="99"/>
                    </a:cubicBezTo>
                    <a:cubicBezTo>
                      <a:pt x="6" y="102"/>
                      <a:pt x="9" y="103"/>
                      <a:pt x="12" y="102"/>
                    </a:cubicBezTo>
                    <a:cubicBezTo>
                      <a:pt x="15" y="102"/>
                      <a:pt x="16" y="99"/>
                      <a:pt x="15" y="96"/>
                    </a:cubicBezTo>
                    <a:cubicBezTo>
                      <a:pt x="11" y="84"/>
                      <a:pt x="14" y="73"/>
                      <a:pt x="22" y="61"/>
                    </a:cubicBezTo>
                    <a:cubicBezTo>
                      <a:pt x="45" y="30"/>
                      <a:pt x="102" y="10"/>
                      <a:pt x="130" y="11"/>
                    </a:cubicBezTo>
                    <a:cubicBezTo>
                      <a:pt x="190" y="11"/>
                      <a:pt x="263" y="37"/>
                      <a:pt x="279" y="92"/>
                    </a:cubicBezTo>
                    <a:cubicBezTo>
                      <a:pt x="295" y="145"/>
                      <a:pt x="284" y="204"/>
                      <a:pt x="252" y="248"/>
                    </a:cubicBezTo>
                    <a:cubicBezTo>
                      <a:pt x="238" y="266"/>
                      <a:pt x="193" y="295"/>
                      <a:pt x="162" y="296"/>
                    </a:cubicBezTo>
                    <a:cubicBezTo>
                      <a:pt x="152" y="297"/>
                      <a:pt x="145" y="294"/>
                      <a:pt x="140" y="289"/>
                    </a:cubicBezTo>
                    <a:cubicBezTo>
                      <a:pt x="139" y="287"/>
                      <a:pt x="135" y="286"/>
                      <a:pt x="133" y="288"/>
                    </a:cubicBezTo>
                    <a:cubicBezTo>
                      <a:pt x="131" y="290"/>
                      <a:pt x="131" y="293"/>
                      <a:pt x="133" y="295"/>
                    </a:cubicBezTo>
                    <a:cubicBezTo>
                      <a:pt x="139" y="303"/>
                      <a:pt x="150" y="307"/>
                      <a:pt x="163" y="307"/>
                    </a:cubicBezTo>
                    <a:cubicBezTo>
                      <a:pt x="198" y="305"/>
                      <a:pt x="245" y="274"/>
                      <a:pt x="260" y="254"/>
                    </a:cubicBezTo>
                    <a:cubicBezTo>
                      <a:pt x="294" y="208"/>
                      <a:pt x="306" y="145"/>
                      <a:pt x="289" y="89"/>
                    </a:cubicBezTo>
                    <a:cubicBezTo>
                      <a:pt x="271" y="29"/>
                      <a:pt x="194" y="1"/>
                      <a:pt x="130" y="0"/>
                    </a:cubicBezTo>
                    <a:cubicBezTo>
                      <a:pt x="99" y="0"/>
                      <a:pt x="39" y="21"/>
                      <a:pt x="14" y="5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4" name="Freeform 1588">
                <a:extLst>
                  <a:ext uri="{FF2B5EF4-FFF2-40B4-BE49-F238E27FC236}">
                    <a16:creationId xmlns:a16="http://schemas.microsoft.com/office/drawing/2014/main" id="{C08BD46C-FF86-1748-B4C3-1687B99D68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" y="2298"/>
                <a:ext cx="88" cy="60"/>
              </a:xfrm>
              <a:custGeom>
                <a:avLst/>
                <a:gdLst>
                  <a:gd name="T0" fmla="*/ 47 w 102"/>
                  <a:gd name="T1" fmla="*/ 62 h 69"/>
                  <a:gd name="T2" fmla="*/ 3 w 102"/>
                  <a:gd name="T3" fmla="*/ 18 h 69"/>
                  <a:gd name="T4" fmla="*/ 91 w 102"/>
                  <a:gd name="T5" fmla="*/ 21 h 69"/>
                  <a:gd name="T6" fmla="*/ 43 w 102"/>
                  <a:gd name="T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69">
                    <a:moveTo>
                      <a:pt x="47" y="62"/>
                    </a:moveTo>
                    <a:cubicBezTo>
                      <a:pt x="25" y="61"/>
                      <a:pt x="0" y="41"/>
                      <a:pt x="3" y="18"/>
                    </a:cubicBezTo>
                    <a:cubicBezTo>
                      <a:pt x="18" y="12"/>
                      <a:pt x="83" y="0"/>
                      <a:pt x="91" y="21"/>
                    </a:cubicBezTo>
                    <a:cubicBezTo>
                      <a:pt x="102" y="47"/>
                      <a:pt x="44" y="69"/>
                      <a:pt x="43" y="69"/>
                    </a:cubicBezTo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5" name="Freeform 1589">
                <a:extLst>
                  <a:ext uri="{FF2B5EF4-FFF2-40B4-BE49-F238E27FC236}">
                    <a16:creationId xmlns:a16="http://schemas.microsoft.com/office/drawing/2014/main" id="{FD305F07-06C7-4048-9515-E0946A8C4B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9" y="2297"/>
                <a:ext cx="91" cy="65"/>
              </a:xfrm>
              <a:custGeom>
                <a:avLst/>
                <a:gdLst>
                  <a:gd name="T0" fmla="*/ 3 w 105"/>
                  <a:gd name="T1" fmla="*/ 15 h 75"/>
                  <a:gd name="T2" fmla="*/ 0 w 105"/>
                  <a:gd name="T3" fmla="*/ 19 h 75"/>
                  <a:gd name="T4" fmla="*/ 0 w 105"/>
                  <a:gd name="T5" fmla="*/ 23 h 75"/>
                  <a:gd name="T6" fmla="*/ 9 w 105"/>
                  <a:gd name="T7" fmla="*/ 48 h 75"/>
                  <a:gd name="T8" fmla="*/ 43 w 105"/>
                  <a:gd name="T9" fmla="*/ 67 h 75"/>
                  <a:gd name="T10" fmla="*/ 41 w 105"/>
                  <a:gd name="T11" fmla="*/ 70 h 75"/>
                  <a:gd name="T12" fmla="*/ 42 w 105"/>
                  <a:gd name="T13" fmla="*/ 72 h 75"/>
                  <a:gd name="T14" fmla="*/ 48 w 105"/>
                  <a:gd name="T15" fmla="*/ 74 h 75"/>
                  <a:gd name="T16" fmla="*/ 98 w 105"/>
                  <a:gd name="T17" fmla="*/ 20 h 75"/>
                  <a:gd name="T18" fmla="*/ 86 w 105"/>
                  <a:gd name="T19" fmla="*/ 9 h 75"/>
                  <a:gd name="T20" fmla="*/ 3 w 105"/>
                  <a:gd name="T21" fmla="*/ 15 h 75"/>
                  <a:gd name="T22" fmla="*/ 82 w 105"/>
                  <a:gd name="T23" fmla="*/ 19 h 75"/>
                  <a:gd name="T24" fmla="*/ 89 w 105"/>
                  <a:gd name="T25" fmla="*/ 24 h 75"/>
                  <a:gd name="T26" fmla="*/ 89 w 105"/>
                  <a:gd name="T27" fmla="*/ 28 h 75"/>
                  <a:gd name="T28" fmla="*/ 53 w 105"/>
                  <a:gd name="T29" fmla="*/ 61 h 75"/>
                  <a:gd name="T30" fmla="*/ 49 w 105"/>
                  <a:gd name="T31" fmla="*/ 58 h 75"/>
                  <a:gd name="T32" fmla="*/ 17 w 105"/>
                  <a:gd name="T33" fmla="*/ 42 h 75"/>
                  <a:gd name="T34" fmla="*/ 10 w 105"/>
                  <a:gd name="T35" fmla="*/ 23 h 75"/>
                  <a:gd name="T36" fmla="*/ 10 w 105"/>
                  <a:gd name="T37" fmla="*/ 23 h 75"/>
                  <a:gd name="T38" fmla="*/ 82 w 105"/>
                  <a:gd name="T39" fmla="*/ 1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5" h="75">
                    <a:moveTo>
                      <a:pt x="3" y="15"/>
                    </a:moveTo>
                    <a:cubicBezTo>
                      <a:pt x="1" y="15"/>
                      <a:pt x="0" y="17"/>
                      <a:pt x="0" y="19"/>
                    </a:cubicBezTo>
                    <a:cubicBezTo>
                      <a:pt x="0" y="20"/>
                      <a:pt x="0" y="22"/>
                      <a:pt x="0" y="23"/>
                    </a:cubicBezTo>
                    <a:cubicBezTo>
                      <a:pt x="0" y="32"/>
                      <a:pt x="3" y="41"/>
                      <a:pt x="9" y="48"/>
                    </a:cubicBezTo>
                    <a:cubicBezTo>
                      <a:pt x="18" y="58"/>
                      <a:pt x="30" y="65"/>
                      <a:pt x="43" y="67"/>
                    </a:cubicBezTo>
                    <a:cubicBezTo>
                      <a:pt x="42" y="68"/>
                      <a:pt x="41" y="69"/>
                      <a:pt x="41" y="70"/>
                    </a:cubicBezTo>
                    <a:cubicBezTo>
                      <a:pt x="41" y="70"/>
                      <a:pt x="41" y="71"/>
                      <a:pt x="42" y="72"/>
                    </a:cubicBezTo>
                    <a:cubicBezTo>
                      <a:pt x="43" y="74"/>
                      <a:pt x="46" y="75"/>
                      <a:pt x="48" y="74"/>
                    </a:cubicBezTo>
                    <a:cubicBezTo>
                      <a:pt x="87" y="58"/>
                      <a:pt x="105" y="39"/>
                      <a:pt x="98" y="20"/>
                    </a:cubicBezTo>
                    <a:cubicBezTo>
                      <a:pt x="96" y="15"/>
                      <a:pt x="92" y="12"/>
                      <a:pt x="86" y="9"/>
                    </a:cubicBezTo>
                    <a:cubicBezTo>
                      <a:pt x="64" y="0"/>
                      <a:pt x="16" y="10"/>
                      <a:pt x="3" y="15"/>
                    </a:cubicBezTo>
                    <a:close/>
                    <a:moveTo>
                      <a:pt x="82" y="19"/>
                    </a:moveTo>
                    <a:cubicBezTo>
                      <a:pt x="86" y="20"/>
                      <a:pt x="88" y="22"/>
                      <a:pt x="89" y="24"/>
                    </a:cubicBezTo>
                    <a:cubicBezTo>
                      <a:pt x="89" y="25"/>
                      <a:pt x="89" y="27"/>
                      <a:pt x="89" y="28"/>
                    </a:cubicBezTo>
                    <a:cubicBezTo>
                      <a:pt x="89" y="40"/>
                      <a:pt x="72" y="52"/>
                      <a:pt x="53" y="61"/>
                    </a:cubicBezTo>
                    <a:cubicBezTo>
                      <a:pt x="52" y="59"/>
                      <a:pt x="51" y="58"/>
                      <a:pt x="49" y="58"/>
                    </a:cubicBezTo>
                    <a:cubicBezTo>
                      <a:pt x="38" y="58"/>
                      <a:pt x="25" y="51"/>
                      <a:pt x="17" y="42"/>
                    </a:cubicBezTo>
                    <a:cubicBezTo>
                      <a:pt x="14" y="37"/>
                      <a:pt x="10" y="31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24" y="18"/>
                      <a:pt x="65" y="11"/>
                      <a:pt x="82" y="1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6" name="Freeform 1590">
                <a:extLst>
                  <a:ext uri="{FF2B5EF4-FFF2-40B4-BE49-F238E27FC236}">
                    <a16:creationId xmlns:a16="http://schemas.microsoft.com/office/drawing/2014/main" id="{496542A4-82DC-B641-8EF2-B87DD76ADA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" y="2350"/>
                <a:ext cx="121" cy="108"/>
              </a:xfrm>
              <a:custGeom>
                <a:avLst/>
                <a:gdLst>
                  <a:gd name="T0" fmla="*/ 134 w 140"/>
                  <a:gd name="T1" fmla="*/ 0 h 125"/>
                  <a:gd name="T2" fmla="*/ 129 w 140"/>
                  <a:gd name="T3" fmla="*/ 6 h 125"/>
                  <a:gd name="T4" fmla="*/ 129 w 140"/>
                  <a:gd name="T5" fmla="*/ 18 h 125"/>
                  <a:gd name="T6" fmla="*/ 91 w 140"/>
                  <a:gd name="T7" fmla="*/ 106 h 125"/>
                  <a:gd name="T8" fmla="*/ 20 w 140"/>
                  <a:gd name="T9" fmla="*/ 95 h 125"/>
                  <a:gd name="T10" fmla="*/ 16 w 140"/>
                  <a:gd name="T11" fmla="*/ 69 h 125"/>
                  <a:gd name="T12" fmla="*/ 14 w 140"/>
                  <a:gd name="T13" fmla="*/ 62 h 125"/>
                  <a:gd name="T14" fmla="*/ 7 w 140"/>
                  <a:gd name="T15" fmla="*/ 65 h 125"/>
                  <a:gd name="T16" fmla="*/ 13 w 140"/>
                  <a:gd name="T17" fmla="*/ 103 h 125"/>
                  <a:gd name="T18" fmla="*/ 96 w 140"/>
                  <a:gd name="T19" fmla="*/ 115 h 125"/>
                  <a:gd name="T20" fmla="*/ 140 w 140"/>
                  <a:gd name="T21" fmla="*/ 18 h 125"/>
                  <a:gd name="T22" fmla="*/ 140 w 140"/>
                  <a:gd name="T23" fmla="*/ 6 h 125"/>
                  <a:gd name="T24" fmla="*/ 134 w 140"/>
                  <a:gd name="T25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0" h="125">
                    <a:moveTo>
                      <a:pt x="134" y="0"/>
                    </a:moveTo>
                    <a:cubicBezTo>
                      <a:pt x="132" y="0"/>
                      <a:pt x="129" y="3"/>
                      <a:pt x="129" y="6"/>
                    </a:cubicBezTo>
                    <a:cubicBezTo>
                      <a:pt x="129" y="18"/>
                      <a:pt x="129" y="18"/>
                      <a:pt x="129" y="18"/>
                    </a:cubicBezTo>
                    <a:cubicBezTo>
                      <a:pt x="130" y="57"/>
                      <a:pt x="130" y="87"/>
                      <a:pt x="91" y="106"/>
                    </a:cubicBezTo>
                    <a:cubicBezTo>
                      <a:pt x="74" y="114"/>
                      <a:pt x="36" y="111"/>
                      <a:pt x="20" y="95"/>
                    </a:cubicBezTo>
                    <a:cubicBezTo>
                      <a:pt x="13" y="88"/>
                      <a:pt x="11" y="80"/>
                      <a:pt x="16" y="69"/>
                    </a:cubicBezTo>
                    <a:cubicBezTo>
                      <a:pt x="17" y="67"/>
                      <a:pt x="16" y="63"/>
                      <a:pt x="14" y="62"/>
                    </a:cubicBezTo>
                    <a:cubicBezTo>
                      <a:pt x="11" y="61"/>
                      <a:pt x="8" y="62"/>
                      <a:pt x="7" y="65"/>
                    </a:cubicBezTo>
                    <a:cubicBezTo>
                      <a:pt x="0" y="79"/>
                      <a:pt x="3" y="92"/>
                      <a:pt x="13" y="103"/>
                    </a:cubicBezTo>
                    <a:cubicBezTo>
                      <a:pt x="32" y="121"/>
                      <a:pt x="75" y="125"/>
                      <a:pt x="96" y="115"/>
                    </a:cubicBezTo>
                    <a:cubicBezTo>
                      <a:pt x="140" y="94"/>
                      <a:pt x="140" y="57"/>
                      <a:pt x="140" y="18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39" y="3"/>
                      <a:pt x="137" y="0"/>
                      <a:pt x="134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7" name="Freeform 1591">
                <a:extLst>
                  <a:ext uri="{FF2B5EF4-FFF2-40B4-BE49-F238E27FC236}">
                    <a16:creationId xmlns:a16="http://schemas.microsoft.com/office/drawing/2014/main" id="{2E48B329-9829-6449-977A-BDEC6DA6B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1" y="2391"/>
                <a:ext cx="127" cy="68"/>
              </a:xfrm>
              <a:custGeom>
                <a:avLst/>
                <a:gdLst>
                  <a:gd name="T0" fmla="*/ 136 w 147"/>
                  <a:gd name="T1" fmla="*/ 0 h 78"/>
                  <a:gd name="T2" fmla="*/ 133 w 147"/>
                  <a:gd name="T3" fmla="*/ 7 h 78"/>
                  <a:gd name="T4" fmla="*/ 129 w 147"/>
                  <a:gd name="T5" fmla="*/ 33 h 78"/>
                  <a:gd name="T6" fmla="*/ 80 w 147"/>
                  <a:gd name="T7" fmla="*/ 62 h 78"/>
                  <a:gd name="T8" fmla="*/ 11 w 147"/>
                  <a:gd name="T9" fmla="*/ 12 h 78"/>
                  <a:gd name="T10" fmla="*/ 4 w 147"/>
                  <a:gd name="T11" fmla="*/ 9 h 78"/>
                  <a:gd name="T12" fmla="*/ 1 w 147"/>
                  <a:gd name="T13" fmla="*/ 16 h 78"/>
                  <a:gd name="T14" fmla="*/ 81 w 147"/>
                  <a:gd name="T15" fmla="*/ 72 h 78"/>
                  <a:gd name="T16" fmla="*/ 138 w 147"/>
                  <a:gd name="T17" fmla="*/ 38 h 78"/>
                  <a:gd name="T18" fmla="*/ 143 w 147"/>
                  <a:gd name="T19" fmla="*/ 4 h 78"/>
                  <a:gd name="T20" fmla="*/ 136 w 147"/>
                  <a:gd name="T2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7" h="78">
                    <a:moveTo>
                      <a:pt x="136" y="0"/>
                    </a:moveTo>
                    <a:cubicBezTo>
                      <a:pt x="134" y="1"/>
                      <a:pt x="132" y="4"/>
                      <a:pt x="133" y="7"/>
                    </a:cubicBezTo>
                    <a:cubicBezTo>
                      <a:pt x="136" y="16"/>
                      <a:pt x="135" y="24"/>
                      <a:pt x="129" y="33"/>
                    </a:cubicBezTo>
                    <a:cubicBezTo>
                      <a:pt x="119" y="49"/>
                      <a:pt x="96" y="60"/>
                      <a:pt x="80" y="62"/>
                    </a:cubicBezTo>
                    <a:cubicBezTo>
                      <a:pt x="38" y="67"/>
                      <a:pt x="27" y="45"/>
                      <a:pt x="11" y="12"/>
                    </a:cubicBezTo>
                    <a:cubicBezTo>
                      <a:pt x="9" y="9"/>
                      <a:pt x="6" y="8"/>
                      <a:pt x="4" y="9"/>
                    </a:cubicBezTo>
                    <a:cubicBezTo>
                      <a:pt x="1" y="11"/>
                      <a:pt x="0" y="14"/>
                      <a:pt x="1" y="16"/>
                    </a:cubicBezTo>
                    <a:cubicBezTo>
                      <a:pt x="18" y="49"/>
                      <a:pt x="32" y="78"/>
                      <a:pt x="81" y="72"/>
                    </a:cubicBezTo>
                    <a:cubicBezTo>
                      <a:pt x="104" y="69"/>
                      <a:pt x="127" y="55"/>
                      <a:pt x="138" y="38"/>
                    </a:cubicBezTo>
                    <a:cubicBezTo>
                      <a:pt x="145" y="27"/>
                      <a:pt x="147" y="15"/>
                      <a:pt x="143" y="4"/>
                    </a:cubicBezTo>
                    <a:cubicBezTo>
                      <a:pt x="142" y="1"/>
                      <a:pt x="139" y="0"/>
                      <a:pt x="136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8" name="Freeform 1592">
                <a:extLst>
                  <a:ext uri="{FF2B5EF4-FFF2-40B4-BE49-F238E27FC236}">
                    <a16:creationId xmlns:a16="http://schemas.microsoft.com/office/drawing/2014/main" id="{72241ED1-0AA3-9744-BBA1-1B3FE9CE7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8" y="2217"/>
                <a:ext cx="79" cy="69"/>
              </a:xfrm>
              <a:custGeom>
                <a:avLst/>
                <a:gdLst>
                  <a:gd name="T0" fmla="*/ 0 w 91"/>
                  <a:gd name="T1" fmla="*/ 5 h 80"/>
                  <a:gd name="T2" fmla="*/ 0 w 91"/>
                  <a:gd name="T3" fmla="*/ 6 h 80"/>
                  <a:gd name="T4" fmla="*/ 5 w 91"/>
                  <a:gd name="T5" fmla="*/ 11 h 80"/>
                  <a:gd name="T6" fmla="*/ 61 w 91"/>
                  <a:gd name="T7" fmla="*/ 29 h 80"/>
                  <a:gd name="T8" fmla="*/ 69 w 91"/>
                  <a:gd name="T9" fmla="*/ 32 h 80"/>
                  <a:gd name="T10" fmla="*/ 68 w 91"/>
                  <a:gd name="T11" fmla="*/ 33 h 80"/>
                  <a:gd name="T12" fmla="*/ 68 w 91"/>
                  <a:gd name="T13" fmla="*/ 33 h 80"/>
                  <a:gd name="T14" fmla="*/ 46 w 91"/>
                  <a:gd name="T15" fmla="*/ 45 h 80"/>
                  <a:gd name="T16" fmla="*/ 21 w 91"/>
                  <a:gd name="T17" fmla="*/ 59 h 80"/>
                  <a:gd name="T18" fmla="*/ 18 w 91"/>
                  <a:gd name="T19" fmla="*/ 59 h 80"/>
                  <a:gd name="T20" fmla="*/ 19 w 91"/>
                  <a:gd name="T21" fmla="*/ 59 h 80"/>
                  <a:gd name="T22" fmla="*/ 18 w 91"/>
                  <a:gd name="T23" fmla="*/ 59 h 80"/>
                  <a:gd name="T24" fmla="*/ 18 w 91"/>
                  <a:gd name="T25" fmla="*/ 59 h 80"/>
                  <a:gd name="T26" fmla="*/ 9 w 91"/>
                  <a:gd name="T27" fmla="*/ 66 h 80"/>
                  <a:gd name="T28" fmla="*/ 4 w 91"/>
                  <a:gd name="T29" fmla="*/ 70 h 80"/>
                  <a:gd name="T30" fmla="*/ 2 w 91"/>
                  <a:gd name="T31" fmla="*/ 74 h 80"/>
                  <a:gd name="T32" fmla="*/ 2 w 91"/>
                  <a:gd name="T33" fmla="*/ 77 h 80"/>
                  <a:gd name="T34" fmla="*/ 3 w 91"/>
                  <a:gd name="T35" fmla="*/ 77 h 80"/>
                  <a:gd name="T36" fmla="*/ 3 w 91"/>
                  <a:gd name="T37" fmla="*/ 77 h 80"/>
                  <a:gd name="T38" fmla="*/ 10 w 91"/>
                  <a:gd name="T39" fmla="*/ 78 h 80"/>
                  <a:gd name="T40" fmla="*/ 10 w 91"/>
                  <a:gd name="T41" fmla="*/ 79 h 80"/>
                  <a:gd name="T42" fmla="*/ 19 w 91"/>
                  <a:gd name="T43" fmla="*/ 73 h 80"/>
                  <a:gd name="T44" fmla="*/ 20 w 91"/>
                  <a:gd name="T45" fmla="*/ 72 h 80"/>
                  <a:gd name="T46" fmla="*/ 51 w 91"/>
                  <a:gd name="T47" fmla="*/ 54 h 80"/>
                  <a:gd name="T48" fmla="*/ 75 w 91"/>
                  <a:gd name="T49" fmla="*/ 41 h 80"/>
                  <a:gd name="T50" fmla="*/ 84 w 91"/>
                  <a:gd name="T51" fmla="*/ 39 h 80"/>
                  <a:gd name="T52" fmla="*/ 86 w 91"/>
                  <a:gd name="T53" fmla="*/ 36 h 80"/>
                  <a:gd name="T54" fmla="*/ 90 w 91"/>
                  <a:gd name="T55" fmla="*/ 32 h 80"/>
                  <a:gd name="T56" fmla="*/ 90 w 91"/>
                  <a:gd name="T57" fmla="*/ 32 h 80"/>
                  <a:gd name="T58" fmla="*/ 90 w 91"/>
                  <a:gd name="T59" fmla="*/ 32 h 80"/>
                  <a:gd name="T60" fmla="*/ 91 w 91"/>
                  <a:gd name="T61" fmla="*/ 30 h 80"/>
                  <a:gd name="T62" fmla="*/ 90 w 91"/>
                  <a:gd name="T63" fmla="*/ 27 h 80"/>
                  <a:gd name="T64" fmla="*/ 84 w 91"/>
                  <a:gd name="T65" fmla="*/ 25 h 80"/>
                  <a:gd name="T66" fmla="*/ 84 w 91"/>
                  <a:gd name="T67" fmla="*/ 25 h 80"/>
                  <a:gd name="T68" fmla="*/ 82 w 91"/>
                  <a:gd name="T69" fmla="*/ 26 h 80"/>
                  <a:gd name="T70" fmla="*/ 64 w 91"/>
                  <a:gd name="T71" fmla="*/ 19 h 80"/>
                  <a:gd name="T72" fmla="*/ 6 w 91"/>
                  <a:gd name="T73" fmla="*/ 1 h 80"/>
                  <a:gd name="T74" fmla="*/ 0 w 91"/>
                  <a:gd name="T75" fmla="*/ 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1" h="80">
                    <a:moveTo>
                      <a:pt x="0" y="5"/>
                    </a:moveTo>
                    <a:cubicBezTo>
                      <a:pt x="0" y="5"/>
                      <a:pt x="0" y="6"/>
                      <a:pt x="0" y="6"/>
                    </a:cubicBezTo>
                    <a:cubicBezTo>
                      <a:pt x="0" y="8"/>
                      <a:pt x="2" y="11"/>
                      <a:pt x="5" y="11"/>
                    </a:cubicBezTo>
                    <a:cubicBezTo>
                      <a:pt x="22" y="14"/>
                      <a:pt x="43" y="22"/>
                      <a:pt x="61" y="29"/>
                    </a:cubicBezTo>
                    <a:cubicBezTo>
                      <a:pt x="61" y="29"/>
                      <a:pt x="65" y="30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59" y="38"/>
                      <a:pt x="46" y="45"/>
                      <a:pt x="46" y="45"/>
                    </a:cubicBezTo>
                    <a:cubicBezTo>
                      <a:pt x="38" y="50"/>
                      <a:pt x="30" y="54"/>
                      <a:pt x="21" y="59"/>
                    </a:cubicBezTo>
                    <a:cubicBezTo>
                      <a:pt x="20" y="59"/>
                      <a:pt x="19" y="59"/>
                      <a:pt x="18" y="59"/>
                    </a:cubicBezTo>
                    <a:cubicBezTo>
                      <a:pt x="19" y="59"/>
                      <a:pt x="18" y="59"/>
                      <a:pt x="19" y="59"/>
                    </a:cubicBezTo>
                    <a:cubicBezTo>
                      <a:pt x="19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4" y="70"/>
                      <a:pt x="4" y="70"/>
                      <a:pt x="4" y="70"/>
                    </a:cubicBezTo>
                    <a:cubicBezTo>
                      <a:pt x="2" y="71"/>
                      <a:pt x="2" y="72"/>
                      <a:pt x="2" y="74"/>
                    </a:cubicBezTo>
                    <a:cubicBezTo>
                      <a:pt x="2" y="75"/>
                      <a:pt x="2" y="76"/>
                      <a:pt x="2" y="77"/>
                    </a:cubicBezTo>
                    <a:cubicBezTo>
                      <a:pt x="2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cubicBezTo>
                      <a:pt x="4" y="80"/>
                      <a:pt x="8" y="80"/>
                      <a:pt x="10" y="78"/>
                    </a:cubicBezTo>
                    <a:cubicBezTo>
                      <a:pt x="10" y="78"/>
                      <a:pt x="10" y="79"/>
                      <a:pt x="10" y="79"/>
                    </a:cubicBezTo>
                    <a:cubicBezTo>
                      <a:pt x="13" y="76"/>
                      <a:pt x="16" y="75"/>
                      <a:pt x="19" y="73"/>
                    </a:cubicBezTo>
                    <a:cubicBezTo>
                      <a:pt x="19" y="73"/>
                      <a:pt x="20" y="72"/>
                      <a:pt x="20" y="72"/>
                    </a:cubicBezTo>
                    <a:cubicBezTo>
                      <a:pt x="30" y="66"/>
                      <a:pt x="40" y="60"/>
                      <a:pt x="51" y="54"/>
                    </a:cubicBezTo>
                    <a:cubicBezTo>
                      <a:pt x="51" y="54"/>
                      <a:pt x="67" y="46"/>
                      <a:pt x="75" y="41"/>
                    </a:cubicBezTo>
                    <a:cubicBezTo>
                      <a:pt x="78" y="40"/>
                      <a:pt x="84" y="39"/>
                      <a:pt x="84" y="39"/>
                    </a:cubicBezTo>
                    <a:cubicBezTo>
                      <a:pt x="85" y="39"/>
                      <a:pt x="86" y="37"/>
                      <a:pt x="86" y="36"/>
                    </a:cubicBezTo>
                    <a:cubicBezTo>
                      <a:pt x="89" y="36"/>
                      <a:pt x="89" y="35"/>
                      <a:pt x="90" y="3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1"/>
                      <a:pt x="91" y="31"/>
                      <a:pt x="91" y="30"/>
                    </a:cubicBezTo>
                    <a:cubicBezTo>
                      <a:pt x="91" y="29"/>
                      <a:pt x="91" y="28"/>
                      <a:pt x="90" y="27"/>
                    </a:cubicBezTo>
                    <a:cubicBezTo>
                      <a:pt x="89" y="25"/>
                      <a:pt x="86" y="24"/>
                      <a:pt x="84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4" y="25"/>
                      <a:pt x="83" y="26"/>
                      <a:pt x="82" y="26"/>
                    </a:cubicBezTo>
                    <a:cubicBezTo>
                      <a:pt x="78" y="24"/>
                      <a:pt x="64" y="19"/>
                      <a:pt x="64" y="19"/>
                    </a:cubicBezTo>
                    <a:cubicBezTo>
                      <a:pt x="46" y="12"/>
                      <a:pt x="25" y="4"/>
                      <a:pt x="6" y="1"/>
                    </a:cubicBezTo>
                    <a:cubicBezTo>
                      <a:pt x="4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9" name="Freeform 1593">
                <a:extLst>
                  <a:ext uri="{FF2B5EF4-FFF2-40B4-BE49-F238E27FC236}">
                    <a16:creationId xmlns:a16="http://schemas.microsoft.com/office/drawing/2014/main" id="{59B25A89-8147-474E-A369-8034EE0A12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59" y="2200"/>
                <a:ext cx="74" cy="66"/>
              </a:xfrm>
              <a:custGeom>
                <a:avLst/>
                <a:gdLst>
                  <a:gd name="T0" fmla="*/ 66 w 86"/>
                  <a:gd name="T1" fmla="*/ 2 h 77"/>
                  <a:gd name="T2" fmla="*/ 33 w 86"/>
                  <a:gd name="T3" fmla="*/ 21 h 77"/>
                  <a:gd name="T4" fmla="*/ 13 w 86"/>
                  <a:gd name="T5" fmla="*/ 30 h 77"/>
                  <a:gd name="T6" fmla="*/ 7 w 86"/>
                  <a:gd name="T7" fmla="*/ 33 h 77"/>
                  <a:gd name="T8" fmla="*/ 6 w 86"/>
                  <a:gd name="T9" fmla="*/ 33 h 77"/>
                  <a:gd name="T10" fmla="*/ 6 w 86"/>
                  <a:gd name="T11" fmla="*/ 34 h 77"/>
                  <a:gd name="T12" fmla="*/ 3 w 86"/>
                  <a:gd name="T13" fmla="*/ 38 h 77"/>
                  <a:gd name="T14" fmla="*/ 2 w 86"/>
                  <a:gd name="T15" fmla="*/ 39 h 77"/>
                  <a:gd name="T16" fmla="*/ 2 w 86"/>
                  <a:gd name="T17" fmla="*/ 39 h 77"/>
                  <a:gd name="T18" fmla="*/ 2 w 86"/>
                  <a:gd name="T19" fmla="*/ 39 h 77"/>
                  <a:gd name="T20" fmla="*/ 0 w 86"/>
                  <a:gd name="T21" fmla="*/ 42 h 77"/>
                  <a:gd name="T22" fmla="*/ 0 w 86"/>
                  <a:gd name="T23" fmla="*/ 45 h 77"/>
                  <a:gd name="T24" fmla="*/ 2 w 86"/>
                  <a:gd name="T25" fmla="*/ 47 h 77"/>
                  <a:gd name="T26" fmla="*/ 15 w 86"/>
                  <a:gd name="T27" fmla="*/ 45 h 77"/>
                  <a:gd name="T28" fmla="*/ 37 w 86"/>
                  <a:gd name="T29" fmla="*/ 57 h 77"/>
                  <a:gd name="T30" fmla="*/ 70 w 86"/>
                  <a:gd name="T31" fmla="*/ 75 h 77"/>
                  <a:gd name="T32" fmla="*/ 69 w 86"/>
                  <a:gd name="T33" fmla="*/ 74 h 77"/>
                  <a:gd name="T34" fmla="*/ 75 w 86"/>
                  <a:gd name="T35" fmla="*/ 75 h 77"/>
                  <a:gd name="T36" fmla="*/ 82 w 86"/>
                  <a:gd name="T37" fmla="*/ 77 h 77"/>
                  <a:gd name="T38" fmla="*/ 82 w 86"/>
                  <a:gd name="T39" fmla="*/ 77 h 77"/>
                  <a:gd name="T40" fmla="*/ 82 w 86"/>
                  <a:gd name="T41" fmla="*/ 77 h 77"/>
                  <a:gd name="T42" fmla="*/ 84 w 86"/>
                  <a:gd name="T43" fmla="*/ 76 h 77"/>
                  <a:gd name="T44" fmla="*/ 86 w 86"/>
                  <a:gd name="T45" fmla="*/ 72 h 77"/>
                  <a:gd name="T46" fmla="*/ 86 w 86"/>
                  <a:gd name="T47" fmla="*/ 71 h 77"/>
                  <a:gd name="T48" fmla="*/ 82 w 86"/>
                  <a:gd name="T49" fmla="*/ 66 h 77"/>
                  <a:gd name="T50" fmla="*/ 77 w 86"/>
                  <a:gd name="T51" fmla="*/ 64 h 77"/>
                  <a:gd name="T52" fmla="*/ 71 w 86"/>
                  <a:gd name="T53" fmla="*/ 62 h 77"/>
                  <a:gd name="T54" fmla="*/ 69 w 86"/>
                  <a:gd name="T55" fmla="*/ 62 h 77"/>
                  <a:gd name="T56" fmla="*/ 68 w 86"/>
                  <a:gd name="T57" fmla="*/ 62 h 77"/>
                  <a:gd name="T58" fmla="*/ 66 w 86"/>
                  <a:gd name="T59" fmla="*/ 62 h 77"/>
                  <a:gd name="T60" fmla="*/ 42 w 86"/>
                  <a:gd name="T61" fmla="*/ 49 h 77"/>
                  <a:gd name="T62" fmla="*/ 22 w 86"/>
                  <a:gd name="T63" fmla="*/ 37 h 77"/>
                  <a:gd name="T64" fmla="*/ 37 w 86"/>
                  <a:gd name="T65" fmla="*/ 31 h 77"/>
                  <a:gd name="T66" fmla="*/ 74 w 86"/>
                  <a:gd name="T67" fmla="*/ 9 h 77"/>
                  <a:gd name="T68" fmla="*/ 75 w 86"/>
                  <a:gd name="T69" fmla="*/ 6 h 77"/>
                  <a:gd name="T70" fmla="*/ 74 w 86"/>
                  <a:gd name="T71" fmla="*/ 2 h 77"/>
                  <a:gd name="T72" fmla="*/ 66 w 86"/>
                  <a:gd name="T73" fmla="*/ 2 h 77"/>
                  <a:gd name="T74" fmla="*/ 13 w 86"/>
                  <a:gd name="T75" fmla="*/ 30 h 77"/>
                  <a:gd name="T76" fmla="*/ 11 w 86"/>
                  <a:gd name="T77" fmla="*/ 31 h 77"/>
                  <a:gd name="T78" fmla="*/ 13 w 86"/>
                  <a:gd name="T79" fmla="*/ 3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6" h="77">
                    <a:moveTo>
                      <a:pt x="66" y="2"/>
                    </a:moveTo>
                    <a:cubicBezTo>
                      <a:pt x="59" y="11"/>
                      <a:pt x="46" y="16"/>
                      <a:pt x="33" y="21"/>
                    </a:cubicBezTo>
                    <a:cubicBezTo>
                      <a:pt x="33" y="21"/>
                      <a:pt x="18" y="28"/>
                      <a:pt x="13" y="30"/>
                    </a:cubicBezTo>
                    <a:cubicBezTo>
                      <a:pt x="11" y="30"/>
                      <a:pt x="9" y="31"/>
                      <a:pt x="7" y="33"/>
                    </a:cubicBezTo>
                    <a:cubicBezTo>
                      <a:pt x="7" y="33"/>
                      <a:pt x="7" y="33"/>
                      <a:pt x="6" y="33"/>
                    </a:cubicBezTo>
                    <a:cubicBezTo>
                      <a:pt x="6" y="33"/>
                      <a:pt x="6" y="34"/>
                      <a:pt x="6" y="34"/>
                    </a:cubicBezTo>
                    <a:cubicBezTo>
                      <a:pt x="5" y="35"/>
                      <a:pt x="4" y="36"/>
                      <a:pt x="3" y="38"/>
                    </a:cubicBezTo>
                    <a:cubicBezTo>
                      <a:pt x="2" y="38"/>
                      <a:pt x="2" y="39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1" y="40"/>
                      <a:pt x="0" y="41"/>
                      <a:pt x="0" y="42"/>
                    </a:cubicBezTo>
                    <a:cubicBezTo>
                      <a:pt x="0" y="43"/>
                      <a:pt x="0" y="44"/>
                      <a:pt x="0" y="45"/>
                    </a:cubicBezTo>
                    <a:cubicBezTo>
                      <a:pt x="1" y="46"/>
                      <a:pt x="2" y="47"/>
                      <a:pt x="2" y="47"/>
                    </a:cubicBezTo>
                    <a:cubicBezTo>
                      <a:pt x="4" y="49"/>
                      <a:pt x="7" y="50"/>
                      <a:pt x="15" y="45"/>
                    </a:cubicBezTo>
                    <a:cubicBezTo>
                      <a:pt x="22" y="49"/>
                      <a:pt x="29" y="53"/>
                      <a:pt x="37" y="57"/>
                    </a:cubicBezTo>
                    <a:cubicBezTo>
                      <a:pt x="47" y="64"/>
                      <a:pt x="58" y="71"/>
                      <a:pt x="70" y="75"/>
                    </a:cubicBezTo>
                    <a:cubicBezTo>
                      <a:pt x="69" y="74"/>
                      <a:pt x="69" y="74"/>
                      <a:pt x="69" y="74"/>
                    </a:cubicBezTo>
                    <a:cubicBezTo>
                      <a:pt x="72" y="76"/>
                      <a:pt x="74" y="76"/>
                      <a:pt x="75" y="75"/>
                    </a:cubicBezTo>
                    <a:cubicBezTo>
                      <a:pt x="77" y="76"/>
                      <a:pt x="80" y="77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3" y="77"/>
                      <a:pt x="84" y="76"/>
                      <a:pt x="84" y="76"/>
                    </a:cubicBezTo>
                    <a:cubicBezTo>
                      <a:pt x="86" y="75"/>
                      <a:pt x="86" y="74"/>
                      <a:pt x="86" y="72"/>
                    </a:cubicBezTo>
                    <a:cubicBezTo>
                      <a:pt x="86" y="72"/>
                      <a:pt x="86" y="71"/>
                      <a:pt x="86" y="71"/>
                    </a:cubicBezTo>
                    <a:cubicBezTo>
                      <a:pt x="86" y="69"/>
                      <a:pt x="84" y="67"/>
                      <a:pt x="82" y="66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1" y="62"/>
                      <a:pt x="71" y="62"/>
                      <a:pt x="71" y="62"/>
                    </a:cubicBezTo>
                    <a:cubicBezTo>
                      <a:pt x="70" y="62"/>
                      <a:pt x="70" y="62"/>
                      <a:pt x="69" y="62"/>
                    </a:cubicBezTo>
                    <a:cubicBezTo>
                      <a:pt x="69" y="62"/>
                      <a:pt x="68" y="62"/>
                      <a:pt x="68" y="62"/>
                    </a:cubicBezTo>
                    <a:cubicBezTo>
                      <a:pt x="67" y="61"/>
                      <a:pt x="67" y="62"/>
                      <a:pt x="66" y="62"/>
                    </a:cubicBezTo>
                    <a:cubicBezTo>
                      <a:pt x="58" y="58"/>
                      <a:pt x="50" y="54"/>
                      <a:pt x="42" y="49"/>
                    </a:cubicBezTo>
                    <a:cubicBezTo>
                      <a:pt x="36" y="45"/>
                      <a:pt x="29" y="41"/>
                      <a:pt x="22" y="37"/>
                    </a:cubicBezTo>
                    <a:cubicBezTo>
                      <a:pt x="29" y="34"/>
                      <a:pt x="37" y="31"/>
                      <a:pt x="37" y="31"/>
                    </a:cubicBezTo>
                    <a:cubicBezTo>
                      <a:pt x="51" y="25"/>
                      <a:pt x="65" y="20"/>
                      <a:pt x="74" y="9"/>
                    </a:cubicBezTo>
                    <a:cubicBezTo>
                      <a:pt x="75" y="8"/>
                      <a:pt x="75" y="7"/>
                      <a:pt x="75" y="6"/>
                    </a:cubicBezTo>
                    <a:cubicBezTo>
                      <a:pt x="75" y="4"/>
                      <a:pt x="75" y="3"/>
                      <a:pt x="74" y="2"/>
                    </a:cubicBezTo>
                    <a:cubicBezTo>
                      <a:pt x="71" y="0"/>
                      <a:pt x="68" y="0"/>
                      <a:pt x="66" y="2"/>
                    </a:cubicBezTo>
                    <a:close/>
                    <a:moveTo>
                      <a:pt x="13" y="30"/>
                    </a:moveTo>
                    <a:cubicBezTo>
                      <a:pt x="12" y="31"/>
                      <a:pt x="11" y="31"/>
                      <a:pt x="11" y="31"/>
                    </a:cubicBezTo>
                    <a:cubicBezTo>
                      <a:pt x="12" y="31"/>
                      <a:pt x="12" y="30"/>
                      <a:pt x="13" y="3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0" name="Freeform 1594">
                <a:extLst>
                  <a:ext uri="{FF2B5EF4-FFF2-40B4-BE49-F238E27FC236}">
                    <a16:creationId xmlns:a16="http://schemas.microsoft.com/office/drawing/2014/main" id="{A19ECEB2-8BBD-6248-A704-3F4B812C5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0" y="2523"/>
                <a:ext cx="769" cy="59"/>
              </a:xfrm>
              <a:custGeom>
                <a:avLst/>
                <a:gdLst>
                  <a:gd name="T0" fmla="*/ 1 w 892"/>
                  <a:gd name="T1" fmla="*/ 4 h 68"/>
                  <a:gd name="T2" fmla="*/ 4 w 892"/>
                  <a:gd name="T3" fmla="*/ 11 h 68"/>
                  <a:gd name="T4" fmla="*/ 247 w 892"/>
                  <a:gd name="T5" fmla="*/ 54 h 68"/>
                  <a:gd name="T6" fmla="*/ 262 w 892"/>
                  <a:gd name="T7" fmla="*/ 55 h 68"/>
                  <a:gd name="T8" fmla="*/ 314 w 892"/>
                  <a:gd name="T9" fmla="*/ 58 h 68"/>
                  <a:gd name="T10" fmla="*/ 560 w 892"/>
                  <a:gd name="T11" fmla="*/ 65 h 68"/>
                  <a:gd name="T12" fmla="*/ 576 w 892"/>
                  <a:gd name="T13" fmla="*/ 64 h 68"/>
                  <a:gd name="T14" fmla="*/ 888 w 892"/>
                  <a:gd name="T15" fmla="*/ 24 h 68"/>
                  <a:gd name="T16" fmla="*/ 891 w 892"/>
                  <a:gd name="T17" fmla="*/ 18 h 68"/>
                  <a:gd name="T18" fmla="*/ 885 w 892"/>
                  <a:gd name="T19" fmla="*/ 15 h 68"/>
                  <a:gd name="T20" fmla="*/ 576 w 892"/>
                  <a:gd name="T21" fmla="*/ 54 h 68"/>
                  <a:gd name="T22" fmla="*/ 559 w 892"/>
                  <a:gd name="T23" fmla="*/ 55 h 68"/>
                  <a:gd name="T24" fmla="*/ 314 w 892"/>
                  <a:gd name="T25" fmla="*/ 48 h 68"/>
                  <a:gd name="T26" fmla="*/ 262 w 892"/>
                  <a:gd name="T27" fmla="*/ 45 h 68"/>
                  <a:gd name="T28" fmla="*/ 248 w 892"/>
                  <a:gd name="T29" fmla="*/ 44 h 68"/>
                  <a:gd name="T30" fmla="*/ 8 w 892"/>
                  <a:gd name="T31" fmla="*/ 1 h 68"/>
                  <a:gd name="T32" fmla="*/ 1 w 892"/>
                  <a:gd name="T33" fmla="*/ 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92" h="68">
                    <a:moveTo>
                      <a:pt x="1" y="4"/>
                    </a:moveTo>
                    <a:cubicBezTo>
                      <a:pt x="0" y="6"/>
                      <a:pt x="1" y="9"/>
                      <a:pt x="4" y="11"/>
                    </a:cubicBezTo>
                    <a:cubicBezTo>
                      <a:pt x="75" y="45"/>
                      <a:pt x="166" y="50"/>
                      <a:pt x="247" y="54"/>
                    </a:cubicBezTo>
                    <a:cubicBezTo>
                      <a:pt x="262" y="55"/>
                      <a:pt x="262" y="55"/>
                      <a:pt x="262" y="55"/>
                    </a:cubicBezTo>
                    <a:cubicBezTo>
                      <a:pt x="314" y="58"/>
                      <a:pt x="314" y="58"/>
                      <a:pt x="314" y="58"/>
                    </a:cubicBezTo>
                    <a:cubicBezTo>
                      <a:pt x="394" y="63"/>
                      <a:pt x="477" y="68"/>
                      <a:pt x="560" y="65"/>
                    </a:cubicBezTo>
                    <a:cubicBezTo>
                      <a:pt x="576" y="64"/>
                      <a:pt x="576" y="64"/>
                      <a:pt x="576" y="64"/>
                    </a:cubicBezTo>
                    <a:cubicBezTo>
                      <a:pt x="679" y="60"/>
                      <a:pt x="796" y="55"/>
                      <a:pt x="888" y="24"/>
                    </a:cubicBezTo>
                    <a:cubicBezTo>
                      <a:pt x="891" y="23"/>
                      <a:pt x="892" y="21"/>
                      <a:pt x="891" y="18"/>
                    </a:cubicBezTo>
                    <a:cubicBezTo>
                      <a:pt x="890" y="15"/>
                      <a:pt x="887" y="14"/>
                      <a:pt x="885" y="15"/>
                    </a:cubicBezTo>
                    <a:cubicBezTo>
                      <a:pt x="794" y="45"/>
                      <a:pt x="678" y="50"/>
                      <a:pt x="576" y="54"/>
                    </a:cubicBezTo>
                    <a:cubicBezTo>
                      <a:pt x="559" y="55"/>
                      <a:pt x="559" y="55"/>
                      <a:pt x="559" y="55"/>
                    </a:cubicBezTo>
                    <a:cubicBezTo>
                      <a:pt x="477" y="58"/>
                      <a:pt x="394" y="53"/>
                      <a:pt x="314" y="48"/>
                    </a:cubicBezTo>
                    <a:cubicBezTo>
                      <a:pt x="262" y="45"/>
                      <a:pt x="262" y="45"/>
                      <a:pt x="262" y="45"/>
                    </a:cubicBezTo>
                    <a:cubicBezTo>
                      <a:pt x="248" y="44"/>
                      <a:pt x="248" y="44"/>
                      <a:pt x="248" y="44"/>
                    </a:cubicBezTo>
                    <a:cubicBezTo>
                      <a:pt x="168" y="40"/>
                      <a:pt x="77" y="35"/>
                      <a:pt x="8" y="1"/>
                    </a:cubicBezTo>
                    <a:cubicBezTo>
                      <a:pt x="6" y="0"/>
                      <a:pt x="3" y="1"/>
                      <a:pt x="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1" name="Freeform 1595">
                <a:extLst>
                  <a:ext uri="{FF2B5EF4-FFF2-40B4-BE49-F238E27FC236}">
                    <a16:creationId xmlns:a16="http://schemas.microsoft.com/office/drawing/2014/main" id="{C5370893-91FF-A143-8877-AB348AE57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3" y="2565"/>
                <a:ext cx="160" cy="91"/>
              </a:xfrm>
              <a:custGeom>
                <a:avLst/>
                <a:gdLst>
                  <a:gd name="T0" fmla="*/ 4 w 185"/>
                  <a:gd name="T1" fmla="*/ 1 h 106"/>
                  <a:gd name="T2" fmla="*/ 1 w 185"/>
                  <a:gd name="T3" fmla="*/ 7 h 106"/>
                  <a:gd name="T4" fmla="*/ 98 w 185"/>
                  <a:gd name="T5" fmla="*/ 105 h 106"/>
                  <a:gd name="T6" fmla="*/ 103 w 185"/>
                  <a:gd name="T7" fmla="*/ 106 h 106"/>
                  <a:gd name="T8" fmla="*/ 106 w 185"/>
                  <a:gd name="T9" fmla="*/ 103 h 106"/>
                  <a:gd name="T10" fmla="*/ 152 w 185"/>
                  <a:gd name="T11" fmla="*/ 48 h 106"/>
                  <a:gd name="T12" fmla="*/ 183 w 185"/>
                  <a:gd name="T13" fmla="*/ 17 h 106"/>
                  <a:gd name="T14" fmla="*/ 183 w 185"/>
                  <a:gd name="T15" fmla="*/ 10 h 106"/>
                  <a:gd name="T16" fmla="*/ 176 w 185"/>
                  <a:gd name="T17" fmla="*/ 11 h 106"/>
                  <a:gd name="T18" fmla="*/ 145 w 185"/>
                  <a:gd name="T19" fmla="*/ 40 h 106"/>
                  <a:gd name="T20" fmla="*/ 99 w 185"/>
                  <a:gd name="T21" fmla="*/ 93 h 106"/>
                  <a:gd name="T22" fmla="*/ 10 w 185"/>
                  <a:gd name="T23" fmla="*/ 4 h 106"/>
                  <a:gd name="T24" fmla="*/ 4 w 185"/>
                  <a:gd name="T25" fmla="*/ 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5" h="106">
                    <a:moveTo>
                      <a:pt x="4" y="1"/>
                    </a:moveTo>
                    <a:cubicBezTo>
                      <a:pt x="1" y="2"/>
                      <a:pt x="0" y="5"/>
                      <a:pt x="1" y="7"/>
                    </a:cubicBezTo>
                    <a:cubicBezTo>
                      <a:pt x="13" y="44"/>
                      <a:pt x="77" y="91"/>
                      <a:pt x="98" y="105"/>
                    </a:cubicBezTo>
                    <a:cubicBezTo>
                      <a:pt x="100" y="106"/>
                      <a:pt x="101" y="106"/>
                      <a:pt x="103" y="106"/>
                    </a:cubicBezTo>
                    <a:cubicBezTo>
                      <a:pt x="104" y="105"/>
                      <a:pt x="105" y="104"/>
                      <a:pt x="106" y="103"/>
                    </a:cubicBezTo>
                    <a:cubicBezTo>
                      <a:pt x="115" y="79"/>
                      <a:pt x="133" y="64"/>
                      <a:pt x="152" y="48"/>
                    </a:cubicBezTo>
                    <a:cubicBezTo>
                      <a:pt x="163" y="39"/>
                      <a:pt x="174" y="29"/>
                      <a:pt x="183" y="17"/>
                    </a:cubicBezTo>
                    <a:cubicBezTo>
                      <a:pt x="185" y="15"/>
                      <a:pt x="185" y="12"/>
                      <a:pt x="183" y="10"/>
                    </a:cubicBezTo>
                    <a:cubicBezTo>
                      <a:pt x="181" y="8"/>
                      <a:pt x="177" y="9"/>
                      <a:pt x="176" y="11"/>
                    </a:cubicBezTo>
                    <a:cubicBezTo>
                      <a:pt x="166" y="22"/>
                      <a:pt x="156" y="31"/>
                      <a:pt x="145" y="40"/>
                    </a:cubicBezTo>
                    <a:cubicBezTo>
                      <a:pt x="128" y="55"/>
                      <a:pt x="110" y="71"/>
                      <a:pt x="99" y="93"/>
                    </a:cubicBezTo>
                    <a:cubicBezTo>
                      <a:pt x="67" y="72"/>
                      <a:pt x="19" y="31"/>
                      <a:pt x="10" y="4"/>
                    </a:cubicBezTo>
                    <a:cubicBezTo>
                      <a:pt x="9" y="1"/>
                      <a:pt x="7" y="0"/>
                      <a:pt x="4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2" name="Freeform 1596">
                <a:extLst>
                  <a:ext uri="{FF2B5EF4-FFF2-40B4-BE49-F238E27FC236}">
                    <a16:creationId xmlns:a16="http://schemas.microsoft.com/office/drawing/2014/main" id="{43BE9415-9F28-2F4C-8F1E-8A59FCB45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0" y="2782"/>
                <a:ext cx="79" cy="88"/>
              </a:xfrm>
              <a:custGeom>
                <a:avLst/>
                <a:gdLst>
                  <a:gd name="T0" fmla="*/ 0 w 92"/>
                  <a:gd name="T1" fmla="*/ 40 h 102"/>
                  <a:gd name="T2" fmla="*/ 47 w 92"/>
                  <a:gd name="T3" fmla="*/ 0 h 102"/>
                  <a:gd name="T4" fmla="*/ 22 w 92"/>
                  <a:gd name="T5" fmla="*/ 37 h 102"/>
                  <a:gd name="T6" fmla="*/ 64 w 92"/>
                  <a:gd name="T7" fmla="*/ 14 h 102"/>
                  <a:gd name="T8" fmla="*/ 41 w 92"/>
                  <a:gd name="T9" fmla="*/ 46 h 102"/>
                  <a:gd name="T10" fmla="*/ 75 w 92"/>
                  <a:gd name="T11" fmla="*/ 31 h 102"/>
                  <a:gd name="T12" fmla="*/ 52 w 92"/>
                  <a:gd name="T13" fmla="*/ 61 h 102"/>
                  <a:gd name="T14" fmla="*/ 92 w 92"/>
                  <a:gd name="T15" fmla="*/ 48 h 102"/>
                  <a:gd name="T16" fmla="*/ 44 w 92"/>
                  <a:gd name="T1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102">
                    <a:moveTo>
                      <a:pt x="0" y="40"/>
                    </a:moveTo>
                    <a:cubicBezTo>
                      <a:pt x="10" y="24"/>
                      <a:pt x="25" y="2"/>
                      <a:pt x="47" y="0"/>
                    </a:cubicBezTo>
                    <a:cubicBezTo>
                      <a:pt x="49" y="17"/>
                      <a:pt x="33" y="25"/>
                      <a:pt x="22" y="37"/>
                    </a:cubicBezTo>
                    <a:cubicBezTo>
                      <a:pt x="33" y="24"/>
                      <a:pt x="46" y="10"/>
                      <a:pt x="64" y="14"/>
                    </a:cubicBezTo>
                    <a:cubicBezTo>
                      <a:pt x="60" y="25"/>
                      <a:pt x="50" y="36"/>
                      <a:pt x="41" y="46"/>
                    </a:cubicBezTo>
                    <a:cubicBezTo>
                      <a:pt x="50" y="36"/>
                      <a:pt x="62" y="30"/>
                      <a:pt x="75" y="31"/>
                    </a:cubicBezTo>
                    <a:cubicBezTo>
                      <a:pt x="75" y="45"/>
                      <a:pt x="65" y="54"/>
                      <a:pt x="52" y="61"/>
                    </a:cubicBezTo>
                    <a:cubicBezTo>
                      <a:pt x="64" y="52"/>
                      <a:pt x="77" y="46"/>
                      <a:pt x="92" y="48"/>
                    </a:cubicBezTo>
                    <a:cubicBezTo>
                      <a:pt x="87" y="71"/>
                      <a:pt x="58" y="87"/>
                      <a:pt x="44" y="102"/>
                    </a:cubicBezTo>
                  </a:path>
                </a:pathLst>
              </a:custGeom>
              <a:solidFill>
                <a:srgbClr val="EB9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3" name="Freeform 1597">
                <a:extLst>
                  <a:ext uri="{FF2B5EF4-FFF2-40B4-BE49-F238E27FC236}">
                    <a16:creationId xmlns:a16="http://schemas.microsoft.com/office/drawing/2014/main" id="{FBFEC894-58A6-6B4A-B4F2-4323E933D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2778"/>
                <a:ext cx="89" cy="96"/>
              </a:xfrm>
              <a:custGeom>
                <a:avLst/>
                <a:gdLst>
                  <a:gd name="T0" fmla="*/ 53 w 103"/>
                  <a:gd name="T1" fmla="*/ 0 h 112"/>
                  <a:gd name="T2" fmla="*/ 2 w 103"/>
                  <a:gd name="T3" fmla="*/ 42 h 112"/>
                  <a:gd name="T4" fmla="*/ 3 w 103"/>
                  <a:gd name="T5" fmla="*/ 50 h 112"/>
                  <a:gd name="T6" fmla="*/ 10 w 103"/>
                  <a:gd name="T7" fmla="*/ 48 h 112"/>
                  <a:gd name="T8" fmla="*/ 46 w 103"/>
                  <a:gd name="T9" fmla="*/ 12 h 112"/>
                  <a:gd name="T10" fmla="*/ 42 w 103"/>
                  <a:gd name="T11" fmla="*/ 21 h 112"/>
                  <a:gd name="T12" fmla="*/ 24 w 103"/>
                  <a:gd name="T13" fmla="*/ 39 h 112"/>
                  <a:gd name="T14" fmla="*/ 24 w 103"/>
                  <a:gd name="T15" fmla="*/ 39 h 112"/>
                  <a:gd name="T16" fmla="*/ 24 w 103"/>
                  <a:gd name="T17" fmla="*/ 39 h 112"/>
                  <a:gd name="T18" fmla="*/ 24 w 103"/>
                  <a:gd name="T19" fmla="*/ 39 h 112"/>
                  <a:gd name="T20" fmla="*/ 23 w 103"/>
                  <a:gd name="T21" fmla="*/ 42 h 112"/>
                  <a:gd name="T22" fmla="*/ 24 w 103"/>
                  <a:gd name="T23" fmla="*/ 46 h 112"/>
                  <a:gd name="T24" fmla="*/ 32 w 103"/>
                  <a:gd name="T25" fmla="*/ 46 h 112"/>
                  <a:gd name="T26" fmla="*/ 40 w 103"/>
                  <a:gd name="T27" fmla="*/ 37 h 112"/>
                  <a:gd name="T28" fmla="*/ 49 w 103"/>
                  <a:gd name="T29" fmla="*/ 29 h 112"/>
                  <a:gd name="T30" fmla="*/ 61 w 103"/>
                  <a:gd name="T31" fmla="*/ 24 h 112"/>
                  <a:gd name="T32" fmla="*/ 44 w 103"/>
                  <a:gd name="T33" fmla="*/ 46 h 112"/>
                  <a:gd name="T34" fmla="*/ 43 w 103"/>
                  <a:gd name="T35" fmla="*/ 47 h 112"/>
                  <a:gd name="T36" fmla="*/ 41 w 103"/>
                  <a:gd name="T37" fmla="*/ 51 h 112"/>
                  <a:gd name="T38" fmla="*/ 43 w 103"/>
                  <a:gd name="T39" fmla="*/ 54 h 112"/>
                  <a:gd name="T40" fmla="*/ 50 w 103"/>
                  <a:gd name="T41" fmla="*/ 54 h 112"/>
                  <a:gd name="T42" fmla="*/ 74 w 103"/>
                  <a:gd name="T43" fmla="*/ 41 h 112"/>
                  <a:gd name="T44" fmla="*/ 56 w 103"/>
                  <a:gd name="T45" fmla="*/ 62 h 112"/>
                  <a:gd name="T46" fmla="*/ 56 w 103"/>
                  <a:gd name="T47" fmla="*/ 62 h 112"/>
                  <a:gd name="T48" fmla="*/ 55 w 103"/>
                  <a:gd name="T49" fmla="*/ 62 h 112"/>
                  <a:gd name="T50" fmla="*/ 53 w 103"/>
                  <a:gd name="T51" fmla="*/ 66 h 112"/>
                  <a:gd name="T52" fmla="*/ 54 w 103"/>
                  <a:gd name="T53" fmla="*/ 69 h 112"/>
                  <a:gd name="T54" fmla="*/ 61 w 103"/>
                  <a:gd name="T55" fmla="*/ 71 h 112"/>
                  <a:gd name="T56" fmla="*/ 62 w 103"/>
                  <a:gd name="T57" fmla="*/ 70 h 112"/>
                  <a:gd name="T58" fmla="*/ 62 w 103"/>
                  <a:gd name="T59" fmla="*/ 70 h 112"/>
                  <a:gd name="T60" fmla="*/ 62 w 103"/>
                  <a:gd name="T61" fmla="*/ 70 h 112"/>
                  <a:gd name="T62" fmla="*/ 68 w 103"/>
                  <a:gd name="T63" fmla="*/ 65 h 112"/>
                  <a:gd name="T64" fmla="*/ 90 w 103"/>
                  <a:gd name="T65" fmla="*/ 58 h 112"/>
                  <a:gd name="T66" fmla="*/ 61 w 103"/>
                  <a:gd name="T67" fmla="*/ 90 h 112"/>
                  <a:gd name="T68" fmla="*/ 47 w 103"/>
                  <a:gd name="T69" fmla="*/ 103 h 112"/>
                  <a:gd name="T70" fmla="*/ 45 w 103"/>
                  <a:gd name="T71" fmla="*/ 107 h 112"/>
                  <a:gd name="T72" fmla="*/ 46 w 103"/>
                  <a:gd name="T73" fmla="*/ 110 h 112"/>
                  <a:gd name="T74" fmla="*/ 54 w 103"/>
                  <a:gd name="T75" fmla="*/ 110 h 112"/>
                  <a:gd name="T76" fmla="*/ 68 w 103"/>
                  <a:gd name="T77" fmla="*/ 98 h 112"/>
                  <a:gd name="T78" fmla="*/ 103 w 103"/>
                  <a:gd name="T79" fmla="*/ 54 h 112"/>
                  <a:gd name="T80" fmla="*/ 102 w 103"/>
                  <a:gd name="T81" fmla="*/ 50 h 112"/>
                  <a:gd name="T82" fmla="*/ 98 w 103"/>
                  <a:gd name="T83" fmla="*/ 48 h 112"/>
                  <a:gd name="T84" fmla="*/ 82 w 103"/>
                  <a:gd name="T85" fmla="*/ 50 h 112"/>
                  <a:gd name="T86" fmla="*/ 86 w 103"/>
                  <a:gd name="T87" fmla="*/ 36 h 112"/>
                  <a:gd name="T88" fmla="*/ 86 w 103"/>
                  <a:gd name="T89" fmla="*/ 36 h 112"/>
                  <a:gd name="T90" fmla="*/ 81 w 103"/>
                  <a:gd name="T91" fmla="*/ 30 h 112"/>
                  <a:gd name="T92" fmla="*/ 68 w 103"/>
                  <a:gd name="T93" fmla="*/ 33 h 112"/>
                  <a:gd name="T94" fmla="*/ 75 w 103"/>
                  <a:gd name="T95" fmla="*/ 20 h 112"/>
                  <a:gd name="T96" fmla="*/ 76 w 103"/>
                  <a:gd name="T97" fmla="*/ 19 h 112"/>
                  <a:gd name="T98" fmla="*/ 75 w 103"/>
                  <a:gd name="T99" fmla="*/ 16 h 112"/>
                  <a:gd name="T100" fmla="*/ 71 w 103"/>
                  <a:gd name="T101" fmla="*/ 14 h 112"/>
                  <a:gd name="T102" fmla="*/ 57 w 103"/>
                  <a:gd name="T103" fmla="*/ 14 h 112"/>
                  <a:gd name="T104" fmla="*/ 58 w 103"/>
                  <a:gd name="T105" fmla="*/ 7 h 112"/>
                  <a:gd name="T106" fmla="*/ 58 w 103"/>
                  <a:gd name="T107" fmla="*/ 4 h 112"/>
                  <a:gd name="T108" fmla="*/ 56 w 103"/>
                  <a:gd name="T109" fmla="*/ 1 h 112"/>
                  <a:gd name="T110" fmla="*/ 53 w 103"/>
                  <a:gd name="T111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3" h="112">
                    <a:moveTo>
                      <a:pt x="53" y="0"/>
                    </a:moveTo>
                    <a:cubicBezTo>
                      <a:pt x="27" y="3"/>
                      <a:pt x="12" y="27"/>
                      <a:pt x="2" y="42"/>
                    </a:cubicBezTo>
                    <a:cubicBezTo>
                      <a:pt x="0" y="45"/>
                      <a:pt x="1" y="48"/>
                      <a:pt x="3" y="50"/>
                    </a:cubicBezTo>
                    <a:cubicBezTo>
                      <a:pt x="6" y="51"/>
                      <a:pt x="9" y="50"/>
                      <a:pt x="10" y="48"/>
                    </a:cubicBezTo>
                    <a:cubicBezTo>
                      <a:pt x="18" y="36"/>
                      <a:pt x="30" y="18"/>
                      <a:pt x="46" y="12"/>
                    </a:cubicBezTo>
                    <a:cubicBezTo>
                      <a:pt x="46" y="15"/>
                      <a:pt x="44" y="18"/>
                      <a:pt x="42" y="21"/>
                    </a:cubicBezTo>
                    <a:cubicBezTo>
                      <a:pt x="35" y="26"/>
                      <a:pt x="29" y="32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3" y="40"/>
                      <a:pt x="23" y="41"/>
                      <a:pt x="23" y="42"/>
                    </a:cubicBezTo>
                    <a:cubicBezTo>
                      <a:pt x="23" y="43"/>
                      <a:pt x="23" y="45"/>
                      <a:pt x="24" y="46"/>
                    </a:cubicBezTo>
                    <a:cubicBezTo>
                      <a:pt x="26" y="48"/>
                      <a:pt x="30" y="48"/>
                      <a:pt x="32" y="46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43" y="35"/>
                      <a:pt x="46" y="32"/>
                      <a:pt x="49" y="29"/>
                    </a:cubicBezTo>
                    <a:cubicBezTo>
                      <a:pt x="53" y="26"/>
                      <a:pt x="57" y="25"/>
                      <a:pt x="61" y="24"/>
                    </a:cubicBezTo>
                    <a:cubicBezTo>
                      <a:pt x="57" y="31"/>
                      <a:pt x="51" y="39"/>
                      <a:pt x="44" y="4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2" y="48"/>
                      <a:pt x="41" y="49"/>
                      <a:pt x="41" y="51"/>
                    </a:cubicBezTo>
                    <a:cubicBezTo>
                      <a:pt x="41" y="52"/>
                      <a:pt x="42" y="53"/>
                      <a:pt x="43" y="54"/>
                    </a:cubicBezTo>
                    <a:cubicBezTo>
                      <a:pt x="45" y="56"/>
                      <a:pt x="48" y="56"/>
                      <a:pt x="50" y="54"/>
                    </a:cubicBezTo>
                    <a:cubicBezTo>
                      <a:pt x="55" y="49"/>
                      <a:pt x="64" y="43"/>
                      <a:pt x="74" y="41"/>
                    </a:cubicBezTo>
                    <a:cubicBezTo>
                      <a:pt x="73" y="49"/>
                      <a:pt x="67" y="55"/>
                      <a:pt x="56" y="62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6" y="62"/>
                      <a:pt x="55" y="62"/>
                      <a:pt x="55" y="62"/>
                    </a:cubicBezTo>
                    <a:cubicBezTo>
                      <a:pt x="54" y="63"/>
                      <a:pt x="53" y="65"/>
                      <a:pt x="53" y="66"/>
                    </a:cubicBezTo>
                    <a:cubicBezTo>
                      <a:pt x="53" y="67"/>
                      <a:pt x="54" y="68"/>
                      <a:pt x="54" y="69"/>
                    </a:cubicBezTo>
                    <a:cubicBezTo>
                      <a:pt x="56" y="71"/>
                      <a:pt x="59" y="72"/>
                      <a:pt x="61" y="71"/>
                    </a:cubicBezTo>
                    <a:cubicBezTo>
                      <a:pt x="61" y="70"/>
                      <a:pt x="61" y="70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4" y="68"/>
                      <a:pt x="66" y="67"/>
                      <a:pt x="68" y="65"/>
                    </a:cubicBezTo>
                    <a:cubicBezTo>
                      <a:pt x="74" y="62"/>
                      <a:pt x="82" y="59"/>
                      <a:pt x="90" y="58"/>
                    </a:cubicBezTo>
                    <a:cubicBezTo>
                      <a:pt x="85" y="70"/>
                      <a:pt x="73" y="81"/>
                      <a:pt x="61" y="90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46" y="104"/>
                      <a:pt x="45" y="105"/>
                      <a:pt x="45" y="107"/>
                    </a:cubicBezTo>
                    <a:cubicBezTo>
                      <a:pt x="45" y="108"/>
                      <a:pt x="46" y="109"/>
                      <a:pt x="46" y="110"/>
                    </a:cubicBezTo>
                    <a:cubicBezTo>
                      <a:pt x="48" y="112"/>
                      <a:pt x="52" y="112"/>
                      <a:pt x="54" y="110"/>
                    </a:cubicBezTo>
                    <a:cubicBezTo>
                      <a:pt x="68" y="98"/>
                      <a:pt x="68" y="98"/>
                      <a:pt x="68" y="98"/>
                    </a:cubicBezTo>
                    <a:cubicBezTo>
                      <a:pt x="82" y="86"/>
                      <a:pt x="99" y="73"/>
                      <a:pt x="103" y="54"/>
                    </a:cubicBezTo>
                    <a:cubicBezTo>
                      <a:pt x="103" y="52"/>
                      <a:pt x="103" y="51"/>
                      <a:pt x="102" y="50"/>
                    </a:cubicBezTo>
                    <a:cubicBezTo>
                      <a:pt x="101" y="48"/>
                      <a:pt x="100" y="48"/>
                      <a:pt x="98" y="48"/>
                    </a:cubicBezTo>
                    <a:cubicBezTo>
                      <a:pt x="93" y="47"/>
                      <a:pt x="87" y="48"/>
                      <a:pt x="82" y="50"/>
                    </a:cubicBezTo>
                    <a:cubicBezTo>
                      <a:pt x="84" y="45"/>
                      <a:pt x="86" y="41"/>
                      <a:pt x="86" y="36"/>
                    </a:cubicBezTo>
                    <a:cubicBezTo>
                      <a:pt x="86" y="36"/>
                      <a:pt x="86" y="36"/>
                      <a:pt x="86" y="36"/>
                    </a:cubicBezTo>
                    <a:cubicBezTo>
                      <a:pt x="86" y="33"/>
                      <a:pt x="83" y="31"/>
                      <a:pt x="81" y="30"/>
                    </a:cubicBezTo>
                    <a:cubicBezTo>
                      <a:pt x="76" y="30"/>
                      <a:pt x="72" y="32"/>
                      <a:pt x="68" y="33"/>
                    </a:cubicBezTo>
                    <a:cubicBezTo>
                      <a:pt x="71" y="29"/>
                      <a:pt x="74" y="25"/>
                      <a:pt x="75" y="20"/>
                    </a:cubicBezTo>
                    <a:cubicBezTo>
                      <a:pt x="75" y="20"/>
                      <a:pt x="76" y="19"/>
                      <a:pt x="76" y="19"/>
                    </a:cubicBezTo>
                    <a:cubicBezTo>
                      <a:pt x="76" y="18"/>
                      <a:pt x="75" y="17"/>
                      <a:pt x="75" y="16"/>
                    </a:cubicBezTo>
                    <a:cubicBezTo>
                      <a:pt x="74" y="15"/>
                      <a:pt x="73" y="14"/>
                      <a:pt x="71" y="14"/>
                    </a:cubicBezTo>
                    <a:cubicBezTo>
                      <a:pt x="66" y="13"/>
                      <a:pt x="62" y="13"/>
                      <a:pt x="57" y="14"/>
                    </a:cubicBezTo>
                    <a:cubicBezTo>
                      <a:pt x="58" y="12"/>
                      <a:pt x="58" y="10"/>
                      <a:pt x="58" y="7"/>
                    </a:cubicBezTo>
                    <a:cubicBezTo>
                      <a:pt x="58" y="6"/>
                      <a:pt x="58" y="5"/>
                      <a:pt x="58" y="4"/>
                    </a:cubicBezTo>
                    <a:cubicBezTo>
                      <a:pt x="58" y="3"/>
                      <a:pt x="58" y="2"/>
                      <a:pt x="56" y="1"/>
                    </a:cubicBezTo>
                    <a:cubicBezTo>
                      <a:pt x="55" y="0"/>
                      <a:pt x="54" y="0"/>
                      <a:pt x="53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4" name="Freeform 1598">
                <a:extLst>
                  <a:ext uri="{FF2B5EF4-FFF2-40B4-BE49-F238E27FC236}">
                    <a16:creationId xmlns:a16="http://schemas.microsoft.com/office/drawing/2014/main" id="{BAA30B5A-0D01-CA49-8D48-2F9FA7426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8" y="2797"/>
                <a:ext cx="68" cy="94"/>
              </a:xfrm>
              <a:custGeom>
                <a:avLst/>
                <a:gdLst>
                  <a:gd name="T0" fmla="*/ 79 w 79"/>
                  <a:gd name="T1" fmla="*/ 57 h 109"/>
                  <a:gd name="T2" fmla="*/ 42 w 79"/>
                  <a:gd name="T3" fmla="*/ 0 h 109"/>
                  <a:gd name="T4" fmla="*/ 57 w 79"/>
                  <a:gd name="T5" fmla="*/ 43 h 109"/>
                  <a:gd name="T6" fmla="*/ 25 w 79"/>
                  <a:gd name="T7" fmla="*/ 10 h 109"/>
                  <a:gd name="T8" fmla="*/ 45 w 79"/>
                  <a:gd name="T9" fmla="*/ 60 h 109"/>
                  <a:gd name="T10" fmla="*/ 15 w 79"/>
                  <a:gd name="T11" fmla="*/ 27 h 109"/>
                  <a:gd name="T12" fmla="*/ 33 w 79"/>
                  <a:gd name="T13" fmla="*/ 68 h 109"/>
                  <a:gd name="T14" fmla="*/ 7 w 79"/>
                  <a:gd name="T15" fmla="*/ 41 h 109"/>
                  <a:gd name="T16" fmla="*/ 38 w 79"/>
                  <a:gd name="T17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109">
                    <a:moveTo>
                      <a:pt x="79" y="57"/>
                    </a:moveTo>
                    <a:cubicBezTo>
                      <a:pt x="77" y="37"/>
                      <a:pt x="65" y="1"/>
                      <a:pt x="42" y="0"/>
                    </a:cubicBezTo>
                    <a:cubicBezTo>
                      <a:pt x="43" y="16"/>
                      <a:pt x="51" y="27"/>
                      <a:pt x="57" y="43"/>
                    </a:cubicBezTo>
                    <a:cubicBezTo>
                      <a:pt x="46" y="30"/>
                      <a:pt x="42" y="14"/>
                      <a:pt x="25" y="10"/>
                    </a:cubicBezTo>
                    <a:cubicBezTo>
                      <a:pt x="25" y="29"/>
                      <a:pt x="39" y="42"/>
                      <a:pt x="45" y="60"/>
                    </a:cubicBezTo>
                    <a:cubicBezTo>
                      <a:pt x="35" y="48"/>
                      <a:pt x="31" y="28"/>
                      <a:pt x="15" y="27"/>
                    </a:cubicBezTo>
                    <a:cubicBezTo>
                      <a:pt x="15" y="42"/>
                      <a:pt x="24" y="56"/>
                      <a:pt x="33" y="68"/>
                    </a:cubicBezTo>
                    <a:cubicBezTo>
                      <a:pt x="25" y="58"/>
                      <a:pt x="17" y="48"/>
                      <a:pt x="7" y="41"/>
                    </a:cubicBezTo>
                    <a:cubicBezTo>
                      <a:pt x="0" y="62"/>
                      <a:pt x="45" y="99"/>
                      <a:pt x="38" y="109"/>
                    </a:cubicBezTo>
                  </a:path>
                </a:pathLst>
              </a:custGeom>
              <a:solidFill>
                <a:srgbClr val="EB9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5" name="Freeform 1599">
                <a:extLst>
                  <a:ext uri="{FF2B5EF4-FFF2-40B4-BE49-F238E27FC236}">
                    <a16:creationId xmlns:a16="http://schemas.microsoft.com/office/drawing/2014/main" id="{68107AE5-9B0D-B344-BE78-90C4DFDAD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2792"/>
                <a:ext cx="75" cy="103"/>
              </a:xfrm>
              <a:custGeom>
                <a:avLst/>
                <a:gdLst>
                  <a:gd name="T0" fmla="*/ 41 w 87"/>
                  <a:gd name="T1" fmla="*/ 1 h 119"/>
                  <a:gd name="T2" fmla="*/ 40 w 87"/>
                  <a:gd name="T3" fmla="*/ 5 h 119"/>
                  <a:gd name="T4" fmla="*/ 40 w 87"/>
                  <a:gd name="T5" fmla="*/ 5 h 119"/>
                  <a:gd name="T6" fmla="*/ 42 w 87"/>
                  <a:gd name="T7" fmla="*/ 17 h 119"/>
                  <a:gd name="T8" fmla="*/ 29 w 87"/>
                  <a:gd name="T9" fmla="*/ 10 h 119"/>
                  <a:gd name="T10" fmla="*/ 25 w 87"/>
                  <a:gd name="T11" fmla="*/ 11 h 119"/>
                  <a:gd name="T12" fmla="*/ 23 w 87"/>
                  <a:gd name="T13" fmla="*/ 15 h 119"/>
                  <a:gd name="T14" fmla="*/ 23 w 87"/>
                  <a:gd name="T15" fmla="*/ 16 h 119"/>
                  <a:gd name="T16" fmla="*/ 26 w 87"/>
                  <a:gd name="T17" fmla="*/ 29 h 119"/>
                  <a:gd name="T18" fmla="*/ 18 w 87"/>
                  <a:gd name="T19" fmla="*/ 27 h 119"/>
                  <a:gd name="T20" fmla="*/ 14 w 87"/>
                  <a:gd name="T21" fmla="*/ 29 h 119"/>
                  <a:gd name="T22" fmla="*/ 12 w 87"/>
                  <a:gd name="T23" fmla="*/ 32 h 119"/>
                  <a:gd name="T24" fmla="*/ 12 w 87"/>
                  <a:gd name="T25" fmla="*/ 33 h 119"/>
                  <a:gd name="T26" fmla="*/ 14 w 87"/>
                  <a:gd name="T27" fmla="*/ 42 h 119"/>
                  <a:gd name="T28" fmla="*/ 13 w 87"/>
                  <a:gd name="T29" fmla="*/ 41 h 119"/>
                  <a:gd name="T30" fmla="*/ 9 w 87"/>
                  <a:gd name="T31" fmla="*/ 41 h 119"/>
                  <a:gd name="T32" fmla="*/ 5 w 87"/>
                  <a:gd name="T33" fmla="*/ 44 h 119"/>
                  <a:gd name="T34" fmla="*/ 25 w 87"/>
                  <a:gd name="T35" fmla="*/ 91 h 119"/>
                  <a:gd name="T36" fmla="*/ 37 w 87"/>
                  <a:gd name="T37" fmla="*/ 111 h 119"/>
                  <a:gd name="T38" fmla="*/ 37 w 87"/>
                  <a:gd name="T39" fmla="*/ 111 h 119"/>
                  <a:gd name="T40" fmla="*/ 39 w 87"/>
                  <a:gd name="T41" fmla="*/ 118 h 119"/>
                  <a:gd name="T42" fmla="*/ 45 w 87"/>
                  <a:gd name="T43" fmla="*/ 116 h 119"/>
                  <a:gd name="T44" fmla="*/ 47 w 87"/>
                  <a:gd name="T45" fmla="*/ 111 h 119"/>
                  <a:gd name="T46" fmla="*/ 33 w 87"/>
                  <a:gd name="T47" fmla="*/ 85 h 119"/>
                  <a:gd name="T48" fmla="*/ 16 w 87"/>
                  <a:gd name="T49" fmla="*/ 58 h 119"/>
                  <a:gd name="T50" fmla="*/ 28 w 87"/>
                  <a:gd name="T51" fmla="*/ 71 h 119"/>
                  <a:gd name="T52" fmla="*/ 32 w 87"/>
                  <a:gd name="T53" fmla="*/ 76 h 119"/>
                  <a:gd name="T54" fmla="*/ 39 w 87"/>
                  <a:gd name="T55" fmla="*/ 77 h 119"/>
                  <a:gd name="T56" fmla="*/ 41 w 87"/>
                  <a:gd name="T57" fmla="*/ 73 h 119"/>
                  <a:gd name="T58" fmla="*/ 40 w 87"/>
                  <a:gd name="T59" fmla="*/ 70 h 119"/>
                  <a:gd name="T60" fmla="*/ 24 w 87"/>
                  <a:gd name="T61" fmla="*/ 40 h 119"/>
                  <a:gd name="T62" fmla="*/ 36 w 87"/>
                  <a:gd name="T63" fmla="*/ 55 h 119"/>
                  <a:gd name="T64" fmla="*/ 44 w 87"/>
                  <a:gd name="T65" fmla="*/ 68 h 119"/>
                  <a:gd name="T66" fmla="*/ 51 w 87"/>
                  <a:gd name="T67" fmla="*/ 70 h 119"/>
                  <a:gd name="T68" fmla="*/ 53 w 87"/>
                  <a:gd name="T69" fmla="*/ 65 h 119"/>
                  <a:gd name="T70" fmla="*/ 53 w 87"/>
                  <a:gd name="T71" fmla="*/ 63 h 119"/>
                  <a:gd name="T72" fmla="*/ 44 w 87"/>
                  <a:gd name="T73" fmla="*/ 45 h 119"/>
                  <a:gd name="T74" fmla="*/ 35 w 87"/>
                  <a:gd name="T75" fmla="*/ 24 h 119"/>
                  <a:gd name="T76" fmla="*/ 48 w 87"/>
                  <a:gd name="T77" fmla="*/ 39 h 119"/>
                  <a:gd name="T78" fmla="*/ 56 w 87"/>
                  <a:gd name="T79" fmla="*/ 51 h 119"/>
                  <a:gd name="T80" fmla="*/ 63 w 87"/>
                  <a:gd name="T81" fmla="*/ 52 h 119"/>
                  <a:gd name="T82" fmla="*/ 65 w 87"/>
                  <a:gd name="T83" fmla="*/ 48 h 119"/>
                  <a:gd name="T84" fmla="*/ 65 w 87"/>
                  <a:gd name="T85" fmla="*/ 46 h 119"/>
                  <a:gd name="T86" fmla="*/ 59 w 87"/>
                  <a:gd name="T87" fmla="*/ 32 h 119"/>
                  <a:gd name="T88" fmla="*/ 51 w 87"/>
                  <a:gd name="T89" fmla="*/ 12 h 119"/>
                  <a:gd name="T90" fmla="*/ 77 w 87"/>
                  <a:gd name="T91" fmla="*/ 63 h 119"/>
                  <a:gd name="T92" fmla="*/ 82 w 87"/>
                  <a:gd name="T93" fmla="*/ 68 h 119"/>
                  <a:gd name="T94" fmla="*/ 87 w 87"/>
                  <a:gd name="T95" fmla="*/ 62 h 119"/>
                  <a:gd name="T96" fmla="*/ 45 w 87"/>
                  <a:gd name="T97" fmla="*/ 0 h 119"/>
                  <a:gd name="T98" fmla="*/ 41 w 87"/>
                  <a:gd name="T99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7" h="119">
                    <a:moveTo>
                      <a:pt x="41" y="1"/>
                    </a:moveTo>
                    <a:cubicBezTo>
                      <a:pt x="40" y="2"/>
                      <a:pt x="40" y="4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9"/>
                      <a:pt x="41" y="13"/>
                      <a:pt x="42" y="17"/>
                    </a:cubicBezTo>
                    <a:cubicBezTo>
                      <a:pt x="38" y="14"/>
                      <a:pt x="34" y="11"/>
                      <a:pt x="29" y="10"/>
                    </a:cubicBezTo>
                    <a:cubicBezTo>
                      <a:pt x="28" y="10"/>
                      <a:pt x="26" y="10"/>
                      <a:pt x="25" y="11"/>
                    </a:cubicBezTo>
                    <a:cubicBezTo>
                      <a:pt x="24" y="12"/>
                      <a:pt x="23" y="13"/>
                      <a:pt x="23" y="15"/>
                    </a:cubicBezTo>
                    <a:cubicBezTo>
                      <a:pt x="23" y="15"/>
                      <a:pt x="23" y="16"/>
                      <a:pt x="23" y="16"/>
                    </a:cubicBezTo>
                    <a:cubicBezTo>
                      <a:pt x="23" y="21"/>
                      <a:pt x="24" y="25"/>
                      <a:pt x="26" y="29"/>
                    </a:cubicBezTo>
                    <a:cubicBezTo>
                      <a:pt x="23" y="28"/>
                      <a:pt x="21" y="27"/>
                      <a:pt x="18" y="27"/>
                    </a:cubicBezTo>
                    <a:cubicBezTo>
                      <a:pt x="16" y="27"/>
                      <a:pt x="15" y="28"/>
                      <a:pt x="14" y="29"/>
                    </a:cubicBezTo>
                    <a:cubicBezTo>
                      <a:pt x="13" y="30"/>
                      <a:pt x="12" y="31"/>
                      <a:pt x="12" y="32"/>
                    </a:cubicBezTo>
                    <a:cubicBezTo>
                      <a:pt x="12" y="32"/>
                      <a:pt x="12" y="32"/>
                      <a:pt x="12" y="33"/>
                    </a:cubicBezTo>
                    <a:cubicBezTo>
                      <a:pt x="13" y="36"/>
                      <a:pt x="13" y="39"/>
                      <a:pt x="14" y="42"/>
                    </a:cubicBezTo>
                    <a:cubicBezTo>
                      <a:pt x="14" y="42"/>
                      <a:pt x="14" y="42"/>
                      <a:pt x="13" y="41"/>
                    </a:cubicBezTo>
                    <a:cubicBezTo>
                      <a:pt x="12" y="41"/>
                      <a:pt x="10" y="40"/>
                      <a:pt x="9" y="41"/>
                    </a:cubicBezTo>
                    <a:cubicBezTo>
                      <a:pt x="7" y="41"/>
                      <a:pt x="6" y="42"/>
                      <a:pt x="5" y="44"/>
                    </a:cubicBezTo>
                    <a:cubicBezTo>
                      <a:pt x="0" y="58"/>
                      <a:pt x="13" y="76"/>
                      <a:pt x="25" y="91"/>
                    </a:cubicBezTo>
                    <a:cubicBezTo>
                      <a:pt x="29" y="98"/>
                      <a:pt x="37" y="108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6" y="113"/>
                      <a:pt x="36" y="116"/>
                      <a:pt x="39" y="118"/>
                    </a:cubicBezTo>
                    <a:cubicBezTo>
                      <a:pt x="41" y="119"/>
                      <a:pt x="44" y="119"/>
                      <a:pt x="45" y="116"/>
                    </a:cubicBezTo>
                    <a:cubicBezTo>
                      <a:pt x="46" y="115"/>
                      <a:pt x="47" y="113"/>
                      <a:pt x="47" y="111"/>
                    </a:cubicBezTo>
                    <a:cubicBezTo>
                      <a:pt x="47" y="104"/>
                      <a:pt x="41" y="96"/>
                      <a:pt x="33" y="85"/>
                    </a:cubicBezTo>
                    <a:cubicBezTo>
                      <a:pt x="27" y="77"/>
                      <a:pt x="19" y="66"/>
                      <a:pt x="16" y="58"/>
                    </a:cubicBezTo>
                    <a:cubicBezTo>
                      <a:pt x="20" y="62"/>
                      <a:pt x="24" y="66"/>
                      <a:pt x="28" y="71"/>
                    </a:cubicBezTo>
                    <a:cubicBezTo>
                      <a:pt x="32" y="76"/>
                      <a:pt x="32" y="76"/>
                      <a:pt x="32" y="76"/>
                    </a:cubicBezTo>
                    <a:cubicBezTo>
                      <a:pt x="34" y="78"/>
                      <a:pt x="37" y="79"/>
                      <a:pt x="39" y="77"/>
                    </a:cubicBezTo>
                    <a:cubicBezTo>
                      <a:pt x="41" y="76"/>
                      <a:pt x="41" y="75"/>
                      <a:pt x="41" y="73"/>
                    </a:cubicBezTo>
                    <a:cubicBezTo>
                      <a:pt x="41" y="72"/>
                      <a:pt x="41" y="71"/>
                      <a:pt x="40" y="70"/>
                    </a:cubicBezTo>
                    <a:cubicBezTo>
                      <a:pt x="33" y="60"/>
                      <a:pt x="27" y="50"/>
                      <a:pt x="24" y="40"/>
                    </a:cubicBezTo>
                    <a:cubicBezTo>
                      <a:pt x="28" y="43"/>
                      <a:pt x="32" y="48"/>
                      <a:pt x="36" y="55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6" y="70"/>
                      <a:pt x="49" y="71"/>
                      <a:pt x="51" y="70"/>
                    </a:cubicBezTo>
                    <a:cubicBezTo>
                      <a:pt x="53" y="69"/>
                      <a:pt x="53" y="67"/>
                      <a:pt x="53" y="65"/>
                    </a:cubicBezTo>
                    <a:cubicBezTo>
                      <a:pt x="53" y="64"/>
                      <a:pt x="53" y="64"/>
                      <a:pt x="53" y="63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0" y="38"/>
                      <a:pt x="37" y="31"/>
                      <a:pt x="35" y="24"/>
                    </a:cubicBezTo>
                    <a:cubicBezTo>
                      <a:pt x="40" y="27"/>
                      <a:pt x="43" y="33"/>
                      <a:pt x="48" y="39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8" y="53"/>
                      <a:pt x="61" y="54"/>
                      <a:pt x="63" y="52"/>
                    </a:cubicBezTo>
                    <a:cubicBezTo>
                      <a:pt x="64" y="52"/>
                      <a:pt x="65" y="50"/>
                      <a:pt x="65" y="48"/>
                    </a:cubicBezTo>
                    <a:cubicBezTo>
                      <a:pt x="65" y="47"/>
                      <a:pt x="65" y="47"/>
                      <a:pt x="65" y="46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5" y="25"/>
                      <a:pt x="53" y="19"/>
                      <a:pt x="51" y="12"/>
                    </a:cubicBezTo>
                    <a:cubicBezTo>
                      <a:pt x="67" y="19"/>
                      <a:pt x="76" y="47"/>
                      <a:pt x="77" y="63"/>
                    </a:cubicBezTo>
                    <a:cubicBezTo>
                      <a:pt x="77" y="66"/>
                      <a:pt x="79" y="68"/>
                      <a:pt x="82" y="68"/>
                    </a:cubicBezTo>
                    <a:cubicBezTo>
                      <a:pt x="85" y="67"/>
                      <a:pt x="87" y="65"/>
                      <a:pt x="87" y="62"/>
                    </a:cubicBezTo>
                    <a:cubicBezTo>
                      <a:pt x="85" y="37"/>
                      <a:pt x="71" y="1"/>
                      <a:pt x="45" y="0"/>
                    </a:cubicBezTo>
                    <a:cubicBezTo>
                      <a:pt x="44" y="0"/>
                      <a:pt x="42" y="0"/>
                      <a:pt x="4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6" name="Freeform 1600">
                <a:extLst>
                  <a:ext uri="{FF2B5EF4-FFF2-40B4-BE49-F238E27FC236}">
                    <a16:creationId xmlns:a16="http://schemas.microsoft.com/office/drawing/2014/main" id="{27E67D08-72A4-4D47-9F82-E9BF21FB5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8" y="3032"/>
                <a:ext cx="28" cy="215"/>
              </a:xfrm>
              <a:custGeom>
                <a:avLst/>
                <a:gdLst>
                  <a:gd name="T0" fmla="*/ 21 w 32"/>
                  <a:gd name="T1" fmla="*/ 4 h 250"/>
                  <a:gd name="T2" fmla="*/ 12 w 32"/>
                  <a:gd name="T3" fmla="*/ 93 h 250"/>
                  <a:gd name="T4" fmla="*/ 11 w 32"/>
                  <a:gd name="T5" fmla="*/ 135 h 250"/>
                  <a:gd name="T6" fmla="*/ 0 w 32"/>
                  <a:gd name="T7" fmla="*/ 245 h 250"/>
                  <a:gd name="T8" fmla="*/ 5 w 32"/>
                  <a:gd name="T9" fmla="*/ 250 h 250"/>
                  <a:gd name="T10" fmla="*/ 10 w 32"/>
                  <a:gd name="T11" fmla="*/ 246 h 250"/>
                  <a:gd name="T12" fmla="*/ 21 w 32"/>
                  <a:gd name="T13" fmla="*/ 136 h 250"/>
                  <a:gd name="T14" fmla="*/ 22 w 32"/>
                  <a:gd name="T15" fmla="*/ 93 h 250"/>
                  <a:gd name="T16" fmla="*/ 31 w 32"/>
                  <a:gd name="T17" fmla="*/ 8 h 250"/>
                  <a:gd name="T18" fmla="*/ 28 w 32"/>
                  <a:gd name="T19" fmla="*/ 2 h 250"/>
                  <a:gd name="T20" fmla="*/ 21 w 32"/>
                  <a:gd name="T21" fmla="*/ 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250">
                    <a:moveTo>
                      <a:pt x="21" y="4"/>
                    </a:moveTo>
                    <a:cubicBezTo>
                      <a:pt x="11" y="26"/>
                      <a:pt x="11" y="60"/>
                      <a:pt x="12" y="93"/>
                    </a:cubicBezTo>
                    <a:cubicBezTo>
                      <a:pt x="11" y="135"/>
                      <a:pt x="11" y="135"/>
                      <a:pt x="11" y="135"/>
                    </a:cubicBezTo>
                    <a:cubicBezTo>
                      <a:pt x="0" y="245"/>
                      <a:pt x="0" y="245"/>
                      <a:pt x="0" y="245"/>
                    </a:cubicBezTo>
                    <a:cubicBezTo>
                      <a:pt x="0" y="247"/>
                      <a:pt x="2" y="250"/>
                      <a:pt x="5" y="250"/>
                    </a:cubicBezTo>
                    <a:cubicBezTo>
                      <a:pt x="8" y="250"/>
                      <a:pt x="10" y="248"/>
                      <a:pt x="10" y="246"/>
                    </a:cubicBezTo>
                    <a:cubicBezTo>
                      <a:pt x="21" y="136"/>
                      <a:pt x="21" y="136"/>
                      <a:pt x="21" y="136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63"/>
                      <a:pt x="22" y="28"/>
                      <a:pt x="31" y="8"/>
                    </a:cubicBezTo>
                    <a:cubicBezTo>
                      <a:pt x="32" y="6"/>
                      <a:pt x="31" y="3"/>
                      <a:pt x="28" y="2"/>
                    </a:cubicBezTo>
                    <a:cubicBezTo>
                      <a:pt x="25" y="0"/>
                      <a:pt x="22" y="2"/>
                      <a:pt x="2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7" name="Freeform 1601">
                <a:extLst>
                  <a:ext uri="{FF2B5EF4-FFF2-40B4-BE49-F238E27FC236}">
                    <a16:creationId xmlns:a16="http://schemas.microsoft.com/office/drawing/2014/main" id="{3484A2CF-B6B5-7C4B-942F-332E9FEBE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3" y="3031"/>
                <a:ext cx="26" cy="226"/>
              </a:xfrm>
              <a:custGeom>
                <a:avLst/>
                <a:gdLst>
                  <a:gd name="T0" fmla="*/ 6 w 30"/>
                  <a:gd name="T1" fmla="*/ 0 h 262"/>
                  <a:gd name="T2" fmla="*/ 0 w 30"/>
                  <a:gd name="T3" fmla="*/ 6 h 262"/>
                  <a:gd name="T4" fmla="*/ 9 w 30"/>
                  <a:gd name="T5" fmla="*/ 155 h 262"/>
                  <a:gd name="T6" fmla="*/ 10 w 30"/>
                  <a:gd name="T7" fmla="*/ 186 h 262"/>
                  <a:gd name="T8" fmla="*/ 21 w 30"/>
                  <a:gd name="T9" fmla="*/ 260 h 262"/>
                  <a:gd name="T10" fmla="*/ 28 w 30"/>
                  <a:gd name="T11" fmla="*/ 260 h 262"/>
                  <a:gd name="T12" fmla="*/ 28 w 30"/>
                  <a:gd name="T13" fmla="*/ 252 h 262"/>
                  <a:gd name="T14" fmla="*/ 20 w 30"/>
                  <a:gd name="T15" fmla="*/ 185 h 262"/>
                  <a:gd name="T16" fmla="*/ 19 w 30"/>
                  <a:gd name="T17" fmla="*/ 154 h 262"/>
                  <a:gd name="T18" fmla="*/ 11 w 30"/>
                  <a:gd name="T19" fmla="*/ 6 h 262"/>
                  <a:gd name="T20" fmla="*/ 6 w 30"/>
                  <a:gd name="T21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26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1" y="54"/>
                      <a:pt x="3" y="97"/>
                      <a:pt x="9" y="155"/>
                    </a:cubicBezTo>
                    <a:cubicBezTo>
                      <a:pt x="10" y="186"/>
                      <a:pt x="10" y="186"/>
                      <a:pt x="10" y="186"/>
                    </a:cubicBezTo>
                    <a:cubicBezTo>
                      <a:pt x="11" y="226"/>
                      <a:pt x="12" y="253"/>
                      <a:pt x="21" y="260"/>
                    </a:cubicBezTo>
                    <a:cubicBezTo>
                      <a:pt x="23" y="262"/>
                      <a:pt x="26" y="262"/>
                      <a:pt x="28" y="260"/>
                    </a:cubicBezTo>
                    <a:cubicBezTo>
                      <a:pt x="30" y="257"/>
                      <a:pt x="30" y="254"/>
                      <a:pt x="28" y="252"/>
                    </a:cubicBezTo>
                    <a:cubicBezTo>
                      <a:pt x="22" y="247"/>
                      <a:pt x="21" y="207"/>
                      <a:pt x="20" y="185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3" y="96"/>
                      <a:pt x="11" y="53"/>
                      <a:pt x="11" y="6"/>
                    </a:cubicBezTo>
                    <a:cubicBezTo>
                      <a:pt x="11" y="3"/>
                      <a:pt x="8" y="0"/>
                      <a:pt x="6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8" name="Freeform 1602">
                <a:extLst>
                  <a:ext uri="{FF2B5EF4-FFF2-40B4-BE49-F238E27FC236}">
                    <a16:creationId xmlns:a16="http://schemas.microsoft.com/office/drawing/2014/main" id="{FDAC6D4C-7A64-DE42-99CD-E1E0822F9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5" y="2146"/>
                <a:ext cx="50" cy="32"/>
              </a:xfrm>
              <a:custGeom>
                <a:avLst/>
                <a:gdLst>
                  <a:gd name="T0" fmla="*/ 1 w 58"/>
                  <a:gd name="T1" fmla="*/ 19 h 37"/>
                  <a:gd name="T2" fmla="*/ 5 w 58"/>
                  <a:gd name="T3" fmla="*/ 25 h 37"/>
                  <a:gd name="T4" fmla="*/ 11 w 58"/>
                  <a:gd name="T5" fmla="*/ 22 h 37"/>
                  <a:gd name="T6" fmla="*/ 32 w 58"/>
                  <a:gd name="T7" fmla="*/ 13 h 37"/>
                  <a:gd name="T8" fmla="*/ 47 w 58"/>
                  <a:gd name="T9" fmla="*/ 31 h 37"/>
                  <a:gd name="T10" fmla="*/ 52 w 58"/>
                  <a:gd name="T11" fmla="*/ 37 h 37"/>
                  <a:gd name="T12" fmla="*/ 57 w 58"/>
                  <a:gd name="T13" fmla="*/ 32 h 37"/>
                  <a:gd name="T14" fmla="*/ 34 w 58"/>
                  <a:gd name="T15" fmla="*/ 3 h 37"/>
                  <a:gd name="T16" fmla="*/ 1 w 58"/>
                  <a:gd name="T17" fmla="*/ 1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" h="37">
                    <a:moveTo>
                      <a:pt x="1" y="19"/>
                    </a:moveTo>
                    <a:cubicBezTo>
                      <a:pt x="0" y="22"/>
                      <a:pt x="2" y="24"/>
                      <a:pt x="5" y="25"/>
                    </a:cubicBezTo>
                    <a:cubicBezTo>
                      <a:pt x="7" y="26"/>
                      <a:pt x="10" y="24"/>
                      <a:pt x="11" y="22"/>
                    </a:cubicBezTo>
                    <a:cubicBezTo>
                      <a:pt x="13" y="14"/>
                      <a:pt x="23" y="11"/>
                      <a:pt x="32" y="13"/>
                    </a:cubicBezTo>
                    <a:cubicBezTo>
                      <a:pt x="36" y="13"/>
                      <a:pt x="48" y="17"/>
                      <a:pt x="47" y="31"/>
                    </a:cubicBezTo>
                    <a:cubicBezTo>
                      <a:pt x="47" y="34"/>
                      <a:pt x="49" y="37"/>
                      <a:pt x="52" y="37"/>
                    </a:cubicBezTo>
                    <a:cubicBezTo>
                      <a:pt x="54" y="37"/>
                      <a:pt x="57" y="35"/>
                      <a:pt x="57" y="32"/>
                    </a:cubicBezTo>
                    <a:cubicBezTo>
                      <a:pt x="58" y="17"/>
                      <a:pt x="49" y="5"/>
                      <a:pt x="34" y="3"/>
                    </a:cubicBezTo>
                    <a:cubicBezTo>
                      <a:pt x="21" y="0"/>
                      <a:pt x="5" y="5"/>
                      <a:pt x="1" y="1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9" name="Freeform 1603">
                <a:extLst>
                  <a:ext uri="{FF2B5EF4-FFF2-40B4-BE49-F238E27FC236}">
                    <a16:creationId xmlns:a16="http://schemas.microsoft.com/office/drawing/2014/main" id="{AE00426C-5EF1-DC40-85ED-9170DA585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2135"/>
                <a:ext cx="50" cy="33"/>
              </a:xfrm>
              <a:custGeom>
                <a:avLst/>
                <a:gdLst>
                  <a:gd name="T0" fmla="*/ 23 w 57"/>
                  <a:gd name="T1" fmla="*/ 3 h 38"/>
                  <a:gd name="T2" fmla="*/ 0 w 57"/>
                  <a:gd name="T3" fmla="*/ 32 h 38"/>
                  <a:gd name="T4" fmla="*/ 4 w 57"/>
                  <a:gd name="T5" fmla="*/ 37 h 38"/>
                  <a:gd name="T6" fmla="*/ 10 w 57"/>
                  <a:gd name="T7" fmla="*/ 33 h 38"/>
                  <a:gd name="T8" fmla="*/ 25 w 57"/>
                  <a:gd name="T9" fmla="*/ 13 h 38"/>
                  <a:gd name="T10" fmla="*/ 46 w 57"/>
                  <a:gd name="T11" fmla="*/ 25 h 38"/>
                  <a:gd name="T12" fmla="*/ 53 w 57"/>
                  <a:gd name="T13" fmla="*/ 28 h 38"/>
                  <a:gd name="T14" fmla="*/ 55 w 57"/>
                  <a:gd name="T15" fmla="*/ 21 h 38"/>
                  <a:gd name="T16" fmla="*/ 23 w 57"/>
                  <a:gd name="T17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38">
                    <a:moveTo>
                      <a:pt x="23" y="3"/>
                    </a:moveTo>
                    <a:cubicBezTo>
                      <a:pt x="10" y="6"/>
                      <a:pt x="1" y="17"/>
                      <a:pt x="0" y="32"/>
                    </a:cubicBezTo>
                    <a:cubicBezTo>
                      <a:pt x="0" y="35"/>
                      <a:pt x="2" y="37"/>
                      <a:pt x="4" y="37"/>
                    </a:cubicBezTo>
                    <a:cubicBezTo>
                      <a:pt x="7" y="38"/>
                      <a:pt x="10" y="35"/>
                      <a:pt x="10" y="33"/>
                    </a:cubicBezTo>
                    <a:cubicBezTo>
                      <a:pt x="11" y="22"/>
                      <a:pt x="17" y="15"/>
                      <a:pt x="25" y="13"/>
                    </a:cubicBezTo>
                    <a:cubicBezTo>
                      <a:pt x="32" y="12"/>
                      <a:pt x="41" y="14"/>
                      <a:pt x="46" y="25"/>
                    </a:cubicBezTo>
                    <a:cubicBezTo>
                      <a:pt x="48" y="28"/>
                      <a:pt x="51" y="29"/>
                      <a:pt x="53" y="28"/>
                    </a:cubicBezTo>
                    <a:cubicBezTo>
                      <a:pt x="56" y="26"/>
                      <a:pt x="57" y="23"/>
                      <a:pt x="55" y="21"/>
                    </a:cubicBezTo>
                    <a:cubicBezTo>
                      <a:pt x="49" y="7"/>
                      <a:pt x="36" y="0"/>
                      <a:pt x="23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0" name="Freeform 1604">
                <a:extLst>
                  <a:ext uri="{FF2B5EF4-FFF2-40B4-BE49-F238E27FC236}">
                    <a16:creationId xmlns:a16="http://schemas.microsoft.com/office/drawing/2014/main" id="{743B7470-615F-B84D-AB5E-DAD9020F1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2528"/>
                <a:ext cx="213" cy="518"/>
              </a:xfrm>
              <a:custGeom>
                <a:avLst/>
                <a:gdLst>
                  <a:gd name="T0" fmla="*/ 119 w 247"/>
                  <a:gd name="T1" fmla="*/ 0 h 600"/>
                  <a:gd name="T2" fmla="*/ 116 w 247"/>
                  <a:gd name="T3" fmla="*/ 6 h 600"/>
                  <a:gd name="T4" fmla="*/ 83 w 247"/>
                  <a:gd name="T5" fmla="*/ 128 h 600"/>
                  <a:gd name="T6" fmla="*/ 33 w 247"/>
                  <a:gd name="T7" fmla="*/ 316 h 600"/>
                  <a:gd name="T8" fmla="*/ 38 w 247"/>
                  <a:gd name="T9" fmla="*/ 566 h 600"/>
                  <a:gd name="T10" fmla="*/ 81 w 247"/>
                  <a:gd name="T11" fmla="*/ 600 h 600"/>
                  <a:gd name="T12" fmla="*/ 246 w 247"/>
                  <a:gd name="T13" fmla="*/ 395 h 600"/>
                  <a:gd name="T14" fmla="*/ 245 w 247"/>
                  <a:gd name="T15" fmla="*/ 390 h 600"/>
                  <a:gd name="T16" fmla="*/ 226 w 247"/>
                  <a:gd name="T17" fmla="*/ 363 h 600"/>
                  <a:gd name="T18" fmla="*/ 199 w 247"/>
                  <a:gd name="T19" fmla="*/ 328 h 600"/>
                  <a:gd name="T20" fmla="*/ 194 w 247"/>
                  <a:gd name="T21" fmla="*/ 326 h 600"/>
                  <a:gd name="T22" fmla="*/ 190 w 247"/>
                  <a:gd name="T23" fmla="*/ 329 h 600"/>
                  <a:gd name="T24" fmla="*/ 113 w 247"/>
                  <a:gd name="T25" fmla="*/ 430 h 600"/>
                  <a:gd name="T26" fmla="*/ 101 w 247"/>
                  <a:gd name="T27" fmla="*/ 444 h 600"/>
                  <a:gd name="T28" fmla="*/ 102 w 247"/>
                  <a:gd name="T29" fmla="*/ 451 h 600"/>
                  <a:gd name="T30" fmla="*/ 109 w 247"/>
                  <a:gd name="T31" fmla="*/ 450 h 600"/>
                  <a:gd name="T32" fmla="*/ 121 w 247"/>
                  <a:gd name="T33" fmla="*/ 437 h 600"/>
                  <a:gd name="T34" fmla="*/ 195 w 247"/>
                  <a:gd name="T35" fmla="*/ 340 h 600"/>
                  <a:gd name="T36" fmla="*/ 217 w 247"/>
                  <a:gd name="T37" fmla="*/ 369 h 600"/>
                  <a:gd name="T38" fmla="*/ 235 w 247"/>
                  <a:gd name="T39" fmla="*/ 394 h 600"/>
                  <a:gd name="T40" fmla="*/ 81 w 247"/>
                  <a:gd name="T41" fmla="*/ 589 h 600"/>
                  <a:gd name="T42" fmla="*/ 47 w 247"/>
                  <a:gd name="T43" fmla="*/ 561 h 600"/>
                  <a:gd name="T44" fmla="*/ 43 w 247"/>
                  <a:gd name="T45" fmla="*/ 319 h 600"/>
                  <a:gd name="T46" fmla="*/ 93 w 247"/>
                  <a:gd name="T47" fmla="*/ 131 h 600"/>
                  <a:gd name="T48" fmla="*/ 125 w 247"/>
                  <a:gd name="T49" fmla="*/ 2 h 600"/>
                  <a:gd name="T50" fmla="*/ 119 w 247"/>
                  <a:gd name="T51" fmla="*/ 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" h="600">
                    <a:moveTo>
                      <a:pt x="119" y="0"/>
                    </a:moveTo>
                    <a:cubicBezTo>
                      <a:pt x="117" y="1"/>
                      <a:pt x="116" y="3"/>
                      <a:pt x="116" y="6"/>
                    </a:cubicBezTo>
                    <a:cubicBezTo>
                      <a:pt x="116" y="8"/>
                      <a:pt x="112" y="25"/>
                      <a:pt x="83" y="128"/>
                    </a:cubicBezTo>
                    <a:cubicBezTo>
                      <a:pt x="67" y="185"/>
                      <a:pt x="51" y="244"/>
                      <a:pt x="33" y="316"/>
                    </a:cubicBezTo>
                    <a:cubicBezTo>
                      <a:pt x="14" y="388"/>
                      <a:pt x="0" y="490"/>
                      <a:pt x="38" y="566"/>
                    </a:cubicBezTo>
                    <a:cubicBezTo>
                      <a:pt x="49" y="588"/>
                      <a:pt x="64" y="600"/>
                      <a:pt x="81" y="600"/>
                    </a:cubicBezTo>
                    <a:cubicBezTo>
                      <a:pt x="134" y="600"/>
                      <a:pt x="200" y="489"/>
                      <a:pt x="246" y="395"/>
                    </a:cubicBezTo>
                    <a:cubicBezTo>
                      <a:pt x="247" y="394"/>
                      <a:pt x="246" y="392"/>
                      <a:pt x="245" y="390"/>
                    </a:cubicBezTo>
                    <a:cubicBezTo>
                      <a:pt x="226" y="363"/>
                      <a:pt x="226" y="363"/>
                      <a:pt x="226" y="363"/>
                    </a:cubicBezTo>
                    <a:cubicBezTo>
                      <a:pt x="217" y="351"/>
                      <a:pt x="208" y="338"/>
                      <a:pt x="199" y="328"/>
                    </a:cubicBezTo>
                    <a:cubicBezTo>
                      <a:pt x="198" y="327"/>
                      <a:pt x="196" y="326"/>
                      <a:pt x="194" y="326"/>
                    </a:cubicBezTo>
                    <a:cubicBezTo>
                      <a:pt x="193" y="326"/>
                      <a:pt x="191" y="327"/>
                      <a:pt x="190" y="329"/>
                    </a:cubicBezTo>
                    <a:cubicBezTo>
                      <a:pt x="172" y="361"/>
                      <a:pt x="138" y="401"/>
                      <a:pt x="113" y="430"/>
                    </a:cubicBezTo>
                    <a:cubicBezTo>
                      <a:pt x="101" y="444"/>
                      <a:pt x="101" y="444"/>
                      <a:pt x="101" y="444"/>
                    </a:cubicBezTo>
                    <a:cubicBezTo>
                      <a:pt x="100" y="446"/>
                      <a:pt x="100" y="449"/>
                      <a:pt x="102" y="451"/>
                    </a:cubicBezTo>
                    <a:cubicBezTo>
                      <a:pt x="104" y="453"/>
                      <a:pt x="107" y="452"/>
                      <a:pt x="109" y="450"/>
                    </a:cubicBezTo>
                    <a:cubicBezTo>
                      <a:pt x="121" y="437"/>
                      <a:pt x="121" y="437"/>
                      <a:pt x="121" y="437"/>
                    </a:cubicBezTo>
                    <a:cubicBezTo>
                      <a:pt x="145" y="409"/>
                      <a:pt x="176" y="372"/>
                      <a:pt x="195" y="340"/>
                    </a:cubicBezTo>
                    <a:cubicBezTo>
                      <a:pt x="203" y="349"/>
                      <a:pt x="210" y="359"/>
                      <a:pt x="217" y="369"/>
                    </a:cubicBezTo>
                    <a:cubicBezTo>
                      <a:pt x="217" y="369"/>
                      <a:pt x="232" y="389"/>
                      <a:pt x="235" y="394"/>
                    </a:cubicBezTo>
                    <a:cubicBezTo>
                      <a:pt x="151" y="564"/>
                      <a:pt x="102" y="589"/>
                      <a:pt x="81" y="589"/>
                    </a:cubicBezTo>
                    <a:cubicBezTo>
                      <a:pt x="68" y="589"/>
                      <a:pt x="57" y="580"/>
                      <a:pt x="47" y="561"/>
                    </a:cubicBezTo>
                    <a:cubicBezTo>
                      <a:pt x="11" y="488"/>
                      <a:pt x="25" y="389"/>
                      <a:pt x="43" y="319"/>
                    </a:cubicBezTo>
                    <a:cubicBezTo>
                      <a:pt x="61" y="247"/>
                      <a:pt x="77" y="187"/>
                      <a:pt x="93" y="131"/>
                    </a:cubicBezTo>
                    <a:cubicBezTo>
                      <a:pt x="128" y="7"/>
                      <a:pt x="127" y="5"/>
                      <a:pt x="125" y="2"/>
                    </a:cubicBezTo>
                    <a:cubicBezTo>
                      <a:pt x="124" y="0"/>
                      <a:pt x="122" y="0"/>
                      <a:pt x="119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1" name="Freeform 1605">
                <a:extLst>
                  <a:ext uri="{FF2B5EF4-FFF2-40B4-BE49-F238E27FC236}">
                    <a16:creationId xmlns:a16="http://schemas.microsoft.com/office/drawing/2014/main" id="{F8B02F05-80C6-854C-8748-3F8135298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9" y="2529"/>
                <a:ext cx="164" cy="515"/>
              </a:xfrm>
              <a:custGeom>
                <a:avLst/>
                <a:gdLst>
                  <a:gd name="T0" fmla="*/ 136 w 190"/>
                  <a:gd name="T1" fmla="*/ 1 h 597"/>
                  <a:gd name="T2" fmla="*/ 134 w 190"/>
                  <a:gd name="T3" fmla="*/ 8 h 597"/>
                  <a:gd name="T4" fmla="*/ 161 w 190"/>
                  <a:gd name="T5" fmla="*/ 157 h 597"/>
                  <a:gd name="T6" fmla="*/ 164 w 190"/>
                  <a:gd name="T7" fmla="*/ 197 h 597"/>
                  <a:gd name="T8" fmla="*/ 178 w 190"/>
                  <a:gd name="T9" fmla="*/ 388 h 597"/>
                  <a:gd name="T10" fmla="*/ 134 w 190"/>
                  <a:gd name="T11" fmla="*/ 575 h 597"/>
                  <a:gd name="T12" fmla="*/ 107 w 190"/>
                  <a:gd name="T13" fmla="*/ 584 h 597"/>
                  <a:gd name="T14" fmla="*/ 54 w 190"/>
                  <a:gd name="T15" fmla="*/ 506 h 597"/>
                  <a:gd name="T16" fmla="*/ 45 w 190"/>
                  <a:gd name="T17" fmla="*/ 484 h 597"/>
                  <a:gd name="T18" fmla="*/ 33 w 190"/>
                  <a:gd name="T19" fmla="*/ 463 h 597"/>
                  <a:gd name="T20" fmla="*/ 11 w 190"/>
                  <a:gd name="T21" fmla="*/ 417 h 597"/>
                  <a:gd name="T22" fmla="*/ 11 w 190"/>
                  <a:gd name="T23" fmla="*/ 416 h 597"/>
                  <a:gd name="T24" fmla="*/ 39 w 190"/>
                  <a:gd name="T25" fmla="*/ 373 h 597"/>
                  <a:gd name="T26" fmla="*/ 41 w 190"/>
                  <a:gd name="T27" fmla="*/ 371 h 597"/>
                  <a:gd name="T28" fmla="*/ 62 w 190"/>
                  <a:gd name="T29" fmla="*/ 414 h 597"/>
                  <a:gd name="T30" fmla="*/ 89 w 190"/>
                  <a:gd name="T31" fmla="*/ 471 h 597"/>
                  <a:gd name="T32" fmla="*/ 96 w 190"/>
                  <a:gd name="T33" fmla="*/ 475 h 597"/>
                  <a:gd name="T34" fmla="*/ 99 w 190"/>
                  <a:gd name="T35" fmla="*/ 468 h 597"/>
                  <a:gd name="T36" fmla="*/ 71 w 190"/>
                  <a:gd name="T37" fmla="*/ 409 h 597"/>
                  <a:gd name="T38" fmla="*/ 48 w 190"/>
                  <a:gd name="T39" fmla="*/ 360 h 597"/>
                  <a:gd name="T40" fmla="*/ 44 w 190"/>
                  <a:gd name="T41" fmla="*/ 357 h 597"/>
                  <a:gd name="T42" fmla="*/ 39 w 190"/>
                  <a:gd name="T43" fmla="*/ 358 h 597"/>
                  <a:gd name="T44" fmla="*/ 32 w 190"/>
                  <a:gd name="T45" fmla="*/ 366 h 597"/>
                  <a:gd name="T46" fmla="*/ 1 w 190"/>
                  <a:gd name="T47" fmla="*/ 418 h 597"/>
                  <a:gd name="T48" fmla="*/ 24 w 190"/>
                  <a:gd name="T49" fmla="*/ 468 h 597"/>
                  <a:gd name="T50" fmla="*/ 36 w 190"/>
                  <a:gd name="T51" fmla="*/ 489 h 597"/>
                  <a:gd name="T52" fmla="*/ 44 w 190"/>
                  <a:gd name="T53" fmla="*/ 510 h 597"/>
                  <a:gd name="T54" fmla="*/ 104 w 190"/>
                  <a:gd name="T55" fmla="*/ 594 h 597"/>
                  <a:gd name="T56" fmla="*/ 141 w 190"/>
                  <a:gd name="T57" fmla="*/ 583 h 597"/>
                  <a:gd name="T58" fmla="*/ 188 w 190"/>
                  <a:gd name="T59" fmla="*/ 388 h 597"/>
                  <a:gd name="T60" fmla="*/ 174 w 190"/>
                  <a:gd name="T61" fmla="*/ 195 h 597"/>
                  <a:gd name="T62" fmla="*/ 171 w 190"/>
                  <a:gd name="T63" fmla="*/ 156 h 597"/>
                  <a:gd name="T64" fmla="*/ 143 w 190"/>
                  <a:gd name="T65" fmla="*/ 4 h 597"/>
                  <a:gd name="T66" fmla="*/ 136 w 190"/>
                  <a:gd name="T67" fmla="*/ 1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0" h="597">
                    <a:moveTo>
                      <a:pt x="136" y="1"/>
                    </a:moveTo>
                    <a:cubicBezTo>
                      <a:pt x="134" y="2"/>
                      <a:pt x="133" y="5"/>
                      <a:pt x="134" y="8"/>
                    </a:cubicBezTo>
                    <a:cubicBezTo>
                      <a:pt x="152" y="48"/>
                      <a:pt x="156" y="106"/>
                      <a:pt x="161" y="157"/>
                    </a:cubicBezTo>
                    <a:cubicBezTo>
                      <a:pt x="164" y="197"/>
                      <a:pt x="164" y="197"/>
                      <a:pt x="164" y="197"/>
                    </a:cubicBezTo>
                    <a:cubicBezTo>
                      <a:pt x="171" y="266"/>
                      <a:pt x="176" y="329"/>
                      <a:pt x="178" y="388"/>
                    </a:cubicBezTo>
                    <a:cubicBezTo>
                      <a:pt x="181" y="483"/>
                      <a:pt x="165" y="550"/>
                      <a:pt x="134" y="575"/>
                    </a:cubicBezTo>
                    <a:cubicBezTo>
                      <a:pt x="124" y="583"/>
                      <a:pt x="115" y="586"/>
                      <a:pt x="107" y="584"/>
                    </a:cubicBezTo>
                    <a:cubicBezTo>
                      <a:pt x="83" y="578"/>
                      <a:pt x="66" y="536"/>
                      <a:pt x="54" y="506"/>
                    </a:cubicBezTo>
                    <a:cubicBezTo>
                      <a:pt x="45" y="484"/>
                      <a:pt x="45" y="484"/>
                      <a:pt x="45" y="484"/>
                    </a:cubicBezTo>
                    <a:cubicBezTo>
                      <a:pt x="33" y="463"/>
                      <a:pt x="33" y="463"/>
                      <a:pt x="33" y="463"/>
                    </a:cubicBezTo>
                    <a:cubicBezTo>
                      <a:pt x="23" y="447"/>
                      <a:pt x="12" y="429"/>
                      <a:pt x="11" y="417"/>
                    </a:cubicBezTo>
                    <a:cubicBezTo>
                      <a:pt x="11" y="417"/>
                      <a:pt x="11" y="416"/>
                      <a:pt x="11" y="416"/>
                    </a:cubicBezTo>
                    <a:cubicBezTo>
                      <a:pt x="11" y="401"/>
                      <a:pt x="26" y="387"/>
                      <a:pt x="39" y="373"/>
                    </a:cubicBezTo>
                    <a:cubicBezTo>
                      <a:pt x="39" y="373"/>
                      <a:pt x="41" y="372"/>
                      <a:pt x="41" y="371"/>
                    </a:cubicBezTo>
                    <a:cubicBezTo>
                      <a:pt x="48" y="385"/>
                      <a:pt x="55" y="400"/>
                      <a:pt x="62" y="414"/>
                    </a:cubicBezTo>
                    <a:cubicBezTo>
                      <a:pt x="72" y="432"/>
                      <a:pt x="83" y="452"/>
                      <a:pt x="89" y="471"/>
                    </a:cubicBezTo>
                    <a:cubicBezTo>
                      <a:pt x="90" y="474"/>
                      <a:pt x="93" y="476"/>
                      <a:pt x="96" y="475"/>
                    </a:cubicBezTo>
                    <a:cubicBezTo>
                      <a:pt x="98" y="474"/>
                      <a:pt x="100" y="471"/>
                      <a:pt x="99" y="468"/>
                    </a:cubicBezTo>
                    <a:cubicBezTo>
                      <a:pt x="92" y="448"/>
                      <a:pt x="82" y="428"/>
                      <a:pt x="71" y="409"/>
                    </a:cubicBezTo>
                    <a:cubicBezTo>
                      <a:pt x="63" y="393"/>
                      <a:pt x="54" y="377"/>
                      <a:pt x="48" y="360"/>
                    </a:cubicBezTo>
                    <a:cubicBezTo>
                      <a:pt x="47" y="358"/>
                      <a:pt x="46" y="357"/>
                      <a:pt x="44" y="357"/>
                    </a:cubicBezTo>
                    <a:cubicBezTo>
                      <a:pt x="42" y="356"/>
                      <a:pt x="41" y="357"/>
                      <a:pt x="39" y="358"/>
                    </a:cubicBezTo>
                    <a:cubicBezTo>
                      <a:pt x="32" y="366"/>
                      <a:pt x="32" y="366"/>
                      <a:pt x="32" y="366"/>
                    </a:cubicBezTo>
                    <a:cubicBezTo>
                      <a:pt x="16" y="382"/>
                      <a:pt x="0" y="398"/>
                      <a:pt x="1" y="418"/>
                    </a:cubicBezTo>
                    <a:cubicBezTo>
                      <a:pt x="2" y="433"/>
                      <a:pt x="14" y="451"/>
                      <a:pt x="24" y="468"/>
                    </a:cubicBezTo>
                    <a:cubicBezTo>
                      <a:pt x="36" y="489"/>
                      <a:pt x="36" y="489"/>
                      <a:pt x="36" y="489"/>
                    </a:cubicBezTo>
                    <a:cubicBezTo>
                      <a:pt x="44" y="510"/>
                      <a:pt x="44" y="510"/>
                      <a:pt x="44" y="510"/>
                    </a:cubicBezTo>
                    <a:cubicBezTo>
                      <a:pt x="58" y="542"/>
                      <a:pt x="76" y="587"/>
                      <a:pt x="104" y="594"/>
                    </a:cubicBezTo>
                    <a:cubicBezTo>
                      <a:pt x="116" y="597"/>
                      <a:pt x="128" y="593"/>
                      <a:pt x="141" y="583"/>
                    </a:cubicBezTo>
                    <a:cubicBezTo>
                      <a:pt x="184" y="548"/>
                      <a:pt x="190" y="458"/>
                      <a:pt x="188" y="388"/>
                    </a:cubicBezTo>
                    <a:cubicBezTo>
                      <a:pt x="186" y="328"/>
                      <a:pt x="182" y="265"/>
                      <a:pt x="174" y="195"/>
                    </a:cubicBezTo>
                    <a:cubicBezTo>
                      <a:pt x="171" y="156"/>
                      <a:pt x="171" y="156"/>
                      <a:pt x="171" y="156"/>
                    </a:cubicBezTo>
                    <a:cubicBezTo>
                      <a:pt x="166" y="104"/>
                      <a:pt x="162" y="45"/>
                      <a:pt x="143" y="4"/>
                    </a:cubicBezTo>
                    <a:cubicBezTo>
                      <a:pt x="142" y="1"/>
                      <a:pt x="139" y="0"/>
                      <a:pt x="136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2" name="Freeform 1606">
                <a:extLst>
                  <a:ext uri="{FF2B5EF4-FFF2-40B4-BE49-F238E27FC236}">
                    <a16:creationId xmlns:a16="http://schemas.microsoft.com/office/drawing/2014/main" id="{565B8190-CC07-864C-8228-6B96CCD129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2308"/>
                <a:ext cx="105" cy="74"/>
              </a:xfrm>
              <a:custGeom>
                <a:avLst/>
                <a:gdLst>
                  <a:gd name="T0" fmla="*/ 85 w 121"/>
                  <a:gd name="T1" fmla="*/ 17 h 86"/>
                  <a:gd name="T2" fmla="*/ 15 w 121"/>
                  <a:gd name="T3" fmla="*/ 44 h 86"/>
                  <a:gd name="T4" fmla="*/ 66 w 121"/>
                  <a:gd name="T5" fmla="*/ 85 h 86"/>
                  <a:gd name="T6" fmla="*/ 118 w 121"/>
                  <a:gd name="T7" fmla="*/ 55 h 86"/>
                  <a:gd name="T8" fmla="*/ 97 w 121"/>
                  <a:gd name="T9" fmla="*/ 1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86">
                    <a:moveTo>
                      <a:pt x="85" y="17"/>
                    </a:moveTo>
                    <a:cubicBezTo>
                      <a:pt x="64" y="0"/>
                      <a:pt x="24" y="23"/>
                      <a:pt x="15" y="44"/>
                    </a:cubicBezTo>
                    <a:cubicBezTo>
                      <a:pt x="0" y="76"/>
                      <a:pt x="42" y="86"/>
                      <a:pt x="66" y="85"/>
                    </a:cubicBezTo>
                    <a:cubicBezTo>
                      <a:pt x="87" y="85"/>
                      <a:pt x="112" y="77"/>
                      <a:pt x="118" y="55"/>
                    </a:cubicBezTo>
                    <a:cubicBezTo>
                      <a:pt x="121" y="40"/>
                      <a:pt x="112" y="21"/>
                      <a:pt x="97" y="17"/>
                    </a:cubicBezTo>
                  </a:path>
                </a:pathLst>
              </a:custGeom>
              <a:solidFill>
                <a:srgbClr val="ED7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3" name="Freeform 1607">
                <a:extLst>
                  <a:ext uri="{FF2B5EF4-FFF2-40B4-BE49-F238E27FC236}">
                    <a16:creationId xmlns:a16="http://schemas.microsoft.com/office/drawing/2014/main" id="{E6A97ECE-CC7C-AF4E-965A-64592963F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2304"/>
                <a:ext cx="104" cy="74"/>
              </a:xfrm>
              <a:custGeom>
                <a:avLst/>
                <a:gdLst>
                  <a:gd name="T0" fmla="*/ 85 w 121"/>
                  <a:gd name="T1" fmla="*/ 17 h 86"/>
                  <a:gd name="T2" fmla="*/ 15 w 121"/>
                  <a:gd name="T3" fmla="*/ 44 h 86"/>
                  <a:gd name="T4" fmla="*/ 67 w 121"/>
                  <a:gd name="T5" fmla="*/ 85 h 86"/>
                  <a:gd name="T6" fmla="*/ 118 w 121"/>
                  <a:gd name="T7" fmla="*/ 55 h 86"/>
                  <a:gd name="T8" fmla="*/ 97 w 121"/>
                  <a:gd name="T9" fmla="*/ 1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86">
                    <a:moveTo>
                      <a:pt x="85" y="17"/>
                    </a:moveTo>
                    <a:cubicBezTo>
                      <a:pt x="64" y="0"/>
                      <a:pt x="24" y="23"/>
                      <a:pt x="15" y="44"/>
                    </a:cubicBezTo>
                    <a:cubicBezTo>
                      <a:pt x="0" y="76"/>
                      <a:pt x="42" y="86"/>
                      <a:pt x="67" y="85"/>
                    </a:cubicBezTo>
                    <a:cubicBezTo>
                      <a:pt x="87" y="85"/>
                      <a:pt x="112" y="77"/>
                      <a:pt x="118" y="55"/>
                    </a:cubicBezTo>
                    <a:cubicBezTo>
                      <a:pt x="121" y="40"/>
                      <a:pt x="112" y="21"/>
                      <a:pt x="97" y="17"/>
                    </a:cubicBezTo>
                  </a:path>
                </a:pathLst>
              </a:custGeom>
              <a:solidFill>
                <a:srgbClr val="ED7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4" name="Freeform 1608">
                <a:extLst>
                  <a:ext uri="{FF2B5EF4-FFF2-40B4-BE49-F238E27FC236}">
                    <a16:creationId xmlns:a16="http://schemas.microsoft.com/office/drawing/2014/main" id="{E2A4BD88-B691-E840-B70A-54E1B9472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0" y="2335"/>
                <a:ext cx="44" cy="25"/>
              </a:xfrm>
              <a:custGeom>
                <a:avLst/>
                <a:gdLst>
                  <a:gd name="T0" fmla="*/ 40 w 51"/>
                  <a:gd name="T1" fmla="*/ 2 h 28"/>
                  <a:gd name="T2" fmla="*/ 12 w 51"/>
                  <a:gd name="T3" fmla="*/ 4 h 28"/>
                  <a:gd name="T4" fmla="*/ 16 w 51"/>
                  <a:gd name="T5" fmla="*/ 26 h 28"/>
                  <a:gd name="T6" fmla="*/ 47 w 51"/>
                  <a:gd name="T7" fmla="*/ 21 h 28"/>
                  <a:gd name="T8" fmla="*/ 41 w 51"/>
                  <a:gd name="T9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8">
                    <a:moveTo>
                      <a:pt x="40" y="2"/>
                    </a:moveTo>
                    <a:cubicBezTo>
                      <a:pt x="33" y="3"/>
                      <a:pt x="19" y="0"/>
                      <a:pt x="12" y="4"/>
                    </a:cubicBezTo>
                    <a:cubicBezTo>
                      <a:pt x="0" y="11"/>
                      <a:pt x="3" y="23"/>
                      <a:pt x="16" y="26"/>
                    </a:cubicBezTo>
                    <a:cubicBezTo>
                      <a:pt x="22" y="28"/>
                      <a:pt x="42" y="27"/>
                      <a:pt x="47" y="21"/>
                    </a:cubicBezTo>
                    <a:cubicBezTo>
                      <a:pt x="51" y="16"/>
                      <a:pt x="48" y="8"/>
                      <a:pt x="41" y="6"/>
                    </a:cubicBezTo>
                  </a:path>
                </a:pathLst>
              </a:custGeom>
              <a:solidFill>
                <a:srgbClr val="E24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sp>
          <p:nvSpPr>
            <p:cNvPr id="663" name="Freeform 1610">
              <a:extLst>
                <a:ext uri="{FF2B5EF4-FFF2-40B4-BE49-F238E27FC236}">
                  <a16:creationId xmlns:a16="http://schemas.microsoft.com/office/drawing/2014/main" id="{4CA10213-42B6-4C49-BFB5-7D3E0B403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" y="2332"/>
              <a:ext cx="45" cy="23"/>
            </a:xfrm>
            <a:custGeom>
              <a:avLst/>
              <a:gdLst>
                <a:gd name="T0" fmla="*/ 41 w 52"/>
                <a:gd name="T1" fmla="*/ 2 h 27"/>
                <a:gd name="T2" fmla="*/ 12 w 52"/>
                <a:gd name="T3" fmla="*/ 4 h 27"/>
                <a:gd name="T4" fmla="*/ 16 w 52"/>
                <a:gd name="T5" fmla="*/ 25 h 27"/>
                <a:gd name="T6" fmla="*/ 48 w 52"/>
                <a:gd name="T7" fmla="*/ 21 h 27"/>
                <a:gd name="T8" fmla="*/ 42 w 52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7">
                  <a:moveTo>
                    <a:pt x="41" y="2"/>
                  </a:moveTo>
                  <a:cubicBezTo>
                    <a:pt x="33" y="2"/>
                    <a:pt x="20" y="0"/>
                    <a:pt x="12" y="4"/>
                  </a:cubicBezTo>
                  <a:cubicBezTo>
                    <a:pt x="0" y="11"/>
                    <a:pt x="4" y="22"/>
                    <a:pt x="16" y="25"/>
                  </a:cubicBezTo>
                  <a:cubicBezTo>
                    <a:pt x="23" y="27"/>
                    <a:pt x="43" y="27"/>
                    <a:pt x="48" y="21"/>
                  </a:cubicBezTo>
                  <a:cubicBezTo>
                    <a:pt x="52" y="15"/>
                    <a:pt x="48" y="7"/>
                    <a:pt x="42" y="5"/>
                  </a:cubicBezTo>
                </a:path>
              </a:pathLst>
            </a:custGeom>
            <a:solidFill>
              <a:srgbClr val="E24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4" name="Freeform 1611">
              <a:extLst>
                <a:ext uri="{FF2B5EF4-FFF2-40B4-BE49-F238E27FC236}">
                  <a16:creationId xmlns:a16="http://schemas.microsoft.com/office/drawing/2014/main" id="{A939BCB6-F75A-6F4C-9A66-CEFA23992B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0" y="2785"/>
              <a:ext cx="82" cy="131"/>
            </a:xfrm>
            <a:custGeom>
              <a:avLst/>
              <a:gdLst>
                <a:gd name="T0" fmla="*/ 65 w 95"/>
                <a:gd name="T1" fmla="*/ 144 h 152"/>
                <a:gd name="T2" fmla="*/ 11 w 95"/>
                <a:gd name="T3" fmla="*/ 152 h 152"/>
                <a:gd name="T4" fmla="*/ 3 w 95"/>
                <a:gd name="T5" fmla="*/ 149 h 152"/>
                <a:gd name="T6" fmla="*/ 0 w 95"/>
                <a:gd name="T7" fmla="*/ 141 h 152"/>
                <a:gd name="T8" fmla="*/ 0 w 95"/>
                <a:gd name="T9" fmla="*/ 113 h 152"/>
                <a:gd name="T10" fmla="*/ 1 w 95"/>
                <a:gd name="T11" fmla="*/ 75 h 152"/>
                <a:gd name="T12" fmla="*/ 3 w 95"/>
                <a:gd name="T13" fmla="*/ 36 h 152"/>
                <a:gd name="T14" fmla="*/ 4 w 95"/>
                <a:gd name="T15" fmla="*/ 10 h 152"/>
                <a:gd name="T16" fmla="*/ 8 w 95"/>
                <a:gd name="T17" fmla="*/ 4 h 152"/>
                <a:gd name="T18" fmla="*/ 37 w 95"/>
                <a:gd name="T19" fmla="*/ 0 h 152"/>
                <a:gd name="T20" fmla="*/ 69 w 95"/>
                <a:gd name="T21" fmla="*/ 11 h 152"/>
                <a:gd name="T22" fmla="*/ 86 w 95"/>
                <a:gd name="T23" fmla="*/ 43 h 152"/>
                <a:gd name="T24" fmla="*/ 67 w 95"/>
                <a:gd name="T25" fmla="*/ 81 h 152"/>
                <a:gd name="T26" fmla="*/ 88 w 95"/>
                <a:gd name="T27" fmla="*/ 95 h 152"/>
                <a:gd name="T28" fmla="*/ 95 w 95"/>
                <a:gd name="T29" fmla="*/ 111 h 152"/>
                <a:gd name="T30" fmla="*/ 83 w 95"/>
                <a:gd name="T31" fmla="*/ 133 h 152"/>
                <a:gd name="T32" fmla="*/ 65 w 95"/>
                <a:gd name="T33" fmla="*/ 144 h 152"/>
                <a:gd name="T34" fmla="*/ 47 w 95"/>
                <a:gd name="T35" fmla="*/ 94 h 152"/>
                <a:gd name="T36" fmla="*/ 37 w 95"/>
                <a:gd name="T37" fmla="*/ 93 h 152"/>
                <a:gd name="T38" fmla="*/ 34 w 95"/>
                <a:gd name="T39" fmla="*/ 93 h 152"/>
                <a:gd name="T40" fmla="*/ 30 w 95"/>
                <a:gd name="T41" fmla="*/ 93 h 152"/>
                <a:gd name="T42" fmla="*/ 19 w 95"/>
                <a:gd name="T43" fmla="*/ 92 h 152"/>
                <a:gd name="T44" fmla="*/ 18 w 95"/>
                <a:gd name="T45" fmla="*/ 114 h 152"/>
                <a:gd name="T46" fmla="*/ 18 w 95"/>
                <a:gd name="T47" fmla="*/ 133 h 152"/>
                <a:gd name="T48" fmla="*/ 59 w 95"/>
                <a:gd name="T49" fmla="*/ 126 h 152"/>
                <a:gd name="T50" fmla="*/ 71 w 95"/>
                <a:gd name="T51" fmla="*/ 118 h 152"/>
                <a:gd name="T52" fmla="*/ 77 w 95"/>
                <a:gd name="T53" fmla="*/ 111 h 152"/>
                <a:gd name="T54" fmla="*/ 65 w 95"/>
                <a:gd name="T55" fmla="*/ 101 h 152"/>
                <a:gd name="T56" fmla="*/ 47 w 95"/>
                <a:gd name="T57" fmla="*/ 94 h 152"/>
                <a:gd name="T58" fmla="*/ 37 w 95"/>
                <a:gd name="T59" fmla="*/ 19 h 152"/>
                <a:gd name="T60" fmla="*/ 22 w 95"/>
                <a:gd name="T61" fmla="*/ 20 h 152"/>
                <a:gd name="T62" fmla="*/ 22 w 95"/>
                <a:gd name="T63" fmla="*/ 36 h 152"/>
                <a:gd name="T64" fmla="*/ 20 w 95"/>
                <a:gd name="T65" fmla="*/ 73 h 152"/>
                <a:gd name="T66" fmla="*/ 35 w 95"/>
                <a:gd name="T67" fmla="*/ 74 h 152"/>
                <a:gd name="T68" fmla="*/ 58 w 95"/>
                <a:gd name="T69" fmla="*/ 65 h 152"/>
                <a:gd name="T70" fmla="*/ 68 w 95"/>
                <a:gd name="T71" fmla="*/ 43 h 152"/>
                <a:gd name="T72" fmla="*/ 58 w 95"/>
                <a:gd name="T73" fmla="*/ 27 h 152"/>
                <a:gd name="T74" fmla="*/ 37 w 95"/>
                <a:gd name="T75" fmla="*/ 1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152">
                  <a:moveTo>
                    <a:pt x="65" y="144"/>
                  </a:moveTo>
                  <a:cubicBezTo>
                    <a:pt x="51" y="150"/>
                    <a:pt x="33" y="152"/>
                    <a:pt x="11" y="152"/>
                  </a:cubicBezTo>
                  <a:cubicBezTo>
                    <a:pt x="8" y="152"/>
                    <a:pt x="6" y="151"/>
                    <a:pt x="3" y="149"/>
                  </a:cubicBezTo>
                  <a:cubicBezTo>
                    <a:pt x="1" y="146"/>
                    <a:pt x="0" y="143"/>
                    <a:pt x="0" y="14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04"/>
                    <a:pt x="0" y="92"/>
                    <a:pt x="1" y="75"/>
                  </a:cubicBezTo>
                  <a:cubicBezTo>
                    <a:pt x="3" y="57"/>
                    <a:pt x="3" y="44"/>
                    <a:pt x="3" y="36"/>
                  </a:cubicBezTo>
                  <a:cubicBezTo>
                    <a:pt x="3" y="30"/>
                    <a:pt x="4" y="22"/>
                    <a:pt x="4" y="10"/>
                  </a:cubicBezTo>
                  <a:cubicBezTo>
                    <a:pt x="5" y="7"/>
                    <a:pt x="6" y="5"/>
                    <a:pt x="8" y="4"/>
                  </a:cubicBezTo>
                  <a:cubicBezTo>
                    <a:pt x="16" y="1"/>
                    <a:pt x="26" y="0"/>
                    <a:pt x="37" y="0"/>
                  </a:cubicBezTo>
                  <a:cubicBezTo>
                    <a:pt x="48" y="0"/>
                    <a:pt x="58" y="4"/>
                    <a:pt x="69" y="11"/>
                  </a:cubicBezTo>
                  <a:cubicBezTo>
                    <a:pt x="80" y="20"/>
                    <a:pt x="86" y="31"/>
                    <a:pt x="86" y="43"/>
                  </a:cubicBezTo>
                  <a:cubicBezTo>
                    <a:pt x="86" y="59"/>
                    <a:pt x="80" y="72"/>
                    <a:pt x="67" y="81"/>
                  </a:cubicBezTo>
                  <a:cubicBezTo>
                    <a:pt x="77" y="85"/>
                    <a:pt x="84" y="90"/>
                    <a:pt x="88" y="95"/>
                  </a:cubicBezTo>
                  <a:cubicBezTo>
                    <a:pt x="93" y="100"/>
                    <a:pt x="95" y="105"/>
                    <a:pt x="95" y="111"/>
                  </a:cubicBezTo>
                  <a:cubicBezTo>
                    <a:pt x="95" y="118"/>
                    <a:pt x="91" y="126"/>
                    <a:pt x="83" y="133"/>
                  </a:cubicBezTo>
                  <a:cubicBezTo>
                    <a:pt x="77" y="138"/>
                    <a:pt x="71" y="142"/>
                    <a:pt x="65" y="144"/>
                  </a:cubicBezTo>
                  <a:close/>
                  <a:moveTo>
                    <a:pt x="47" y="94"/>
                  </a:moveTo>
                  <a:cubicBezTo>
                    <a:pt x="37" y="93"/>
                    <a:pt x="37" y="93"/>
                    <a:pt x="37" y="93"/>
                  </a:cubicBezTo>
                  <a:cubicBezTo>
                    <a:pt x="36" y="93"/>
                    <a:pt x="35" y="93"/>
                    <a:pt x="34" y="93"/>
                  </a:cubicBezTo>
                  <a:cubicBezTo>
                    <a:pt x="32" y="93"/>
                    <a:pt x="31" y="93"/>
                    <a:pt x="30" y="93"/>
                  </a:cubicBezTo>
                  <a:cubicBezTo>
                    <a:pt x="26" y="93"/>
                    <a:pt x="23" y="93"/>
                    <a:pt x="19" y="92"/>
                  </a:cubicBezTo>
                  <a:cubicBezTo>
                    <a:pt x="19" y="100"/>
                    <a:pt x="18" y="107"/>
                    <a:pt x="18" y="114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35" y="132"/>
                    <a:pt x="48" y="130"/>
                    <a:pt x="59" y="126"/>
                  </a:cubicBezTo>
                  <a:cubicBezTo>
                    <a:pt x="63" y="124"/>
                    <a:pt x="67" y="122"/>
                    <a:pt x="71" y="118"/>
                  </a:cubicBezTo>
                  <a:cubicBezTo>
                    <a:pt x="75" y="115"/>
                    <a:pt x="77" y="112"/>
                    <a:pt x="77" y="111"/>
                  </a:cubicBezTo>
                  <a:cubicBezTo>
                    <a:pt x="77" y="108"/>
                    <a:pt x="73" y="104"/>
                    <a:pt x="65" y="101"/>
                  </a:cubicBezTo>
                  <a:cubicBezTo>
                    <a:pt x="59" y="98"/>
                    <a:pt x="53" y="96"/>
                    <a:pt x="47" y="94"/>
                  </a:cubicBezTo>
                  <a:close/>
                  <a:moveTo>
                    <a:pt x="37" y="19"/>
                  </a:moveTo>
                  <a:cubicBezTo>
                    <a:pt x="30" y="19"/>
                    <a:pt x="25" y="19"/>
                    <a:pt x="22" y="20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9" y="73"/>
                    <a:pt x="34" y="74"/>
                    <a:pt x="35" y="74"/>
                  </a:cubicBezTo>
                  <a:cubicBezTo>
                    <a:pt x="44" y="73"/>
                    <a:pt x="52" y="70"/>
                    <a:pt x="58" y="65"/>
                  </a:cubicBezTo>
                  <a:cubicBezTo>
                    <a:pt x="64" y="59"/>
                    <a:pt x="68" y="52"/>
                    <a:pt x="68" y="43"/>
                  </a:cubicBezTo>
                  <a:cubicBezTo>
                    <a:pt x="68" y="37"/>
                    <a:pt x="64" y="32"/>
                    <a:pt x="58" y="27"/>
                  </a:cubicBezTo>
                  <a:cubicBezTo>
                    <a:pt x="51" y="22"/>
                    <a:pt x="44" y="19"/>
                    <a:pt x="37" y="19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5" name="Freeform 1612">
              <a:extLst>
                <a:ext uri="{FF2B5EF4-FFF2-40B4-BE49-F238E27FC236}">
                  <a16:creationId xmlns:a16="http://schemas.microsoft.com/office/drawing/2014/main" id="{31C5C37B-466D-5D4D-9131-3A93E412CE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5" y="2828"/>
              <a:ext cx="81" cy="88"/>
            </a:xfrm>
            <a:custGeom>
              <a:avLst/>
              <a:gdLst>
                <a:gd name="T0" fmla="*/ 49 w 94"/>
                <a:gd name="T1" fmla="*/ 103 h 103"/>
                <a:gd name="T2" fmla="*/ 15 w 94"/>
                <a:gd name="T3" fmla="*/ 93 h 103"/>
                <a:gd name="T4" fmla="*/ 0 w 94"/>
                <a:gd name="T5" fmla="*/ 60 h 103"/>
                <a:gd name="T6" fmla="*/ 12 w 94"/>
                <a:gd name="T7" fmla="*/ 18 h 103"/>
                <a:gd name="T8" fmla="*/ 47 w 94"/>
                <a:gd name="T9" fmla="*/ 0 h 103"/>
                <a:gd name="T10" fmla="*/ 72 w 94"/>
                <a:gd name="T11" fmla="*/ 6 h 103"/>
                <a:gd name="T12" fmla="*/ 84 w 94"/>
                <a:gd name="T13" fmla="*/ 26 h 103"/>
                <a:gd name="T14" fmla="*/ 74 w 94"/>
                <a:gd name="T15" fmla="*/ 43 h 103"/>
                <a:gd name="T16" fmla="*/ 54 w 94"/>
                <a:gd name="T17" fmla="*/ 53 h 103"/>
                <a:gd name="T18" fmla="*/ 18 w 94"/>
                <a:gd name="T19" fmla="*/ 70 h 103"/>
                <a:gd name="T20" fmla="*/ 31 w 94"/>
                <a:gd name="T21" fmla="*/ 82 h 103"/>
                <a:gd name="T22" fmla="*/ 49 w 94"/>
                <a:gd name="T23" fmla="*/ 86 h 103"/>
                <a:gd name="T24" fmla="*/ 65 w 94"/>
                <a:gd name="T25" fmla="*/ 84 h 103"/>
                <a:gd name="T26" fmla="*/ 79 w 94"/>
                <a:gd name="T27" fmla="*/ 76 h 103"/>
                <a:gd name="T28" fmla="*/ 86 w 94"/>
                <a:gd name="T29" fmla="*/ 70 h 103"/>
                <a:gd name="T30" fmla="*/ 92 w 94"/>
                <a:gd name="T31" fmla="*/ 73 h 103"/>
                <a:gd name="T32" fmla="*/ 94 w 94"/>
                <a:gd name="T33" fmla="*/ 79 h 103"/>
                <a:gd name="T34" fmla="*/ 77 w 94"/>
                <a:gd name="T35" fmla="*/ 97 h 103"/>
                <a:gd name="T36" fmla="*/ 49 w 94"/>
                <a:gd name="T37" fmla="*/ 103 h 103"/>
                <a:gd name="T38" fmla="*/ 47 w 94"/>
                <a:gd name="T39" fmla="*/ 17 h 103"/>
                <a:gd name="T40" fmla="*/ 28 w 94"/>
                <a:gd name="T41" fmla="*/ 26 h 103"/>
                <a:gd name="T42" fmla="*/ 16 w 94"/>
                <a:gd name="T43" fmla="*/ 53 h 103"/>
                <a:gd name="T44" fmla="*/ 45 w 94"/>
                <a:gd name="T45" fmla="*/ 39 h 103"/>
                <a:gd name="T46" fmla="*/ 69 w 94"/>
                <a:gd name="T47" fmla="*/ 25 h 103"/>
                <a:gd name="T48" fmla="*/ 47 w 94"/>
                <a:gd name="T49" fmla="*/ 1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4" h="103">
                  <a:moveTo>
                    <a:pt x="49" y="103"/>
                  </a:moveTo>
                  <a:cubicBezTo>
                    <a:pt x="35" y="103"/>
                    <a:pt x="24" y="100"/>
                    <a:pt x="15" y="93"/>
                  </a:cubicBezTo>
                  <a:cubicBezTo>
                    <a:pt x="5" y="85"/>
                    <a:pt x="0" y="74"/>
                    <a:pt x="0" y="60"/>
                  </a:cubicBezTo>
                  <a:cubicBezTo>
                    <a:pt x="0" y="43"/>
                    <a:pt x="4" y="30"/>
                    <a:pt x="12" y="18"/>
                  </a:cubicBezTo>
                  <a:cubicBezTo>
                    <a:pt x="21" y="6"/>
                    <a:pt x="32" y="0"/>
                    <a:pt x="47" y="0"/>
                  </a:cubicBezTo>
                  <a:cubicBezTo>
                    <a:pt x="57" y="0"/>
                    <a:pt x="66" y="2"/>
                    <a:pt x="72" y="6"/>
                  </a:cubicBezTo>
                  <a:cubicBezTo>
                    <a:pt x="80" y="10"/>
                    <a:pt x="84" y="17"/>
                    <a:pt x="84" y="26"/>
                  </a:cubicBezTo>
                  <a:cubicBezTo>
                    <a:pt x="84" y="32"/>
                    <a:pt x="81" y="38"/>
                    <a:pt x="74" y="43"/>
                  </a:cubicBezTo>
                  <a:cubicBezTo>
                    <a:pt x="71" y="45"/>
                    <a:pt x="64" y="49"/>
                    <a:pt x="54" y="53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21" y="76"/>
                    <a:pt x="26" y="79"/>
                    <a:pt x="31" y="82"/>
                  </a:cubicBezTo>
                  <a:cubicBezTo>
                    <a:pt x="36" y="85"/>
                    <a:pt x="42" y="86"/>
                    <a:pt x="49" y="86"/>
                  </a:cubicBezTo>
                  <a:cubicBezTo>
                    <a:pt x="54" y="86"/>
                    <a:pt x="59" y="85"/>
                    <a:pt x="65" y="84"/>
                  </a:cubicBezTo>
                  <a:cubicBezTo>
                    <a:pt x="72" y="82"/>
                    <a:pt x="77" y="79"/>
                    <a:pt x="79" y="76"/>
                  </a:cubicBezTo>
                  <a:cubicBezTo>
                    <a:pt x="81" y="72"/>
                    <a:pt x="83" y="70"/>
                    <a:pt x="86" y="70"/>
                  </a:cubicBezTo>
                  <a:cubicBezTo>
                    <a:pt x="88" y="70"/>
                    <a:pt x="90" y="71"/>
                    <a:pt x="92" y="73"/>
                  </a:cubicBezTo>
                  <a:cubicBezTo>
                    <a:pt x="93" y="75"/>
                    <a:pt x="94" y="77"/>
                    <a:pt x="94" y="79"/>
                  </a:cubicBezTo>
                  <a:cubicBezTo>
                    <a:pt x="94" y="86"/>
                    <a:pt x="89" y="92"/>
                    <a:pt x="77" y="97"/>
                  </a:cubicBezTo>
                  <a:cubicBezTo>
                    <a:pt x="68" y="101"/>
                    <a:pt x="58" y="103"/>
                    <a:pt x="49" y="103"/>
                  </a:cubicBezTo>
                  <a:close/>
                  <a:moveTo>
                    <a:pt x="47" y="17"/>
                  </a:moveTo>
                  <a:cubicBezTo>
                    <a:pt x="39" y="17"/>
                    <a:pt x="33" y="20"/>
                    <a:pt x="28" y="26"/>
                  </a:cubicBezTo>
                  <a:cubicBezTo>
                    <a:pt x="22" y="32"/>
                    <a:pt x="19" y="41"/>
                    <a:pt x="16" y="53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56" y="34"/>
                    <a:pt x="65" y="29"/>
                    <a:pt x="69" y="25"/>
                  </a:cubicBezTo>
                  <a:cubicBezTo>
                    <a:pt x="64" y="20"/>
                    <a:pt x="56" y="17"/>
                    <a:pt x="47" y="1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6" name="Freeform 1613">
              <a:extLst>
                <a:ext uri="{FF2B5EF4-FFF2-40B4-BE49-F238E27FC236}">
                  <a16:creationId xmlns:a16="http://schemas.microsoft.com/office/drawing/2014/main" id="{809D15B1-1BDB-CB4C-AFF6-1AB2503991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4" y="2828"/>
              <a:ext cx="78" cy="90"/>
            </a:xfrm>
            <a:custGeom>
              <a:avLst/>
              <a:gdLst>
                <a:gd name="T0" fmla="*/ 82 w 90"/>
                <a:gd name="T1" fmla="*/ 105 h 105"/>
                <a:gd name="T2" fmla="*/ 75 w 90"/>
                <a:gd name="T3" fmla="*/ 101 h 105"/>
                <a:gd name="T4" fmla="*/ 69 w 90"/>
                <a:gd name="T5" fmla="*/ 94 h 105"/>
                <a:gd name="T6" fmla="*/ 53 w 90"/>
                <a:gd name="T7" fmla="*/ 101 h 105"/>
                <a:gd name="T8" fmla="*/ 41 w 90"/>
                <a:gd name="T9" fmla="*/ 104 h 105"/>
                <a:gd name="T10" fmla="*/ 9 w 90"/>
                <a:gd name="T11" fmla="*/ 91 h 105"/>
                <a:gd name="T12" fmla="*/ 0 w 90"/>
                <a:gd name="T13" fmla="*/ 56 h 105"/>
                <a:gd name="T14" fmla="*/ 15 w 90"/>
                <a:gd name="T15" fmla="*/ 17 h 105"/>
                <a:gd name="T16" fmla="*/ 53 w 90"/>
                <a:gd name="T17" fmla="*/ 0 h 105"/>
                <a:gd name="T18" fmla="*/ 71 w 90"/>
                <a:gd name="T19" fmla="*/ 5 h 105"/>
                <a:gd name="T20" fmla="*/ 84 w 90"/>
                <a:gd name="T21" fmla="*/ 17 h 105"/>
                <a:gd name="T22" fmla="*/ 82 w 90"/>
                <a:gd name="T23" fmla="*/ 22 h 105"/>
                <a:gd name="T24" fmla="*/ 81 w 90"/>
                <a:gd name="T25" fmla="*/ 34 h 105"/>
                <a:gd name="T26" fmla="*/ 80 w 90"/>
                <a:gd name="T27" fmla="*/ 55 h 105"/>
                <a:gd name="T28" fmla="*/ 82 w 90"/>
                <a:gd name="T29" fmla="*/ 73 h 105"/>
                <a:gd name="T30" fmla="*/ 88 w 90"/>
                <a:gd name="T31" fmla="*/ 90 h 105"/>
                <a:gd name="T32" fmla="*/ 90 w 90"/>
                <a:gd name="T33" fmla="*/ 95 h 105"/>
                <a:gd name="T34" fmla="*/ 90 w 90"/>
                <a:gd name="T35" fmla="*/ 96 h 105"/>
                <a:gd name="T36" fmla="*/ 88 w 90"/>
                <a:gd name="T37" fmla="*/ 103 h 105"/>
                <a:gd name="T38" fmla="*/ 82 w 90"/>
                <a:gd name="T39" fmla="*/ 105 h 105"/>
                <a:gd name="T40" fmla="*/ 62 w 90"/>
                <a:gd name="T41" fmla="*/ 39 h 105"/>
                <a:gd name="T42" fmla="*/ 63 w 90"/>
                <a:gd name="T43" fmla="*/ 31 h 105"/>
                <a:gd name="T44" fmla="*/ 64 w 90"/>
                <a:gd name="T45" fmla="*/ 20 h 105"/>
                <a:gd name="T46" fmla="*/ 58 w 90"/>
                <a:gd name="T47" fmla="*/ 18 h 105"/>
                <a:gd name="T48" fmla="*/ 54 w 90"/>
                <a:gd name="T49" fmla="*/ 17 h 105"/>
                <a:gd name="T50" fmla="*/ 29 w 90"/>
                <a:gd name="T51" fmla="*/ 29 h 105"/>
                <a:gd name="T52" fmla="*/ 18 w 90"/>
                <a:gd name="T53" fmla="*/ 56 h 105"/>
                <a:gd name="T54" fmla="*/ 24 w 90"/>
                <a:gd name="T55" fmla="*/ 80 h 105"/>
                <a:gd name="T56" fmla="*/ 40 w 90"/>
                <a:gd name="T57" fmla="*/ 87 h 105"/>
                <a:gd name="T58" fmla="*/ 56 w 90"/>
                <a:gd name="T59" fmla="*/ 84 h 105"/>
                <a:gd name="T60" fmla="*/ 65 w 90"/>
                <a:gd name="T61" fmla="*/ 77 h 105"/>
                <a:gd name="T62" fmla="*/ 62 w 90"/>
                <a:gd name="T63" fmla="*/ 3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" h="105">
                  <a:moveTo>
                    <a:pt x="82" y="105"/>
                  </a:moveTo>
                  <a:cubicBezTo>
                    <a:pt x="80" y="105"/>
                    <a:pt x="78" y="104"/>
                    <a:pt x="75" y="101"/>
                  </a:cubicBezTo>
                  <a:cubicBezTo>
                    <a:pt x="72" y="98"/>
                    <a:pt x="70" y="96"/>
                    <a:pt x="69" y="94"/>
                  </a:cubicBezTo>
                  <a:cubicBezTo>
                    <a:pt x="63" y="97"/>
                    <a:pt x="58" y="100"/>
                    <a:pt x="53" y="101"/>
                  </a:cubicBezTo>
                  <a:cubicBezTo>
                    <a:pt x="48" y="103"/>
                    <a:pt x="45" y="104"/>
                    <a:pt x="41" y="104"/>
                  </a:cubicBezTo>
                  <a:cubicBezTo>
                    <a:pt x="27" y="104"/>
                    <a:pt x="16" y="100"/>
                    <a:pt x="9" y="91"/>
                  </a:cubicBezTo>
                  <a:cubicBezTo>
                    <a:pt x="3" y="84"/>
                    <a:pt x="0" y="72"/>
                    <a:pt x="0" y="56"/>
                  </a:cubicBezTo>
                  <a:cubicBezTo>
                    <a:pt x="0" y="40"/>
                    <a:pt x="5" y="27"/>
                    <a:pt x="15" y="17"/>
                  </a:cubicBezTo>
                  <a:cubicBezTo>
                    <a:pt x="26" y="6"/>
                    <a:pt x="38" y="0"/>
                    <a:pt x="53" y="0"/>
                  </a:cubicBezTo>
                  <a:cubicBezTo>
                    <a:pt x="58" y="0"/>
                    <a:pt x="65" y="2"/>
                    <a:pt x="71" y="5"/>
                  </a:cubicBezTo>
                  <a:cubicBezTo>
                    <a:pt x="80" y="8"/>
                    <a:pt x="84" y="12"/>
                    <a:pt x="84" y="17"/>
                  </a:cubicBezTo>
                  <a:cubicBezTo>
                    <a:pt x="84" y="19"/>
                    <a:pt x="83" y="21"/>
                    <a:pt x="82" y="22"/>
                  </a:cubicBezTo>
                  <a:cubicBezTo>
                    <a:pt x="82" y="24"/>
                    <a:pt x="81" y="28"/>
                    <a:pt x="81" y="34"/>
                  </a:cubicBezTo>
                  <a:cubicBezTo>
                    <a:pt x="80" y="39"/>
                    <a:pt x="80" y="46"/>
                    <a:pt x="80" y="55"/>
                  </a:cubicBezTo>
                  <a:cubicBezTo>
                    <a:pt x="80" y="63"/>
                    <a:pt x="81" y="69"/>
                    <a:pt x="82" y="73"/>
                  </a:cubicBezTo>
                  <a:cubicBezTo>
                    <a:pt x="82" y="76"/>
                    <a:pt x="84" y="82"/>
                    <a:pt x="88" y="90"/>
                  </a:cubicBezTo>
                  <a:cubicBezTo>
                    <a:pt x="88" y="91"/>
                    <a:pt x="89" y="93"/>
                    <a:pt x="90" y="95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9"/>
                    <a:pt x="90" y="101"/>
                    <a:pt x="88" y="103"/>
                  </a:cubicBezTo>
                  <a:cubicBezTo>
                    <a:pt x="86" y="104"/>
                    <a:pt x="84" y="105"/>
                    <a:pt x="82" y="105"/>
                  </a:cubicBezTo>
                  <a:close/>
                  <a:moveTo>
                    <a:pt x="62" y="39"/>
                  </a:moveTo>
                  <a:cubicBezTo>
                    <a:pt x="62" y="37"/>
                    <a:pt x="62" y="34"/>
                    <a:pt x="63" y="31"/>
                  </a:cubicBezTo>
                  <a:cubicBezTo>
                    <a:pt x="63" y="27"/>
                    <a:pt x="63" y="24"/>
                    <a:pt x="64" y="20"/>
                  </a:cubicBezTo>
                  <a:cubicBezTo>
                    <a:pt x="62" y="19"/>
                    <a:pt x="60" y="18"/>
                    <a:pt x="58" y="18"/>
                  </a:cubicBezTo>
                  <a:cubicBezTo>
                    <a:pt x="56" y="17"/>
                    <a:pt x="55" y="17"/>
                    <a:pt x="54" y="17"/>
                  </a:cubicBezTo>
                  <a:cubicBezTo>
                    <a:pt x="44" y="17"/>
                    <a:pt x="36" y="21"/>
                    <a:pt x="29" y="29"/>
                  </a:cubicBezTo>
                  <a:cubicBezTo>
                    <a:pt x="22" y="37"/>
                    <a:pt x="18" y="46"/>
                    <a:pt x="18" y="56"/>
                  </a:cubicBezTo>
                  <a:cubicBezTo>
                    <a:pt x="18" y="67"/>
                    <a:pt x="20" y="74"/>
                    <a:pt x="24" y="80"/>
                  </a:cubicBezTo>
                  <a:cubicBezTo>
                    <a:pt x="27" y="85"/>
                    <a:pt x="33" y="87"/>
                    <a:pt x="40" y="87"/>
                  </a:cubicBezTo>
                  <a:cubicBezTo>
                    <a:pt x="46" y="87"/>
                    <a:pt x="51" y="86"/>
                    <a:pt x="56" y="84"/>
                  </a:cubicBezTo>
                  <a:cubicBezTo>
                    <a:pt x="58" y="83"/>
                    <a:pt x="61" y="80"/>
                    <a:pt x="65" y="77"/>
                  </a:cubicBezTo>
                  <a:cubicBezTo>
                    <a:pt x="63" y="60"/>
                    <a:pt x="62" y="48"/>
                    <a:pt x="62" y="39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7" name="Freeform 1614">
              <a:extLst>
                <a:ext uri="{FF2B5EF4-FFF2-40B4-BE49-F238E27FC236}">
                  <a16:creationId xmlns:a16="http://schemas.microsoft.com/office/drawing/2014/main" id="{A992BB0C-FA58-B44B-9CA1-431EBB2A3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" y="2828"/>
              <a:ext cx="63" cy="90"/>
            </a:xfrm>
            <a:custGeom>
              <a:avLst/>
              <a:gdLst>
                <a:gd name="T0" fmla="*/ 73 w 73"/>
                <a:gd name="T1" fmla="*/ 29 h 105"/>
                <a:gd name="T2" fmla="*/ 64 w 73"/>
                <a:gd name="T3" fmla="*/ 41 h 105"/>
                <a:gd name="T4" fmla="*/ 56 w 73"/>
                <a:gd name="T5" fmla="*/ 32 h 105"/>
                <a:gd name="T6" fmla="*/ 55 w 73"/>
                <a:gd name="T7" fmla="*/ 25 h 105"/>
                <a:gd name="T8" fmla="*/ 55 w 73"/>
                <a:gd name="T9" fmla="*/ 17 h 105"/>
                <a:gd name="T10" fmla="*/ 31 w 73"/>
                <a:gd name="T11" fmla="*/ 26 h 105"/>
                <a:gd name="T12" fmla="*/ 17 w 73"/>
                <a:gd name="T13" fmla="*/ 44 h 105"/>
                <a:gd name="T14" fmla="*/ 17 w 73"/>
                <a:gd name="T15" fmla="*/ 96 h 105"/>
                <a:gd name="T16" fmla="*/ 8 w 73"/>
                <a:gd name="T17" fmla="*/ 105 h 105"/>
                <a:gd name="T18" fmla="*/ 0 w 73"/>
                <a:gd name="T19" fmla="*/ 96 h 105"/>
                <a:gd name="T20" fmla="*/ 0 w 73"/>
                <a:gd name="T21" fmla="*/ 30 h 105"/>
                <a:gd name="T22" fmla="*/ 0 w 73"/>
                <a:gd name="T23" fmla="*/ 20 h 105"/>
                <a:gd name="T24" fmla="*/ 0 w 73"/>
                <a:gd name="T25" fmla="*/ 11 h 105"/>
                <a:gd name="T26" fmla="*/ 9 w 73"/>
                <a:gd name="T27" fmla="*/ 1 h 105"/>
                <a:gd name="T28" fmla="*/ 18 w 73"/>
                <a:gd name="T29" fmla="*/ 17 h 105"/>
                <a:gd name="T30" fmla="*/ 58 w 73"/>
                <a:gd name="T31" fmla="*/ 0 h 105"/>
                <a:gd name="T32" fmla="*/ 69 w 73"/>
                <a:gd name="T33" fmla="*/ 5 h 105"/>
                <a:gd name="T34" fmla="*/ 73 w 73"/>
                <a:gd name="T35" fmla="*/ 23 h 105"/>
                <a:gd name="T36" fmla="*/ 73 w 73"/>
                <a:gd name="T37" fmla="*/ 2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105">
                  <a:moveTo>
                    <a:pt x="73" y="29"/>
                  </a:moveTo>
                  <a:cubicBezTo>
                    <a:pt x="73" y="37"/>
                    <a:pt x="69" y="41"/>
                    <a:pt x="64" y="41"/>
                  </a:cubicBezTo>
                  <a:cubicBezTo>
                    <a:pt x="58" y="41"/>
                    <a:pt x="56" y="38"/>
                    <a:pt x="56" y="32"/>
                  </a:cubicBezTo>
                  <a:cubicBezTo>
                    <a:pt x="56" y="31"/>
                    <a:pt x="55" y="28"/>
                    <a:pt x="55" y="25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45" y="18"/>
                    <a:pt x="37" y="21"/>
                    <a:pt x="31" y="26"/>
                  </a:cubicBezTo>
                  <a:cubicBezTo>
                    <a:pt x="26" y="30"/>
                    <a:pt x="21" y="36"/>
                    <a:pt x="17" y="44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102"/>
                    <a:pt x="14" y="105"/>
                    <a:pt x="8" y="105"/>
                  </a:cubicBezTo>
                  <a:cubicBezTo>
                    <a:pt x="3" y="105"/>
                    <a:pt x="0" y="102"/>
                    <a:pt x="0" y="9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7"/>
                    <a:pt x="0" y="24"/>
                    <a:pt x="0" y="20"/>
                  </a:cubicBezTo>
                  <a:cubicBezTo>
                    <a:pt x="0" y="16"/>
                    <a:pt x="0" y="13"/>
                    <a:pt x="0" y="11"/>
                  </a:cubicBezTo>
                  <a:cubicBezTo>
                    <a:pt x="0" y="5"/>
                    <a:pt x="3" y="1"/>
                    <a:pt x="9" y="1"/>
                  </a:cubicBezTo>
                  <a:cubicBezTo>
                    <a:pt x="15" y="1"/>
                    <a:pt x="18" y="7"/>
                    <a:pt x="18" y="17"/>
                  </a:cubicBezTo>
                  <a:cubicBezTo>
                    <a:pt x="30" y="5"/>
                    <a:pt x="43" y="0"/>
                    <a:pt x="58" y="0"/>
                  </a:cubicBezTo>
                  <a:cubicBezTo>
                    <a:pt x="63" y="0"/>
                    <a:pt x="67" y="2"/>
                    <a:pt x="69" y="5"/>
                  </a:cubicBezTo>
                  <a:cubicBezTo>
                    <a:pt x="72" y="9"/>
                    <a:pt x="73" y="15"/>
                    <a:pt x="73" y="23"/>
                  </a:cubicBezTo>
                  <a:cubicBezTo>
                    <a:pt x="73" y="26"/>
                    <a:pt x="73" y="28"/>
                    <a:pt x="73" y="29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8" name="Freeform 1615">
              <a:extLst>
                <a:ext uri="{FF2B5EF4-FFF2-40B4-BE49-F238E27FC236}">
                  <a16:creationId xmlns:a16="http://schemas.microsoft.com/office/drawing/2014/main" id="{29137756-4A08-004A-A651-DC38AED84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" y="3243"/>
              <a:ext cx="4" cy="1"/>
            </a:xfrm>
            <a:custGeom>
              <a:avLst/>
              <a:gdLst>
                <a:gd name="T0" fmla="*/ 2 w 4"/>
                <a:gd name="T1" fmla="*/ 1 h 1"/>
                <a:gd name="T2" fmla="*/ 4 w 4"/>
                <a:gd name="T3" fmla="*/ 0 h 1"/>
                <a:gd name="T4" fmla="*/ 0 w 4"/>
                <a:gd name="T5" fmla="*/ 0 h 1"/>
                <a:gd name="T6" fmla="*/ 2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2" y="1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9" name="Freeform 1616">
              <a:extLst>
                <a:ext uri="{FF2B5EF4-FFF2-40B4-BE49-F238E27FC236}">
                  <a16:creationId xmlns:a16="http://schemas.microsoft.com/office/drawing/2014/main" id="{75169B39-18C0-7C48-9435-2A7817AE6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" y="3240"/>
              <a:ext cx="14" cy="3"/>
            </a:xfrm>
            <a:custGeom>
              <a:avLst/>
              <a:gdLst>
                <a:gd name="T0" fmla="*/ 17 w 17"/>
                <a:gd name="T1" fmla="*/ 2 h 4"/>
                <a:gd name="T2" fmla="*/ 15 w 17"/>
                <a:gd name="T3" fmla="*/ 0 h 4"/>
                <a:gd name="T4" fmla="*/ 0 w 17"/>
                <a:gd name="T5" fmla="*/ 2 h 4"/>
                <a:gd name="T6" fmla="*/ 9 w 17"/>
                <a:gd name="T7" fmla="*/ 4 h 4"/>
                <a:gd name="T8" fmla="*/ 6 w 17"/>
                <a:gd name="T9" fmla="*/ 2 h 4"/>
                <a:gd name="T10" fmla="*/ 13 w 17"/>
                <a:gd name="T11" fmla="*/ 4 h 4"/>
                <a:gd name="T12" fmla="*/ 12 w 17"/>
                <a:gd name="T13" fmla="*/ 1 h 4"/>
                <a:gd name="T14" fmla="*/ 17 w 17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">
                  <a:moveTo>
                    <a:pt x="17" y="2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5" y="1"/>
                    <a:pt x="8" y="0"/>
                    <a:pt x="0" y="2"/>
                  </a:cubicBezTo>
                  <a:cubicBezTo>
                    <a:pt x="2" y="3"/>
                    <a:pt x="5" y="4"/>
                    <a:pt x="9" y="4"/>
                  </a:cubicBezTo>
                  <a:cubicBezTo>
                    <a:pt x="9" y="3"/>
                    <a:pt x="5" y="3"/>
                    <a:pt x="6" y="2"/>
                  </a:cubicBezTo>
                  <a:cubicBezTo>
                    <a:pt x="9" y="2"/>
                    <a:pt x="9" y="3"/>
                    <a:pt x="13" y="4"/>
                  </a:cubicBezTo>
                  <a:cubicBezTo>
                    <a:pt x="16" y="2"/>
                    <a:pt x="10" y="3"/>
                    <a:pt x="12" y="1"/>
                  </a:cubicBezTo>
                  <a:lnTo>
                    <a:pt x="17" y="2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0" name="Freeform 1617">
              <a:extLst>
                <a:ext uri="{FF2B5EF4-FFF2-40B4-BE49-F238E27FC236}">
                  <a16:creationId xmlns:a16="http://schemas.microsoft.com/office/drawing/2014/main" id="{0B0FB92A-9711-A94A-B884-F27ADC043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239"/>
              <a:ext cx="4" cy="1"/>
            </a:xfrm>
            <a:custGeom>
              <a:avLst/>
              <a:gdLst>
                <a:gd name="T0" fmla="*/ 0 w 5"/>
                <a:gd name="T1" fmla="*/ 1 h 1"/>
                <a:gd name="T2" fmla="*/ 5 w 5"/>
                <a:gd name="T3" fmla="*/ 1 h 1"/>
                <a:gd name="T4" fmla="*/ 0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1" name="Freeform 1618">
              <a:extLst>
                <a:ext uri="{FF2B5EF4-FFF2-40B4-BE49-F238E27FC236}">
                  <a16:creationId xmlns:a16="http://schemas.microsoft.com/office/drawing/2014/main" id="{CE5B29CB-A358-3646-A993-74C639E85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3238"/>
              <a:ext cx="6" cy="1"/>
            </a:xfrm>
            <a:custGeom>
              <a:avLst/>
              <a:gdLst>
                <a:gd name="T0" fmla="*/ 2 w 7"/>
                <a:gd name="T1" fmla="*/ 1 h 1"/>
                <a:gd name="T2" fmla="*/ 7 w 7"/>
                <a:gd name="T3" fmla="*/ 1 h 1"/>
                <a:gd name="T4" fmla="*/ 0 w 7"/>
                <a:gd name="T5" fmla="*/ 0 h 1"/>
                <a:gd name="T6" fmla="*/ 2 w 7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">
                  <a:moveTo>
                    <a:pt x="2" y="1"/>
                  </a:moveTo>
                  <a:cubicBezTo>
                    <a:pt x="3" y="0"/>
                    <a:pt x="6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2" name="Freeform 1619">
              <a:extLst>
                <a:ext uri="{FF2B5EF4-FFF2-40B4-BE49-F238E27FC236}">
                  <a16:creationId xmlns:a16="http://schemas.microsoft.com/office/drawing/2014/main" id="{0052B4E8-5FA6-054E-8463-A865FC796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4" y="3235"/>
              <a:ext cx="2" cy="1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3" name="Freeform 1620">
              <a:extLst>
                <a:ext uri="{FF2B5EF4-FFF2-40B4-BE49-F238E27FC236}">
                  <a16:creationId xmlns:a16="http://schemas.microsoft.com/office/drawing/2014/main" id="{0F88BC4F-9A1A-B84D-A760-23DCD5BF3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3234"/>
              <a:ext cx="10" cy="4"/>
            </a:xfrm>
            <a:custGeom>
              <a:avLst/>
              <a:gdLst>
                <a:gd name="T0" fmla="*/ 2 w 11"/>
                <a:gd name="T1" fmla="*/ 0 h 4"/>
                <a:gd name="T2" fmla="*/ 2 w 11"/>
                <a:gd name="T3" fmla="*/ 1 h 4"/>
                <a:gd name="T4" fmla="*/ 3 w 11"/>
                <a:gd name="T5" fmla="*/ 1 h 4"/>
                <a:gd name="T6" fmla="*/ 8 w 11"/>
                <a:gd name="T7" fmla="*/ 2 h 4"/>
                <a:gd name="T8" fmla="*/ 8 w 11"/>
                <a:gd name="T9" fmla="*/ 4 h 4"/>
                <a:gd name="T10" fmla="*/ 11 w 11"/>
                <a:gd name="T11" fmla="*/ 3 h 4"/>
                <a:gd name="T12" fmla="*/ 2 w 1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">
                  <a:moveTo>
                    <a:pt x="2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1"/>
                    <a:pt x="9" y="1"/>
                    <a:pt x="8" y="2"/>
                  </a:cubicBezTo>
                  <a:cubicBezTo>
                    <a:pt x="9" y="3"/>
                    <a:pt x="4" y="3"/>
                    <a:pt x="8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1"/>
                    <a:pt x="4" y="1"/>
                    <a:pt x="2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4" name="Freeform 1621">
              <a:extLst>
                <a:ext uri="{FF2B5EF4-FFF2-40B4-BE49-F238E27FC236}">
                  <a16:creationId xmlns:a16="http://schemas.microsoft.com/office/drawing/2014/main" id="{476EDF84-60E5-4B48-B999-13FA0D92A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236"/>
              <a:ext cx="1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5" name="Freeform 1622">
              <a:extLst>
                <a:ext uri="{FF2B5EF4-FFF2-40B4-BE49-F238E27FC236}">
                  <a16:creationId xmlns:a16="http://schemas.microsoft.com/office/drawing/2014/main" id="{CF578DBE-0282-724F-8986-AFAB15ABE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3237"/>
              <a:ext cx="2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2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6" name="Freeform 1623">
              <a:extLst>
                <a:ext uri="{FF2B5EF4-FFF2-40B4-BE49-F238E27FC236}">
                  <a16:creationId xmlns:a16="http://schemas.microsoft.com/office/drawing/2014/main" id="{78D1CEE4-DA77-0D41-A44D-1B4649E6E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4" y="3231"/>
              <a:ext cx="11" cy="3"/>
            </a:xfrm>
            <a:custGeom>
              <a:avLst/>
              <a:gdLst>
                <a:gd name="T0" fmla="*/ 1 w 13"/>
                <a:gd name="T1" fmla="*/ 1 h 4"/>
                <a:gd name="T2" fmla="*/ 5 w 13"/>
                <a:gd name="T3" fmla="*/ 4 h 4"/>
                <a:gd name="T4" fmla="*/ 13 w 13"/>
                <a:gd name="T5" fmla="*/ 2 h 4"/>
                <a:gd name="T6" fmla="*/ 11 w 13"/>
                <a:gd name="T7" fmla="*/ 1 h 4"/>
                <a:gd name="T8" fmla="*/ 1 w 1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" y="1"/>
                  </a:moveTo>
                  <a:cubicBezTo>
                    <a:pt x="7" y="2"/>
                    <a:pt x="0" y="3"/>
                    <a:pt x="5" y="4"/>
                  </a:cubicBezTo>
                  <a:cubicBezTo>
                    <a:pt x="5" y="3"/>
                    <a:pt x="10" y="2"/>
                    <a:pt x="13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4" y="1"/>
                    <a:pt x="1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7" name="Freeform 1624">
              <a:extLst>
                <a:ext uri="{FF2B5EF4-FFF2-40B4-BE49-F238E27FC236}">
                  <a16:creationId xmlns:a16="http://schemas.microsoft.com/office/drawing/2014/main" id="{C5EBA0A5-DA06-464A-9501-06F47F4D8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3230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8" name="Freeform 1625">
              <a:extLst>
                <a:ext uri="{FF2B5EF4-FFF2-40B4-BE49-F238E27FC236}">
                  <a16:creationId xmlns:a16="http://schemas.microsoft.com/office/drawing/2014/main" id="{C131923C-06F1-184B-A424-CBDA38E92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3225"/>
              <a:ext cx="15" cy="6"/>
            </a:xfrm>
            <a:custGeom>
              <a:avLst/>
              <a:gdLst>
                <a:gd name="T0" fmla="*/ 2 w 17"/>
                <a:gd name="T1" fmla="*/ 0 h 7"/>
                <a:gd name="T2" fmla="*/ 8 w 17"/>
                <a:gd name="T3" fmla="*/ 3 h 7"/>
                <a:gd name="T4" fmla="*/ 3 w 17"/>
                <a:gd name="T5" fmla="*/ 2 h 7"/>
                <a:gd name="T6" fmla="*/ 6 w 17"/>
                <a:gd name="T7" fmla="*/ 5 h 7"/>
                <a:gd name="T8" fmla="*/ 0 w 17"/>
                <a:gd name="T9" fmla="*/ 3 h 7"/>
                <a:gd name="T10" fmla="*/ 5 w 17"/>
                <a:gd name="T11" fmla="*/ 6 h 7"/>
                <a:gd name="T12" fmla="*/ 1 w 17"/>
                <a:gd name="T13" fmla="*/ 7 h 7"/>
                <a:gd name="T14" fmla="*/ 8 w 17"/>
                <a:gd name="T15" fmla="*/ 7 h 7"/>
                <a:gd name="T16" fmla="*/ 7 w 17"/>
                <a:gd name="T17" fmla="*/ 5 h 7"/>
                <a:gd name="T18" fmla="*/ 11 w 17"/>
                <a:gd name="T19" fmla="*/ 6 h 7"/>
                <a:gd name="T20" fmla="*/ 16 w 17"/>
                <a:gd name="T21" fmla="*/ 3 h 7"/>
                <a:gd name="T22" fmla="*/ 2 w 17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7">
                  <a:moveTo>
                    <a:pt x="2" y="0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6" y="3"/>
                    <a:pt x="4" y="3"/>
                    <a:pt x="3" y="2"/>
                  </a:cubicBezTo>
                  <a:cubicBezTo>
                    <a:pt x="2" y="3"/>
                    <a:pt x="7" y="4"/>
                    <a:pt x="6" y="5"/>
                  </a:cubicBezTo>
                  <a:cubicBezTo>
                    <a:pt x="0" y="5"/>
                    <a:pt x="6" y="3"/>
                    <a:pt x="0" y="3"/>
                  </a:cubicBezTo>
                  <a:cubicBezTo>
                    <a:pt x="0" y="4"/>
                    <a:pt x="0" y="5"/>
                    <a:pt x="5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6"/>
                    <a:pt x="3" y="6"/>
                    <a:pt x="7" y="5"/>
                  </a:cubicBezTo>
                  <a:cubicBezTo>
                    <a:pt x="10" y="5"/>
                    <a:pt x="11" y="6"/>
                    <a:pt x="11" y="6"/>
                  </a:cubicBezTo>
                  <a:cubicBezTo>
                    <a:pt x="10" y="5"/>
                    <a:pt x="17" y="4"/>
                    <a:pt x="16" y="3"/>
                  </a:cubicBezTo>
                  <a:cubicBezTo>
                    <a:pt x="15" y="1"/>
                    <a:pt x="5" y="1"/>
                    <a:pt x="2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9" name="Freeform 1626">
              <a:extLst>
                <a:ext uri="{FF2B5EF4-FFF2-40B4-BE49-F238E27FC236}">
                  <a16:creationId xmlns:a16="http://schemas.microsoft.com/office/drawing/2014/main" id="{9ECC4C9C-AF3D-FC4A-9AB1-ECF8761AC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5" y="3225"/>
              <a:ext cx="4" cy="0"/>
            </a:xfrm>
            <a:custGeom>
              <a:avLst/>
              <a:gdLst>
                <a:gd name="T0" fmla="*/ 1 w 4"/>
                <a:gd name="T1" fmla="*/ 4 w 4"/>
                <a:gd name="T2" fmla="*/ 0 w 4"/>
                <a:gd name="T3" fmla="*/ 1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1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0" name="Freeform 1627">
              <a:extLst>
                <a:ext uri="{FF2B5EF4-FFF2-40B4-BE49-F238E27FC236}">
                  <a16:creationId xmlns:a16="http://schemas.microsoft.com/office/drawing/2014/main" id="{B929496E-15E6-F74F-9A45-4AEE9BB1F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3220"/>
              <a:ext cx="16" cy="4"/>
            </a:xfrm>
            <a:custGeom>
              <a:avLst/>
              <a:gdLst>
                <a:gd name="T0" fmla="*/ 1 w 18"/>
                <a:gd name="T1" fmla="*/ 3 h 5"/>
                <a:gd name="T2" fmla="*/ 5 w 18"/>
                <a:gd name="T3" fmla="*/ 5 h 5"/>
                <a:gd name="T4" fmla="*/ 2 w 18"/>
                <a:gd name="T5" fmla="*/ 5 h 5"/>
                <a:gd name="T6" fmla="*/ 7 w 18"/>
                <a:gd name="T7" fmla="*/ 5 h 5"/>
                <a:gd name="T8" fmla="*/ 4 w 18"/>
                <a:gd name="T9" fmla="*/ 3 h 5"/>
                <a:gd name="T10" fmla="*/ 13 w 18"/>
                <a:gd name="T11" fmla="*/ 2 h 5"/>
                <a:gd name="T12" fmla="*/ 11 w 18"/>
                <a:gd name="T13" fmla="*/ 4 h 5"/>
                <a:gd name="T14" fmla="*/ 10 w 18"/>
                <a:gd name="T15" fmla="*/ 0 h 5"/>
                <a:gd name="T16" fmla="*/ 8 w 18"/>
                <a:gd name="T17" fmla="*/ 1 h 5"/>
                <a:gd name="T18" fmla="*/ 6 w 18"/>
                <a:gd name="T19" fmla="*/ 0 h 5"/>
                <a:gd name="T20" fmla="*/ 1 w 18"/>
                <a:gd name="T2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1" y="3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3" y="5"/>
                    <a:pt x="6" y="5"/>
                    <a:pt x="7" y="5"/>
                  </a:cubicBezTo>
                  <a:cubicBezTo>
                    <a:pt x="13" y="5"/>
                    <a:pt x="5" y="3"/>
                    <a:pt x="4" y="3"/>
                  </a:cubicBezTo>
                  <a:cubicBezTo>
                    <a:pt x="7" y="1"/>
                    <a:pt x="7" y="3"/>
                    <a:pt x="13" y="2"/>
                  </a:cubicBezTo>
                  <a:cubicBezTo>
                    <a:pt x="13" y="3"/>
                    <a:pt x="11" y="3"/>
                    <a:pt x="11" y="4"/>
                  </a:cubicBezTo>
                  <a:cubicBezTo>
                    <a:pt x="18" y="3"/>
                    <a:pt x="12" y="1"/>
                    <a:pt x="10" y="0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0"/>
                    <a:pt x="0" y="1"/>
                    <a:pt x="1" y="3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1" name="Freeform 1628">
              <a:extLst>
                <a:ext uri="{FF2B5EF4-FFF2-40B4-BE49-F238E27FC236}">
                  <a16:creationId xmlns:a16="http://schemas.microsoft.com/office/drawing/2014/main" id="{56A2D2B7-D6AE-334E-8CCC-AE49A6476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3224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0" y="0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2" name="Freeform 1629">
              <a:extLst>
                <a:ext uri="{FF2B5EF4-FFF2-40B4-BE49-F238E27FC236}">
                  <a16:creationId xmlns:a16="http://schemas.microsoft.com/office/drawing/2014/main" id="{F3F00DD8-1D7D-F846-882A-A5DACD37A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" y="3219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3" name="Freeform 1630">
              <a:extLst>
                <a:ext uri="{FF2B5EF4-FFF2-40B4-BE49-F238E27FC236}">
                  <a16:creationId xmlns:a16="http://schemas.microsoft.com/office/drawing/2014/main" id="{18F72B2C-B092-7341-B9F3-54AB83308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3219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4" name="Freeform 1631">
              <a:extLst>
                <a:ext uri="{FF2B5EF4-FFF2-40B4-BE49-F238E27FC236}">
                  <a16:creationId xmlns:a16="http://schemas.microsoft.com/office/drawing/2014/main" id="{ABA3B391-A659-6A40-953D-69C149C4C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185"/>
              <a:ext cx="17" cy="34"/>
            </a:xfrm>
            <a:custGeom>
              <a:avLst/>
              <a:gdLst>
                <a:gd name="T0" fmla="*/ 18 w 20"/>
                <a:gd name="T1" fmla="*/ 2 h 39"/>
                <a:gd name="T2" fmla="*/ 14 w 20"/>
                <a:gd name="T3" fmla="*/ 3 h 39"/>
                <a:gd name="T4" fmla="*/ 10 w 20"/>
                <a:gd name="T5" fmla="*/ 1 h 39"/>
                <a:gd name="T6" fmla="*/ 3 w 20"/>
                <a:gd name="T7" fmla="*/ 0 h 39"/>
                <a:gd name="T8" fmla="*/ 6 w 20"/>
                <a:gd name="T9" fmla="*/ 4 h 39"/>
                <a:gd name="T10" fmla="*/ 2 w 20"/>
                <a:gd name="T11" fmla="*/ 3 h 39"/>
                <a:gd name="T12" fmla="*/ 4 w 20"/>
                <a:gd name="T13" fmla="*/ 9 h 39"/>
                <a:gd name="T14" fmla="*/ 6 w 20"/>
                <a:gd name="T15" fmla="*/ 13 h 39"/>
                <a:gd name="T16" fmla="*/ 3 w 20"/>
                <a:gd name="T17" fmla="*/ 29 h 39"/>
                <a:gd name="T18" fmla="*/ 9 w 20"/>
                <a:gd name="T19" fmla="*/ 30 h 39"/>
                <a:gd name="T20" fmla="*/ 5 w 20"/>
                <a:gd name="T21" fmla="*/ 31 h 39"/>
                <a:gd name="T22" fmla="*/ 5 w 20"/>
                <a:gd name="T23" fmla="*/ 30 h 39"/>
                <a:gd name="T24" fmla="*/ 4 w 20"/>
                <a:gd name="T25" fmla="*/ 35 h 39"/>
                <a:gd name="T26" fmla="*/ 11 w 20"/>
                <a:gd name="T27" fmla="*/ 35 h 39"/>
                <a:gd name="T28" fmla="*/ 3 w 20"/>
                <a:gd name="T29" fmla="*/ 37 h 39"/>
                <a:gd name="T30" fmla="*/ 8 w 20"/>
                <a:gd name="T31" fmla="*/ 38 h 39"/>
                <a:gd name="T32" fmla="*/ 13 w 20"/>
                <a:gd name="T33" fmla="*/ 37 h 39"/>
                <a:gd name="T34" fmla="*/ 16 w 20"/>
                <a:gd name="T35" fmla="*/ 38 h 39"/>
                <a:gd name="T36" fmla="*/ 8 w 20"/>
                <a:gd name="T37" fmla="*/ 28 h 39"/>
                <a:gd name="T38" fmla="*/ 12 w 20"/>
                <a:gd name="T39" fmla="*/ 28 h 39"/>
                <a:gd name="T40" fmla="*/ 16 w 20"/>
                <a:gd name="T41" fmla="*/ 22 h 39"/>
                <a:gd name="T42" fmla="*/ 9 w 20"/>
                <a:gd name="T43" fmla="*/ 20 h 39"/>
                <a:gd name="T44" fmla="*/ 12 w 20"/>
                <a:gd name="T45" fmla="*/ 18 h 39"/>
                <a:gd name="T46" fmla="*/ 9 w 20"/>
                <a:gd name="T47" fmla="*/ 18 h 39"/>
                <a:gd name="T48" fmla="*/ 13 w 20"/>
                <a:gd name="T49" fmla="*/ 17 h 39"/>
                <a:gd name="T50" fmla="*/ 5 w 20"/>
                <a:gd name="T51" fmla="*/ 16 h 39"/>
                <a:gd name="T52" fmla="*/ 17 w 20"/>
                <a:gd name="T53" fmla="*/ 13 h 39"/>
                <a:gd name="T54" fmla="*/ 12 w 20"/>
                <a:gd name="T55" fmla="*/ 13 h 39"/>
                <a:gd name="T56" fmla="*/ 9 w 20"/>
                <a:gd name="T57" fmla="*/ 12 h 39"/>
                <a:gd name="T58" fmla="*/ 16 w 20"/>
                <a:gd name="T59" fmla="*/ 12 h 39"/>
                <a:gd name="T60" fmla="*/ 12 w 20"/>
                <a:gd name="T61" fmla="*/ 9 h 39"/>
                <a:gd name="T62" fmla="*/ 8 w 20"/>
                <a:gd name="T63" fmla="*/ 9 h 39"/>
                <a:gd name="T64" fmla="*/ 10 w 20"/>
                <a:gd name="T65" fmla="*/ 5 h 39"/>
                <a:gd name="T66" fmla="*/ 17 w 20"/>
                <a:gd name="T67" fmla="*/ 7 h 39"/>
                <a:gd name="T68" fmla="*/ 20 w 20"/>
                <a:gd name="T69" fmla="*/ 6 h 39"/>
                <a:gd name="T70" fmla="*/ 11 w 20"/>
                <a:gd name="T71" fmla="*/ 3 h 39"/>
                <a:gd name="T72" fmla="*/ 18 w 20"/>
                <a:gd name="T73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" h="39">
                  <a:moveTo>
                    <a:pt x="18" y="2"/>
                  </a:moveTo>
                  <a:cubicBezTo>
                    <a:pt x="15" y="2"/>
                    <a:pt x="14" y="2"/>
                    <a:pt x="14" y="3"/>
                  </a:cubicBezTo>
                  <a:cubicBezTo>
                    <a:pt x="11" y="3"/>
                    <a:pt x="12" y="2"/>
                    <a:pt x="10" y="1"/>
                  </a:cubicBezTo>
                  <a:cubicBezTo>
                    <a:pt x="8" y="2"/>
                    <a:pt x="6" y="1"/>
                    <a:pt x="3" y="0"/>
                  </a:cubicBezTo>
                  <a:cubicBezTo>
                    <a:pt x="3" y="2"/>
                    <a:pt x="7" y="3"/>
                    <a:pt x="6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5"/>
                    <a:pt x="7" y="8"/>
                    <a:pt x="4" y="9"/>
                  </a:cubicBezTo>
                  <a:cubicBezTo>
                    <a:pt x="3" y="10"/>
                    <a:pt x="4" y="12"/>
                    <a:pt x="6" y="13"/>
                  </a:cubicBezTo>
                  <a:cubicBezTo>
                    <a:pt x="4" y="18"/>
                    <a:pt x="7" y="24"/>
                    <a:pt x="3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6" y="30"/>
                    <a:pt x="9" y="32"/>
                    <a:pt x="5" y="31"/>
                  </a:cubicBezTo>
                  <a:cubicBezTo>
                    <a:pt x="6" y="31"/>
                    <a:pt x="5" y="31"/>
                    <a:pt x="5" y="30"/>
                  </a:cubicBezTo>
                  <a:cubicBezTo>
                    <a:pt x="0" y="31"/>
                    <a:pt x="6" y="33"/>
                    <a:pt x="4" y="35"/>
                  </a:cubicBezTo>
                  <a:cubicBezTo>
                    <a:pt x="5" y="34"/>
                    <a:pt x="10" y="35"/>
                    <a:pt x="11" y="35"/>
                  </a:cubicBezTo>
                  <a:cubicBezTo>
                    <a:pt x="4" y="35"/>
                    <a:pt x="11" y="37"/>
                    <a:pt x="3" y="37"/>
                  </a:cubicBezTo>
                  <a:cubicBezTo>
                    <a:pt x="1" y="38"/>
                    <a:pt x="9" y="37"/>
                    <a:pt x="8" y="38"/>
                  </a:cubicBezTo>
                  <a:cubicBezTo>
                    <a:pt x="12" y="39"/>
                    <a:pt x="10" y="37"/>
                    <a:pt x="13" y="37"/>
                  </a:cubicBezTo>
                  <a:cubicBezTo>
                    <a:pt x="17" y="38"/>
                    <a:pt x="12" y="38"/>
                    <a:pt x="16" y="38"/>
                  </a:cubicBezTo>
                  <a:cubicBezTo>
                    <a:pt x="18" y="36"/>
                    <a:pt x="10" y="32"/>
                    <a:pt x="8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9" y="26"/>
                    <a:pt x="9" y="23"/>
                    <a:pt x="16" y="22"/>
                  </a:cubicBezTo>
                  <a:cubicBezTo>
                    <a:pt x="12" y="23"/>
                    <a:pt x="18" y="20"/>
                    <a:pt x="9" y="20"/>
                  </a:cubicBezTo>
                  <a:cubicBezTo>
                    <a:pt x="11" y="19"/>
                    <a:pt x="11" y="19"/>
                    <a:pt x="12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13" y="18"/>
                    <a:pt x="13" y="17"/>
                  </a:cubicBezTo>
                  <a:cubicBezTo>
                    <a:pt x="9" y="17"/>
                    <a:pt x="8" y="16"/>
                    <a:pt x="5" y="16"/>
                  </a:cubicBezTo>
                  <a:cubicBezTo>
                    <a:pt x="10" y="15"/>
                    <a:pt x="13" y="14"/>
                    <a:pt x="17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4" y="12"/>
                    <a:pt x="10" y="12"/>
                    <a:pt x="9" y="12"/>
                  </a:cubicBezTo>
                  <a:cubicBezTo>
                    <a:pt x="9" y="11"/>
                    <a:pt x="14" y="12"/>
                    <a:pt x="16" y="12"/>
                  </a:cubicBezTo>
                  <a:cubicBezTo>
                    <a:pt x="17" y="11"/>
                    <a:pt x="9" y="9"/>
                    <a:pt x="12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7"/>
                    <a:pt x="11" y="6"/>
                    <a:pt x="10" y="5"/>
                  </a:cubicBezTo>
                  <a:cubicBezTo>
                    <a:pt x="15" y="5"/>
                    <a:pt x="14" y="6"/>
                    <a:pt x="17" y="7"/>
                  </a:cubicBezTo>
                  <a:cubicBezTo>
                    <a:pt x="18" y="7"/>
                    <a:pt x="18" y="6"/>
                    <a:pt x="20" y="6"/>
                  </a:cubicBezTo>
                  <a:cubicBezTo>
                    <a:pt x="17" y="6"/>
                    <a:pt x="14" y="4"/>
                    <a:pt x="11" y="3"/>
                  </a:cubicBezTo>
                  <a:cubicBezTo>
                    <a:pt x="17" y="4"/>
                    <a:pt x="17" y="2"/>
                    <a:pt x="18" y="2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5" name="Freeform 1632">
              <a:extLst>
                <a:ext uri="{FF2B5EF4-FFF2-40B4-BE49-F238E27FC236}">
                  <a16:creationId xmlns:a16="http://schemas.microsoft.com/office/drawing/2014/main" id="{07118F8D-4FA1-4542-A928-B6FF9D2CF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3190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1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6" name="Freeform 1633">
              <a:extLst>
                <a:ext uri="{FF2B5EF4-FFF2-40B4-BE49-F238E27FC236}">
                  <a16:creationId xmlns:a16="http://schemas.microsoft.com/office/drawing/2014/main" id="{C3407D38-6876-9346-B322-37F897DFC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" y="318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7" name="Rectangle 1634">
              <a:extLst>
                <a:ext uri="{FF2B5EF4-FFF2-40B4-BE49-F238E27FC236}">
                  <a16:creationId xmlns:a16="http://schemas.microsoft.com/office/drawing/2014/main" id="{D93B0602-60BF-9F46-B884-978A22F66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9" y="3193"/>
              <a:ext cx="1" cy="1"/>
            </a:xfrm>
            <a:prstGeom prst="rect">
              <a:avLst/>
            </a:pr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8" name="Freeform 1635">
              <a:extLst>
                <a:ext uri="{FF2B5EF4-FFF2-40B4-BE49-F238E27FC236}">
                  <a16:creationId xmlns:a16="http://schemas.microsoft.com/office/drawing/2014/main" id="{0692C3B1-92E8-1547-B28B-F84589861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3196"/>
              <a:ext cx="4" cy="1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1 h 1"/>
                <a:gd name="T4" fmla="*/ 4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9" name="Freeform 1636">
              <a:extLst>
                <a:ext uri="{FF2B5EF4-FFF2-40B4-BE49-F238E27FC236}">
                  <a16:creationId xmlns:a16="http://schemas.microsoft.com/office/drawing/2014/main" id="{A7D15B4C-6D5B-664A-AB1D-9A1B63561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3203"/>
              <a:ext cx="2" cy="0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0" name="Freeform 1637">
              <a:extLst>
                <a:ext uri="{FF2B5EF4-FFF2-40B4-BE49-F238E27FC236}">
                  <a16:creationId xmlns:a16="http://schemas.microsoft.com/office/drawing/2014/main" id="{F8F84000-29F4-2245-9E80-6EEBA7B67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" y="3188"/>
              <a:ext cx="2" cy="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1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1" name="Freeform 1638">
              <a:extLst>
                <a:ext uri="{FF2B5EF4-FFF2-40B4-BE49-F238E27FC236}">
                  <a16:creationId xmlns:a16="http://schemas.microsoft.com/office/drawing/2014/main" id="{9677139E-D55D-F646-A46B-C9A5B3B69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167"/>
              <a:ext cx="20" cy="18"/>
            </a:xfrm>
            <a:custGeom>
              <a:avLst/>
              <a:gdLst>
                <a:gd name="T0" fmla="*/ 4 w 23"/>
                <a:gd name="T1" fmla="*/ 1 h 21"/>
                <a:gd name="T2" fmla="*/ 1 w 23"/>
                <a:gd name="T3" fmla="*/ 4 h 21"/>
                <a:gd name="T4" fmla="*/ 11 w 23"/>
                <a:gd name="T5" fmla="*/ 8 h 21"/>
                <a:gd name="T6" fmla="*/ 2 w 23"/>
                <a:gd name="T7" fmla="*/ 6 h 21"/>
                <a:gd name="T8" fmla="*/ 8 w 23"/>
                <a:gd name="T9" fmla="*/ 14 h 21"/>
                <a:gd name="T10" fmla="*/ 4 w 23"/>
                <a:gd name="T11" fmla="*/ 14 h 21"/>
                <a:gd name="T12" fmla="*/ 14 w 23"/>
                <a:gd name="T13" fmla="*/ 18 h 21"/>
                <a:gd name="T14" fmla="*/ 3 w 23"/>
                <a:gd name="T15" fmla="*/ 16 h 21"/>
                <a:gd name="T16" fmla="*/ 2 w 23"/>
                <a:gd name="T17" fmla="*/ 16 h 21"/>
                <a:gd name="T18" fmla="*/ 5 w 23"/>
                <a:gd name="T19" fmla="*/ 20 h 21"/>
                <a:gd name="T20" fmla="*/ 11 w 23"/>
                <a:gd name="T21" fmla="*/ 21 h 21"/>
                <a:gd name="T22" fmla="*/ 17 w 23"/>
                <a:gd name="T23" fmla="*/ 21 h 21"/>
                <a:gd name="T24" fmla="*/ 13 w 23"/>
                <a:gd name="T25" fmla="*/ 19 h 21"/>
                <a:gd name="T26" fmla="*/ 17 w 23"/>
                <a:gd name="T27" fmla="*/ 19 h 21"/>
                <a:gd name="T28" fmla="*/ 14 w 23"/>
                <a:gd name="T29" fmla="*/ 18 h 21"/>
                <a:gd name="T30" fmla="*/ 18 w 23"/>
                <a:gd name="T31" fmla="*/ 18 h 21"/>
                <a:gd name="T32" fmla="*/ 15 w 23"/>
                <a:gd name="T33" fmla="*/ 16 h 21"/>
                <a:gd name="T34" fmla="*/ 16 w 23"/>
                <a:gd name="T35" fmla="*/ 16 h 21"/>
                <a:gd name="T36" fmla="*/ 11 w 23"/>
                <a:gd name="T37" fmla="*/ 14 h 21"/>
                <a:gd name="T38" fmla="*/ 16 w 23"/>
                <a:gd name="T39" fmla="*/ 14 h 21"/>
                <a:gd name="T40" fmla="*/ 13 w 23"/>
                <a:gd name="T41" fmla="*/ 14 h 21"/>
                <a:gd name="T42" fmla="*/ 19 w 23"/>
                <a:gd name="T43" fmla="*/ 10 h 21"/>
                <a:gd name="T44" fmla="*/ 15 w 23"/>
                <a:gd name="T45" fmla="*/ 9 h 21"/>
                <a:gd name="T46" fmla="*/ 18 w 23"/>
                <a:gd name="T47" fmla="*/ 12 h 21"/>
                <a:gd name="T48" fmla="*/ 8 w 23"/>
                <a:gd name="T49" fmla="*/ 10 h 21"/>
                <a:gd name="T50" fmla="*/ 17 w 23"/>
                <a:gd name="T51" fmla="*/ 9 h 21"/>
                <a:gd name="T52" fmla="*/ 15 w 23"/>
                <a:gd name="T53" fmla="*/ 5 h 21"/>
                <a:gd name="T54" fmla="*/ 17 w 23"/>
                <a:gd name="T55" fmla="*/ 5 h 21"/>
                <a:gd name="T56" fmla="*/ 14 w 23"/>
                <a:gd name="T57" fmla="*/ 3 h 21"/>
                <a:gd name="T58" fmla="*/ 12 w 23"/>
                <a:gd name="T59" fmla="*/ 3 h 21"/>
                <a:gd name="T60" fmla="*/ 9 w 23"/>
                <a:gd name="T61" fmla="*/ 2 h 21"/>
                <a:gd name="T62" fmla="*/ 12 w 23"/>
                <a:gd name="T63" fmla="*/ 2 h 21"/>
                <a:gd name="T64" fmla="*/ 6 w 23"/>
                <a:gd name="T65" fmla="*/ 0 h 21"/>
                <a:gd name="T66" fmla="*/ 9 w 23"/>
                <a:gd name="T67" fmla="*/ 2 h 21"/>
                <a:gd name="T68" fmla="*/ 4 w 23"/>
                <a:gd name="T6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" h="21">
                  <a:moveTo>
                    <a:pt x="4" y="1"/>
                  </a:moveTo>
                  <a:cubicBezTo>
                    <a:pt x="0" y="1"/>
                    <a:pt x="2" y="3"/>
                    <a:pt x="1" y="4"/>
                  </a:cubicBezTo>
                  <a:cubicBezTo>
                    <a:pt x="3" y="7"/>
                    <a:pt x="11" y="6"/>
                    <a:pt x="11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9"/>
                    <a:pt x="0" y="12"/>
                    <a:pt x="8" y="14"/>
                  </a:cubicBezTo>
                  <a:cubicBezTo>
                    <a:pt x="7" y="14"/>
                    <a:pt x="5" y="15"/>
                    <a:pt x="4" y="14"/>
                  </a:cubicBezTo>
                  <a:cubicBezTo>
                    <a:pt x="4" y="15"/>
                    <a:pt x="17" y="16"/>
                    <a:pt x="14" y="18"/>
                  </a:cubicBezTo>
                  <a:cubicBezTo>
                    <a:pt x="8" y="15"/>
                    <a:pt x="8" y="18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5" y="19"/>
                    <a:pt x="5" y="20"/>
                  </a:cubicBezTo>
                  <a:cubicBezTo>
                    <a:pt x="7" y="20"/>
                    <a:pt x="11" y="20"/>
                    <a:pt x="11" y="21"/>
                  </a:cubicBezTo>
                  <a:cubicBezTo>
                    <a:pt x="12" y="21"/>
                    <a:pt x="14" y="21"/>
                    <a:pt x="17" y="21"/>
                  </a:cubicBezTo>
                  <a:cubicBezTo>
                    <a:pt x="14" y="20"/>
                    <a:pt x="16" y="20"/>
                    <a:pt x="13" y="19"/>
                  </a:cubicBezTo>
                  <a:cubicBezTo>
                    <a:pt x="16" y="18"/>
                    <a:pt x="14" y="19"/>
                    <a:pt x="17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7"/>
                    <a:pt x="17" y="19"/>
                    <a:pt x="18" y="18"/>
                  </a:cubicBezTo>
                  <a:cubicBezTo>
                    <a:pt x="16" y="17"/>
                    <a:pt x="14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6" y="15"/>
                    <a:pt x="11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2"/>
                    <a:pt x="23" y="13"/>
                    <a:pt x="19" y="10"/>
                  </a:cubicBezTo>
                  <a:cubicBezTo>
                    <a:pt x="17" y="10"/>
                    <a:pt x="16" y="10"/>
                    <a:pt x="15" y="9"/>
                  </a:cubicBezTo>
                  <a:cubicBezTo>
                    <a:pt x="12" y="10"/>
                    <a:pt x="17" y="11"/>
                    <a:pt x="18" y="12"/>
                  </a:cubicBezTo>
                  <a:cubicBezTo>
                    <a:pt x="14" y="11"/>
                    <a:pt x="10" y="9"/>
                    <a:pt x="8" y="10"/>
                  </a:cubicBezTo>
                  <a:cubicBezTo>
                    <a:pt x="12" y="10"/>
                    <a:pt x="8" y="8"/>
                    <a:pt x="17" y="9"/>
                  </a:cubicBezTo>
                  <a:cubicBezTo>
                    <a:pt x="17" y="7"/>
                    <a:pt x="13" y="6"/>
                    <a:pt x="15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1" y="4"/>
                    <a:pt x="19" y="4"/>
                    <a:pt x="14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3"/>
                    <a:pt x="10" y="3"/>
                    <a:pt x="9" y="2"/>
                  </a:cubicBezTo>
                  <a:cubicBezTo>
                    <a:pt x="10" y="2"/>
                    <a:pt x="10" y="2"/>
                    <a:pt x="12" y="2"/>
                  </a:cubicBezTo>
                  <a:cubicBezTo>
                    <a:pt x="7" y="2"/>
                    <a:pt x="7" y="0"/>
                    <a:pt x="6" y="0"/>
                  </a:cubicBezTo>
                  <a:cubicBezTo>
                    <a:pt x="5" y="0"/>
                    <a:pt x="8" y="1"/>
                    <a:pt x="9" y="2"/>
                  </a:cubicBezTo>
                  <a:cubicBezTo>
                    <a:pt x="7" y="2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2" name="Freeform 1639">
              <a:extLst>
                <a:ext uri="{FF2B5EF4-FFF2-40B4-BE49-F238E27FC236}">
                  <a16:creationId xmlns:a16="http://schemas.microsoft.com/office/drawing/2014/main" id="{10F6F41E-A983-5945-8E6B-F7F6DA086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3181"/>
              <a:ext cx="1" cy="1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3" name="Freeform 1640">
              <a:extLst>
                <a:ext uri="{FF2B5EF4-FFF2-40B4-BE49-F238E27FC236}">
                  <a16:creationId xmlns:a16="http://schemas.microsoft.com/office/drawing/2014/main" id="{27362566-1ADB-FA42-B083-3199C20E7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3153"/>
              <a:ext cx="23" cy="15"/>
            </a:xfrm>
            <a:custGeom>
              <a:avLst/>
              <a:gdLst>
                <a:gd name="T0" fmla="*/ 13 w 27"/>
                <a:gd name="T1" fmla="*/ 12 h 18"/>
                <a:gd name="T2" fmla="*/ 19 w 27"/>
                <a:gd name="T3" fmla="*/ 12 h 18"/>
                <a:gd name="T4" fmla="*/ 8 w 27"/>
                <a:gd name="T5" fmla="*/ 11 h 18"/>
                <a:gd name="T6" fmla="*/ 7 w 27"/>
                <a:gd name="T7" fmla="*/ 9 h 18"/>
                <a:gd name="T8" fmla="*/ 16 w 27"/>
                <a:gd name="T9" fmla="*/ 10 h 18"/>
                <a:gd name="T10" fmla="*/ 17 w 27"/>
                <a:gd name="T11" fmla="*/ 9 h 18"/>
                <a:gd name="T12" fmla="*/ 11 w 27"/>
                <a:gd name="T13" fmla="*/ 8 h 18"/>
                <a:gd name="T14" fmla="*/ 9 w 27"/>
                <a:gd name="T15" fmla="*/ 6 h 18"/>
                <a:gd name="T16" fmla="*/ 10 w 27"/>
                <a:gd name="T17" fmla="*/ 7 h 18"/>
                <a:gd name="T18" fmla="*/ 17 w 27"/>
                <a:gd name="T19" fmla="*/ 7 h 18"/>
                <a:gd name="T20" fmla="*/ 2 w 27"/>
                <a:gd name="T21" fmla="*/ 1 h 18"/>
                <a:gd name="T22" fmla="*/ 3 w 27"/>
                <a:gd name="T23" fmla="*/ 2 h 18"/>
                <a:gd name="T24" fmla="*/ 10 w 27"/>
                <a:gd name="T25" fmla="*/ 3 h 18"/>
                <a:gd name="T26" fmla="*/ 7 w 27"/>
                <a:gd name="T27" fmla="*/ 4 h 18"/>
                <a:gd name="T28" fmla="*/ 4 w 27"/>
                <a:gd name="T29" fmla="*/ 3 h 18"/>
                <a:gd name="T30" fmla="*/ 3 w 27"/>
                <a:gd name="T31" fmla="*/ 13 h 18"/>
                <a:gd name="T32" fmla="*/ 3 w 27"/>
                <a:gd name="T33" fmla="*/ 12 h 18"/>
                <a:gd name="T34" fmla="*/ 7 w 27"/>
                <a:gd name="T35" fmla="*/ 14 h 18"/>
                <a:gd name="T36" fmla="*/ 14 w 27"/>
                <a:gd name="T37" fmla="*/ 14 h 18"/>
                <a:gd name="T38" fmla="*/ 12 w 27"/>
                <a:gd name="T39" fmla="*/ 14 h 18"/>
                <a:gd name="T40" fmla="*/ 19 w 27"/>
                <a:gd name="T41" fmla="*/ 15 h 18"/>
                <a:gd name="T42" fmla="*/ 21 w 27"/>
                <a:gd name="T43" fmla="*/ 18 h 18"/>
                <a:gd name="T44" fmla="*/ 22 w 27"/>
                <a:gd name="T45" fmla="*/ 14 h 18"/>
                <a:gd name="T46" fmla="*/ 13 w 27"/>
                <a:gd name="T4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18">
                  <a:moveTo>
                    <a:pt x="13" y="12"/>
                  </a:moveTo>
                  <a:cubicBezTo>
                    <a:pt x="14" y="12"/>
                    <a:pt x="17" y="13"/>
                    <a:pt x="19" y="12"/>
                  </a:cubicBezTo>
                  <a:cubicBezTo>
                    <a:pt x="16" y="11"/>
                    <a:pt x="13" y="13"/>
                    <a:pt x="8" y="11"/>
                  </a:cubicBezTo>
                  <a:cubicBezTo>
                    <a:pt x="11" y="11"/>
                    <a:pt x="7" y="10"/>
                    <a:pt x="7" y="9"/>
                  </a:cubicBezTo>
                  <a:cubicBezTo>
                    <a:pt x="9" y="10"/>
                    <a:pt x="15" y="10"/>
                    <a:pt x="16" y="10"/>
                  </a:cubicBezTo>
                  <a:cubicBezTo>
                    <a:pt x="14" y="10"/>
                    <a:pt x="17" y="9"/>
                    <a:pt x="17" y="9"/>
                  </a:cubicBezTo>
                  <a:cubicBezTo>
                    <a:pt x="14" y="10"/>
                    <a:pt x="15" y="8"/>
                    <a:pt x="11" y="8"/>
                  </a:cubicBezTo>
                  <a:cubicBezTo>
                    <a:pt x="8" y="8"/>
                    <a:pt x="6" y="6"/>
                    <a:pt x="9" y="6"/>
                  </a:cubicBezTo>
                  <a:cubicBezTo>
                    <a:pt x="11" y="6"/>
                    <a:pt x="10" y="7"/>
                    <a:pt x="10" y="7"/>
                  </a:cubicBezTo>
                  <a:cubicBezTo>
                    <a:pt x="15" y="8"/>
                    <a:pt x="13" y="6"/>
                    <a:pt x="17" y="7"/>
                  </a:cubicBezTo>
                  <a:cubicBezTo>
                    <a:pt x="11" y="5"/>
                    <a:pt x="12" y="0"/>
                    <a:pt x="2" y="1"/>
                  </a:cubicBezTo>
                  <a:cubicBezTo>
                    <a:pt x="0" y="1"/>
                    <a:pt x="2" y="1"/>
                    <a:pt x="3" y="2"/>
                  </a:cubicBezTo>
                  <a:cubicBezTo>
                    <a:pt x="5" y="1"/>
                    <a:pt x="8" y="3"/>
                    <a:pt x="10" y="3"/>
                  </a:cubicBezTo>
                  <a:cubicBezTo>
                    <a:pt x="8" y="3"/>
                    <a:pt x="11" y="5"/>
                    <a:pt x="7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6"/>
                    <a:pt x="2" y="10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6" y="12"/>
                    <a:pt x="6" y="13"/>
                    <a:pt x="7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4" y="15"/>
                    <a:pt x="12" y="14"/>
                  </a:cubicBezTo>
                  <a:cubicBezTo>
                    <a:pt x="15" y="15"/>
                    <a:pt x="16" y="15"/>
                    <a:pt x="19" y="15"/>
                  </a:cubicBezTo>
                  <a:cubicBezTo>
                    <a:pt x="20" y="16"/>
                    <a:pt x="17" y="16"/>
                    <a:pt x="21" y="18"/>
                  </a:cubicBezTo>
                  <a:cubicBezTo>
                    <a:pt x="27" y="16"/>
                    <a:pt x="17" y="16"/>
                    <a:pt x="22" y="14"/>
                  </a:cubicBezTo>
                  <a:lnTo>
                    <a:pt x="13" y="12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4" name="Freeform 1641">
              <a:extLst>
                <a:ext uri="{FF2B5EF4-FFF2-40B4-BE49-F238E27FC236}">
                  <a16:creationId xmlns:a16="http://schemas.microsoft.com/office/drawing/2014/main" id="{FE044DBA-05A6-0B42-A2FF-77B981EF2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3166"/>
              <a:ext cx="3" cy="1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2 w 3"/>
                <a:gd name="T5" fmla="*/ 1 h 1"/>
                <a:gd name="T6" fmla="*/ 3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5" name="Freeform 1642">
              <a:extLst>
                <a:ext uri="{FF2B5EF4-FFF2-40B4-BE49-F238E27FC236}">
                  <a16:creationId xmlns:a16="http://schemas.microsoft.com/office/drawing/2014/main" id="{51CD88D2-6A51-E644-A26E-6F90EB998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3165"/>
              <a:ext cx="3" cy="0"/>
            </a:xfrm>
            <a:custGeom>
              <a:avLst/>
              <a:gdLst>
                <a:gd name="T0" fmla="*/ 0 w 4"/>
                <a:gd name="T1" fmla="*/ 1 h 1"/>
                <a:gd name="T2" fmla="*/ 3 w 4"/>
                <a:gd name="T3" fmla="*/ 1 h 1"/>
                <a:gd name="T4" fmla="*/ 0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6" name="Freeform 1643">
              <a:extLst>
                <a:ext uri="{FF2B5EF4-FFF2-40B4-BE49-F238E27FC236}">
                  <a16:creationId xmlns:a16="http://schemas.microsoft.com/office/drawing/2014/main" id="{F5567EB5-9451-2440-9BD1-8BE6D0547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3156"/>
              <a:ext cx="2" cy="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7" name="Freeform 1644">
              <a:extLst>
                <a:ext uri="{FF2B5EF4-FFF2-40B4-BE49-F238E27FC236}">
                  <a16:creationId xmlns:a16="http://schemas.microsoft.com/office/drawing/2014/main" id="{BCAAE9FE-B7A5-504F-94DF-8809B2937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149"/>
              <a:ext cx="11" cy="4"/>
            </a:xfrm>
            <a:custGeom>
              <a:avLst/>
              <a:gdLst>
                <a:gd name="T0" fmla="*/ 0 w 13"/>
                <a:gd name="T1" fmla="*/ 0 h 5"/>
                <a:gd name="T2" fmla="*/ 0 w 13"/>
                <a:gd name="T3" fmla="*/ 4 h 5"/>
                <a:gd name="T4" fmla="*/ 12 w 13"/>
                <a:gd name="T5" fmla="*/ 5 h 5"/>
                <a:gd name="T6" fmla="*/ 5 w 13"/>
                <a:gd name="T7" fmla="*/ 3 h 5"/>
                <a:gd name="T8" fmla="*/ 5 w 13"/>
                <a:gd name="T9" fmla="*/ 0 h 5"/>
                <a:gd name="T10" fmla="*/ 0 w 1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">
                  <a:moveTo>
                    <a:pt x="0" y="0"/>
                  </a:moveTo>
                  <a:cubicBezTo>
                    <a:pt x="1" y="1"/>
                    <a:pt x="4" y="2"/>
                    <a:pt x="0" y="4"/>
                  </a:cubicBezTo>
                  <a:cubicBezTo>
                    <a:pt x="4" y="5"/>
                    <a:pt x="8" y="4"/>
                    <a:pt x="12" y="5"/>
                  </a:cubicBezTo>
                  <a:cubicBezTo>
                    <a:pt x="13" y="4"/>
                    <a:pt x="6" y="4"/>
                    <a:pt x="5" y="3"/>
                  </a:cubicBezTo>
                  <a:cubicBezTo>
                    <a:pt x="8" y="3"/>
                    <a:pt x="4" y="1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8" name="Freeform 1645">
              <a:extLst>
                <a:ext uri="{FF2B5EF4-FFF2-40B4-BE49-F238E27FC236}">
                  <a16:creationId xmlns:a16="http://schemas.microsoft.com/office/drawing/2014/main" id="{44D03BBE-CDE6-D74B-A3EF-945D2F1AA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3116"/>
              <a:ext cx="18" cy="35"/>
            </a:xfrm>
            <a:custGeom>
              <a:avLst/>
              <a:gdLst>
                <a:gd name="T0" fmla="*/ 11 w 21"/>
                <a:gd name="T1" fmla="*/ 34 h 40"/>
                <a:gd name="T2" fmla="*/ 10 w 21"/>
                <a:gd name="T3" fmla="*/ 32 h 40"/>
                <a:gd name="T4" fmla="*/ 13 w 21"/>
                <a:gd name="T5" fmla="*/ 33 h 40"/>
                <a:gd name="T6" fmla="*/ 16 w 21"/>
                <a:gd name="T7" fmla="*/ 32 h 40"/>
                <a:gd name="T8" fmla="*/ 13 w 21"/>
                <a:gd name="T9" fmla="*/ 32 h 40"/>
                <a:gd name="T10" fmla="*/ 12 w 21"/>
                <a:gd name="T11" fmla="*/ 28 h 40"/>
                <a:gd name="T12" fmla="*/ 7 w 21"/>
                <a:gd name="T13" fmla="*/ 27 h 40"/>
                <a:gd name="T14" fmla="*/ 16 w 21"/>
                <a:gd name="T15" fmla="*/ 25 h 40"/>
                <a:gd name="T16" fmla="*/ 5 w 21"/>
                <a:gd name="T17" fmla="*/ 24 h 40"/>
                <a:gd name="T18" fmla="*/ 9 w 21"/>
                <a:gd name="T19" fmla="*/ 21 h 40"/>
                <a:gd name="T20" fmla="*/ 9 w 21"/>
                <a:gd name="T21" fmla="*/ 22 h 40"/>
                <a:gd name="T22" fmla="*/ 10 w 21"/>
                <a:gd name="T23" fmla="*/ 20 h 40"/>
                <a:gd name="T24" fmla="*/ 15 w 21"/>
                <a:gd name="T25" fmla="*/ 20 h 40"/>
                <a:gd name="T26" fmla="*/ 15 w 21"/>
                <a:gd name="T27" fmla="*/ 17 h 40"/>
                <a:gd name="T28" fmla="*/ 18 w 21"/>
                <a:gd name="T29" fmla="*/ 18 h 40"/>
                <a:gd name="T30" fmla="*/ 14 w 21"/>
                <a:gd name="T31" fmla="*/ 11 h 40"/>
                <a:gd name="T32" fmla="*/ 17 w 21"/>
                <a:gd name="T33" fmla="*/ 10 h 40"/>
                <a:gd name="T34" fmla="*/ 8 w 21"/>
                <a:gd name="T35" fmla="*/ 10 h 40"/>
                <a:gd name="T36" fmla="*/ 9 w 21"/>
                <a:gd name="T37" fmla="*/ 7 h 40"/>
                <a:gd name="T38" fmla="*/ 15 w 21"/>
                <a:gd name="T39" fmla="*/ 9 h 40"/>
                <a:gd name="T40" fmla="*/ 12 w 21"/>
                <a:gd name="T41" fmla="*/ 7 h 40"/>
                <a:gd name="T42" fmla="*/ 18 w 21"/>
                <a:gd name="T43" fmla="*/ 7 h 40"/>
                <a:gd name="T44" fmla="*/ 10 w 21"/>
                <a:gd name="T45" fmla="*/ 3 h 40"/>
                <a:gd name="T46" fmla="*/ 12 w 21"/>
                <a:gd name="T47" fmla="*/ 2 h 40"/>
                <a:gd name="T48" fmla="*/ 3 w 21"/>
                <a:gd name="T49" fmla="*/ 2 h 40"/>
                <a:gd name="T50" fmla="*/ 3 w 21"/>
                <a:gd name="T51" fmla="*/ 11 h 40"/>
                <a:gd name="T52" fmla="*/ 8 w 21"/>
                <a:gd name="T53" fmla="*/ 14 h 40"/>
                <a:gd name="T54" fmla="*/ 2 w 21"/>
                <a:gd name="T55" fmla="*/ 13 h 40"/>
                <a:gd name="T56" fmla="*/ 8 w 21"/>
                <a:gd name="T57" fmla="*/ 14 h 40"/>
                <a:gd name="T58" fmla="*/ 2 w 21"/>
                <a:gd name="T59" fmla="*/ 15 h 40"/>
                <a:gd name="T60" fmla="*/ 7 w 21"/>
                <a:gd name="T61" fmla="*/ 16 h 40"/>
                <a:gd name="T62" fmla="*/ 0 w 21"/>
                <a:gd name="T63" fmla="*/ 16 h 40"/>
                <a:gd name="T64" fmla="*/ 2 w 21"/>
                <a:gd name="T65" fmla="*/ 30 h 40"/>
                <a:gd name="T66" fmla="*/ 6 w 21"/>
                <a:gd name="T67" fmla="*/ 31 h 40"/>
                <a:gd name="T68" fmla="*/ 6 w 21"/>
                <a:gd name="T69" fmla="*/ 36 h 40"/>
                <a:gd name="T70" fmla="*/ 9 w 21"/>
                <a:gd name="T71" fmla="*/ 37 h 40"/>
                <a:gd name="T72" fmla="*/ 0 w 21"/>
                <a:gd name="T73" fmla="*/ 36 h 40"/>
                <a:gd name="T74" fmla="*/ 1 w 21"/>
                <a:gd name="T75" fmla="*/ 38 h 40"/>
                <a:gd name="T76" fmla="*/ 3 w 21"/>
                <a:gd name="T77" fmla="*/ 37 h 40"/>
                <a:gd name="T78" fmla="*/ 1 w 21"/>
                <a:gd name="T79" fmla="*/ 38 h 40"/>
                <a:gd name="T80" fmla="*/ 12 w 21"/>
                <a:gd name="T81" fmla="*/ 38 h 40"/>
                <a:gd name="T82" fmla="*/ 17 w 21"/>
                <a:gd name="T83" fmla="*/ 35 h 40"/>
                <a:gd name="T84" fmla="*/ 11 w 21"/>
                <a:gd name="T8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" h="40">
                  <a:moveTo>
                    <a:pt x="11" y="34"/>
                  </a:moveTo>
                  <a:cubicBezTo>
                    <a:pt x="11" y="33"/>
                    <a:pt x="8" y="32"/>
                    <a:pt x="10" y="32"/>
                  </a:cubicBezTo>
                  <a:cubicBezTo>
                    <a:pt x="13" y="32"/>
                    <a:pt x="13" y="33"/>
                    <a:pt x="13" y="33"/>
                  </a:cubicBezTo>
                  <a:cubicBezTo>
                    <a:pt x="18" y="33"/>
                    <a:pt x="12" y="32"/>
                    <a:pt x="16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0"/>
                    <a:pt x="9" y="30"/>
                    <a:pt x="12" y="28"/>
                  </a:cubicBezTo>
                  <a:cubicBezTo>
                    <a:pt x="11" y="27"/>
                    <a:pt x="11" y="27"/>
                    <a:pt x="7" y="27"/>
                  </a:cubicBezTo>
                  <a:cubicBezTo>
                    <a:pt x="12" y="26"/>
                    <a:pt x="12" y="26"/>
                    <a:pt x="16" y="25"/>
                  </a:cubicBezTo>
                  <a:cubicBezTo>
                    <a:pt x="14" y="25"/>
                    <a:pt x="9" y="25"/>
                    <a:pt x="5" y="24"/>
                  </a:cubicBezTo>
                  <a:cubicBezTo>
                    <a:pt x="11" y="23"/>
                    <a:pt x="4" y="22"/>
                    <a:pt x="9" y="21"/>
                  </a:cubicBezTo>
                  <a:cubicBezTo>
                    <a:pt x="9" y="21"/>
                    <a:pt x="10" y="21"/>
                    <a:pt x="9" y="22"/>
                  </a:cubicBezTo>
                  <a:cubicBezTo>
                    <a:pt x="16" y="22"/>
                    <a:pt x="8" y="20"/>
                    <a:pt x="10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9"/>
                    <a:pt x="11" y="18"/>
                    <a:pt x="15" y="17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4" y="15"/>
                    <a:pt x="16" y="13"/>
                    <a:pt x="14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8"/>
                    <a:pt x="15" y="13"/>
                    <a:pt x="8" y="10"/>
                  </a:cubicBezTo>
                  <a:cubicBezTo>
                    <a:pt x="17" y="11"/>
                    <a:pt x="5" y="8"/>
                    <a:pt x="9" y="7"/>
                  </a:cubicBezTo>
                  <a:cubicBezTo>
                    <a:pt x="13" y="7"/>
                    <a:pt x="11" y="9"/>
                    <a:pt x="15" y="9"/>
                  </a:cubicBezTo>
                  <a:cubicBezTo>
                    <a:pt x="10" y="8"/>
                    <a:pt x="14" y="8"/>
                    <a:pt x="12" y="7"/>
                  </a:cubicBezTo>
                  <a:cubicBezTo>
                    <a:pt x="17" y="8"/>
                    <a:pt x="13" y="6"/>
                    <a:pt x="18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3" y="3"/>
                    <a:pt x="12" y="2"/>
                    <a:pt x="12" y="2"/>
                  </a:cubicBezTo>
                  <a:cubicBezTo>
                    <a:pt x="12" y="3"/>
                    <a:pt x="5" y="0"/>
                    <a:pt x="3" y="2"/>
                  </a:cubicBezTo>
                  <a:cubicBezTo>
                    <a:pt x="5" y="4"/>
                    <a:pt x="6" y="8"/>
                    <a:pt x="3" y="11"/>
                  </a:cubicBezTo>
                  <a:cubicBezTo>
                    <a:pt x="9" y="12"/>
                    <a:pt x="3" y="12"/>
                    <a:pt x="8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5"/>
                    <a:pt x="5" y="13"/>
                    <a:pt x="8" y="14"/>
                  </a:cubicBezTo>
                  <a:cubicBezTo>
                    <a:pt x="9" y="15"/>
                    <a:pt x="5" y="15"/>
                    <a:pt x="2" y="15"/>
                  </a:cubicBezTo>
                  <a:cubicBezTo>
                    <a:pt x="2" y="16"/>
                    <a:pt x="4" y="15"/>
                    <a:pt x="7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20"/>
                    <a:pt x="6" y="26"/>
                    <a:pt x="2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2"/>
                    <a:pt x="15" y="35"/>
                    <a:pt x="6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7" y="36"/>
                    <a:pt x="3" y="37"/>
                    <a:pt x="0" y="36"/>
                  </a:cubicBezTo>
                  <a:cubicBezTo>
                    <a:pt x="1" y="36"/>
                    <a:pt x="0" y="37"/>
                    <a:pt x="1" y="38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7" y="38"/>
                    <a:pt x="4" y="38"/>
                    <a:pt x="1" y="38"/>
                  </a:cubicBezTo>
                  <a:cubicBezTo>
                    <a:pt x="5" y="40"/>
                    <a:pt x="9" y="38"/>
                    <a:pt x="12" y="38"/>
                  </a:cubicBezTo>
                  <a:cubicBezTo>
                    <a:pt x="5" y="35"/>
                    <a:pt x="21" y="37"/>
                    <a:pt x="17" y="35"/>
                  </a:cubicBezTo>
                  <a:cubicBezTo>
                    <a:pt x="15" y="33"/>
                    <a:pt x="13" y="34"/>
                    <a:pt x="11" y="34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9" name="Freeform 1646">
              <a:extLst>
                <a:ext uri="{FF2B5EF4-FFF2-40B4-BE49-F238E27FC236}">
                  <a16:creationId xmlns:a16="http://schemas.microsoft.com/office/drawing/2014/main" id="{0DF904ED-8B40-0747-8607-96CE6A924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3147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0" name="Freeform 1647">
              <a:extLst>
                <a:ext uri="{FF2B5EF4-FFF2-40B4-BE49-F238E27FC236}">
                  <a16:creationId xmlns:a16="http://schemas.microsoft.com/office/drawing/2014/main" id="{A4F04D67-6BE4-2142-9F3C-C2762D870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3117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1" name="Rectangle 1648">
              <a:extLst>
                <a:ext uri="{FF2B5EF4-FFF2-40B4-BE49-F238E27FC236}">
                  <a16:creationId xmlns:a16="http://schemas.microsoft.com/office/drawing/2014/main" id="{B1C4AE61-88E6-D14D-BA6B-CB4DF2423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3149"/>
              <a:ext cx="1" cy="1"/>
            </a:xfrm>
            <a:prstGeom prst="rect">
              <a:avLst/>
            </a:pr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2" name="Freeform 1649">
              <a:extLst>
                <a:ext uri="{FF2B5EF4-FFF2-40B4-BE49-F238E27FC236}">
                  <a16:creationId xmlns:a16="http://schemas.microsoft.com/office/drawing/2014/main" id="{81DB5EF7-55D1-B345-A352-DA0E50E32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3151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3" name="Freeform 1650">
              <a:extLst>
                <a:ext uri="{FF2B5EF4-FFF2-40B4-BE49-F238E27FC236}">
                  <a16:creationId xmlns:a16="http://schemas.microsoft.com/office/drawing/2014/main" id="{CE77DBEF-5D4D-674C-A6EE-45FD48C31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3113"/>
              <a:ext cx="2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4" name="Freeform 1651">
              <a:extLst>
                <a:ext uri="{FF2B5EF4-FFF2-40B4-BE49-F238E27FC236}">
                  <a16:creationId xmlns:a16="http://schemas.microsoft.com/office/drawing/2014/main" id="{DCE8780F-EC2C-434C-9F61-053EDCEB4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309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5" name="Freeform 1652">
              <a:extLst>
                <a:ext uri="{FF2B5EF4-FFF2-40B4-BE49-F238E27FC236}">
                  <a16:creationId xmlns:a16="http://schemas.microsoft.com/office/drawing/2014/main" id="{02CBFD76-46DE-6946-86A5-1E5B1E65E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3058"/>
              <a:ext cx="26" cy="58"/>
            </a:xfrm>
            <a:custGeom>
              <a:avLst/>
              <a:gdLst>
                <a:gd name="T0" fmla="*/ 17 w 31"/>
                <a:gd name="T1" fmla="*/ 3 h 68"/>
                <a:gd name="T2" fmla="*/ 10 w 31"/>
                <a:gd name="T3" fmla="*/ 1 h 68"/>
                <a:gd name="T4" fmla="*/ 7 w 31"/>
                <a:gd name="T5" fmla="*/ 3 h 68"/>
                <a:gd name="T6" fmla="*/ 11 w 31"/>
                <a:gd name="T7" fmla="*/ 7 h 68"/>
                <a:gd name="T8" fmla="*/ 11 w 31"/>
                <a:gd name="T9" fmla="*/ 15 h 68"/>
                <a:gd name="T10" fmla="*/ 8 w 31"/>
                <a:gd name="T11" fmla="*/ 20 h 68"/>
                <a:gd name="T12" fmla="*/ 14 w 31"/>
                <a:gd name="T13" fmla="*/ 27 h 68"/>
                <a:gd name="T14" fmla="*/ 11 w 31"/>
                <a:gd name="T15" fmla="*/ 28 h 68"/>
                <a:gd name="T16" fmla="*/ 9 w 31"/>
                <a:gd name="T17" fmla="*/ 31 h 68"/>
                <a:gd name="T18" fmla="*/ 19 w 31"/>
                <a:gd name="T19" fmla="*/ 34 h 68"/>
                <a:gd name="T20" fmla="*/ 19 w 31"/>
                <a:gd name="T21" fmla="*/ 37 h 68"/>
                <a:gd name="T22" fmla="*/ 15 w 31"/>
                <a:gd name="T23" fmla="*/ 39 h 68"/>
                <a:gd name="T24" fmla="*/ 14 w 31"/>
                <a:gd name="T25" fmla="*/ 44 h 68"/>
                <a:gd name="T26" fmla="*/ 12 w 31"/>
                <a:gd name="T27" fmla="*/ 48 h 68"/>
                <a:gd name="T28" fmla="*/ 14 w 31"/>
                <a:gd name="T29" fmla="*/ 52 h 68"/>
                <a:gd name="T30" fmla="*/ 17 w 31"/>
                <a:gd name="T31" fmla="*/ 55 h 68"/>
                <a:gd name="T32" fmla="*/ 13 w 31"/>
                <a:gd name="T33" fmla="*/ 56 h 68"/>
                <a:gd name="T34" fmla="*/ 14 w 31"/>
                <a:gd name="T35" fmla="*/ 59 h 68"/>
                <a:gd name="T36" fmla="*/ 11 w 31"/>
                <a:gd name="T37" fmla="*/ 68 h 68"/>
                <a:gd name="T38" fmla="*/ 14 w 31"/>
                <a:gd name="T39" fmla="*/ 63 h 68"/>
                <a:gd name="T40" fmla="*/ 11 w 31"/>
                <a:gd name="T41" fmla="*/ 62 h 68"/>
                <a:gd name="T42" fmla="*/ 22 w 31"/>
                <a:gd name="T43" fmla="*/ 62 h 68"/>
                <a:gd name="T44" fmla="*/ 24 w 31"/>
                <a:gd name="T45" fmla="*/ 61 h 68"/>
                <a:gd name="T46" fmla="*/ 23 w 31"/>
                <a:gd name="T47" fmla="*/ 58 h 68"/>
                <a:gd name="T48" fmla="*/ 25 w 31"/>
                <a:gd name="T49" fmla="*/ 55 h 68"/>
                <a:gd name="T50" fmla="*/ 26 w 31"/>
                <a:gd name="T51" fmla="*/ 51 h 68"/>
                <a:gd name="T52" fmla="*/ 23 w 31"/>
                <a:gd name="T53" fmla="*/ 47 h 68"/>
                <a:gd name="T54" fmla="*/ 24 w 31"/>
                <a:gd name="T55" fmla="*/ 47 h 68"/>
                <a:gd name="T56" fmla="*/ 25 w 31"/>
                <a:gd name="T57" fmla="*/ 46 h 68"/>
                <a:gd name="T58" fmla="*/ 24 w 31"/>
                <a:gd name="T59" fmla="*/ 43 h 68"/>
                <a:gd name="T60" fmla="*/ 21 w 31"/>
                <a:gd name="T61" fmla="*/ 40 h 68"/>
                <a:gd name="T62" fmla="*/ 26 w 31"/>
                <a:gd name="T63" fmla="*/ 39 h 68"/>
                <a:gd name="T64" fmla="*/ 27 w 31"/>
                <a:gd name="T65" fmla="*/ 35 h 68"/>
                <a:gd name="T66" fmla="*/ 22 w 31"/>
                <a:gd name="T67" fmla="*/ 33 h 68"/>
                <a:gd name="T68" fmla="*/ 20 w 31"/>
                <a:gd name="T69" fmla="*/ 29 h 68"/>
                <a:gd name="T70" fmla="*/ 19 w 31"/>
                <a:gd name="T71" fmla="*/ 22 h 68"/>
                <a:gd name="T72" fmla="*/ 20 w 31"/>
                <a:gd name="T73" fmla="*/ 20 h 68"/>
                <a:gd name="T74" fmla="*/ 19 w 31"/>
                <a:gd name="T75" fmla="*/ 13 h 68"/>
                <a:gd name="T76" fmla="*/ 13 w 31"/>
                <a:gd name="T77" fmla="*/ 16 h 68"/>
                <a:gd name="T78" fmla="*/ 22 w 31"/>
                <a:gd name="T79" fmla="*/ 1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" h="68">
                  <a:moveTo>
                    <a:pt x="23" y="7"/>
                  </a:moveTo>
                  <a:cubicBezTo>
                    <a:pt x="22" y="6"/>
                    <a:pt x="21" y="4"/>
                    <a:pt x="17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4" y="0"/>
                    <a:pt x="10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6" y="3"/>
                    <a:pt x="8" y="2"/>
                    <a:pt x="7" y="3"/>
                  </a:cubicBezTo>
                  <a:cubicBezTo>
                    <a:pt x="8" y="5"/>
                    <a:pt x="17" y="6"/>
                    <a:pt x="14" y="7"/>
                  </a:cubicBezTo>
                  <a:cubicBezTo>
                    <a:pt x="15" y="8"/>
                    <a:pt x="12" y="7"/>
                    <a:pt x="11" y="7"/>
                  </a:cubicBezTo>
                  <a:cubicBezTo>
                    <a:pt x="10" y="8"/>
                    <a:pt x="17" y="9"/>
                    <a:pt x="17" y="10"/>
                  </a:cubicBezTo>
                  <a:cubicBezTo>
                    <a:pt x="0" y="9"/>
                    <a:pt x="22" y="14"/>
                    <a:pt x="11" y="15"/>
                  </a:cubicBezTo>
                  <a:cubicBezTo>
                    <a:pt x="12" y="16"/>
                    <a:pt x="10" y="17"/>
                    <a:pt x="14" y="19"/>
                  </a:cubicBezTo>
                  <a:cubicBezTo>
                    <a:pt x="9" y="18"/>
                    <a:pt x="13" y="20"/>
                    <a:pt x="8" y="20"/>
                  </a:cubicBezTo>
                  <a:cubicBezTo>
                    <a:pt x="18" y="21"/>
                    <a:pt x="3" y="23"/>
                    <a:pt x="16" y="25"/>
                  </a:cubicBezTo>
                  <a:cubicBezTo>
                    <a:pt x="12" y="26"/>
                    <a:pt x="17" y="25"/>
                    <a:pt x="14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9" y="26"/>
                    <a:pt x="17" y="28"/>
                    <a:pt x="11" y="28"/>
                  </a:cubicBezTo>
                  <a:cubicBezTo>
                    <a:pt x="10" y="29"/>
                    <a:pt x="15" y="28"/>
                    <a:pt x="18" y="30"/>
                  </a:cubicBezTo>
                  <a:cubicBezTo>
                    <a:pt x="16" y="31"/>
                    <a:pt x="15" y="31"/>
                    <a:pt x="9" y="31"/>
                  </a:cubicBezTo>
                  <a:cubicBezTo>
                    <a:pt x="16" y="32"/>
                    <a:pt x="12" y="33"/>
                    <a:pt x="15" y="34"/>
                  </a:cubicBezTo>
                  <a:cubicBezTo>
                    <a:pt x="16" y="34"/>
                    <a:pt x="17" y="33"/>
                    <a:pt x="19" y="34"/>
                  </a:cubicBezTo>
                  <a:cubicBezTo>
                    <a:pt x="18" y="36"/>
                    <a:pt x="23" y="36"/>
                    <a:pt x="25" y="38"/>
                  </a:cubicBezTo>
                  <a:cubicBezTo>
                    <a:pt x="18" y="38"/>
                    <a:pt x="25" y="36"/>
                    <a:pt x="19" y="37"/>
                  </a:cubicBezTo>
                  <a:cubicBezTo>
                    <a:pt x="16" y="36"/>
                    <a:pt x="17" y="35"/>
                    <a:pt x="12" y="34"/>
                  </a:cubicBezTo>
                  <a:cubicBezTo>
                    <a:pt x="11" y="35"/>
                    <a:pt x="12" y="37"/>
                    <a:pt x="15" y="39"/>
                  </a:cubicBezTo>
                  <a:cubicBezTo>
                    <a:pt x="14" y="40"/>
                    <a:pt x="12" y="39"/>
                    <a:pt x="11" y="39"/>
                  </a:cubicBezTo>
                  <a:cubicBezTo>
                    <a:pt x="8" y="41"/>
                    <a:pt x="17" y="43"/>
                    <a:pt x="14" y="44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5" y="45"/>
                    <a:pt x="9" y="46"/>
                    <a:pt x="12" y="48"/>
                  </a:cubicBezTo>
                  <a:cubicBezTo>
                    <a:pt x="14" y="48"/>
                    <a:pt x="15" y="48"/>
                    <a:pt x="16" y="49"/>
                  </a:cubicBezTo>
                  <a:cubicBezTo>
                    <a:pt x="7" y="48"/>
                    <a:pt x="20" y="51"/>
                    <a:pt x="14" y="52"/>
                  </a:cubicBezTo>
                  <a:cubicBezTo>
                    <a:pt x="19" y="53"/>
                    <a:pt x="22" y="55"/>
                    <a:pt x="23" y="56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21" y="54"/>
                    <a:pt x="12" y="53"/>
                    <a:pt x="9" y="52"/>
                  </a:cubicBezTo>
                  <a:cubicBezTo>
                    <a:pt x="12" y="53"/>
                    <a:pt x="9" y="54"/>
                    <a:pt x="13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6"/>
                    <a:pt x="18" y="57"/>
                    <a:pt x="14" y="5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1" y="61"/>
                    <a:pt x="5" y="64"/>
                    <a:pt x="11" y="68"/>
                  </a:cubicBezTo>
                  <a:cubicBezTo>
                    <a:pt x="14" y="68"/>
                    <a:pt x="20" y="68"/>
                    <a:pt x="22" y="68"/>
                  </a:cubicBezTo>
                  <a:cubicBezTo>
                    <a:pt x="20" y="66"/>
                    <a:pt x="16" y="65"/>
                    <a:pt x="14" y="6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5" y="63"/>
                    <a:pt x="13" y="62"/>
                    <a:pt x="11" y="62"/>
                  </a:cubicBezTo>
                  <a:cubicBezTo>
                    <a:pt x="8" y="61"/>
                    <a:pt x="15" y="62"/>
                    <a:pt x="12" y="60"/>
                  </a:cubicBezTo>
                  <a:cubicBezTo>
                    <a:pt x="18" y="61"/>
                    <a:pt x="18" y="62"/>
                    <a:pt x="22" y="62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2" y="62"/>
                    <a:pt x="22" y="61"/>
                    <a:pt x="24" y="61"/>
                  </a:cubicBezTo>
                  <a:cubicBezTo>
                    <a:pt x="18" y="59"/>
                    <a:pt x="26" y="59"/>
                    <a:pt x="24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0" y="57"/>
                    <a:pt x="20" y="57"/>
                    <a:pt x="19" y="56"/>
                  </a:cubicBezTo>
                  <a:cubicBezTo>
                    <a:pt x="24" y="56"/>
                    <a:pt x="23" y="56"/>
                    <a:pt x="25" y="55"/>
                  </a:cubicBezTo>
                  <a:cubicBezTo>
                    <a:pt x="23" y="54"/>
                    <a:pt x="18" y="53"/>
                    <a:pt x="18" y="52"/>
                  </a:cubicBezTo>
                  <a:cubicBezTo>
                    <a:pt x="23" y="53"/>
                    <a:pt x="21" y="51"/>
                    <a:pt x="26" y="51"/>
                  </a:cubicBezTo>
                  <a:cubicBezTo>
                    <a:pt x="20" y="50"/>
                    <a:pt x="24" y="49"/>
                    <a:pt x="21" y="48"/>
                  </a:cubicBezTo>
                  <a:cubicBezTo>
                    <a:pt x="20" y="47"/>
                    <a:pt x="20" y="47"/>
                    <a:pt x="23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2" y="46"/>
                    <a:pt x="25" y="46"/>
                  </a:cubicBezTo>
                  <a:cubicBezTo>
                    <a:pt x="26" y="46"/>
                    <a:pt x="26" y="46"/>
                    <a:pt x="27" y="47"/>
                  </a:cubicBezTo>
                  <a:cubicBezTo>
                    <a:pt x="28" y="45"/>
                    <a:pt x="18" y="43"/>
                    <a:pt x="24" y="43"/>
                  </a:cubicBezTo>
                  <a:cubicBezTo>
                    <a:pt x="21" y="42"/>
                    <a:pt x="21" y="41"/>
                    <a:pt x="15" y="40"/>
                  </a:cubicBezTo>
                  <a:cubicBezTo>
                    <a:pt x="17" y="40"/>
                    <a:pt x="22" y="41"/>
                    <a:pt x="21" y="40"/>
                  </a:cubicBezTo>
                  <a:cubicBezTo>
                    <a:pt x="16" y="38"/>
                    <a:pt x="23" y="38"/>
                    <a:pt x="20" y="37"/>
                  </a:cubicBezTo>
                  <a:cubicBezTo>
                    <a:pt x="25" y="39"/>
                    <a:pt x="21" y="37"/>
                    <a:pt x="26" y="39"/>
                  </a:cubicBezTo>
                  <a:cubicBezTo>
                    <a:pt x="28" y="38"/>
                    <a:pt x="22" y="37"/>
                    <a:pt x="23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5" y="35"/>
                    <a:pt x="21" y="34"/>
                    <a:pt x="25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4" y="33"/>
                    <a:pt x="23" y="31"/>
                    <a:pt x="27" y="31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7" y="28"/>
                    <a:pt x="21" y="25"/>
                    <a:pt x="15" y="23"/>
                  </a:cubicBezTo>
                  <a:cubicBezTo>
                    <a:pt x="16" y="23"/>
                    <a:pt x="17" y="22"/>
                    <a:pt x="19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5" y="21"/>
                    <a:pt x="20" y="20"/>
                  </a:cubicBezTo>
                  <a:cubicBezTo>
                    <a:pt x="18" y="19"/>
                    <a:pt x="24" y="20"/>
                    <a:pt x="25" y="20"/>
                  </a:cubicBezTo>
                  <a:cubicBezTo>
                    <a:pt x="17" y="17"/>
                    <a:pt x="31" y="15"/>
                    <a:pt x="19" y="13"/>
                  </a:cubicBezTo>
                  <a:cubicBezTo>
                    <a:pt x="19" y="14"/>
                    <a:pt x="16" y="15"/>
                    <a:pt x="17" y="17"/>
                  </a:cubicBezTo>
                  <a:cubicBezTo>
                    <a:pt x="15" y="16"/>
                    <a:pt x="13" y="16"/>
                    <a:pt x="13" y="16"/>
                  </a:cubicBezTo>
                  <a:cubicBezTo>
                    <a:pt x="12" y="14"/>
                    <a:pt x="17" y="14"/>
                    <a:pt x="15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30" y="11"/>
                    <a:pt x="12" y="8"/>
                    <a:pt x="23" y="7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6" name="Freeform 1653">
              <a:extLst>
                <a:ext uri="{FF2B5EF4-FFF2-40B4-BE49-F238E27FC236}">
                  <a16:creationId xmlns:a16="http://schemas.microsoft.com/office/drawing/2014/main" id="{27F43B5B-1FD3-B841-BBF6-D9ECCA94E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3078"/>
              <a:ext cx="3" cy="1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0 h 1"/>
                <a:gd name="T4" fmla="*/ 0 w 4"/>
                <a:gd name="T5" fmla="*/ 0 h 1"/>
                <a:gd name="T6" fmla="*/ 0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7" name="Freeform 1654">
              <a:extLst>
                <a:ext uri="{FF2B5EF4-FFF2-40B4-BE49-F238E27FC236}">
                  <a16:creationId xmlns:a16="http://schemas.microsoft.com/office/drawing/2014/main" id="{AFC0C14B-3715-1B4F-86DA-2F9B41285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3078"/>
              <a:ext cx="1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8" name="Freeform 1655">
              <a:extLst>
                <a:ext uri="{FF2B5EF4-FFF2-40B4-BE49-F238E27FC236}">
                  <a16:creationId xmlns:a16="http://schemas.microsoft.com/office/drawing/2014/main" id="{3C7B0ABE-F967-BC4A-A85D-98ABD3BD6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3059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9" name="Freeform 1656">
              <a:extLst>
                <a:ext uri="{FF2B5EF4-FFF2-40B4-BE49-F238E27FC236}">
                  <a16:creationId xmlns:a16="http://schemas.microsoft.com/office/drawing/2014/main" id="{56C950FC-1295-6C40-9E24-76703FE43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3059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0" name="Freeform 1657">
              <a:extLst>
                <a:ext uri="{FF2B5EF4-FFF2-40B4-BE49-F238E27FC236}">
                  <a16:creationId xmlns:a16="http://schemas.microsoft.com/office/drawing/2014/main" id="{27337B04-616A-674C-9919-8032AAC50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3028"/>
              <a:ext cx="22" cy="31"/>
            </a:xfrm>
            <a:custGeom>
              <a:avLst/>
              <a:gdLst>
                <a:gd name="T0" fmla="*/ 15 w 26"/>
                <a:gd name="T1" fmla="*/ 6 h 35"/>
                <a:gd name="T2" fmla="*/ 10 w 26"/>
                <a:gd name="T3" fmla="*/ 4 h 35"/>
                <a:gd name="T4" fmla="*/ 14 w 26"/>
                <a:gd name="T5" fmla="*/ 3 h 35"/>
                <a:gd name="T6" fmla="*/ 6 w 26"/>
                <a:gd name="T7" fmla="*/ 0 h 35"/>
                <a:gd name="T8" fmla="*/ 10 w 26"/>
                <a:gd name="T9" fmla="*/ 17 h 35"/>
                <a:gd name="T10" fmla="*/ 7 w 26"/>
                <a:gd name="T11" fmla="*/ 16 h 35"/>
                <a:gd name="T12" fmla="*/ 12 w 26"/>
                <a:gd name="T13" fmla="*/ 22 h 35"/>
                <a:gd name="T14" fmla="*/ 6 w 26"/>
                <a:gd name="T15" fmla="*/ 22 h 35"/>
                <a:gd name="T16" fmla="*/ 8 w 26"/>
                <a:gd name="T17" fmla="*/ 26 h 35"/>
                <a:gd name="T18" fmla="*/ 11 w 26"/>
                <a:gd name="T19" fmla="*/ 26 h 35"/>
                <a:gd name="T20" fmla="*/ 10 w 26"/>
                <a:gd name="T21" fmla="*/ 26 h 35"/>
                <a:gd name="T22" fmla="*/ 11 w 26"/>
                <a:gd name="T23" fmla="*/ 26 h 35"/>
                <a:gd name="T24" fmla="*/ 11 w 26"/>
                <a:gd name="T25" fmla="*/ 29 h 35"/>
                <a:gd name="T26" fmla="*/ 10 w 26"/>
                <a:gd name="T27" fmla="*/ 28 h 35"/>
                <a:gd name="T28" fmla="*/ 12 w 26"/>
                <a:gd name="T29" fmla="*/ 30 h 35"/>
                <a:gd name="T30" fmla="*/ 8 w 26"/>
                <a:gd name="T31" fmla="*/ 30 h 35"/>
                <a:gd name="T32" fmla="*/ 14 w 26"/>
                <a:gd name="T33" fmla="*/ 35 h 35"/>
                <a:gd name="T34" fmla="*/ 18 w 26"/>
                <a:gd name="T35" fmla="*/ 35 h 35"/>
                <a:gd name="T36" fmla="*/ 15 w 26"/>
                <a:gd name="T37" fmla="*/ 31 h 35"/>
                <a:gd name="T38" fmla="*/ 14 w 26"/>
                <a:gd name="T39" fmla="*/ 31 h 35"/>
                <a:gd name="T40" fmla="*/ 13 w 26"/>
                <a:gd name="T41" fmla="*/ 29 h 35"/>
                <a:gd name="T42" fmla="*/ 18 w 26"/>
                <a:gd name="T43" fmla="*/ 31 h 35"/>
                <a:gd name="T44" fmla="*/ 22 w 26"/>
                <a:gd name="T45" fmla="*/ 27 h 35"/>
                <a:gd name="T46" fmla="*/ 23 w 26"/>
                <a:gd name="T47" fmla="*/ 27 h 35"/>
                <a:gd name="T48" fmla="*/ 21 w 26"/>
                <a:gd name="T49" fmla="*/ 26 h 35"/>
                <a:gd name="T50" fmla="*/ 18 w 26"/>
                <a:gd name="T51" fmla="*/ 26 h 35"/>
                <a:gd name="T52" fmla="*/ 12 w 26"/>
                <a:gd name="T53" fmla="*/ 25 h 35"/>
                <a:gd name="T54" fmla="*/ 12 w 26"/>
                <a:gd name="T55" fmla="*/ 24 h 35"/>
                <a:gd name="T56" fmla="*/ 17 w 26"/>
                <a:gd name="T57" fmla="*/ 25 h 35"/>
                <a:gd name="T58" fmla="*/ 15 w 26"/>
                <a:gd name="T59" fmla="*/ 24 h 35"/>
                <a:gd name="T60" fmla="*/ 21 w 26"/>
                <a:gd name="T61" fmla="*/ 23 h 35"/>
                <a:gd name="T62" fmla="*/ 15 w 26"/>
                <a:gd name="T63" fmla="*/ 22 h 35"/>
                <a:gd name="T64" fmla="*/ 15 w 26"/>
                <a:gd name="T65" fmla="*/ 16 h 35"/>
                <a:gd name="T66" fmla="*/ 18 w 26"/>
                <a:gd name="T67" fmla="*/ 17 h 35"/>
                <a:gd name="T68" fmla="*/ 14 w 26"/>
                <a:gd name="T69" fmla="*/ 15 h 35"/>
                <a:gd name="T70" fmla="*/ 16 w 26"/>
                <a:gd name="T71" fmla="*/ 11 h 35"/>
                <a:gd name="T72" fmla="*/ 13 w 26"/>
                <a:gd name="T73" fmla="*/ 11 h 35"/>
                <a:gd name="T74" fmla="*/ 14 w 26"/>
                <a:gd name="T75" fmla="*/ 7 h 35"/>
                <a:gd name="T76" fmla="*/ 14 w 26"/>
                <a:gd name="T77" fmla="*/ 7 h 35"/>
                <a:gd name="T78" fmla="*/ 8 w 26"/>
                <a:gd name="T79" fmla="*/ 5 h 35"/>
                <a:gd name="T80" fmla="*/ 15 w 26"/>
                <a:gd name="T81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" h="35">
                  <a:moveTo>
                    <a:pt x="15" y="6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3" y="4"/>
                    <a:pt x="10" y="2"/>
                    <a:pt x="14" y="3"/>
                  </a:cubicBezTo>
                  <a:cubicBezTo>
                    <a:pt x="8" y="2"/>
                    <a:pt x="14" y="0"/>
                    <a:pt x="6" y="0"/>
                  </a:cubicBezTo>
                  <a:cubicBezTo>
                    <a:pt x="8" y="5"/>
                    <a:pt x="3" y="11"/>
                    <a:pt x="10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3" y="19"/>
                    <a:pt x="0" y="19"/>
                    <a:pt x="12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4" y="23"/>
                    <a:pt x="15" y="25"/>
                    <a:pt x="8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3" y="27"/>
                    <a:pt x="13" y="28"/>
                    <a:pt x="11" y="29"/>
                  </a:cubicBezTo>
                  <a:cubicBezTo>
                    <a:pt x="9" y="29"/>
                    <a:pt x="10" y="28"/>
                    <a:pt x="10" y="28"/>
                  </a:cubicBezTo>
                  <a:cubicBezTo>
                    <a:pt x="8" y="28"/>
                    <a:pt x="12" y="29"/>
                    <a:pt x="12" y="30"/>
                  </a:cubicBezTo>
                  <a:cubicBezTo>
                    <a:pt x="10" y="30"/>
                    <a:pt x="9" y="30"/>
                    <a:pt x="8" y="30"/>
                  </a:cubicBezTo>
                  <a:cubicBezTo>
                    <a:pt x="11" y="32"/>
                    <a:pt x="4" y="32"/>
                    <a:pt x="14" y="35"/>
                  </a:cubicBezTo>
                  <a:cubicBezTo>
                    <a:pt x="15" y="35"/>
                    <a:pt x="17" y="34"/>
                    <a:pt x="18" y="35"/>
                  </a:cubicBezTo>
                  <a:cubicBezTo>
                    <a:pt x="21" y="34"/>
                    <a:pt x="17" y="32"/>
                    <a:pt x="15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5" y="30"/>
                    <a:pt x="17" y="31"/>
                    <a:pt x="13" y="29"/>
                  </a:cubicBezTo>
                  <a:cubicBezTo>
                    <a:pt x="16" y="29"/>
                    <a:pt x="16" y="30"/>
                    <a:pt x="18" y="31"/>
                  </a:cubicBezTo>
                  <a:cubicBezTo>
                    <a:pt x="26" y="29"/>
                    <a:pt x="13" y="28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2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7" y="26"/>
                    <a:pt x="13" y="25"/>
                    <a:pt x="12" y="25"/>
                  </a:cubicBezTo>
                  <a:cubicBezTo>
                    <a:pt x="16" y="25"/>
                    <a:pt x="10" y="24"/>
                    <a:pt x="12" y="24"/>
                  </a:cubicBezTo>
                  <a:cubicBezTo>
                    <a:pt x="15" y="24"/>
                    <a:pt x="15" y="25"/>
                    <a:pt x="17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3"/>
                    <a:pt x="19" y="23"/>
                    <a:pt x="21" y="23"/>
                  </a:cubicBezTo>
                  <a:cubicBezTo>
                    <a:pt x="18" y="22"/>
                    <a:pt x="19" y="23"/>
                    <a:pt x="15" y="22"/>
                  </a:cubicBezTo>
                  <a:cubicBezTo>
                    <a:pt x="20" y="22"/>
                    <a:pt x="18" y="18"/>
                    <a:pt x="15" y="16"/>
                  </a:cubicBezTo>
                  <a:cubicBezTo>
                    <a:pt x="15" y="16"/>
                    <a:pt x="19" y="16"/>
                    <a:pt x="18" y="17"/>
                  </a:cubicBezTo>
                  <a:cubicBezTo>
                    <a:pt x="19" y="17"/>
                    <a:pt x="17" y="15"/>
                    <a:pt x="14" y="15"/>
                  </a:cubicBezTo>
                  <a:cubicBezTo>
                    <a:pt x="12" y="14"/>
                    <a:pt x="14" y="12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0"/>
                    <a:pt x="17" y="9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7" y="6"/>
                    <a:pt x="8" y="5"/>
                  </a:cubicBezTo>
                  <a:cubicBezTo>
                    <a:pt x="12" y="5"/>
                    <a:pt x="11" y="6"/>
                    <a:pt x="15" y="6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1" name="Freeform 1658">
              <a:extLst>
                <a:ext uri="{FF2B5EF4-FFF2-40B4-BE49-F238E27FC236}">
                  <a16:creationId xmlns:a16="http://schemas.microsoft.com/office/drawing/2014/main" id="{F228DD10-10FC-294A-9521-367C8FFD2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1" y="3027"/>
              <a:ext cx="7" cy="1"/>
            </a:xfrm>
            <a:custGeom>
              <a:avLst/>
              <a:gdLst>
                <a:gd name="T0" fmla="*/ 3 w 8"/>
                <a:gd name="T1" fmla="*/ 1 h 2"/>
                <a:gd name="T2" fmla="*/ 7 w 8"/>
                <a:gd name="T3" fmla="*/ 2 h 2"/>
                <a:gd name="T4" fmla="*/ 1 w 8"/>
                <a:gd name="T5" fmla="*/ 1 h 2"/>
                <a:gd name="T6" fmla="*/ 2 w 8"/>
                <a:gd name="T7" fmla="*/ 2 h 2"/>
                <a:gd name="T8" fmla="*/ 3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3" y="1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3" y="0"/>
                    <a:pt x="1" y="1"/>
                  </a:cubicBezTo>
                  <a:cubicBezTo>
                    <a:pt x="1" y="1"/>
                    <a:pt x="0" y="2"/>
                    <a:pt x="2" y="2"/>
                  </a:cubicBezTo>
                  <a:cubicBezTo>
                    <a:pt x="2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2" name="Freeform 1659">
              <a:extLst>
                <a:ext uri="{FF2B5EF4-FFF2-40B4-BE49-F238E27FC236}">
                  <a16:creationId xmlns:a16="http://schemas.microsoft.com/office/drawing/2014/main" id="{45C627FF-C20C-1648-9519-26B9FEC38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3012"/>
              <a:ext cx="16" cy="16"/>
            </a:xfrm>
            <a:custGeom>
              <a:avLst/>
              <a:gdLst>
                <a:gd name="T0" fmla="*/ 10 w 19"/>
                <a:gd name="T1" fmla="*/ 6 h 18"/>
                <a:gd name="T2" fmla="*/ 7 w 19"/>
                <a:gd name="T3" fmla="*/ 6 h 18"/>
                <a:gd name="T4" fmla="*/ 5 w 19"/>
                <a:gd name="T5" fmla="*/ 13 h 18"/>
                <a:gd name="T6" fmla="*/ 12 w 19"/>
                <a:gd name="T7" fmla="*/ 15 h 18"/>
                <a:gd name="T8" fmla="*/ 7 w 19"/>
                <a:gd name="T9" fmla="*/ 15 h 18"/>
                <a:gd name="T10" fmla="*/ 12 w 19"/>
                <a:gd name="T11" fmla="*/ 17 h 18"/>
                <a:gd name="T12" fmla="*/ 10 w 19"/>
                <a:gd name="T13" fmla="*/ 16 h 18"/>
                <a:gd name="T14" fmla="*/ 13 w 19"/>
                <a:gd name="T15" fmla="*/ 16 h 18"/>
                <a:gd name="T16" fmla="*/ 12 w 19"/>
                <a:gd name="T17" fmla="*/ 15 h 18"/>
                <a:gd name="T18" fmla="*/ 15 w 19"/>
                <a:gd name="T19" fmla="*/ 15 h 18"/>
                <a:gd name="T20" fmla="*/ 9 w 19"/>
                <a:gd name="T21" fmla="*/ 12 h 18"/>
                <a:gd name="T22" fmla="*/ 15 w 19"/>
                <a:gd name="T23" fmla="*/ 12 h 18"/>
                <a:gd name="T24" fmla="*/ 17 w 19"/>
                <a:gd name="T25" fmla="*/ 9 h 18"/>
                <a:gd name="T26" fmla="*/ 15 w 19"/>
                <a:gd name="T27" fmla="*/ 10 h 18"/>
                <a:gd name="T28" fmla="*/ 11 w 19"/>
                <a:gd name="T29" fmla="*/ 10 h 18"/>
                <a:gd name="T30" fmla="*/ 17 w 19"/>
                <a:gd name="T31" fmla="*/ 9 h 18"/>
                <a:gd name="T32" fmla="*/ 14 w 19"/>
                <a:gd name="T33" fmla="*/ 3 h 18"/>
                <a:gd name="T34" fmla="*/ 7 w 19"/>
                <a:gd name="T35" fmla="*/ 2 h 18"/>
                <a:gd name="T36" fmla="*/ 12 w 19"/>
                <a:gd name="T37" fmla="*/ 2 h 18"/>
                <a:gd name="T38" fmla="*/ 14 w 19"/>
                <a:gd name="T39" fmla="*/ 1 h 18"/>
                <a:gd name="T40" fmla="*/ 4 w 19"/>
                <a:gd name="T41" fmla="*/ 0 h 18"/>
                <a:gd name="T42" fmla="*/ 10 w 19"/>
                <a:gd name="T43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8">
                  <a:moveTo>
                    <a:pt x="10" y="6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7" y="9"/>
                    <a:pt x="9" y="12"/>
                    <a:pt x="5" y="13"/>
                  </a:cubicBezTo>
                  <a:cubicBezTo>
                    <a:pt x="4" y="14"/>
                    <a:pt x="10" y="14"/>
                    <a:pt x="12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0" y="16"/>
                    <a:pt x="5" y="18"/>
                    <a:pt x="12" y="17"/>
                  </a:cubicBezTo>
                  <a:cubicBezTo>
                    <a:pt x="13" y="17"/>
                    <a:pt x="9" y="17"/>
                    <a:pt x="10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9" y="14"/>
                    <a:pt x="6" y="14"/>
                    <a:pt x="9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3" y="10"/>
                    <a:pt x="17" y="9"/>
                  </a:cubicBezTo>
                  <a:cubicBezTo>
                    <a:pt x="17" y="9"/>
                    <a:pt x="14" y="9"/>
                    <a:pt x="15" y="10"/>
                  </a:cubicBezTo>
                  <a:cubicBezTo>
                    <a:pt x="15" y="10"/>
                    <a:pt x="12" y="10"/>
                    <a:pt x="11" y="10"/>
                  </a:cubicBezTo>
                  <a:cubicBezTo>
                    <a:pt x="6" y="8"/>
                    <a:pt x="14" y="10"/>
                    <a:pt x="17" y="9"/>
                  </a:cubicBezTo>
                  <a:cubicBezTo>
                    <a:pt x="13" y="7"/>
                    <a:pt x="9" y="4"/>
                    <a:pt x="14" y="3"/>
                  </a:cubicBezTo>
                  <a:cubicBezTo>
                    <a:pt x="11" y="4"/>
                    <a:pt x="7" y="3"/>
                    <a:pt x="7" y="2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13" y="2"/>
                    <a:pt x="15" y="1"/>
                    <a:pt x="14" y="1"/>
                  </a:cubicBezTo>
                  <a:cubicBezTo>
                    <a:pt x="11" y="2"/>
                    <a:pt x="6" y="1"/>
                    <a:pt x="4" y="0"/>
                  </a:cubicBezTo>
                  <a:cubicBezTo>
                    <a:pt x="0" y="2"/>
                    <a:pt x="11" y="4"/>
                    <a:pt x="10" y="6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3" name="Freeform 1660">
              <a:extLst>
                <a:ext uri="{FF2B5EF4-FFF2-40B4-BE49-F238E27FC236}">
                  <a16:creationId xmlns:a16="http://schemas.microsoft.com/office/drawing/2014/main" id="{26E2A326-E701-6949-B2C6-F2947B14F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3016"/>
              <a:ext cx="2" cy="1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2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4" name="Freeform 1661">
              <a:extLst>
                <a:ext uri="{FF2B5EF4-FFF2-40B4-BE49-F238E27FC236}">
                  <a16:creationId xmlns:a16="http://schemas.microsoft.com/office/drawing/2014/main" id="{1D3AAFFC-6EB6-7B42-A99C-52A9EFC60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9" y="2666"/>
              <a:ext cx="12" cy="135"/>
            </a:xfrm>
            <a:custGeom>
              <a:avLst/>
              <a:gdLst>
                <a:gd name="T0" fmla="*/ 4 w 14"/>
                <a:gd name="T1" fmla="*/ 5 h 156"/>
                <a:gd name="T2" fmla="*/ 2 w 14"/>
                <a:gd name="T3" fmla="*/ 81 h 156"/>
                <a:gd name="T4" fmla="*/ 0 w 14"/>
                <a:gd name="T5" fmla="*/ 150 h 156"/>
                <a:gd name="T6" fmla="*/ 5 w 14"/>
                <a:gd name="T7" fmla="*/ 156 h 156"/>
                <a:gd name="T8" fmla="*/ 10 w 14"/>
                <a:gd name="T9" fmla="*/ 150 h 156"/>
                <a:gd name="T10" fmla="*/ 12 w 14"/>
                <a:gd name="T11" fmla="*/ 82 h 156"/>
                <a:gd name="T12" fmla="*/ 14 w 14"/>
                <a:gd name="T13" fmla="*/ 5 h 156"/>
                <a:gd name="T14" fmla="*/ 9 w 14"/>
                <a:gd name="T15" fmla="*/ 0 h 156"/>
                <a:gd name="T16" fmla="*/ 4 w 14"/>
                <a:gd name="T17" fmla="*/ 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56">
                  <a:moveTo>
                    <a:pt x="4" y="5"/>
                  </a:moveTo>
                  <a:cubicBezTo>
                    <a:pt x="2" y="81"/>
                    <a:pt x="2" y="81"/>
                    <a:pt x="2" y="81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3"/>
                    <a:pt x="2" y="156"/>
                    <a:pt x="5" y="156"/>
                  </a:cubicBezTo>
                  <a:cubicBezTo>
                    <a:pt x="7" y="156"/>
                    <a:pt x="10" y="153"/>
                    <a:pt x="10" y="150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3"/>
                    <a:pt x="12" y="0"/>
                    <a:pt x="9" y="0"/>
                  </a:cubicBezTo>
                  <a:cubicBezTo>
                    <a:pt x="6" y="0"/>
                    <a:pt x="4" y="3"/>
                    <a:pt x="4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1715" name="Group 1664">
            <a:extLst>
              <a:ext uri="{FF2B5EF4-FFF2-40B4-BE49-F238E27FC236}">
                <a16:creationId xmlns:a16="http://schemas.microsoft.com/office/drawing/2014/main" id="{2B1BFAEC-6DD2-5442-815E-B5A7CD6F7DF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286126" y="4072468"/>
            <a:ext cx="2870199" cy="2823633"/>
            <a:chOff x="1920" y="1924"/>
            <a:chExt cx="1356" cy="1334"/>
          </a:xfrm>
        </p:grpSpPr>
        <p:grpSp>
          <p:nvGrpSpPr>
            <p:cNvPr id="1716" name="Group 1865">
              <a:extLst>
                <a:ext uri="{FF2B5EF4-FFF2-40B4-BE49-F238E27FC236}">
                  <a16:creationId xmlns:a16="http://schemas.microsoft.com/office/drawing/2014/main" id="{1D1BD157-14B0-5747-ACA5-021DEC9BC3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0" y="3045"/>
              <a:ext cx="919" cy="213"/>
              <a:chOff x="2220" y="3045"/>
              <a:chExt cx="919" cy="213"/>
            </a:xfrm>
          </p:grpSpPr>
          <p:sp>
            <p:nvSpPr>
              <p:cNvPr id="2162" name="Freeform 1665">
                <a:extLst>
                  <a:ext uri="{FF2B5EF4-FFF2-40B4-BE49-F238E27FC236}">
                    <a16:creationId xmlns:a16="http://schemas.microsoft.com/office/drawing/2014/main" id="{B4FF38DB-6CC3-7048-8D01-5BD294786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0" y="3045"/>
                <a:ext cx="919" cy="213"/>
              </a:xfrm>
              <a:custGeom>
                <a:avLst/>
                <a:gdLst>
                  <a:gd name="T0" fmla="*/ 42 w 1018"/>
                  <a:gd name="T1" fmla="*/ 68 h 236"/>
                  <a:gd name="T2" fmla="*/ 21 w 1018"/>
                  <a:gd name="T3" fmla="*/ 142 h 236"/>
                  <a:gd name="T4" fmla="*/ 0 w 1018"/>
                  <a:gd name="T5" fmla="*/ 223 h 236"/>
                  <a:gd name="T6" fmla="*/ 290 w 1018"/>
                  <a:gd name="T7" fmla="*/ 223 h 236"/>
                  <a:gd name="T8" fmla="*/ 798 w 1018"/>
                  <a:gd name="T9" fmla="*/ 226 h 236"/>
                  <a:gd name="T10" fmla="*/ 1018 w 1018"/>
                  <a:gd name="T11" fmla="*/ 229 h 236"/>
                  <a:gd name="T12" fmla="*/ 1001 w 1018"/>
                  <a:gd name="T13" fmla="*/ 172 h 236"/>
                  <a:gd name="T14" fmla="*/ 992 w 1018"/>
                  <a:gd name="T15" fmla="*/ 123 h 236"/>
                  <a:gd name="T16" fmla="*/ 945 w 1018"/>
                  <a:gd name="T17" fmla="*/ 25 h 236"/>
                  <a:gd name="T18" fmla="*/ 793 w 1018"/>
                  <a:gd name="T19" fmla="*/ 39 h 236"/>
                  <a:gd name="T20" fmla="*/ 584 w 1018"/>
                  <a:gd name="T21" fmla="*/ 29 h 236"/>
                  <a:gd name="T22" fmla="*/ 162 w 1018"/>
                  <a:gd name="T23" fmla="*/ 6 h 236"/>
                  <a:gd name="T24" fmla="*/ 45 w 1018"/>
                  <a:gd name="T25" fmla="*/ 7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8" h="236">
                    <a:moveTo>
                      <a:pt x="42" y="68"/>
                    </a:moveTo>
                    <a:cubicBezTo>
                      <a:pt x="38" y="89"/>
                      <a:pt x="32" y="119"/>
                      <a:pt x="21" y="142"/>
                    </a:cubicBezTo>
                    <a:cubicBezTo>
                      <a:pt x="16" y="153"/>
                      <a:pt x="1" y="222"/>
                      <a:pt x="0" y="223"/>
                    </a:cubicBezTo>
                    <a:cubicBezTo>
                      <a:pt x="89" y="236"/>
                      <a:pt x="193" y="223"/>
                      <a:pt x="290" y="223"/>
                    </a:cubicBezTo>
                    <a:cubicBezTo>
                      <a:pt x="460" y="223"/>
                      <a:pt x="628" y="226"/>
                      <a:pt x="798" y="226"/>
                    </a:cubicBezTo>
                    <a:cubicBezTo>
                      <a:pt x="868" y="226"/>
                      <a:pt x="949" y="233"/>
                      <a:pt x="1018" y="229"/>
                    </a:cubicBezTo>
                    <a:cubicBezTo>
                      <a:pt x="1017" y="218"/>
                      <a:pt x="1004" y="184"/>
                      <a:pt x="1001" y="172"/>
                    </a:cubicBezTo>
                    <a:cubicBezTo>
                      <a:pt x="998" y="156"/>
                      <a:pt x="995" y="139"/>
                      <a:pt x="992" y="123"/>
                    </a:cubicBezTo>
                    <a:cubicBezTo>
                      <a:pt x="985" y="87"/>
                      <a:pt x="999" y="20"/>
                      <a:pt x="945" y="25"/>
                    </a:cubicBezTo>
                    <a:cubicBezTo>
                      <a:pt x="895" y="30"/>
                      <a:pt x="844" y="38"/>
                      <a:pt x="793" y="39"/>
                    </a:cubicBezTo>
                    <a:cubicBezTo>
                      <a:pt x="723" y="39"/>
                      <a:pt x="654" y="32"/>
                      <a:pt x="584" y="29"/>
                    </a:cubicBezTo>
                    <a:cubicBezTo>
                      <a:pt x="443" y="25"/>
                      <a:pt x="303" y="11"/>
                      <a:pt x="162" y="6"/>
                    </a:cubicBezTo>
                    <a:cubicBezTo>
                      <a:pt x="124" y="5"/>
                      <a:pt x="81" y="0"/>
                      <a:pt x="45" y="7"/>
                    </a:cubicBezTo>
                  </a:path>
                </a:pathLst>
              </a:custGeom>
              <a:solidFill>
                <a:srgbClr val="67BF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3" name="Freeform 1666">
                <a:extLst>
                  <a:ext uri="{FF2B5EF4-FFF2-40B4-BE49-F238E27FC236}">
                    <a16:creationId xmlns:a16="http://schemas.microsoft.com/office/drawing/2014/main" id="{FACA173A-125A-AB46-B96B-ECE677FAE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7" y="3194"/>
                <a:ext cx="4" cy="2"/>
              </a:xfrm>
              <a:custGeom>
                <a:avLst/>
                <a:gdLst>
                  <a:gd name="T0" fmla="*/ 4 w 4"/>
                  <a:gd name="T1" fmla="*/ 1 h 2"/>
                  <a:gd name="T2" fmla="*/ 1 w 4"/>
                  <a:gd name="T3" fmla="*/ 0 h 2"/>
                  <a:gd name="T4" fmla="*/ 0 w 4"/>
                  <a:gd name="T5" fmla="*/ 2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4" name="Freeform 1667">
                <a:extLst>
                  <a:ext uri="{FF2B5EF4-FFF2-40B4-BE49-F238E27FC236}">
                    <a16:creationId xmlns:a16="http://schemas.microsoft.com/office/drawing/2014/main" id="{2E0E3227-81E4-F645-896C-9CE6C4839E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4" y="3183"/>
                <a:ext cx="14" cy="14"/>
              </a:xfrm>
              <a:custGeom>
                <a:avLst/>
                <a:gdLst>
                  <a:gd name="T0" fmla="*/ 6 w 16"/>
                  <a:gd name="T1" fmla="*/ 0 h 16"/>
                  <a:gd name="T2" fmla="*/ 1 w 16"/>
                  <a:gd name="T3" fmla="*/ 1 h 16"/>
                  <a:gd name="T4" fmla="*/ 7 w 16"/>
                  <a:gd name="T5" fmla="*/ 16 h 16"/>
                  <a:gd name="T6" fmla="*/ 15 w 16"/>
                  <a:gd name="T7" fmla="*/ 7 h 16"/>
                  <a:gd name="T8" fmla="*/ 8 w 16"/>
                  <a:gd name="T9" fmla="*/ 10 h 16"/>
                  <a:gd name="T10" fmla="*/ 13 w 16"/>
                  <a:gd name="T11" fmla="*/ 4 h 16"/>
                  <a:gd name="T12" fmla="*/ 6 w 16"/>
                  <a:gd name="T13" fmla="*/ 5 h 16"/>
                  <a:gd name="T14" fmla="*/ 6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6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4" y="12"/>
                      <a:pt x="0" y="9"/>
                      <a:pt x="7" y="16"/>
                    </a:cubicBezTo>
                    <a:cubicBezTo>
                      <a:pt x="10" y="15"/>
                      <a:pt x="16" y="11"/>
                      <a:pt x="15" y="7"/>
                    </a:cubicBezTo>
                    <a:cubicBezTo>
                      <a:pt x="13" y="7"/>
                      <a:pt x="10" y="11"/>
                      <a:pt x="8" y="10"/>
                    </a:cubicBezTo>
                    <a:cubicBezTo>
                      <a:pt x="9" y="7"/>
                      <a:pt x="12" y="7"/>
                      <a:pt x="13" y="4"/>
                    </a:cubicBezTo>
                    <a:cubicBezTo>
                      <a:pt x="9" y="0"/>
                      <a:pt x="10" y="6"/>
                      <a:pt x="6" y="5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5" name="Freeform 1668">
                <a:extLst>
                  <a:ext uri="{FF2B5EF4-FFF2-40B4-BE49-F238E27FC236}">
                    <a16:creationId xmlns:a16="http://schemas.microsoft.com/office/drawing/2014/main" id="{952585F6-A0FD-8B48-844D-FB0883BF9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2" y="3187"/>
                <a:ext cx="3" cy="5"/>
              </a:xfrm>
              <a:custGeom>
                <a:avLst/>
                <a:gdLst>
                  <a:gd name="T0" fmla="*/ 2 w 3"/>
                  <a:gd name="T1" fmla="*/ 5 h 5"/>
                  <a:gd name="T2" fmla="*/ 3 w 3"/>
                  <a:gd name="T3" fmla="*/ 0 h 5"/>
                  <a:gd name="T4" fmla="*/ 2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6" name="Freeform 1669">
                <a:extLst>
                  <a:ext uri="{FF2B5EF4-FFF2-40B4-BE49-F238E27FC236}">
                    <a16:creationId xmlns:a16="http://schemas.microsoft.com/office/drawing/2014/main" id="{A7CD248E-E4DF-9547-BBEC-71E1F8837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8" y="3189"/>
                <a:ext cx="4" cy="7"/>
              </a:xfrm>
              <a:custGeom>
                <a:avLst/>
                <a:gdLst>
                  <a:gd name="T0" fmla="*/ 3 w 4"/>
                  <a:gd name="T1" fmla="*/ 4 h 7"/>
                  <a:gd name="T2" fmla="*/ 3 w 4"/>
                  <a:gd name="T3" fmla="*/ 0 h 7"/>
                  <a:gd name="T4" fmla="*/ 0 w 4"/>
                  <a:gd name="T5" fmla="*/ 7 h 7"/>
                  <a:gd name="T6" fmla="*/ 3 w 4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3" y="4"/>
                    </a:moveTo>
                    <a:cubicBezTo>
                      <a:pt x="1" y="4"/>
                      <a:pt x="4" y="1"/>
                      <a:pt x="3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7" name="Freeform 1670">
                <a:extLst>
                  <a:ext uri="{FF2B5EF4-FFF2-40B4-BE49-F238E27FC236}">
                    <a16:creationId xmlns:a16="http://schemas.microsoft.com/office/drawing/2014/main" id="{A7E6B208-3E71-2649-A7DA-CCFBA5A64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9" y="3193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8" name="Freeform 1671">
                <a:extLst>
                  <a:ext uri="{FF2B5EF4-FFF2-40B4-BE49-F238E27FC236}">
                    <a16:creationId xmlns:a16="http://schemas.microsoft.com/office/drawing/2014/main" id="{B338E806-82B2-864F-B204-226FB478D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5" y="3185"/>
                <a:ext cx="11" cy="11"/>
              </a:xfrm>
              <a:custGeom>
                <a:avLst/>
                <a:gdLst>
                  <a:gd name="T0" fmla="*/ 0 w 12"/>
                  <a:gd name="T1" fmla="*/ 10 h 12"/>
                  <a:gd name="T2" fmla="*/ 5 w 12"/>
                  <a:gd name="T3" fmla="*/ 10 h 12"/>
                  <a:gd name="T4" fmla="*/ 5 w 12"/>
                  <a:gd name="T5" fmla="*/ 9 h 12"/>
                  <a:gd name="T6" fmla="*/ 7 w 12"/>
                  <a:gd name="T7" fmla="*/ 4 h 12"/>
                  <a:gd name="T8" fmla="*/ 12 w 12"/>
                  <a:gd name="T9" fmla="*/ 4 h 12"/>
                  <a:gd name="T10" fmla="*/ 9 w 12"/>
                  <a:gd name="T11" fmla="*/ 0 h 12"/>
                  <a:gd name="T12" fmla="*/ 0 w 12"/>
                  <a:gd name="T1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0" y="10"/>
                    </a:moveTo>
                    <a:cubicBezTo>
                      <a:pt x="2" y="12"/>
                      <a:pt x="3" y="11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5" y="2"/>
                      <a:pt x="7" y="4"/>
                    </a:cubicBezTo>
                    <a:cubicBezTo>
                      <a:pt x="10" y="3"/>
                      <a:pt x="10" y="7"/>
                      <a:pt x="12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5" y="1"/>
                      <a:pt x="2" y="8"/>
                      <a:pt x="0" y="1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9" name="Freeform 1672">
                <a:extLst>
                  <a:ext uri="{FF2B5EF4-FFF2-40B4-BE49-F238E27FC236}">
                    <a16:creationId xmlns:a16="http://schemas.microsoft.com/office/drawing/2014/main" id="{947B6542-47CA-B746-BAAD-FE1A86EC7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" y="319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0" name="Freeform 1673">
                <a:extLst>
                  <a:ext uri="{FF2B5EF4-FFF2-40B4-BE49-F238E27FC236}">
                    <a16:creationId xmlns:a16="http://schemas.microsoft.com/office/drawing/2014/main" id="{E265AB87-AEFB-C44D-BA99-BE5B009F7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6" y="3190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2 h 3"/>
                  <a:gd name="T4" fmla="*/ 2 w 2"/>
                  <a:gd name="T5" fmla="*/ 0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1" name="Freeform 1674">
                <a:extLst>
                  <a:ext uri="{FF2B5EF4-FFF2-40B4-BE49-F238E27FC236}">
                    <a16:creationId xmlns:a16="http://schemas.microsoft.com/office/drawing/2014/main" id="{B8E8A590-8429-6A4E-9298-C488DED8A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3183"/>
                <a:ext cx="11" cy="12"/>
              </a:xfrm>
              <a:custGeom>
                <a:avLst/>
                <a:gdLst>
                  <a:gd name="T0" fmla="*/ 4 w 12"/>
                  <a:gd name="T1" fmla="*/ 12 h 13"/>
                  <a:gd name="T2" fmla="*/ 12 w 12"/>
                  <a:gd name="T3" fmla="*/ 8 h 13"/>
                  <a:gd name="T4" fmla="*/ 6 w 12"/>
                  <a:gd name="T5" fmla="*/ 0 h 13"/>
                  <a:gd name="T6" fmla="*/ 2 w 12"/>
                  <a:gd name="T7" fmla="*/ 2 h 13"/>
                  <a:gd name="T8" fmla="*/ 4 w 12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4" y="12"/>
                    </a:moveTo>
                    <a:cubicBezTo>
                      <a:pt x="5" y="6"/>
                      <a:pt x="12" y="13"/>
                      <a:pt x="12" y="8"/>
                    </a:cubicBezTo>
                    <a:cubicBezTo>
                      <a:pt x="8" y="8"/>
                      <a:pt x="5" y="3"/>
                      <a:pt x="6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4"/>
                      <a:pt x="2" y="9"/>
                      <a:pt x="4" y="1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2" name="Freeform 1675">
                <a:extLst>
                  <a:ext uri="{FF2B5EF4-FFF2-40B4-BE49-F238E27FC236}">
                    <a16:creationId xmlns:a16="http://schemas.microsoft.com/office/drawing/2014/main" id="{A6B6E571-4210-7A4D-A33A-6E3B199FD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" y="317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3" name="Freeform 1676">
                <a:extLst>
                  <a:ext uri="{FF2B5EF4-FFF2-40B4-BE49-F238E27FC236}">
                    <a16:creationId xmlns:a16="http://schemas.microsoft.com/office/drawing/2014/main" id="{7A8D88EB-C411-1D47-A92C-8FC5FD2EC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9" y="3176"/>
                <a:ext cx="21" cy="15"/>
              </a:xfrm>
              <a:custGeom>
                <a:avLst/>
                <a:gdLst>
                  <a:gd name="T0" fmla="*/ 0 w 24"/>
                  <a:gd name="T1" fmla="*/ 15 h 17"/>
                  <a:gd name="T2" fmla="*/ 10 w 24"/>
                  <a:gd name="T3" fmla="*/ 8 h 17"/>
                  <a:gd name="T4" fmla="*/ 7 w 24"/>
                  <a:gd name="T5" fmla="*/ 13 h 17"/>
                  <a:gd name="T6" fmla="*/ 16 w 24"/>
                  <a:gd name="T7" fmla="*/ 11 h 17"/>
                  <a:gd name="T8" fmla="*/ 12 w 24"/>
                  <a:gd name="T9" fmla="*/ 16 h 17"/>
                  <a:gd name="T10" fmla="*/ 20 w 24"/>
                  <a:gd name="T11" fmla="*/ 11 h 17"/>
                  <a:gd name="T12" fmla="*/ 24 w 24"/>
                  <a:gd name="T13" fmla="*/ 15 h 17"/>
                  <a:gd name="T14" fmla="*/ 23 w 24"/>
                  <a:gd name="T15" fmla="*/ 8 h 17"/>
                  <a:gd name="T16" fmla="*/ 19 w 24"/>
                  <a:gd name="T17" fmla="*/ 9 h 17"/>
                  <a:gd name="T18" fmla="*/ 21 w 24"/>
                  <a:gd name="T19" fmla="*/ 5 h 17"/>
                  <a:gd name="T20" fmla="*/ 8 w 24"/>
                  <a:gd name="T21" fmla="*/ 0 h 17"/>
                  <a:gd name="T22" fmla="*/ 0 w 24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17">
                    <a:moveTo>
                      <a:pt x="0" y="15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9" y="10"/>
                      <a:pt x="10" y="12"/>
                      <a:pt x="7" y="13"/>
                    </a:cubicBezTo>
                    <a:cubicBezTo>
                      <a:pt x="12" y="14"/>
                      <a:pt x="12" y="10"/>
                      <a:pt x="16" y="11"/>
                    </a:cubicBezTo>
                    <a:cubicBezTo>
                      <a:pt x="17" y="17"/>
                      <a:pt x="9" y="11"/>
                      <a:pt x="12" y="16"/>
                    </a:cubicBezTo>
                    <a:cubicBezTo>
                      <a:pt x="14" y="16"/>
                      <a:pt x="18" y="16"/>
                      <a:pt x="20" y="11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1" y="6"/>
                      <a:pt x="20" y="14"/>
                      <a:pt x="19" y="9"/>
                    </a:cubicBezTo>
                    <a:cubicBezTo>
                      <a:pt x="18" y="6"/>
                      <a:pt x="20" y="5"/>
                      <a:pt x="21" y="5"/>
                    </a:cubicBezTo>
                    <a:cubicBezTo>
                      <a:pt x="18" y="6"/>
                      <a:pt x="14" y="0"/>
                      <a:pt x="8" y="0"/>
                    </a:cubicBezTo>
                    <a:cubicBezTo>
                      <a:pt x="2" y="1"/>
                      <a:pt x="4" y="12"/>
                      <a:pt x="0" y="1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4" name="Freeform 1677">
                <a:extLst>
                  <a:ext uri="{FF2B5EF4-FFF2-40B4-BE49-F238E27FC236}">
                    <a16:creationId xmlns:a16="http://schemas.microsoft.com/office/drawing/2014/main" id="{BD8C3BBA-4FDB-3E48-B2B3-D51F50B0C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8" y="3180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0 w 1"/>
                  <a:gd name="T5" fmla="*/ 3 h 3"/>
                  <a:gd name="T6" fmla="*/ 1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5" name="Freeform 1678">
                <a:extLst>
                  <a:ext uri="{FF2B5EF4-FFF2-40B4-BE49-F238E27FC236}">
                    <a16:creationId xmlns:a16="http://schemas.microsoft.com/office/drawing/2014/main" id="{9AC84828-1D47-5C4A-9146-DB1A93CC68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3175"/>
                <a:ext cx="18" cy="16"/>
              </a:xfrm>
              <a:custGeom>
                <a:avLst/>
                <a:gdLst>
                  <a:gd name="T0" fmla="*/ 12 w 20"/>
                  <a:gd name="T1" fmla="*/ 17 h 18"/>
                  <a:gd name="T2" fmla="*/ 18 w 20"/>
                  <a:gd name="T3" fmla="*/ 13 h 18"/>
                  <a:gd name="T4" fmla="*/ 19 w 20"/>
                  <a:gd name="T5" fmla="*/ 16 h 18"/>
                  <a:gd name="T6" fmla="*/ 20 w 20"/>
                  <a:gd name="T7" fmla="*/ 11 h 18"/>
                  <a:gd name="T8" fmla="*/ 11 w 20"/>
                  <a:gd name="T9" fmla="*/ 14 h 18"/>
                  <a:gd name="T10" fmla="*/ 8 w 20"/>
                  <a:gd name="T11" fmla="*/ 5 h 18"/>
                  <a:gd name="T12" fmla="*/ 13 w 20"/>
                  <a:gd name="T13" fmla="*/ 7 h 18"/>
                  <a:gd name="T14" fmla="*/ 0 w 20"/>
                  <a:gd name="T15" fmla="*/ 8 h 18"/>
                  <a:gd name="T16" fmla="*/ 3 w 20"/>
                  <a:gd name="T17" fmla="*/ 10 h 18"/>
                  <a:gd name="T18" fmla="*/ 0 w 20"/>
                  <a:gd name="T19" fmla="*/ 12 h 18"/>
                  <a:gd name="T20" fmla="*/ 12 w 20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18">
                    <a:moveTo>
                      <a:pt x="12" y="17"/>
                    </a:move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4"/>
                      <a:pt x="19" y="15"/>
                      <a:pt x="19" y="16"/>
                    </a:cubicBezTo>
                    <a:cubicBezTo>
                      <a:pt x="19" y="15"/>
                      <a:pt x="20" y="12"/>
                      <a:pt x="20" y="11"/>
                    </a:cubicBezTo>
                    <a:cubicBezTo>
                      <a:pt x="18" y="5"/>
                      <a:pt x="14" y="13"/>
                      <a:pt x="11" y="14"/>
                    </a:cubicBezTo>
                    <a:cubicBezTo>
                      <a:pt x="3" y="11"/>
                      <a:pt x="11" y="11"/>
                      <a:pt x="8" y="5"/>
                    </a:cubicBezTo>
                    <a:cubicBezTo>
                      <a:pt x="10" y="5"/>
                      <a:pt x="10" y="7"/>
                      <a:pt x="13" y="7"/>
                    </a:cubicBezTo>
                    <a:cubicBezTo>
                      <a:pt x="9" y="0"/>
                      <a:pt x="3" y="6"/>
                      <a:pt x="0" y="8"/>
                    </a:cubicBezTo>
                    <a:cubicBezTo>
                      <a:pt x="1" y="9"/>
                      <a:pt x="1" y="11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5" y="18"/>
                      <a:pt x="12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6" name="Freeform 1679">
                <a:extLst>
                  <a:ext uri="{FF2B5EF4-FFF2-40B4-BE49-F238E27FC236}">
                    <a16:creationId xmlns:a16="http://schemas.microsoft.com/office/drawing/2014/main" id="{4E91EE3A-9965-5A4A-A3CB-798755A55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4" y="318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3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1" y="2"/>
                      <a:pt x="1" y="3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7" name="Freeform 1680">
                <a:extLst>
                  <a:ext uri="{FF2B5EF4-FFF2-40B4-BE49-F238E27FC236}">
                    <a16:creationId xmlns:a16="http://schemas.microsoft.com/office/drawing/2014/main" id="{23E393F3-DC1B-4145-977A-C40DBE54D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3182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8" name="Freeform 1681">
                <a:extLst>
                  <a:ext uri="{FF2B5EF4-FFF2-40B4-BE49-F238E27FC236}">
                    <a16:creationId xmlns:a16="http://schemas.microsoft.com/office/drawing/2014/main" id="{92291CF3-D855-6645-B77A-8E17926DB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318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9" name="Freeform 1682">
                <a:extLst>
                  <a:ext uri="{FF2B5EF4-FFF2-40B4-BE49-F238E27FC236}">
                    <a16:creationId xmlns:a16="http://schemas.microsoft.com/office/drawing/2014/main" id="{7901B57A-6406-E340-95CA-A1BE99893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" y="3175"/>
                <a:ext cx="124" cy="20"/>
              </a:xfrm>
              <a:custGeom>
                <a:avLst/>
                <a:gdLst>
                  <a:gd name="T0" fmla="*/ 1 w 138"/>
                  <a:gd name="T1" fmla="*/ 4 h 22"/>
                  <a:gd name="T2" fmla="*/ 6 w 138"/>
                  <a:gd name="T3" fmla="*/ 7 h 22"/>
                  <a:gd name="T4" fmla="*/ 0 w 138"/>
                  <a:gd name="T5" fmla="*/ 12 h 22"/>
                  <a:gd name="T6" fmla="*/ 1 w 138"/>
                  <a:gd name="T7" fmla="*/ 19 h 22"/>
                  <a:gd name="T8" fmla="*/ 12 w 138"/>
                  <a:gd name="T9" fmla="*/ 15 h 22"/>
                  <a:gd name="T10" fmla="*/ 13 w 138"/>
                  <a:gd name="T11" fmla="*/ 18 h 22"/>
                  <a:gd name="T12" fmla="*/ 32 w 138"/>
                  <a:gd name="T13" fmla="*/ 16 h 22"/>
                  <a:gd name="T14" fmla="*/ 47 w 138"/>
                  <a:gd name="T15" fmla="*/ 14 h 22"/>
                  <a:gd name="T16" fmla="*/ 104 w 138"/>
                  <a:gd name="T17" fmla="*/ 18 h 22"/>
                  <a:gd name="T18" fmla="*/ 107 w 138"/>
                  <a:gd name="T19" fmla="*/ 12 h 22"/>
                  <a:gd name="T20" fmla="*/ 111 w 138"/>
                  <a:gd name="T21" fmla="*/ 16 h 22"/>
                  <a:gd name="T22" fmla="*/ 108 w 138"/>
                  <a:gd name="T23" fmla="*/ 16 h 22"/>
                  <a:gd name="T24" fmla="*/ 124 w 138"/>
                  <a:gd name="T25" fmla="*/ 18 h 22"/>
                  <a:gd name="T26" fmla="*/ 124 w 138"/>
                  <a:gd name="T27" fmla="*/ 10 h 22"/>
                  <a:gd name="T28" fmla="*/ 132 w 138"/>
                  <a:gd name="T29" fmla="*/ 18 h 22"/>
                  <a:gd name="T30" fmla="*/ 137 w 138"/>
                  <a:gd name="T31" fmla="*/ 13 h 22"/>
                  <a:gd name="T32" fmla="*/ 131 w 138"/>
                  <a:gd name="T33" fmla="*/ 8 h 22"/>
                  <a:gd name="T34" fmla="*/ 136 w 138"/>
                  <a:gd name="T35" fmla="*/ 5 h 22"/>
                  <a:gd name="T36" fmla="*/ 99 w 138"/>
                  <a:gd name="T37" fmla="*/ 13 h 22"/>
                  <a:gd name="T38" fmla="*/ 100 w 138"/>
                  <a:gd name="T39" fmla="*/ 10 h 22"/>
                  <a:gd name="T40" fmla="*/ 78 w 138"/>
                  <a:gd name="T41" fmla="*/ 5 h 22"/>
                  <a:gd name="T42" fmla="*/ 69 w 138"/>
                  <a:gd name="T43" fmla="*/ 11 h 22"/>
                  <a:gd name="T44" fmla="*/ 64 w 138"/>
                  <a:gd name="T45" fmla="*/ 8 h 22"/>
                  <a:gd name="T46" fmla="*/ 64 w 138"/>
                  <a:gd name="T47" fmla="*/ 11 h 22"/>
                  <a:gd name="T48" fmla="*/ 57 w 138"/>
                  <a:gd name="T49" fmla="*/ 7 h 22"/>
                  <a:gd name="T50" fmla="*/ 55 w 138"/>
                  <a:gd name="T51" fmla="*/ 14 h 22"/>
                  <a:gd name="T52" fmla="*/ 42 w 138"/>
                  <a:gd name="T53" fmla="*/ 3 h 22"/>
                  <a:gd name="T54" fmla="*/ 44 w 138"/>
                  <a:gd name="T55" fmla="*/ 7 h 22"/>
                  <a:gd name="T56" fmla="*/ 41 w 138"/>
                  <a:gd name="T57" fmla="*/ 10 h 22"/>
                  <a:gd name="T58" fmla="*/ 38 w 138"/>
                  <a:gd name="T59" fmla="*/ 3 h 22"/>
                  <a:gd name="T60" fmla="*/ 27 w 138"/>
                  <a:gd name="T61" fmla="*/ 8 h 22"/>
                  <a:gd name="T62" fmla="*/ 29 w 138"/>
                  <a:gd name="T63" fmla="*/ 12 h 22"/>
                  <a:gd name="T64" fmla="*/ 14 w 138"/>
                  <a:gd name="T65" fmla="*/ 10 h 22"/>
                  <a:gd name="T66" fmla="*/ 21 w 138"/>
                  <a:gd name="T67" fmla="*/ 3 h 22"/>
                  <a:gd name="T68" fmla="*/ 16 w 138"/>
                  <a:gd name="T69" fmla="*/ 0 h 22"/>
                  <a:gd name="T70" fmla="*/ 7 w 138"/>
                  <a:gd name="T71" fmla="*/ 10 h 22"/>
                  <a:gd name="T72" fmla="*/ 1 w 138"/>
                  <a:gd name="T73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8" h="22">
                    <a:moveTo>
                      <a:pt x="1" y="4"/>
                    </a:moveTo>
                    <a:cubicBezTo>
                      <a:pt x="1" y="7"/>
                      <a:pt x="3" y="8"/>
                      <a:pt x="6" y="7"/>
                    </a:cubicBezTo>
                    <a:cubicBezTo>
                      <a:pt x="5" y="10"/>
                      <a:pt x="2" y="10"/>
                      <a:pt x="0" y="12"/>
                    </a:cubicBezTo>
                    <a:cubicBezTo>
                      <a:pt x="4" y="14"/>
                      <a:pt x="0" y="16"/>
                      <a:pt x="1" y="19"/>
                    </a:cubicBezTo>
                    <a:cubicBezTo>
                      <a:pt x="6" y="19"/>
                      <a:pt x="7" y="14"/>
                      <a:pt x="12" y="15"/>
                    </a:cubicBezTo>
                    <a:cubicBezTo>
                      <a:pt x="12" y="16"/>
                      <a:pt x="12" y="17"/>
                      <a:pt x="13" y="18"/>
                    </a:cubicBezTo>
                    <a:cubicBezTo>
                      <a:pt x="18" y="16"/>
                      <a:pt x="27" y="13"/>
                      <a:pt x="32" y="16"/>
                    </a:cubicBezTo>
                    <a:cubicBezTo>
                      <a:pt x="37" y="17"/>
                      <a:pt x="41" y="15"/>
                      <a:pt x="47" y="14"/>
                    </a:cubicBezTo>
                    <a:cubicBezTo>
                      <a:pt x="65" y="16"/>
                      <a:pt x="85" y="15"/>
                      <a:pt x="104" y="18"/>
                    </a:cubicBezTo>
                    <a:cubicBezTo>
                      <a:pt x="107" y="12"/>
                      <a:pt x="107" y="12"/>
                      <a:pt x="107" y="12"/>
                    </a:cubicBezTo>
                    <a:cubicBezTo>
                      <a:pt x="108" y="15"/>
                      <a:pt x="112" y="12"/>
                      <a:pt x="111" y="16"/>
                    </a:cubicBezTo>
                    <a:cubicBezTo>
                      <a:pt x="110" y="15"/>
                      <a:pt x="109" y="16"/>
                      <a:pt x="108" y="16"/>
                    </a:cubicBezTo>
                    <a:cubicBezTo>
                      <a:pt x="112" y="22"/>
                      <a:pt x="119" y="16"/>
                      <a:pt x="124" y="18"/>
                    </a:cubicBezTo>
                    <a:cubicBezTo>
                      <a:pt x="124" y="17"/>
                      <a:pt x="123" y="11"/>
                      <a:pt x="124" y="10"/>
                    </a:cubicBezTo>
                    <a:cubicBezTo>
                      <a:pt x="124" y="17"/>
                      <a:pt x="130" y="10"/>
                      <a:pt x="132" y="18"/>
                    </a:cubicBezTo>
                    <a:cubicBezTo>
                      <a:pt x="137" y="20"/>
                      <a:pt x="132" y="12"/>
                      <a:pt x="137" y="13"/>
                    </a:cubicBezTo>
                    <a:cubicBezTo>
                      <a:pt x="138" y="9"/>
                      <a:pt x="132" y="11"/>
                      <a:pt x="131" y="8"/>
                    </a:cubicBezTo>
                    <a:cubicBezTo>
                      <a:pt x="133" y="5"/>
                      <a:pt x="136" y="9"/>
                      <a:pt x="136" y="5"/>
                    </a:cubicBezTo>
                    <a:cubicBezTo>
                      <a:pt x="127" y="3"/>
                      <a:pt x="112" y="12"/>
                      <a:pt x="99" y="13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94" y="12"/>
                      <a:pt x="83" y="12"/>
                      <a:pt x="78" y="5"/>
                    </a:cubicBezTo>
                    <a:cubicBezTo>
                      <a:pt x="79" y="9"/>
                      <a:pt x="68" y="2"/>
                      <a:pt x="69" y="11"/>
                    </a:cubicBezTo>
                    <a:cubicBezTo>
                      <a:pt x="67" y="9"/>
                      <a:pt x="67" y="9"/>
                      <a:pt x="64" y="8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0" y="11"/>
                      <a:pt x="61" y="7"/>
                      <a:pt x="57" y="7"/>
                    </a:cubicBezTo>
                    <a:cubicBezTo>
                      <a:pt x="59" y="10"/>
                      <a:pt x="56" y="11"/>
                      <a:pt x="55" y="14"/>
                    </a:cubicBezTo>
                    <a:cubicBezTo>
                      <a:pt x="51" y="10"/>
                      <a:pt x="46" y="6"/>
                      <a:pt x="42" y="3"/>
                    </a:cubicBezTo>
                    <a:cubicBezTo>
                      <a:pt x="42" y="4"/>
                      <a:pt x="42" y="5"/>
                      <a:pt x="44" y="7"/>
                    </a:cubicBezTo>
                    <a:cubicBezTo>
                      <a:pt x="41" y="6"/>
                      <a:pt x="41" y="9"/>
                      <a:pt x="41" y="10"/>
                    </a:cubicBezTo>
                    <a:cubicBezTo>
                      <a:pt x="38" y="10"/>
                      <a:pt x="38" y="6"/>
                      <a:pt x="38" y="3"/>
                    </a:cubicBezTo>
                    <a:cubicBezTo>
                      <a:pt x="33" y="2"/>
                      <a:pt x="31" y="11"/>
                      <a:pt x="27" y="8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4" y="13"/>
                      <a:pt x="19" y="9"/>
                      <a:pt x="14" y="10"/>
                    </a:cubicBezTo>
                    <a:cubicBezTo>
                      <a:pt x="11" y="5"/>
                      <a:pt x="18" y="6"/>
                      <a:pt x="21" y="3"/>
                    </a:cubicBezTo>
                    <a:cubicBezTo>
                      <a:pt x="19" y="2"/>
                      <a:pt x="17" y="2"/>
                      <a:pt x="16" y="0"/>
                    </a:cubicBezTo>
                    <a:cubicBezTo>
                      <a:pt x="14" y="3"/>
                      <a:pt x="10" y="7"/>
                      <a:pt x="7" y="10"/>
                    </a:cubicBezTo>
                    <a:cubicBezTo>
                      <a:pt x="10" y="3"/>
                      <a:pt x="3" y="4"/>
                      <a:pt x="1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0" name="Freeform 1683">
                <a:extLst>
                  <a:ext uri="{FF2B5EF4-FFF2-40B4-BE49-F238E27FC236}">
                    <a16:creationId xmlns:a16="http://schemas.microsoft.com/office/drawing/2014/main" id="{CFB52412-E552-144A-9368-080DF0DF1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" y="3173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1" name="Freeform 1684">
                <a:extLst>
                  <a:ext uri="{FF2B5EF4-FFF2-40B4-BE49-F238E27FC236}">
                    <a16:creationId xmlns:a16="http://schemas.microsoft.com/office/drawing/2014/main" id="{CB6EE5AD-DDB9-8E46-979B-304454E49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" y="3178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2" name="Freeform 1685">
                <a:extLst>
                  <a:ext uri="{FF2B5EF4-FFF2-40B4-BE49-F238E27FC236}">
                    <a16:creationId xmlns:a16="http://schemas.microsoft.com/office/drawing/2014/main" id="{A982F347-EFF4-0F43-93B6-6B59C9E21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7" y="3188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3" name="Freeform 1686">
                <a:extLst>
                  <a:ext uri="{FF2B5EF4-FFF2-40B4-BE49-F238E27FC236}">
                    <a16:creationId xmlns:a16="http://schemas.microsoft.com/office/drawing/2014/main" id="{2D33EEFE-54A2-CF4D-AFF6-0FD44602C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2" y="3174"/>
                <a:ext cx="5" cy="4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4 h 4"/>
                  <a:gd name="T4" fmla="*/ 0 w 5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4" y="2"/>
                      <a:pt x="4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4" name="Freeform 1687">
                <a:extLst>
                  <a:ext uri="{FF2B5EF4-FFF2-40B4-BE49-F238E27FC236}">
                    <a16:creationId xmlns:a16="http://schemas.microsoft.com/office/drawing/2014/main" id="{8F75DE77-A77C-CD49-B834-053B5162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2" y="3176"/>
                <a:ext cx="3" cy="2"/>
              </a:xfrm>
              <a:custGeom>
                <a:avLst/>
                <a:gdLst>
                  <a:gd name="T0" fmla="*/ 1 w 3"/>
                  <a:gd name="T1" fmla="*/ 3 h 3"/>
                  <a:gd name="T2" fmla="*/ 3 w 3"/>
                  <a:gd name="T3" fmla="*/ 0 h 3"/>
                  <a:gd name="T4" fmla="*/ 1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3"/>
                      <a:pt x="2" y="2"/>
                      <a:pt x="3" y="0"/>
                    </a:cubicBezTo>
                    <a:cubicBezTo>
                      <a:pt x="1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5" name="Freeform 1688">
                <a:extLst>
                  <a:ext uri="{FF2B5EF4-FFF2-40B4-BE49-F238E27FC236}">
                    <a16:creationId xmlns:a16="http://schemas.microsoft.com/office/drawing/2014/main" id="{037EDF8F-A73E-3B44-BC1E-6EFE391C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" y="3175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1 w 5"/>
                  <a:gd name="T3" fmla="*/ 1 h 2"/>
                  <a:gd name="T4" fmla="*/ 0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6" name="Freeform 1689">
                <a:extLst>
                  <a:ext uri="{FF2B5EF4-FFF2-40B4-BE49-F238E27FC236}">
                    <a16:creationId xmlns:a16="http://schemas.microsoft.com/office/drawing/2014/main" id="{2951409B-387B-8D45-8295-CACB5C52D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9" y="3178"/>
                <a:ext cx="67" cy="24"/>
              </a:xfrm>
              <a:custGeom>
                <a:avLst/>
                <a:gdLst>
                  <a:gd name="T0" fmla="*/ 5 w 75"/>
                  <a:gd name="T1" fmla="*/ 22 h 26"/>
                  <a:gd name="T2" fmla="*/ 19 w 75"/>
                  <a:gd name="T3" fmla="*/ 24 h 26"/>
                  <a:gd name="T4" fmla="*/ 27 w 75"/>
                  <a:gd name="T5" fmla="*/ 13 h 26"/>
                  <a:gd name="T6" fmla="*/ 27 w 75"/>
                  <a:gd name="T7" fmla="*/ 22 h 26"/>
                  <a:gd name="T8" fmla="*/ 51 w 75"/>
                  <a:gd name="T9" fmla="*/ 13 h 26"/>
                  <a:gd name="T10" fmla="*/ 52 w 75"/>
                  <a:gd name="T11" fmla="*/ 17 h 26"/>
                  <a:gd name="T12" fmla="*/ 60 w 75"/>
                  <a:gd name="T13" fmla="*/ 6 h 26"/>
                  <a:gd name="T14" fmla="*/ 62 w 75"/>
                  <a:gd name="T15" fmla="*/ 17 h 26"/>
                  <a:gd name="T16" fmla="*/ 61 w 75"/>
                  <a:gd name="T17" fmla="*/ 18 h 26"/>
                  <a:gd name="T18" fmla="*/ 74 w 75"/>
                  <a:gd name="T19" fmla="*/ 14 h 26"/>
                  <a:gd name="T20" fmla="*/ 75 w 75"/>
                  <a:gd name="T21" fmla="*/ 7 h 26"/>
                  <a:gd name="T22" fmla="*/ 73 w 75"/>
                  <a:gd name="T23" fmla="*/ 2 h 26"/>
                  <a:gd name="T24" fmla="*/ 65 w 75"/>
                  <a:gd name="T25" fmla="*/ 7 h 26"/>
                  <a:gd name="T26" fmla="*/ 64 w 75"/>
                  <a:gd name="T27" fmla="*/ 3 h 26"/>
                  <a:gd name="T28" fmla="*/ 61 w 75"/>
                  <a:gd name="T29" fmla="*/ 6 h 26"/>
                  <a:gd name="T30" fmla="*/ 59 w 75"/>
                  <a:gd name="T31" fmla="*/ 2 h 26"/>
                  <a:gd name="T32" fmla="*/ 53 w 75"/>
                  <a:gd name="T33" fmla="*/ 6 h 26"/>
                  <a:gd name="T34" fmla="*/ 54 w 75"/>
                  <a:gd name="T35" fmla="*/ 5 h 26"/>
                  <a:gd name="T36" fmla="*/ 50 w 75"/>
                  <a:gd name="T37" fmla="*/ 10 h 26"/>
                  <a:gd name="T38" fmla="*/ 47 w 75"/>
                  <a:gd name="T39" fmla="*/ 5 h 26"/>
                  <a:gd name="T40" fmla="*/ 48 w 75"/>
                  <a:gd name="T41" fmla="*/ 9 h 26"/>
                  <a:gd name="T42" fmla="*/ 31 w 75"/>
                  <a:gd name="T43" fmla="*/ 5 h 26"/>
                  <a:gd name="T44" fmla="*/ 31 w 75"/>
                  <a:gd name="T45" fmla="*/ 9 h 26"/>
                  <a:gd name="T46" fmla="*/ 38 w 75"/>
                  <a:gd name="T47" fmla="*/ 5 h 26"/>
                  <a:gd name="T48" fmla="*/ 37 w 75"/>
                  <a:gd name="T49" fmla="*/ 15 h 26"/>
                  <a:gd name="T50" fmla="*/ 27 w 75"/>
                  <a:gd name="T51" fmla="*/ 8 h 26"/>
                  <a:gd name="T52" fmla="*/ 15 w 75"/>
                  <a:gd name="T53" fmla="*/ 10 h 26"/>
                  <a:gd name="T54" fmla="*/ 15 w 75"/>
                  <a:gd name="T55" fmla="*/ 9 h 26"/>
                  <a:gd name="T56" fmla="*/ 8 w 75"/>
                  <a:gd name="T57" fmla="*/ 12 h 26"/>
                  <a:gd name="T58" fmla="*/ 11 w 75"/>
                  <a:gd name="T59" fmla="*/ 14 h 26"/>
                  <a:gd name="T60" fmla="*/ 8 w 75"/>
                  <a:gd name="T61" fmla="*/ 17 h 26"/>
                  <a:gd name="T62" fmla="*/ 7 w 75"/>
                  <a:gd name="T63" fmla="*/ 15 h 26"/>
                  <a:gd name="T64" fmla="*/ 0 w 75"/>
                  <a:gd name="T65" fmla="*/ 21 h 26"/>
                  <a:gd name="T66" fmla="*/ 8 w 75"/>
                  <a:gd name="T67" fmla="*/ 17 h 26"/>
                  <a:gd name="T68" fmla="*/ 5 w 75"/>
                  <a:gd name="T6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5" h="26">
                    <a:moveTo>
                      <a:pt x="5" y="22"/>
                    </a:moveTo>
                    <a:cubicBezTo>
                      <a:pt x="9" y="26"/>
                      <a:pt x="14" y="24"/>
                      <a:pt x="19" y="24"/>
                    </a:cubicBezTo>
                    <a:cubicBezTo>
                      <a:pt x="27" y="21"/>
                      <a:pt x="19" y="14"/>
                      <a:pt x="27" y="13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34" y="21"/>
                      <a:pt x="46" y="22"/>
                      <a:pt x="51" y="13"/>
                    </a:cubicBezTo>
                    <a:cubicBezTo>
                      <a:pt x="52" y="14"/>
                      <a:pt x="54" y="16"/>
                      <a:pt x="52" y="17"/>
                    </a:cubicBezTo>
                    <a:cubicBezTo>
                      <a:pt x="57" y="16"/>
                      <a:pt x="53" y="4"/>
                      <a:pt x="60" y="6"/>
                    </a:cubicBezTo>
                    <a:cubicBezTo>
                      <a:pt x="54" y="13"/>
                      <a:pt x="63" y="11"/>
                      <a:pt x="62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5" y="17"/>
                      <a:pt x="71" y="14"/>
                      <a:pt x="74" y="14"/>
                    </a:cubicBezTo>
                    <a:cubicBezTo>
                      <a:pt x="74" y="11"/>
                      <a:pt x="71" y="8"/>
                      <a:pt x="75" y="7"/>
                    </a:cubicBezTo>
                    <a:cubicBezTo>
                      <a:pt x="73" y="7"/>
                      <a:pt x="74" y="4"/>
                      <a:pt x="73" y="2"/>
                    </a:cubicBezTo>
                    <a:cubicBezTo>
                      <a:pt x="70" y="5"/>
                      <a:pt x="67" y="3"/>
                      <a:pt x="65" y="7"/>
                    </a:cubicBezTo>
                    <a:cubicBezTo>
                      <a:pt x="62" y="4"/>
                      <a:pt x="66" y="6"/>
                      <a:pt x="64" y="3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58" y="5"/>
                      <a:pt x="63" y="3"/>
                      <a:pt x="59" y="2"/>
                    </a:cubicBezTo>
                    <a:cubicBezTo>
                      <a:pt x="59" y="4"/>
                      <a:pt x="56" y="6"/>
                      <a:pt x="53" y="6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2" y="7"/>
                      <a:pt x="49" y="5"/>
                      <a:pt x="50" y="10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2" y="8"/>
                      <a:pt x="39" y="0"/>
                      <a:pt x="31" y="5"/>
                    </a:cubicBezTo>
                    <a:cubicBezTo>
                      <a:pt x="33" y="6"/>
                      <a:pt x="32" y="8"/>
                      <a:pt x="31" y="9"/>
                    </a:cubicBezTo>
                    <a:cubicBezTo>
                      <a:pt x="34" y="11"/>
                      <a:pt x="34" y="6"/>
                      <a:pt x="38" y="5"/>
                    </a:cubicBezTo>
                    <a:cubicBezTo>
                      <a:pt x="38" y="8"/>
                      <a:pt x="33" y="13"/>
                      <a:pt x="37" y="15"/>
                    </a:cubicBezTo>
                    <a:cubicBezTo>
                      <a:pt x="33" y="11"/>
                      <a:pt x="30" y="16"/>
                      <a:pt x="27" y="8"/>
                    </a:cubicBezTo>
                    <a:cubicBezTo>
                      <a:pt x="22" y="7"/>
                      <a:pt x="21" y="12"/>
                      <a:pt x="15" y="10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5"/>
                      <a:pt x="11" y="6"/>
                      <a:pt x="8" y="12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6"/>
                      <a:pt x="9" y="16"/>
                      <a:pt x="8" y="17"/>
                    </a:cubicBezTo>
                    <a:cubicBezTo>
                      <a:pt x="8" y="16"/>
                      <a:pt x="8" y="16"/>
                      <a:pt x="7" y="15"/>
                    </a:cubicBezTo>
                    <a:cubicBezTo>
                      <a:pt x="7" y="19"/>
                      <a:pt x="1" y="20"/>
                      <a:pt x="0" y="21"/>
                    </a:cubicBezTo>
                    <a:cubicBezTo>
                      <a:pt x="3" y="22"/>
                      <a:pt x="6" y="18"/>
                      <a:pt x="8" y="17"/>
                    </a:cubicBezTo>
                    <a:cubicBezTo>
                      <a:pt x="7" y="19"/>
                      <a:pt x="8" y="23"/>
                      <a:pt x="5" y="2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7" name="Freeform 1690">
                <a:extLst>
                  <a:ext uri="{FF2B5EF4-FFF2-40B4-BE49-F238E27FC236}">
                    <a16:creationId xmlns:a16="http://schemas.microsoft.com/office/drawing/2014/main" id="{C2BC1FC9-809C-2B40-8BFB-28D0ABD18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" y="318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8" name="Freeform 1691">
                <a:extLst>
                  <a:ext uri="{FF2B5EF4-FFF2-40B4-BE49-F238E27FC236}">
                    <a16:creationId xmlns:a16="http://schemas.microsoft.com/office/drawing/2014/main" id="{000BDAF2-3C7E-A045-BC45-BA6AB2B2F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" y="3179"/>
                <a:ext cx="53" cy="25"/>
              </a:xfrm>
              <a:custGeom>
                <a:avLst/>
                <a:gdLst>
                  <a:gd name="T0" fmla="*/ 43 w 58"/>
                  <a:gd name="T1" fmla="*/ 15 h 27"/>
                  <a:gd name="T2" fmla="*/ 41 w 58"/>
                  <a:gd name="T3" fmla="*/ 9 h 27"/>
                  <a:gd name="T4" fmla="*/ 41 w 58"/>
                  <a:gd name="T5" fmla="*/ 19 h 27"/>
                  <a:gd name="T6" fmla="*/ 34 w 58"/>
                  <a:gd name="T7" fmla="*/ 21 h 27"/>
                  <a:gd name="T8" fmla="*/ 35 w 58"/>
                  <a:gd name="T9" fmla="*/ 12 h 27"/>
                  <a:gd name="T10" fmla="*/ 29 w 58"/>
                  <a:gd name="T11" fmla="*/ 10 h 27"/>
                  <a:gd name="T12" fmla="*/ 29 w 58"/>
                  <a:gd name="T13" fmla="*/ 16 h 27"/>
                  <a:gd name="T14" fmla="*/ 22 w 58"/>
                  <a:gd name="T15" fmla="*/ 19 h 27"/>
                  <a:gd name="T16" fmla="*/ 25 w 58"/>
                  <a:gd name="T17" fmla="*/ 17 h 27"/>
                  <a:gd name="T18" fmla="*/ 21 w 58"/>
                  <a:gd name="T19" fmla="*/ 10 h 27"/>
                  <a:gd name="T20" fmla="*/ 4 w 58"/>
                  <a:gd name="T21" fmla="*/ 25 h 27"/>
                  <a:gd name="T22" fmla="*/ 9 w 58"/>
                  <a:gd name="T23" fmla="*/ 24 h 27"/>
                  <a:gd name="T24" fmla="*/ 10 w 58"/>
                  <a:gd name="T25" fmla="*/ 17 h 27"/>
                  <a:gd name="T26" fmla="*/ 15 w 58"/>
                  <a:gd name="T27" fmla="*/ 20 h 27"/>
                  <a:gd name="T28" fmla="*/ 11 w 58"/>
                  <a:gd name="T29" fmla="*/ 23 h 27"/>
                  <a:gd name="T30" fmla="*/ 50 w 58"/>
                  <a:gd name="T31" fmla="*/ 25 h 27"/>
                  <a:gd name="T32" fmla="*/ 45 w 58"/>
                  <a:gd name="T33" fmla="*/ 25 h 27"/>
                  <a:gd name="T34" fmla="*/ 50 w 58"/>
                  <a:gd name="T35" fmla="*/ 20 h 27"/>
                  <a:gd name="T36" fmla="*/ 47 w 58"/>
                  <a:gd name="T37" fmla="*/ 14 h 27"/>
                  <a:gd name="T38" fmla="*/ 50 w 58"/>
                  <a:gd name="T39" fmla="*/ 16 h 27"/>
                  <a:gd name="T40" fmla="*/ 50 w 58"/>
                  <a:gd name="T41" fmla="*/ 9 h 27"/>
                  <a:gd name="T42" fmla="*/ 58 w 58"/>
                  <a:gd name="T43" fmla="*/ 6 h 27"/>
                  <a:gd name="T44" fmla="*/ 45 w 58"/>
                  <a:gd name="T45" fmla="*/ 6 h 27"/>
                  <a:gd name="T46" fmla="*/ 43 w 58"/>
                  <a:gd name="T47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8" h="27">
                    <a:moveTo>
                      <a:pt x="43" y="15"/>
                    </a:moveTo>
                    <a:cubicBezTo>
                      <a:pt x="39" y="14"/>
                      <a:pt x="43" y="11"/>
                      <a:pt x="41" y="9"/>
                    </a:cubicBezTo>
                    <a:cubicBezTo>
                      <a:pt x="37" y="12"/>
                      <a:pt x="44" y="15"/>
                      <a:pt x="41" y="19"/>
                    </a:cubicBezTo>
                    <a:cubicBezTo>
                      <a:pt x="39" y="17"/>
                      <a:pt x="36" y="21"/>
                      <a:pt x="34" y="21"/>
                    </a:cubicBezTo>
                    <a:cubicBezTo>
                      <a:pt x="36" y="19"/>
                      <a:pt x="35" y="13"/>
                      <a:pt x="35" y="12"/>
                    </a:cubicBezTo>
                    <a:cubicBezTo>
                      <a:pt x="34" y="13"/>
                      <a:pt x="31" y="10"/>
                      <a:pt x="29" y="10"/>
                    </a:cubicBezTo>
                    <a:cubicBezTo>
                      <a:pt x="34" y="14"/>
                      <a:pt x="25" y="12"/>
                      <a:pt x="29" y="16"/>
                    </a:cubicBezTo>
                    <a:cubicBezTo>
                      <a:pt x="28" y="19"/>
                      <a:pt x="23" y="21"/>
                      <a:pt x="22" y="19"/>
                    </a:cubicBezTo>
                    <a:cubicBezTo>
                      <a:pt x="22" y="16"/>
                      <a:pt x="23" y="17"/>
                      <a:pt x="25" y="17"/>
                    </a:cubicBezTo>
                    <a:cubicBezTo>
                      <a:pt x="26" y="12"/>
                      <a:pt x="22" y="14"/>
                      <a:pt x="21" y="10"/>
                    </a:cubicBezTo>
                    <a:cubicBezTo>
                      <a:pt x="16" y="16"/>
                      <a:pt x="0" y="14"/>
                      <a:pt x="4" y="25"/>
                    </a:cubicBezTo>
                    <a:cubicBezTo>
                      <a:pt x="5" y="27"/>
                      <a:pt x="7" y="24"/>
                      <a:pt x="9" y="24"/>
                    </a:cubicBezTo>
                    <a:cubicBezTo>
                      <a:pt x="4" y="22"/>
                      <a:pt x="9" y="19"/>
                      <a:pt x="10" y="17"/>
                    </a:cubicBezTo>
                    <a:cubicBezTo>
                      <a:pt x="12" y="19"/>
                      <a:pt x="16" y="16"/>
                      <a:pt x="15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22" y="25"/>
                      <a:pt x="38" y="26"/>
                      <a:pt x="50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6" y="22"/>
                      <a:pt x="48" y="22"/>
                      <a:pt x="50" y="20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9" y="14"/>
                      <a:pt x="50" y="13"/>
                      <a:pt x="50" y="16"/>
                    </a:cubicBezTo>
                    <a:cubicBezTo>
                      <a:pt x="52" y="13"/>
                      <a:pt x="51" y="11"/>
                      <a:pt x="50" y="9"/>
                    </a:cubicBezTo>
                    <a:cubicBezTo>
                      <a:pt x="54" y="7"/>
                      <a:pt x="55" y="10"/>
                      <a:pt x="58" y="6"/>
                    </a:cubicBezTo>
                    <a:cubicBezTo>
                      <a:pt x="51" y="0"/>
                      <a:pt x="52" y="10"/>
                      <a:pt x="45" y="6"/>
                    </a:cubicBezTo>
                    <a:lnTo>
                      <a:pt x="43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9" name="Freeform 1692">
                <a:extLst>
                  <a:ext uri="{FF2B5EF4-FFF2-40B4-BE49-F238E27FC236}">
                    <a16:creationId xmlns:a16="http://schemas.microsoft.com/office/drawing/2014/main" id="{B143B2A0-ED1A-404D-BE4C-D60A8A69D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3189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1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0" name="Freeform 1693">
                <a:extLst>
                  <a:ext uri="{FF2B5EF4-FFF2-40B4-BE49-F238E27FC236}">
                    <a16:creationId xmlns:a16="http://schemas.microsoft.com/office/drawing/2014/main" id="{0EF064EE-7B3A-FA4D-A58C-1FFA17814B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" y="3198"/>
                <a:ext cx="3" cy="4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1 h 4"/>
                  <a:gd name="T4" fmla="*/ 2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1" name="Freeform 1694">
                <a:extLst>
                  <a:ext uri="{FF2B5EF4-FFF2-40B4-BE49-F238E27FC236}">
                    <a16:creationId xmlns:a16="http://schemas.microsoft.com/office/drawing/2014/main" id="{3D59EB23-2E73-C84C-B362-09DE94D32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3188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1 h 2"/>
                  <a:gd name="T4" fmla="*/ 3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2" name="Freeform 1695">
                <a:extLst>
                  <a:ext uri="{FF2B5EF4-FFF2-40B4-BE49-F238E27FC236}">
                    <a16:creationId xmlns:a16="http://schemas.microsoft.com/office/drawing/2014/main" id="{DEBA7141-01CA-6B4F-AEF0-A95EF7F57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" y="3190"/>
                <a:ext cx="16" cy="12"/>
              </a:xfrm>
              <a:custGeom>
                <a:avLst/>
                <a:gdLst>
                  <a:gd name="T0" fmla="*/ 0 w 18"/>
                  <a:gd name="T1" fmla="*/ 12 h 13"/>
                  <a:gd name="T2" fmla="*/ 14 w 18"/>
                  <a:gd name="T3" fmla="*/ 13 h 13"/>
                  <a:gd name="T4" fmla="*/ 16 w 18"/>
                  <a:gd name="T5" fmla="*/ 1 h 13"/>
                  <a:gd name="T6" fmla="*/ 8 w 18"/>
                  <a:gd name="T7" fmla="*/ 8 h 13"/>
                  <a:gd name="T8" fmla="*/ 0 w 18"/>
                  <a:gd name="T9" fmla="*/ 8 h 13"/>
                  <a:gd name="T10" fmla="*/ 0 w 18"/>
                  <a:gd name="T11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3">
                    <a:moveTo>
                      <a:pt x="0" y="12"/>
                    </a:moveTo>
                    <a:cubicBezTo>
                      <a:pt x="5" y="12"/>
                      <a:pt x="8" y="9"/>
                      <a:pt x="14" y="13"/>
                    </a:cubicBezTo>
                    <a:cubicBezTo>
                      <a:pt x="18" y="9"/>
                      <a:pt x="14" y="5"/>
                      <a:pt x="16" y="1"/>
                    </a:cubicBezTo>
                    <a:cubicBezTo>
                      <a:pt x="12" y="0"/>
                      <a:pt x="12" y="7"/>
                      <a:pt x="8" y="8"/>
                    </a:cubicBezTo>
                    <a:cubicBezTo>
                      <a:pt x="8" y="5"/>
                      <a:pt x="4" y="9"/>
                      <a:pt x="0" y="8"/>
                    </a:cubicBezTo>
                    <a:cubicBezTo>
                      <a:pt x="1" y="9"/>
                      <a:pt x="0" y="11"/>
                      <a:pt x="0" y="1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3" name="Freeform 1696">
                <a:extLst>
                  <a:ext uri="{FF2B5EF4-FFF2-40B4-BE49-F238E27FC236}">
                    <a16:creationId xmlns:a16="http://schemas.microsoft.com/office/drawing/2014/main" id="{90DD5CF9-21B0-5040-AA6F-DA8786255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9" y="3178"/>
                <a:ext cx="130" cy="20"/>
              </a:xfrm>
              <a:custGeom>
                <a:avLst/>
                <a:gdLst>
                  <a:gd name="T0" fmla="*/ 118 w 144"/>
                  <a:gd name="T1" fmla="*/ 10 h 22"/>
                  <a:gd name="T2" fmla="*/ 111 w 144"/>
                  <a:gd name="T3" fmla="*/ 10 h 22"/>
                  <a:gd name="T4" fmla="*/ 114 w 144"/>
                  <a:gd name="T5" fmla="*/ 8 h 22"/>
                  <a:gd name="T6" fmla="*/ 109 w 144"/>
                  <a:gd name="T7" fmla="*/ 5 h 22"/>
                  <a:gd name="T8" fmla="*/ 109 w 144"/>
                  <a:gd name="T9" fmla="*/ 7 h 22"/>
                  <a:gd name="T10" fmla="*/ 96 w 144"/>
                  <a:gd name="T11" fmla="*/ 7 h 22"/>
                  <a:gd name="T12" fmla="*/ 93 w 144"/>
                  <a:gd name="T13" fmla="*/ 12 h 22"/>
                  <a:gd name="T14" fmla="*/ 85 w 144"/>
                  <a:gd name="T15" fmla="*/ 4 h 22"/>
                  <a:gd name="T16" fmla="*/ 87 w 144"/>
                  <a:gd name="T17" fmla="*/ 15 h 22"/>
                  <a:gd name="T18" fmla="*/ 72 w 144"/>
                  <a:gd name="T19" fmla="*/ 11 h 22"/>
                  <a:gd name="T20" fmla="*/ 75 w 144"/>
                  <a:gd name="T21" fmla="*/ 10 h 22"/>
                  <a:gd name="T22" fmla="*/ 67 w 144"/>
                  <a:gd name="T23" fmla="*/ 10 h 22"/>
                  <a:gd name="T24" fmla="*/ 67 w 144"/>
                  <a:gd name="T25" fmla="*/ 5 h 22"/>
                  <a:gd name="T26" fmla="*/ 56 w 144"/>
                  <a:gd name="T27" fmla="*/ 5 h 22"/>
                  <a:gd name="T28" fmla="*/ 57 w 144"/>
                  <a:gd name="T29" fmla="*/ 2 h 22"/>
                  <a:gd name="T30" fmla="*/ 34 w 144"/>
                  <a:gd name="T31" fmla="*/ 6 h 22"/>
                  <a:gd name="T32" fmla="*/ 31 w 144"/>
                  <a:gd name="T33" fmla="*/ 3 h 22"/>
                  <a:gd name="T34" fmla="*/ 33 w 144"/>
                  <a:gd name="T35" fmla="*/ 13 h 22"/>
                  <a:gd name="T36" fmla="*/ 24 w 144"/>
                  <a:gd name="T37" fmla="*/ 12 h 22"/>
                  <a:gd name="T38" fmla="*/ 26 w 144"/>
                  <a:gd name="T39" fmla="*/ 5 h 22"/>
                  <a:gd name="T40" fmla="*/ 21 w 144"/>
                  <a:gd name="T41" fmla="*/ 8 h 22"/>
                  <a:gd name="T42" fmla="*/ 17 w 144"/>
                  <a:gd name="T43" fmla="*/ 2 h 22"/>
                  <a:gd name="T44" fmla="*/ 8 w 144"/>
                  <a:gd name="T45" fmla="*/ 11 h 22"/>
                  <a:gd name="T46" fmla="*/ 2 w 144"/>
                  <a:gd name="T47" fmla="*/ 10 h 22"/>
                  <a:gd name="T48" fmla="*/ 6 w 144"/>
                  <a:gd name="T49" fmla="*/ 19 h 22"/>
                  <a:gd name="T50" fmla="*/ 38 w 144"/>
                  <a:gd name="T51" fmla="*/ 17 h 22"/>
                  <a:gd name="T52" fmla="*/ 46 w 144"/>
                  <a:gd name="T53" fmla="*/ 12 h 22"/>
                  <a:gd name="T54" fmla="*/ 47 w 144"/>
                  <a:gd name="T55" fmla="*/ 18 h 22"/>
                  <a:gd name="T56" fmla="*/ 47 w 144"/>
                  <a:gd name="T57" fmla="*/ 12 h 22"/>
                  <a:gd name="T58" fmla="*/ 52 w 144"/>
                  <a:gd name="T59" fmla="*/ 18 h 22"/>
                  <a:gd name="T60" fmla="*/ 55 w 144"/>
                  <a:gd name="T61" fmla="*/ 13 h 22"/>
                  <a:gd name="T62" fmla="*/ 58 w 144"/>
                  <a:gd name="T63" fmla="*/ 20 h 22"/>
                  <a:gd name="T64" fmla="*/ 109 w 144"/>
                  <a:gd name="T65" fmla="*/ 19 h 22"/>
                  <a:gd name="T66" fmla="*/ 108 w 144"/>
                  <a:gd name="T67" fmla="*/ 14 h 22"/>
                  <a:gd name="T68" fmla="*/ 127 w 144"/>
                  <a:gd name="T69" fmla="*/ 15 h 22"/>
                  <a:gd name="T70" fmla="*/ 130 w 144"/>
                  <a:gd name="T71" fmla="*/ 12 h 22"/>
                  <a:gd name="T72" fmla="*/ 128 w 144"/>
                  <a:gd name="T73" fmla="*/ 21 h 22"/>
                  <a:gd name="T74" fmla="*/ 135 w 144"/>
                  <a:gd name="T75" fmla="*/ 21 h 22"/>
                  <a:gd name="T76" fmla="*/ 131 w 144"/>
                  <a:gd name="T77" fmla="*/ 18 h 22"/>
                  <a:gd name="T78" fmla="*/ 137 w 144"/>
                  <a:gd name="T79" fmla="*/ 21 h 22"/>
                  <a:gd name="T80" fmla="*/ 134 w 144"/>
                  <a:gd name="T81" fmla="*/ 9 h 22"/>
                  <a:gd name="T82" fmla="*/ 119 w 144"/>
                  <a:gd name="T83" fmla="*/ 3 h 22"/>
                  <a:gd name="T84" fmla="*/ 118 w 144"/>
                  <a:gd name="T85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4" h="22">
                    <a:moveTo>
                      <a:pt x="118" y="10"/>
                    </a:moveTo>
                    <a:cubicBezTo>
                      <a:pt x="116" y="9"/>
                      <a:pt x="113" y="12"/>
                      <a:pt x="111" y="10"/>
                    </a:cubicBezTo>
                    <a:cubicBezTo>
                      <a:pt x="111" y="8"/>
                      <a:pt x="113" y="7"/>
                      <a:pt x="114" y="8"/>
                    </a:cubicBezTo>
                    <a:cubicBezTo>
                      <a:pt x="114" y="2"/>
                      <a:pt x="111" y="8"/>
                      <a:pt x="109" y="5"/>
                    </a:cubicBezTo>
                    <a:cubicBezTo>
                      <a:pt x="109" y="5"/>
                      <a:pt x="110" y="6"/>
                      <a:pt x="109" y="7"/>
                    </a:cubicBezTo>
                    <a:cubicBezTo>
                      <a:pt x="102" y="5"/>
                      <a:pt x="105" y="11"/>
                      <a:pt x="96" y="7"/>
                    </a:cubicBezTo>
                    <a:cubicBezTo>
                      <a:pt x="94" y="9"/>
                      <a:pt x="93" y="9"/>
                      <a:pt x="93" y="12"/>
                    </a:cubicBezTo>
                    <a:cubicBezTo>
                      <a:pt x="88" y="7"/>
                      <a:pt x="91" y="8"/>
                      <a:pt x="85" y="4"/>
                    </a:cubicBezTo>
                    <a:cubicBezTo>
                      <a:pt x="85" y="6"/>
                      <a:pt x="87" y="10"/>
                      <a:pt x="87" y="15"/>
                    </a:cubicBezTo>
                    <a:cubicBezTo>
                      <a:pt x="78" y="8"/>
                      <a:pt x="78" y="16"/>
                      <a:pt x="72" y="11"/>
                    </a:cubicBezTo>
                    <a:cubicBezTo>
                      <a:pt x="73" y="11"/>
                      <a:pt x="73" y="9"/>
                      <a:pt x="75" y="10"/>
                    </a:cubicBezTo>
                    <a:cubicBezTo>
                      <a:pt x="74" y="4"/>
                      <a:pt x="70" y="11"/>
                      <a:pt x="67" y="10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65" y="5"/>
                      <a:pt x="59" y="9"/>
                      <a:pt x="56" y="5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49" y="6"/>
                      <a:pt x="41" y="4"/>
                      <a:pt x="34" y="6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22" y="7"/>
                      <a:pt x="40" y="5"/>
                      <a:pt x="33" y="13"/>
                    </a:cubicBezTo>
                    <a:cubicBezTo>
                      <a:pt x="32" y="3"/>
                      <a:pt x="29" y="16"/>
                      <a:pt x="24" y="12"/>
                    </a:cubicBezTo>
                    <a:cubicBezTo>
                      <a:pt x="21" y="8"/>
                      <a:pt x="29" y="10"/>
                      <a:pt x="26" y="5"/>
                    </a:cubicBezTo>
                    <a:cubicBezTo>
                      <a:pt x="25" y="10"/>
                      <a:pt x="23" y="7"/>
                      <a:pt x="21" y="8"/>
                    </a:cubicBezTo>
                    <a:cubicBezTo>
                      <a:pt x="21" y="4"/>
                      <a:pt x="15" y="8"/>
                      <a:pt x="17" y="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9"/>
                      <a:pt x="4" y="9"/>
                      <a:pt x="2" y="10"/>
                    </a:cubicBezTo>
                    <a:cubicBezTo>
                      <a:pt x="7" y="10"/>
                      <a:pt x="0" y="17"/>
                      <a:pt x="6" y="19"/>
                    </a:cubicBezTo>
                    <a:cubicBezTo>
                      <a:pt x="14" y="16"/>
                      <a:pt x="28" y="15"/>
                      <a:pt x="38" y="17"/>
                    </a:cubicBezTo>
                    <a:cubicBezTo>
                      <a:pt x="39" y="11"/>
                      <a:pt x="44" y="18"/>
                      <a:pt x="46" y="12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54" y="17"/>
                      <a:pt x="46" y="15"/>
                      <a:pt x="47" y="12"/>
                    </a:cubicBezTo>
                    <a:cubicBezTo>
                      <a:pt x="50" y="12"/>
                      <a:pt x="53" y="15"/>
                      <a:pt x="52" y="18"/>
                    </a:cubicBezTo>
                    <a:cubicBezTo>
                      <a:pt x="57" y="18"/>
                      <a:pt x="53" y="16"/>
                      <a:pt x="55" y="13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73" y="18"/>
                      <a:pt x="92" y="13"/>
                      <a:pt x="109" y="19"/>
                    </a:cubicBezTo>
                    <a:cubicBezTo>
                      <a:pt x="108" y="14"/>
                      <a:pt x="108" y="14"/>
                      <a:pt x="108" y="14"/>
                    </a:cubicBezTo>
                    <a:cubicBezTo>
                      <a:pt x="115" y="17"/>
                      <a:pt x="121" y="5"/>
                      <a:pt x="127" y="15"/>
                    </a:cubicBezTo>
                    <a:cubicBezTo>
                      <a:pt x="130" y="12"/>
                      <a:pt x="130" y="12"/>
                      <a:pt x="130" y="12"/>
                    </a:cubicBezTo>
                    <a:cubicBezTo>
                      <a:pt x="128" y="14"/>
                      <a:pt x="131" y="19"/>
                      <a:pt x="128" y="21"/>
                    </a:cubicBezTo>
                    <a:cubicBezTo>
                      <a:pt x="131" y="20"/>
                      <a:pt x="133" y="22"/>
                      <a:pt x="135" y="21"/>
                    </a:cubicBezTo>
                    <a:cubicBezTo>
                      <a:pt x="131" y="18"/>
                      <a:pt x="131" y="18"/>
                      <a:pt x="131" y="18"/>
                    </a:cubicBezTo>
                    <a:cubicBezTo>
                      <a:pt x="134" y="15"/>
                      <a:pt x="137" y="17"/>
                      <a:pt x="137" y="21"/>
                    </a:cubicBezTo>
                    <a:cubicBezTo>
                      <a:pt x="144" y="17"/>
                      <a:pt x="135" y="13"/>
                      <a:pt x="134" y="9"/>
                    </a:cubicBezTo>
                    <a:cubicBezTo>
                      <a:pt x="125" y="16"/>
                      <a:pt x="127" y="0"/>
                      <a:pt x="119" y="3"/>
                    </a:cubicBezTo>
                    <a:cubicBezTo>
                      <a:pt x="114" y="5"/>
                      <a:pt x="119" y="7"/>
                      <a:pt x="118" y="1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4" name="Freeform 1697">
                <a:extLst>
                  <a:ext uri="{FF2B5EF4-FFF2-40B4-BE49-F238E27FC236}">
                    <a16:creationId xmlns:a16="http://schemas.microsoft.com/office/drawing/2014/main" id="{D90BC5E4-1150-9B41-A248-19847F0BA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319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5" name="Freeform 1698">
                <a:extLst>
                  <a:ext uri="{FF2B5EF4-FFF2-40B4-BE49-F238E27FC236}">
                    <a16:creationId xmlns:a16="http://schemas.microsoft.com/office/drawing/2014/main" id="{49469AB4-6FE2-F748-BD64-88628564A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8" y="3187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0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6" name="Rectangle 1699">
                <a:extLst>
                  <a:ext uri="{FF2B5EF4-FFF2-40B4-BE49-F238E27FC236}">
                    <a16:creationId xmlns:a16="http://schemas.microsoft.com/office/drawing/2014/main" id="{2C2B8FE2-125A-7D4D-A695-B299085CB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3" y="3197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7" name="Freeform 1700">
                <a:extLst>
                  <a:ext uri="{FF2B5EF4-FFF2-40B4-BE49-F238E27FC236}">
                    <a16:creationId xmlns:a16="http://schemas.microsoft.com/office/drawing/2014/main" id="{5D3819B9-01F8-F146-8AAD-85B209BEC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318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8" name="Freeform 1701">
                <a:extLst>
                  <a:ext uri="{FF2B5EF4-FFF2-40B4-BE49-F238E27FC236}">
                    <a16:creationId xmlns:a16="http://schemas.microsoft.com/office/drawing/2014/main" id="{8D123DC7-71A4-7144-BD79-05E22D0B8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0" y="3183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9" name="Freeform 1702">
                <a:extLst>
                  <a:ext uri="{FF2B5EF4-FFF2-40B4-BE49-F238E27FC236}">
                    <a16:creationId xmlns:a16="http://schemas.microsoft.com/office/drawing/2014/main" id="{12D28F34-2E17-D24C-98B6-396B50F54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6" y="3181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0" name="Freeform 1703">
                <a:extLst>
                  <a:ext uri="{FF2B5EF4-FFF2-40B4-BE49-F238E27FC236}">
                    <a16:creationId xmlns:a16="http://schemas.microsoft.com/office/drawing/2014/main" id="{DE1D746A-A4F5-4F4F-870F-92799E463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3176"/>
                <a:ext cx="220" cy="28"/>
              </a:xfrm>
              <a:custGeom>
                <a:avLst/>
                <a:gdLst>
                  <a:gd name="T0" fmla="*/ 8 w 244"/>
                  <a:gd name="T1" fmla="*/ 14 h 31"/>
                  <a:gd name="T2" fmla="*/ 4 w 244"/>
                  <a:gd name="T3" fmla="*/ 21 h 31"/>
                  <a:gd name="T4" fmla="*/ 13 w 244"/>
                  <a:gd name="T5" fmla="*/ 24 h 31"/>
                  <a:gd name="T6" fmla="*/ 25 w 244"/>
                  <a:gd name="T7" fmla="*/ 21 h 31"/>
                  <a:gd name="T8" fmla="*/ 53 w 244"/>
                  <a:gd name="T9" fmla="*/ 20 h 31"/>
                  <a:gd name="T10" fmla="*/ 71 w 244"/>
                  <a:gd name="T11" fmla="*/ 23 h 31"/>
                  <a:gd name="T12" fmla="*/ 94 w 244"/>
                  <a:gd name="T13" fmla="*/ 17 h 31"/>
                  <a:gd name="T14" fmla="*/ 100 w 244"/>
                  <a:gd name="T15" fmla="*/ 20 h 31"/>
                  <a:gd name="T16" fmla="*/ 113 w 244"/>
                  <a:gd name="T17" fmla="*/ 22 h 31"/>
                  <a:gd name="T18" fmla="*/ 118 w 244"/>
                  <a:gd name="T19" fmla="*/ 11 h 31"/>
                  <a:gd name="T20" fmla="*/ 131 w 244"/>
                  <a:gd name="T21" fmla="*/ 12 h 31"/>
                  <a:gd name="T22" fmla="*/ 140 w 244"/>
                  <a:gd name="T23" fmla="*/ 16 h 31"/>
                  <a:gd name="T24" fmla="*/ 156 w 244"/>
                  <a:gd name="T25" fmla="*/ 16 h 31"/>
                  <a:gd name="T26" fmla="*/ 173 w 244"/>
                  <a:gd name="T27" fmla="*/ 18 h 31"/>
                  <a:gd name="T28" fmla="*/ 187 w 244"/>
                  <a:gd name="T29" fmla="*/ 16 h 31"/>
                  <a:gd name="T30" fmla="*/ 197 w 244"/>
                  <a:gd name="T31" fmla="*/ 12 h 31"/>
                  <a:gd name="T32" fmla="*/ 200 w 244"/>
                  <a:gd name="T33" fmla="*/ 17 h 31"/>
                  <a:gd name="T34" fmla="*/ 209 w 244"/>
                  <a:gd name="T35" fmla="*/ 15 h 31"/>
                  <a:gd name="T36" fmla="*/ 243 w 244"/>
                  <a:gd name="T37" fmla="*/ 16 h 31"/>
                  <a:gd name="T38" fmla="*/ 226 w 244"/>
                  <a:gd name="T39" fmla="*/ 15 h 31"/>
                  <a:gd name="T40" fmla="*/ 223 w 244"/>
                  <a:gd name="T41" fmla="*/ 18 h 31"/>
                  <a:gd name="T42" fmla="*/ 219 w 244"/>
                  <a:gd name="T43" fmla="*/ 6 h 31"/>
                  <a:gd name="T44" fmla="*/ 215 w 244"/>
                  <a:gd name="T45" fmla="*/ 5 h 31"/>
                  <a:gd name="T46" fmla="*/ 203 w 244"/>
                  <a:gd name="T47" fmla="*/ 7 h 31"/>
                  <a:gd name="T48" fmla="*/ 193 w 244"/>
                  <a:gd name="T49" fmla="*/ 5 h 31"/>
                  <a:gd name="T50" fmla="*/ 177 w 244"/>
                  <a:gd name="T51" fmla="*/ 4 h 31"/>
                  <a:gd name="T52" fmla="*/ 164 w 244"/>
                  <a:gd name="T53" fmla="*/ 7 h 31"/>
                  <a:gd name="T54" fmla="*/ 164 w 244"/>
                  <a:gd name="T55" fmla="*/ 6 h 31"/>
                  <a:gd name="T56" fmla="*/ 160 w 244"/>
                  <a:gd name="T57" fmla="*/ 6 h 31"/>
                  <a:gd name="T58" fmla="*/ 149 w 244"/>
                  <a:gd name="T59" fmla="*/ 7 h 31"/>
                  <a:gd name="T60" fmla="*/ 139 w 244"/>
                  <a:gd name="T61" fmla="*/ 10 h 31"/>
                  <a:gd name="T62" fmla="*/ 135 w 244"/>
                  <a:gd name="T63" fmla="*/ 4 h 31"/>
                  <a:gd name="T64" fmla="*/ 122 w 244"/>
                  <a:gd name="T65" fmla="*/ 4 h 31"/>
                  <a:gd name="T66" fmla="*/ 116 w 244"/>
                  <a:gd name="T67" fmla="*/ 9 h 31"/>
                  <a:gd name="T68" fmla="*/ 100 w 244"/>
                  <a:gd name="T69" fmla="*/ 11 h 31"/>
                  <a:gd name="T70" fmla="*/ 77 w 244"/>
                  <a:gd name="T71" fmla="*/ 12 h 31"/>
                  <a:gd name="T72" fmla="*/ 71 w 244"/>
                  <a:gd name="T73" fmla="*/ 11 h 31"/>
                  <a:gd name="T74" fmla="*/ 45 w 244"/>
                  <a:gd name="T75" fmla="*/ 12 h 31"/>
                  <a:gd name="T76" fmla="*/ 55 w 244"/>
                  <a:gd name="T77" fmla="*/ 18 h 31"/>
                  <a:gd name="T78" fmla="*/ 44 w 244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4" h="31">
                    <a:moveTo>
                      <a:pt x="21" y="8"/>
                    </a:moveTo>
                    <a:cubicBezTo>
                      <a:pt x="17" y="9"/>
                      <a:pt x="11" y="11"/>
                      <a:pt x="8" y="14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7" y="13"/>
                      <a:pt x="0" y="17"/>
                      <a:pt x="4" y="21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10" y="16"/>
                      <a:pt x="9" y="23"/>
                      <a:pt x="13" y="24"/>
                    </a:cubicBezTo>
                    <a:cubicBezTo>
                      <a:pt x="17" y="23"/>
                      <a:pt x="20" y="15"/>
                      <a:pt x="24" y="17"/>
                    </a:cubicBezTo>
                    <a:cubicBezTo>
                      <a:pt x="26" y="16"/>
                      <a:pt x="26" y="19"/>
                      <a:pt x="25" y="21"/>
                    </a:cubicBezTo>
                    <a:cubicBezTo>
                      <a:pt x="29" y="21"/>
                      <a:pt x="31" y="15"/>
                      <a:pt x="34" y="14"/>
                    </a:cubicBezTo>
                    <a:cubicBezTo>
                      <a:pt x="35" y="31"/>
                      <a:pt x="47" y="9"/>
                      <a:pt x="53" y="20"/>
                    </a:cubicBezTo>
                    <a:cubicBezTo>
                      <a:pt x="57" y="19"/>
                      <a:pt x="62" y="21"/>
                      <a:pt x="67" y="17"/>
                    </a:cubicBezTo>
                    <a:cubicBezTo>
                      <a:pt x="64" y="22"/>
                      <a:pt x="72" y="18"/>
                      <a:pt x="71" y="23"/>
                    </a:cubicBezTo>
                    <a:cubicBezTo>
                      <a:pt x="72" y="13"/>
                      <a:pt x="85" y="28"/>
                      <a:pt x="86" y="15"/>
                    </a:cubicBezTo>
                    <a:cubicBezTo>
                      <a:pt x="93" y="19"/>
                      <a:pt x="86" y="14"/>
                      <a:pt x="94" y="17"/>
                    </a:cubicBezTo>
                    <a:cubicBezTo>
                      <a:pt x="94" y="19"/>
                      <a:pt x="93" y="19"/>
                      <a:pt x="92" y="19"/>
                    </a:cubicBezTo>
                    <a:cubicBezTo>
                      <a:pt x="95" y="22"/>
                      <a:pt x="97" y="14"/>
                      <a:pt x="100" y="20"/>
                    </a:cubicBezTo>
                    <a:cubicBezTo>
                      <a:pt x="106" y="21"/>
                      <a:pt x="101" y="16"/>
                      <a:pt x="105" y="13"/>
                    </a:cubicBezTo>
                    <a:cubicBezTo>
                      <a:pt x="111" y="14"/>
                      <a:pt x="109" y="16"/>
                      <a:pt x="113" y="22"/>
                    </a:cubicBezTo>
                    <a:cubicBezTo>
                      <a:pt x="113" y="15"/>
                      <a:pt x="117" y="18"/>
                      <a:pt x="121" y="15"/>
                    </a:cubicBezTo>
                    <a:cubicBezTo>
                      <a:pt x="120" y="15"/>
                      <a:pt x="115" y="14"/>
                      <a:pt x="118" y="11"/>
                    </a:cubicBezTo>
                    <a:cubicBezTo>
                      <a:pt x="126" y="13"/>
                      <a:pt x="125" y="8"/>
                      <a:pt x="132" y="6"/>
                    </a:cubicBezTo>
                    <a:cubicBezTo>
                      <a:pt x="135" y="13"/>
                      <a:pt x="125" y="6"/>
                      <a:pt x="131" y="12"/>
                    </a:cubicBezTo>
                    <a:cubicBezTo>
                      <a:pt x="126" y="15"/>
                      <a:pt x="123" y="14"/>
                      <a:pt x="120" y="19"/>
                    </a:cubicBezTo>
                    <a:cubicBezTo>
                      <a:pt x="126" y="20"/>
                      <a:pt x="133" y="19"/>
                      <a:pt x="140" y="16"/>
                    </a:cubicBezTo>
                    <a:cubicBezTo>
                      <a:pt x="144" y="17"/>
                      <a:pt x="138" y="19"/>
                      <a:pt x="141" y="20"/>
                    </a:cubicBezTo>
                    <a:cubicBezTo>
                      <a:pt x="148" y="23"/>
                      <a:pt x="151" y="13"/>
                      <a:pt x="156" y="16"/>
                    </a:cubicBezTo>
                    <a:cubicBezTo>
                      <a:pt x="155" y="20"/>
                      <a:pt x="155" y="20"/>
                      <a:pt x="155" y="20"/>
                    </a:cubicBezTo>
                    <a:cubicBezTo>
                      <a:pt x="159" y="15"/>
                      <a:pt x="167" y="21"/>
                      <a:pt x="173" y="18"/>
                    </a:cubicBezTo>
                    <a:cubicBezTo>
                      <a:pt x="172" y="17"/>
                      <a:pt x="172" y="15"/>
                      <a:pt x="172" y="14"/>
                    </a:cubicBezTo>
                    <a:cubicBezTo>
                      <a:pt x="172" y="23"/>
                      <a:pt x="181" y="10"/>
                      <a:pt x="187" y="16"/>
                    </a:cubicBezTo>
                    <a:cubicBezTo>
                      <a:pt x="186" y="10"/>
                      <a:pt x="192" y="7"/>
                      <a:pt x="196" y="7"/>
                    </a:cubicBezTo>
                    <a:cubicBezTo>
                      <a:pt x="197" y="8"/>
                      <a:pt x="197" y="11"/>
                      <a:pt x="197" y="12"/>
                    </a:cubicBezTo>
                    <a:cubicBezTo>
                      <a:pt x="191" y="9"/>
                      <a:pt x="191" y="18"/>
                      <a:pt x="186" y="21"/>
                    </a:cubicBezTo>
                    <a:cubicBezTo>
                      <a:pt x="190" y="18"/>
                      <a:pt x="197" y="21"/>
                      <a:pt x="200" y="17"/>
                    </a:cubicBezTo>
                    <a:cubicBezTo>
                      <a:pt x="199" y="21"/>
                      <a:pt x="199" y="21"/>
                      <a:pt x="199" y="21"/>
                    </a:cubicBezTo>
                    <a:cubicBezTo>
                      <a:pt x="204" y="22"/>
                      <a:pt x="204" y="11"/>
                      <a:pt x="209" y="15"/>
                    </a:cubicBezTo>
                    <a:cubicBezTo>
                      <a:pt x="209" y="19"/>
                      <a:pt x="209" y="19"/>
                      <a:pt x="209" y="19"/>
                    </a:cubicBezTo>
                    <a:cubicBezTo>
                      <a:pt x="220" y="18"/>
                      <a:pt x="234" y="24"/>
                      <a:pt x="243" y="16"/>
                    </a:cubicBezTo>
                    <a:cubicBezTo>
                      <a:pt x="244" y="14"/>
                      <a:pt x="239" y="8"/>
                      <a:pt x="239" y="5"/>
                    </a:cubicBezTo>
                    <a:cubicBezTo>
                      <a:pt x="234" y="8"/>
                      <a:pt x="230" y="13"/>
                      <a:pt x="226" y="15"/>
                    </a:cubicBezTo>
                    <a:cubicBezTo>
                      <a:pt x="226" y="10"/>
                      <a:pt x="226" y="10"/>
                      <a:pt x="226" y="10"/>
                    </a:cubicBezTo>
                    <a:cubicBezTo>
                      <a:pt x="225" y="13"/>
                      <a:pt x="220" y="15"/>
                      <a:pt x="223" y="18"/>
                    </a:cubicBezTo>
                    <a:cubicBezTo>
                      <a:pt x="220" y="21"/>
                      <a:pt x="220" y="14"/>
                      <a:pt x="216" y="17"/>
                    </a:cubicBezTo>
                    <a:cubicBezTo>
                      <a:pt x="217" y="11"/>
                      <a:pt x="219" y="11"/>
                      <a:pt x="219" y="6"/>
                    </a:cubicBezTo>
                    <a:cubicBezTo>
                      <a:pt x="216" y="9"/>
                      <a:pt x="216" y="9"/>
                      <a:pt x="216" y="9"/>
                    </a:cubicBezTo>
                    <a:cubicBezTo>
                      <a:pt x="217" y="7"/>
                      <a:pt x="214" y="7"/>
                      <a:pt x="215" y="5"/>
                    </a:cubicBezTo>
                    <a:cubicBezTo>
                      <a:pt x="208" y="12"/>
                      <a:pt x="206" y="3"/>
                      <a:pt x="199" y="6"/>
                    </a:cubicBezTo>
                    <a:cubicBezTo>
                      <a:pt x="203" y="7"/>
                      <a:pt x="203" y="7"/>
                      <a:pt x="203" y="7"/>
                    </a:cubicBezTo>
                    <a:cubicBezTo>
                      <a:pt x="203" y="10"/>
                      <a:pt x="201" y="9"/>
                      <a:pt x="199" y="10"/>
                    </a:cubicBezTo>
                    <a:cubicBezTo>
                      <a:pt x="197" y="6"/>
                      <a:pt x="196" y="7"/>
                      <a:pt x="193" y="5"/>
                    </a:cubicBezTo>
                    <a:cubicBezTo>
                      <a:pt x="190" y="7"/>
                      <a:pt x="188" y="12"/>
                      <a:pt x="185" y="12"/>
                    </a:cubicBezTo>
                    <a:cubicBezTo>
                      <a:pt x="185" y="7"/>
                      <a:pt x="178" y="9"/>
                      <a:pt x="177" y="4"/>
                    </a:cubicBezTo>
                    <a:cubicBezTo>
                      <a:pt x="176" y="10"/>
                      <a:pt x="170" y="6"/>
                      <a:pt x="169" y="9"/>
                    </a:cubicBezTo>
                    <a:cubicBezTo>
                      <a:pt x="167" y="11"/>
                      <a:pt x="164" y="10"/>
                      <a:pt x="164" y="7"/>
                    </a:cubicBezTo>
                    <a:cubicBezTo>
                      <a:pt x="166" y="6"/>
                      <a:pt x="166" y="6"/>
                      <a:pt x="166" y="6"/>
                    </a:cubicBezTo>
                    <a:cubicBezTo>
                      <a:pt x="164" y="6"/>
                      <a:pt x="164" y="6"/>
                      <a:pt x="164" y="6"/>
                    </a:cubicBezTo>
                    <a:cubicBezTo>
                      <a:pt x="164" y="5"/>
                      <a:pt x="164" y="5"/>
                      <a:pt x="164" y="5"/>
                    </a:cubicBezTo>
                    <a:cubicBezTo>
                      <a:pt x="162" y="4"/>
                      <a:pt x="162" y="8"/>
                      <a:pt x="160" y="6"/>
                    </a:cubicBezTo>
                    <a:cubicBezTo>
                      <a:pt x="160" y="4"/>
                      <a:pt x="161" y="4"/>
                      <a:pt x="162" y="4"/>
                    </a:cubicBezTo>
                    <a:cubicBezTo>
                      <a:pt x="157" y="3"/>
                      <a:pt x="153" y="12"/>
                      <a:pt x="149" y="7"/>
                    </a:cubicBezTo>
                    <a:cubicBezTo>
                      <a:pt x="149" y="9"/>
                      <a:pt x="143" y="10"/>
                      <a:pt x="144" y="16"/>
                    </a:cubicBezTo>
                    <a:cubicBezTo>
                      <a:pt x="142" y="13"/>
                      <a:pt x="143" y="9"/>
                      <a:pt x="139" y="10"/>
                    </a:cubicBezTo>
                    <a:cubicBezTo>
                      <a:pt x="136" y="14"/>
                      <a:pt x="134" y="8"/>
                      <a:pt x="131" y="11"/>
                    </a:cubicBezTo>
                    <a:cubicBezTo>
                      <a:pt x="135" y="6"/>
                      <a:pt x="131" y="9"/>
                      <a:pt x="135" y="4"/>
                    </a:cubicBezTo>
                    <a:cubicBezTo>
                      <a:pt x="132" y="2"/>
                      <a:pt x="128" y="9"/>
                      <a:pt x="123" y="8"/>
                    </a:cubicBezTo>
                    <a:cubicBezTo>
                      <a:pt x="122" y="4"/>
                      <a:pt x="122" y="4"/>
                      <a:pt x="122" y="4"/>
                    </a:cubicBezTo>
                    <a:cubicBezTo>
                      <a:pt x="120" y="6"/>
                      <a:pt x="118" y="10"/>
                      <a:pt x="116" y="5"/>
                    </a:cubicBezTo>
                    <a:cubicBezTo>
                      <a:pt x="116" y="9"/>
                      <a:pt x="116" y="9"/>
                      <a:pt x="116" y="9"/>
                    </a:cubicBezTo>
                    <a:cubicBezTo>
                      <a:pt x="113" y="7"/>
                      <a:pt x="108" y="8"/>
                      <a:pt x="104" y="4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95" y="3"/>
                      <a:pt x="87" y="10"/>
                      <a:pt x="82" y="16"/>
                    </a:cubicBezTo>
                    <a:cubicBezTo>
                      <a:pt x="80" y="15"/>
                      <a:pt x="77" y="14"/>
                      <a:pt x="77" y="12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6" y="10"/>
                      <a:pt x="72" y="6"/>
                      <a:pt x="71" y="11"/>
                    </a:cubicBezTo>
                    <a:cubicBezTo>
                      <a:pt x="67" y="13"/>
                      <a:pt x="68" y="7"/>
                      <a:pt x="66" y="6"/>
                    </a:cubicBezTo>
                    <a:cubicBezTo>
                      <a:pt x="59" y="14"/>
                      <a:pt x="47" y="0"/>
                      <a:pt x="45" y="12"/>
                    </a:cubicBezTo>
                    <a:cubicBezTo>
                      <a:pt x="48" y="12"/>
                      <a:pt x="53" y="15"/>
                      <a:pt x="58" y="14"/>
                    </a:cubicBezTo>
                    <a:cubicBezTo>
                      <a:pt x="56" y="16"/>
                      <a:pt x="57" y="18"/>
                      <a:pt x="55" y="18"/>
                    </a:cubicBezTo>
                    <a:cubicBezTo>
                      <a:pt x="50" y="19"/>
                      <a:pt x="48" y="14"/>
                      <a:pt x="43" y="16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5" y="1"/>
                      <a:pt x="27" y="19"/>
                      <a:pt x="21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1" name="Freeform 1704">
                <a:extLst>
                  <a:ext uri="{FF2B5EF4-FFF2-40B4-BE49-F238E27FC236}">
                    <a16:creationId xmlns:a16="http://schemas.microsoft.com/office/drawing/2014/main" id="{2F2D6036-7399-764C-B160-DCF878D91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9" y="3180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0 w 4"/>
                  <a:gd name="T5" fmla="*/ 4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3" y="3"/>
                      <a:pt x="4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2" name="Freeform 1705">
                <a:extLst>
                  <a:ext uri="{FF2B5EF4-FFF2-40B4-BE49-F238E27FC236}">
                    <a16:creationId xmlns:a16="http://schemas.microsoft.com/office/drawing/2014/main" id="{3776C679-BCC4-1146-9C3B-7C29DF136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" y="3184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3" name="Freeform 1706">
                <a:extLst>
                  <a:ext uri="{FF2B5EF4-FFF2-40B4-BE49-F238E27FC236}">
                    <a16:creationId xmlns:a16="http://schemas.microsoft.com/office/drawing/2014/main" id="{E7C579F3-C6E7-454E-A401-74455EC090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8" y="3183"/>
                <a:ext cx="3" cy="2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4" name="Freeform 1707">
                <a:extLst>
                  <a:ext uri="{FF2B5EF4-FFF2-40B4-BE49-F238E27FC236}">
                    <a16:creationId xmlns:a16="http://schemas.microsoft.com/office/drawing/2014/main" id="{475A03F2-19D9-4F4C-9DAC-A5A77BA05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8" y="318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5" name="Freeform 1708">
                <a:extLst>
                  <a:ext uri="{FF2B5EF4-FFF2-40B4-BE49-F238E27FC236}">
                    <a16:creationId xmlns:a16="http://schemas.microsoft.com/office/drawing/2014/main" id="{B83944B1-4AD0-1742-AFCC-A50E1EBFC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3181"/>
                <a:ext cx="116" cy="24"/>
              </a:xfrm>
              <a:custGeom>
                <a:avLst/>
                <a:gdLst>
                  <a:gd name="T0" fmla="*/ 22 w 128"/>
                  <a:gd name="T1" fmla="*/ 12 h 26"/>
                  <a:gd name="T2" fmla="*/ 16 w 128"/>
                  <a:gd name="T3" fmla="*/ 17 h 26"/>
                  <a:gd name="T4" fmla="*/ 11 w 128"/>
                  <a:gd name="T5" fmla="*/ 13 h 26"/>
                  <a:gd name="T6" fmla="*/ 2 w 128"/>
                  <a:gd name="T7" fmla="*/ 21 h 26"/>
                  <a:gd name="T8" fmla="*/ 63 w 128"/>
                  <a:gd name="T9" fmla="*/ 16 h 26"/>
                  <a:gd name="T10" fmla="*/ 60 w 128"/>
                  <a:gd name="T11" fmla="*/ 19 h 26"/>
                  <a:gd name="T12" fmla="*/ 82 w 128"/>
                  <a:gd name="T13" fmla="*/ 13 h 26"/>
                  <a:gd name="T14" fmla="*/ 81 w 128"/>
                  <a:gd name="T15" fmla="*/ 20 h 26"/>
                  <a:gd name="T16" fmla="*/ 95 w 128"/>
                  <a:gd name="T17" fmla="*/ 17 h 26"/>
                  <a:gd name="T18" fmla="*/ 94 w 128"/>
                  <a:gd name="T19" fmla="*/ 15 h 26"/>
                  <a:gd name="T20" fmla="*/ 97 w 128"/>
                  <a:gd name="T21" fmla="*/ 16 h 26"/>
                  <a:gd name="T22" fmla="*/ 97 w 128"/>
                  <a:gd name="T23" fmla="*/ 15 h 26"/>
                  <a:gd name="T24" fmla="*/ 106 w 128"/>
                  <a:gd name="T25" fmla="*/ 14 h 26"/>
                  <a:gd name="T26" fmla="*/ 103 w 128"/>
                  <a:gd name="T27" fmla="*/ 16 h 26"/>
                  <a:gd name="T28" fmla="*/ 110 w 128"/>
                  <a:gd name="T29" fmla="*/ 13 h 26"/>
                  <a:gd name="T30" fmla="*/ 110 w 128"/>
                  <a:gd name="T31" fmla="*/ 17 h 26"/>
                  <a:gd name="T32" fmla="*/ 127 w 128"/>
                  <a:gd name="T33" fmla="*/ 12 h 26"/>
                  <a:gd name="T34" fmla="*/ 128 w 128"/>
                  <a:gd name="T35" fmla="*/ 8 h 26"/>
                  <a:gd name="T36" fmla="*/ 113 w 128"/>
                  <a:gd name="T37" fmla="*/ 11 h 26"/>
                  <a:gd name="T38" fmla="*/ 115 w 128"/>
                  <a:gd name="T39" fmla="*/ 11 h 26"/>
                  <a:gd name="T40" fmla="*/ 106 w 128"/>
                  <a:gd name="T41" fmla="*/ 13 h 26"/>
                  <a:gd name="T42" fmla="*/ 111 w 128"/>
                  <a:gd name="T43" fmla="*/ 7 h 26"/>
                  <a:gd name="T44" fmla="*/ 96 w 128"/>
                  <a:gd name="T45" fmla="*/ 3 h 26"/>
                  <a:gd name="T46" fmla="*/ 97 w 128"/>
                  <a:gd name="T47" fmla="*/ 3 h 26"/>
                  <a:gd name="T48" fmla="*/ 92 w 128"/>
                  <a:gd name="T49" fmla="*/ 5 h 26"/>
                  <a:gd name="T50" fmla="*/ 96 w 128"/>
                  <a:gd name="T51" fmla="*/ 7 h 26"/>
                  <a:gd name="T52" fmla="*/ 93 w 128"/>
                  <a:gd name="T53" fmla="*/ 14 h 26"/>
                  <a:gd name="T54" fmla="*/ 87 w 128"/>
                  <a:gd name="T55" fmla="*/ 14 h 26"/>
                  <a:gd name="T56" fmla="*/ 91 w 128"/>
                  <a:gd name="T57" fmla="*/ 8 h 26"/>
                  <a:gd name="T58" fmla="*/ 87 w 128"/>
                  <a:gd name="T59" fmla="*/ 11 h 26"/>
                  <a:gd name="T60" fmla="*/ 83 w 128"/>
                  <a:gd name="T61" fmla="*/ 5 h 26"/>
                  <a:gd name="T62" fmla="*/ 82 w 128"/>
                  <a:gd name="T63" fmla="*/ 11 h 26"/>
                  <a:gd name="T64" fmla="*/ 58 w 128"/>
                  <a:gd name="T65" fmla="*/ 11 h 26"/>
                  <a:gd name="T66" fmla="*/ 61 w 128"/>
                  <a:gd name="T67" fmla="*/ 8 h 26"/>
                  <a:gd name="T68" fmla="*/ 56 w 128"/>
                  <a:gd name="T69" fmla="*/ 12 h 26"/>
                  <a:gd name="T70" fmla="*/ 41 w 128"/>
                  <a:gd name="T71" fmla="*/ 10 h 26"/>
                  <a:gd name="T72" fmla="*/ 43 w 128"/>
                  <a:gd name="T73" fmla="*/ 13 h 26"/>
                  <a:gd name="T74" fmla="*/ 27 w 128"/>
                  <a:gd name="T75" fmla="*/ 12 h 26"/>
                  <a:gd name="T76" fmla="*/ 27 w 128"/>
                  <a:gd name="T77" fmla="*/ 12 h 26"/>
                  <a:gd name="T78" fmla="*/ 19 w 128"/>
                  <a:gd name="T79" fmla="*/ 19 h 26"/>
                  <a:gd name="T80" fmla="*/ 22 w 128"/>
                  <a:gd name="T81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8" h="26">
                    <a:moveTo>
                      <a:pt x="22" y="12"/>
                    </a:move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4"/>
                      <a:pt x="8" y="17"/>
                      <a:pt x="11" y="13"/>
                    </a:cubicBezTo>
                    <a:cubicBezTo>
                      <a:pt x="7" y="19"/>
                      <a:pt x="0" y="13"/>
                      <a:pt x="2" y="21"/>
                    </a:cubicBezTo>
                    <a:cubicBezTo>
                      <a:pt x="20" y="18"/>
                      <a:pt x="43" y="23"/>
                      <a:pt x="63" y="16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70" y="13"/>
                      <a:pt x="74" y="26"/>
                      <a:pt x="82" y="13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5" y="22"/>
                      <a:pt x="90" y="11"/>
                      <a:pt x="95" y="17"/>
                    </a:cubicBezTo>
                    <a:cubicBezTo>
                      <a:pt x="94" y="15"/>
                      <a:pt x="94" y="15"/>
                      <a:pt x="94" y="15"/>
                    </a:cubicBezTo>
                    <a:cubicBezTo>
                      <a:pt x="95" y="15"/>
                      <a:pt x="96" y="16"/>
                      <a:pt x="97" y="16"/>
                    </a:cubicBezTo>
                    <a:cubicBezTo>
                      <a:pt x="97" y="15"/>
                      <a:pt x="97" y="15"/>
                      <a:pt x="97" y="15"/>
                    </a:cubicBezTo>
                    <a:cubicBezTo>
                      <a:pt x="100" y="12"/>
                      <a:pt x="102" y="12"/>
                      <a:pt x="106" y="14"/>
                    </a:cubicBezTo>
                    <a:cubicBezTo>
                      <a:pt x="106" y="16"/>
                      <a:pt x="104" y="15"/>
                      <a:pt x="103" y="16"/>
                    </a:cubicBezTo>
                    <a:cubicBezTo>
                      <a:pt x="105" y="18"/>
                      <a:pt x="107" y="13"/>
                      <a:pt x="110" y="13"/>
                    </a:cubicBezTo>
                    <a:cubicBezTo>
                      <a:pt x="112" y="15"/>
                      <a:pt x="110" y="16"/>
                      <a:pt x="110" y="17"/>
                    </a:cubicBezTo>
                    <a:cubicBezTo>
                      <a:pt x="117" y="15"/>
                      <a:pt x="121" y="21"/>
                      <a:pt x="127" y="12"/>
                    </a:cubicBezTo>
                    <a:cubicBezTo>
                      <a:pt x="127" y="10"/>
                      <a:pt x="125" y="8"/>
                      <a:pt x="128" y="8"/>
                    </a:cubicBezTo>
                    <a:cubicBezTo>
                      <a:pt x="122" y="5"/>
                      <a:pt x="118" y="8"/>
                      <a:pt x="113" y="11"/>
                    </a:cubicBezTo>
                    <a:cubicBezTo>
                      <a:pt x="115" y="11"/>
                      <a:pt x="115" y="11"/>
                      <a:pt x="115" y="11"/>
                    </a:cubicBezTo>
                    <a:cubicBezTo>
                      <a:pt x="111" y="20"/>
                      <a:pt x="112" y="9"/>
                      <a:pt x="106" y="13"/>
                    </a:cubicBezTo>
                    <a:cubicBezTo>
                      <a:pt x="107" y="9"/>
                      <a:pt x="110" y="9"/>
                      <a:pt x="111" y="7"/>
                    </a:cubicBezTo>
                    <a:cubicBezTo>
                      <a:pt x="104" y="0"/>
                      <a:pt x="101" y="12"/>
                      <a:pt x="96" y="3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6" y="2"/>
                      <a:pt x="94" y="4"/>
                      <a:pt x="92" y="5"/>
                    </a:cubicBezTo>
                    <a:cubicBezTo>
                      <a:pt x="93" y="6"/>
                      <a:pt x="95" y="6"/>
                      <a:pt x="96" y="7"/>
                    </a:cubicBezTo>
                    <a:cubicBezTo>
                      <a:pt x="94" y="8"/>
                      <a:pt x="93" y="12"/>
                      <a:pt x="93" y="14"/>
                    </a:cubicBezTo>
                    <a:cubicBezTo>
                      <a:pt x="91" y="10"/>
                      <a:pt x="90" y="16"/>
                      <a:pt x="87" y="14"/>
                    </a:cubicBezTo>
                    <a:cubicBezTo>
                      <a:pt x="86" y="10"/>
                      <a:pt x="90" y="11"/>
                      <a:pt x="91" y="8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84" y="11"/>
                      <a:pt x="84" y="7"/>
                      <a:pt x="83" y="5"/>
                    </a:cubicBezTo>
                    <a:cubicBezTo>
                      <a:pt x="80" y="8"/>
                      <a:pt x="84" y="7"/>
                      <a:pt x="82" y="11"/>
                    </a:cubicBezTo>
                    <a:cubicBezTo>
                      <a:pt x="79" y="6"/>
                      <a:pt x="64" y="8"/>
                      <a:pt x="58" y="11"/>
                    </a:cubicBezTo>
                    <a:cubicBezTo>
                      <a:pt x="60" y="11"/>
                      <a:pt x="58" y="7"/>
                      <a:pt x="61" y="8"/>
                    </a:cubicBezTo>
                    <a:cubicBezTo>
                      <a:pt x="60" y="7"/>
                      <a:pt x="57" y="9"/>
                      <a:pt x="56" y="12"/>
                    </a:cubicBezTo>
                    <a:cubicBezTo>
                      <a:pt x="52" y="15"/>
                      <a:pt x="46" y="13"/>
                      <a:pt x="41" y="10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39" y="18"/>
                      <a:pt x="33" y="9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5" y="13"/>
                      <a:pt x="23" y="20"/>
                      <a:pt x="19" y="19"/>
                    </a:cubicBezTo>
                    <a:cubicBezTo>
                      <a:pt x="20" y="15"/>
                      <a:pt x="22" y="16"/>
                      <a:pt x="22" y="1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6" name="Freeform 1709">
                <a:extLst>
                  <a:ext uri="{FF2B5EF4-FFF2-40B4-BE49-F238E27FC236}">
                    <a16:creationId xmlns:a16="http://schemas.microsoft.com/office/drawing/2014/main" id="{27DA5297-B698-0241-A200-5D8CC4CC9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9" y="3194"/>
                <a:ext cx="4" cy="8"/>
              </a:xfrm>
              <a:custGeom>
                <a:avLst/>
                <a:gdLst>
                  <a:gd name="T0" fmla="*/ 3 w 5"/>
                  <a:gd name="T1" fmla="*/ 5 h 9"/>
                  <a:gd name="T2" fmla="*/ 5 w 5"/>
                  <a:gd name="T3" fmla="*/ 1 h 9"/>
                  <a:gd name="T4" fmla="*/ 0 w 5"/>
                  <a:gd name="T5" fmla="*/ 8 h 9"/>
                  <a:gd name="T6" fmla="*/ 4 w 5"/>
                  <a:gd name="T7" fmla="*/ 6 h 9"/>
                  <a:gd name="T8" fmla="*/ 3 w 5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3" y="5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0"/>
                      <a:pt x="0" y="5"/>
                      <a:pt x="0" y="8"/>
                    </a:cubicBezTo>
                    <a:cubicBezTo>
                      <a:pt x="2" y="7"/>
                      <a:pt x="4" y="9"/>
                      <a:pt x="4" y="6"/>
                    </a:cubicBezTo>
                    <a:cubicBezTo>
                      <a:pt x="4" y="6"/>
                      <a:pt x="4" y="4"/>
                      <a:pt x="3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7" name="Freeform 1710">
                <a:extLst>
                  <a:ext uri="{FF2B5EF4-FFF2-40B4-BE49-F238E27FC236}">
                    <a16:creationId xmlns:a16="http://schemas.microsoft.com/office/drawing/2014/main" id="{DBE9963F-4C20-6D40-B116-074860E05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1" y="3190"/>
                <a:ext cx="58" cy="18"/>
              </a:xfrm>
              <a:custGeom>
                <a:avLst/>
                <a:gdLst>
                  <a:gd name="T0" fmla="*/ 23 w 64"/>
                  <a:gd name="T1" fmla="*/ 10 h 20"/>
                  <a:gd name="T2" fmla="*/ 22 w 64"/>
                  <a:gd name="T3" fmla="*/ 13 h 20"/>
                  <a:gd name="T4" fmla="*/ 46 w 64"/>
                  <a:gd name="T5" fmla="*/ 14 h 20"/>
                  <a:gd name="T6" fmla="*/ 54 w 64"/>
                  <a:gd name="T7" fmla="*/ 8 h 20"/>
                  <a:gd name="T8" fmla="*/ 56 w 64"/>
                  <a:gd name="T9" fmla="*/ 12 h 20"/>
                  <a:gd name="T10" fmla="*/ 62 w 64"/>
                  <a:gd name="T11" fmla="*/ 7 h 20"/>
                  <a:gd name="T12" fmla="*/ 58 w 64"/>
                  <a:gd name="T13" fmla="*/ 9 h 20"/>
                  <a:gd name="T14" fmla="*/ 59 w 64"/>
                  <a:gd name="T15" fmla="*/ 7 h 20"/>
                  <a:gd name="T16" fmla="*/ 54 w 64"/>
                  <a:gd name="T17" fmla="*/ 8 h 20"/>
                  <a:gd name="T18" fmla="*/ 56 w 64"/>
                  <a:gd name="T19" fmla="*/ 5 h 20"/>
                  <a:gd name="T20" fmla="*/ 45 w 64"/>
                  <a:gd name="T21" fmla="*/ 11 h 20"/>
                  <a:gd name="T22" fmla="*/ 45 w 64"/>
                  <a:gd name="T23" fmla="*/ 5 h 20"/>
                  <a:gd name="T24" fmla="*/ 34 w 64"/>
                  <a:gd name="T25" fmla="*/ 3 h 20"/>
                  <a:gd name="T26" fmla="*/ 34 w 64"/>
                  <a:gd name="T27" fmla="*/ 5 h 20"/>
                  <a:gd name="T28" fmla="*/ 36 w 64"/>
                  <a:gd name="T29" fmla="*/ 9 h 20"/>
                  <a:gd name="T30" fmla="*/ 32 w 64"/>
                  <a:gd name="T31" fmla="*/ 3 h 20"/>
                  <a:gd name="T32" fmla="*/ 11 w 64"/>
                  <a:gd name="T33" fmla="*/ 6 h 20"/>
                  <a:gd name="T34" fmla="*/ 6 w 64"/>
                  <a:gd name="T35" fmla="*/ 13 h 20"/>
                  <a:gd name="T36" fmla="*/ 8 w 64"/>
                  <a:gd name="T37" fmla="*/ 8 h 20"/>
                  <a:gd name="T38" fmla="*/ 3 w 64"/>
                  <a:gd name="T39" fmla="*/ 7 h 20"/>
                  <a:gd name="T40" fmla="*/ 0 w 64"/>
                  <a:gd name="T41" fmla="*/ 16 h 20"/>
                  <a:gd name="T42" fmla="*/ 23 w 64"/>
                  <a:gd name="T43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4" h="20">
                    <a:moveTo>
                      <a:pt x="23" y="10"/>
                    </a:moveTo>
                    <a:cubicBezTo>
                      <a:pt x="22" y="11"/>
                      <a:pt x="22" y="12"/>
                      <a:pt x="22" y="13"/>
                    </a:cubicBezTo>
                    <a:cubicBezTo>
                      <a:pt x="31" y="13"/>
                      <a:pt x="43" y="11"/>
                      <a:pt x="46" y="14"/>
                    </a:cubicBezTo>
                    <a:cubicBezTo>
                      <a:pt x="49" y="15"/>
                      <a:pt x="50" y="9"/>
                      <a:pt x="54" y="8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8" y="9"/>
                      <a:pt x="64" y="14"/>
                      <a:pt x="62" y="7"/>
                    </a:cubicBezTo>
                    <a:cubicBezTo>
                      <a:pt x="62" y="6"/>
                      <a:pt x="60" y="10"/>
                      <a:pt x="58" y="9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0" y="0"/>
                      <a:pt x="52" y="13"/>
                      <a:pt x="45" y="11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0" y="5"/>
                      <a:pt x="38" y="7"/>
                      <a:pt x="34" y="3"/>
                    </a:cubicBezTo>
                    <a:cubicBezTo>
                      <a:pt x="34" y="3"/>
                      <a:pt x="33" y="6"/>
                      <a:pt x="34" y="5"/>
                    </a:cubicBezTo>
                    <a:cubicBezTo>
                      <a:pt x="35" y="5"/>
                      <a:pt x="36" y="7"/>
                      <a:pt x="36" y="9"/>
                    </a:cubicBezTo>
                    <a:cubicBezTo>
                      <a:pt x="28" y="14"/>
                      <a:pt x="37" y="6"/>
                      <a:pt x="32" y="3"/>
                    </a:cubicBezTo>
                    <a:cubicBezTo>
                      <a:pt x="26" y="7"/>
                      <a:pt x="14" y="11"/>
                      <a:pt x="11" y="6"/>
                    </a:cubicBezTo>
                    <a:cubicBezTo>
                      <a:pt x="14" y="10"/>
                      <a:pt x="9" y="13"/>
                      <a:pt x="6" y="13"/>
                    </a:cubicBezTo>
                    <a:cubicBezTo>
                      <a:pt x="4" y="11"/>
                      <a:pt x="7" y="10"/>
                      <a:pt x="8" y="8"/>
                    </a:cubicBezTo>
                    <a:cubicBezTo>
                      <a:pt x="6" y="7"/>
                      <a:pt x="5" y="6"/>
                      <a:pt x="3" y="7"/>
                    </a:cubicBezTo>
                    <a:cubicBezTo>
                      <a:pt x="5" y="10"/>
                      <a:pt x="4" y="14"/>
                      <a:pt x="0" y="16"/>
                    </a:cubicBezTo>
                    <a:cubicBezTo>
                      <a:pt x="8" y="20"/>
                      <a:pt x="15" y="9"/>
                      <a:pt x="23" y="1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8" name="Freeform 1711">
                <a:extLst>
                  <a:ext uri="{FF2B5EF4-FFF2-40B4-BE49-F238E27FC236}">
                    <a16:creationId xmlns:a16="http://schemas.microsoft.com/office/drawing/2014/main" id="{72926B70-0CDD-7145-A4E4-673D62E3C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" y="3202"/>
                <a:ext cx="4" cy="2"/>
              </a:xfrm>
              <a:custGeom>
                <a:avLst/>
                <a:gdLst>
                  <a:gd name="T0" fmla="*/ 2 w 4"/>
                  <a:gd name="T1" fmla="*/ 2 h 2"/>
                  <a:gd name="T2" fmla="*/ 4 w 4"/>
                  <a:gd name="T3" fmla="*/ 0 h 2"/>
                  <a:gd name="T4" fmla="*/ 0 w 4"/>
                  <a:gd name="T5" fmla="*/ 0 h 2"/>
                  <a:gd name="T6" fmla="*/ 2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9" name="Freeform 1712">
                <a:extLst>
                  <a:ext uri="{FF2B5EF4-FFF2-40B4-BE49-F238E27FC236}">
                    <a16:creationId xmlns:a16="http://schemas.microsoft.com/office/drawing/2014/main" id="{845AFF7B-A1EF-7043-9DD8-DB70F651F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3155"/>
                <a:ext cx="1" cy="4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4 h 4"/>
                  <a:gd name="T4" fmla="*/ 1 w 1"/>
                  <a:gd name="T5" fmla="*/ 0 h 4"/>
                  <a:gd name="T6" fmla="*/ 0 w 1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0" name="Freeform 1713">
                <a:extLst>
                  <a:ext uri="{FF2B5EF4-FFF2-40B4-BE49-F238E27FC236}">
                    <a16:creationId xmlns:a16="http://schemas.microsoft.com/office/drawing/2014/main" id="{E467ACDF-75A9-1640-AAB4-BA3941AC1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" y="3154"/>
                <a:ext cx="4" cy="15"/>
              </a:xfrm>
              <a:custGeom>
                <a:avLst/>
                <a:gdLst>
                  <a:gd name="T0" fmla="*/ 0 w 4"/>
                  <a:gd name="T1" fmla="*/ 16 h 16"/>
                  <a:gd name="T2" fmla="*/ 0 w 4"/>
                  <a:gd name="T3" fmla="*/ 15 h 16"/>
                  <a:gd name="T4" fmla="*/ 4 w 4"/>
                  <a:gd name="T5" fmla="*/ 0 h 16"/>
                  <a:gd name="T6" fmla="*/ 1 w 4"/>
                  <a:gd name="T7" fmla="*/ 9 h 16"/>
                  <a:gd name="T8" fmla="*/ 2 w 4"/>
                  <a:gd name="T9" fmla="*/ 6 h 16"/>
                  <a:gd name="T10" fmla="*/ 0 w 4"/>
                  <a:gd name="T11" fmla="*/ 13 h 16"/>
                  <a:gd name="T12" fmla="*/ 1 w 4"/>
                  <a:gd name="T13" fmla="*/ 12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3" y="5"/>
                      <a:pt x="2" y="8"/>
                      <a:pt x="4" y="0"/>
                    </a:cubicBezTo>
                    <a:cubicBezTo>
                      <a:pt x="3" y="2"/>
                      <a:pt x="2" y="5"/>
                      <a:pt x="1" y="9"/>
                    </a:cubicBezTo>
                    <a:cubicBezTo>
                      <a:pt x="1" y="9"/>
                      <a:pt x="2" y="5"/>
                      <a:pt x="2" y="6"/>
                    </a:cubicBezTo>
                    <a:cubicBezTo>
                      <a:pt x="1" y="9"/>
                      <a:pt x="1" y="9"/>
                      <a:pt x="0" y="13"/>
                    </a:cubicBezTo>
                    <a:cubicBezTo>
                      <a:pt x="0" y="16"/>
                      <a:pt x="1" y="10"/>
                      <a:pt x="1" y="1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1" name="Freeform 1714">
                <a:extLst>
                  <a:ext uri="{FF2B5EF4-FFF2-40B4-BE49-F238E27FC236}">
                    <a16:creationId xmlns:a16="http://schemas.microsoft.com/office/drawing/2014/main" id="{75E832D5-A455-5D42-B4C6-FD3FA9448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60"/>
                <a:ext cx="2" cy="4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5 h 5"/>
                  <a:gd name="T4" fmla="*/ 2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3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2" name="Freeform 1715">
                <a:extLst>
                  <a:ext uri="{FF2B5EF4-FFF2-40B4-BE49-F238E27FC236}">
                    <a16:creationId xmlns:a16="http://schemas.microsoft.com/office/drawing/2014/main" id="{68779094-BF99-DE4B-B0A9-17F7598DC9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3157"/>
                <a:ext cx="2" cy="6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3" name="Freeform 1716">
                <a:extLst>
                  <a:ext uri="{FF2B5EF4-FFF2-40B4-BE49-F238E27FC236}">
                    <a16:creationId xmlns:a16="http://schemas.microsoft.com/office/drawing/2014/main" id="{9A6388BE-5596-B74F-ACD0-7C3807014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3158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4" name="Freeform 1717">
                <a:extLst>
                  <a:ext uri="{FF2B5EF4-FFF2-40B4-BE49-F238E27FC236}">
                    <a16:creationId xmlns:a16="http://schemas.microsoft.com/office/drawing/2014/main" id="{DFD48D80-6D13-8749-981F-CECBFF915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57"/>
                <a:ext cx="4" cy="10"/>
              </a:xfrm>
              <a:custGeom>
                <a:avLst/>
                <a:gdLst>
                  <a:gd name="T0" fmla="*/ 3 w 4"/>
                  <a:gd name="T1" fmla="*/ 2 h 11"/>
                  <a:gd name="T2" fmla="*/ 3 w 4"/>
                  <a:gd name="T3" fmla="*/ 2 h 11"/>
                  <a:gd name="T4" fmla="*/ 3 w 4"/>
                  <a:gd name="T5" fmla="*/ 3 h 11"/>
                  <a:gd name="T6" fmla="*/ 1 w 4"/>
                  <a:gd name="T7" fmla="*/ 8 h 11"/>
                  <a:gd name="T8" fmla="*/ 1 w 4"/>
                  <a:gd name="T9" fmla="*/ 7 h 11"/>
                  <a:gd name="T10" fmla="*/ 0 w 4"/>
                  <a:gd name="T11" fmla="*/ 11 h 11"/>
                  <a:gd name="T12" fmla="*/ 3 w 4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1" y="9"/>
                      <a:pt x="2" y="4"/>
                      <a:pt x="1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3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5" name="Freeform 1718">
                <a:extLst>
                  <a:ext uri="{FF2B5EF4-FFF2-40B4-BE49-F238E27FC236}">
                    <a16:creationId xmlns:a16="http://schemas.microsoft.com/office/drawing/2014/main" id="{E2527AB9-3A73-7D4F-BE9D-95D4C1FD9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3160"/>
                <a:ext cx="1" cy="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6" name="Freeform 1719">
                <a:extLst>
                  <a:ext uri="{FF2B5EF4-FFF2-40B4-BE49-F238E27FC236}">
                    <a16:creationId xmlns:a16="http://schemas.microsoft.com/office/drawing/2014/main" id="{5615671C-AD52-1347-87EA-597126D80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3159"/>
                <a:ext cx="0" cy="2"/>
              </a:xfrm>
              <a:custGeom>
                <a:avLst/>
                <a:gdLst>
                  <a:gd name="T0" fmla="*/ 0 h 2"/>
                  <a:gd name="T1" fmla="*/ 1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7" name="Freeform 1720">
                <a:extLst>
                  <a:ext uri="{FF2B5EF4-FFF2-40B4-BE49-F238E27FC236}">
                    <a16:creationId xmlns:a16="http://schemas.microsoft.com/office/drawing/2014/main" id="{2A146EDD-F2AD-6B4C-BDC2-1BD30E16B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58"/>
                <a:ext cx="4" cy="11"/>
              </a:xfrm>
              <a:custGeom>
                <a:avLst/>
                <a:gdLst>
                  <a:gd name="T0" fmla="*/ 4 w 4"/>
                  <a:gd name="T1" fmla="*/ 1 h 13"/>
                  <a:gd name="T2" fmla="*/ 2 w 4"/>
                  <a:gd name="T3" fmla="*/ 5 h 13"/>
                  <a:gd name="T4" fmla="*/ 0 w 4"/>
                  <a:gd name="T5" fmla="*/ 13 h 13"/>
                  <a:gd name="T6" fmla="*/ 1 w 4"/>
                  <a:gd name="T7" fmla="*/ 11 h 13"/>
                  <a:gd name="T8" fmla="*/ 4 w 4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3">
                    <a:moveTo>
                      <a:pt x="4" y="1"/>
                    </a:moveTo>
                    <a:cubicBezTo>
                      <a:pt x="2" y="7"/>
                      <a:pt x="4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3" y="4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8" name="Freeform 1721">
                <a:extLst>
                  <a:ext uri="{FF2B5EF4-FFF2-40B4-BE49-F238E27FC236}">
                    <a16:creationId xmlns:a16="http://schemas.microsoft.com/office/drawing/2014/main" id="{6726A93F-8A37-E644-A583-BBB3A8023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7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9" name="Freeform 1722">
                <a:extLst>
                  <a:ext uri="{FF2B5EF4-FFF2-40B4-BE49-F238E27FC236}">
                    <a16:creationId xmlns:a16="http://schemas.microsoft.com/office/drawing/2014/main" id="{058EDFFC-4EDA-2745-8556-1B76CEB48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" y="3162"/>
                <a:ext cx="5" cy="15"/>
              </a:xfrm>
              <a:custGeom>
                <a:avLst/>
                <a:gdLst>
                  <a:gd name="T0" fmla="*/ 5 w 5"/>
                  <a:gd name="T1" fmla="*/ 1 h 16"/>
                  <a:gd name="T2" fmla="*/ 3 w 5"/>
                  <a:gd name="T3" fmla="*/ 8 h 16"/>
                  <a:gd name="T4" fmla="*/ 4 w 5"/>
                  <a:gd name="T5" fmla="*/ 3 h 16"/>
                  <a:gd name="T6" fmla="*/ 3 w 5"/>
                  <a:gd name="T7" fmla="*/ 5 h 16"/>
                  <a:gd name="T8" fmla="*/ 5 w 5"/>
                  <a:gd name="T9" fmla="*/ 0 h 16"/>
                  <a:gd name="T10" fmla="*/ 3 w 5"/>
                  <a:gd name="T11" fmla="*/ 5 h 16"/>
                  <a:gd name="T12" fmla="*/ 4 w 5"/>
                  <a:gd name="T13" fmla="*/ 1 h 16"/>
                  <a:gd name="T14" fmla="*/ 2 w 5"/>
                  <a:gd name="T15" fmla="*/ 8 h 16"/>
                  <a:gd name="T16" fmla="*/ 3 w 5"/>
                  <a:gd name="T17" fmla="*/ 7 h 16"/>
                  <a:gd name="T18" fmla="*/ 1 w 5"/>
                  <a:gd name="T19" fmla="*/ 11 h 16"/>
                  <a:gd name="T20" fmla="*/ 1 w 5"/>
                  <a:gd name="T21" fmla="*/ 15 h 16"/>
                  <a:gd name="T22" fmla="*/ 5 w 5"/>
                  <a:gd name="T23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1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3" y="6"/>
                      <a:pt x="4" y="4"/>
                      <a:pt x="4" y="3"/>
                    </a:cubicBezTo>
                    <a:cubicBezTo>
                      <a:pt x="4" y="2"/>
                      <a:pt x="3" y="6"/>
                      <a:pt x="3" y="5"/>
                    </a:cubicBezTo>
                    <a:cubicBezTo>
                      <a:pt x="5" y="0"/>
                      <a:pt x="4" y="5"/>
                      <a:pt x="5" y="0"/>
                    </a:cubicBezTo>
                    <a:cubicBezTo>
                      <a:pt x="5" y="0"/>
                      <a:pt x="4" y="0"/>
                      <a:pt x="3" y="5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4" y="3"/>
                      <a:pt x="3" y="7"/>
                    </a:cubicBezTo>
                    <a:cubicBezTo>
                      <a:pt x="2" y="10"/>
                      <a:pt x="2" y="10"/>
                      <a:pt x="1" y="11"/>
                    </a:cubicBezTo>
                    <a:cubicBezTo>
                      <a:pt x="2" y="10"/>
                      <a:pt x="0" y="16"/>
                      <a:pt x="1" y="15"/>
                    </a:cubicBezTo>
                    <a:cubicBezTo>
                      <a:pt x="1" y="15"/>
                      <a:pt x="4" y="5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0" name="Freeform 1723">
                <a:extLst>
                  <a:ext uri="{FF2B5EF4-FFF2-40B4-BE49-F238E27FC236}">
                    <a16:creationId xmlns:a16="http://schemas.microsoft.com/office/drawing/2014/main" id="{29E1738C-0286-484F-9161-8F9A24955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3169"/>
                <a:ext cx="0" cy="3"/>
              </a:xfrm>
              <a:custGeom>
                <a:avLst/>
                <a:gdLst>
                  <a:gd name="T0" fmla="*/ 1 h 3"/>
                  <a:gd name="T1" fmla="*/ 3 h 3"/>
                  <a:gd name="T2" fmla="*/ 0 h 3"/>
                  <a:gd name="T3" fmla="*/ 1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1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1" name="Freeform 1724">
                <a:extLst>
                  <a:ext uri="{FF2B5EF4-FFF2-40B4-BE49-F238E27FC236}">
                    <a16:creationId xmlns:a16="http://schemas.microsoft.com/office/drawing/2014/main" id="{78DFA749-97D6-E04F-9282-E7C9BFA81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3162"/>
                <a:ext cx="4" cy="16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4 h 17"/>
                  <a:gd name="T4" fmla="*/ 3 w 5"/>
                  <a:gd name="T5" fmla="*/ 1 h 17"/>
                  <a:gd name="T6" fmla="*/ 2 w 5"/>
                  <a:gd name="T7" fmla="*/ 6 h 17"/>
                  <a:gd name="T8" fmla="*/ 3 w 5"/>
                  <a:gd name="T9" fmla="*/ 4 h 17"/>
                  <a:gd name="T10" fmla="*/ 1 w 5"/>
                  <a:gd name="T11" fmla="*/ 12 h 17"/>
                  <a:gd name="T12" fmla="*/ 1 w 5"/>
                  <a:gd name="T13" fmla="*/ 10 h 17"/>
                  <a:gd name="T14" fmla="*/ 2 w 5"/>
                  <a:gd name="T15" fmla="*/ 9 h 17"/>
                  <a:gd name="T16" fmla="*/ 3 w 5"/>
                  <a:gd name="T17" fmla="*/ 7 h 17"/>
                  <a:gd name="T18" fmla="*/ 3 w 5"/>
                  <a:gd name="T19" fmla="*/ 6 h 17"/>
                  <a:gd name="T20" fmla="*/ 4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2"/>
                      <a:pt x="3" y="1"/>
                    </a:cubicBezTo>
                    <a:cubicBezTo>
                      <a:pt x="3" y="3"/>
                      <a:pt x="2" y="5"/>
                      <a:pt x="2" y="6"/>
                    </a:cubicBezTo>
                    <a:cubicBezTo>
                      <a:pt x="1" y="12"/>
                      <a:pt x="3" y="5"/>
                      <a:pt x="3" y="4"/>
                    </a:cubicBezTo>
                    <a:cubicBezTo>
                      <a:pt x="3" y="6"/>
                      <a:pt x="2" y="7"/>
                      <a:pt x="1" y="12"/>
                    </a:cubicBezTo>
                    <a:cubicBezTo>
                      <a:pt x="1" y="12"/>
                      <a:pt x="1" y="11"/>
                      <a:pt x="1" y="10"/>
                    </a:cubicBezTo>
                    <a:cubicBezTo>
                      <a:pt x="0" y="17"/>
                      <a:pt x="2" y="11"/>
                      <a:pt x="2" y="9"/>
                    </a:cubicBezTo>
                    <a:cubicBezTo>
                      <a:pt x="3" y="9"/>
                      <a:pt x="3" y="7"/>
                      <a:pt x="3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2" name="Freeform 1725">
                <a:extLst>
                  <a:ext uri="{FF2B5EF4-FFF2-40B4-BE49-F238E27FC236}">
                    <a16:creationId xmlns:a16="http://schemas.microsoft.com/office/drawing/2014/main" id="{3C447719-7698-E84C-94F2-31B5A0B5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9" y="3160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3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2"/>
                      <a:pt x="0" y="3"/>
                    </a:cubicBezTo>
                    <a:cubicBezTo>
                      <a:pt x="1" y="2"/>
                      <a:pt x="1" y="0"/>
                      <a:pt x="1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3" name="Freeform 1726">
                <a:extLst>
                  <a:ext uri="{FF2B5EF4-FFF2-40B4-BE49-F238E27FC236}">
                    <a16:creationId xmlns:a16="http://schemas.microsoft.com/office/drawing/2014/main" id="{534A95B1-CBC1-0643-A615-E4B5CF0C42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317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4" name="Freeform 1727">
                <a:extLst>
                  <a:ext uri="{FF2B5EF4-FFF2-40B4-BE49-F238E27FC236}">
                    <a16:creationId xmlns:a16="http://schemas.microsoft.com/office/drawing/2014/main" id="{D63BD627-83D1-564C-BC24-78BFD6BFB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3162"/>
                <a:ext cx="0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5" name="Freeform 1728">
                <a:extLst>
                  <a:ext uri="{FF2B5EF4-FFF2-40B4-BE49-F238E27FC236}">
                    <a16:creationId xmlns:a16="http://schemas.microsoft.com/office/drawing/2014/main" id="{CB661B20-398C-8C4E-AA0A-BF7CC0065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3159"/>
                <a:ext cx="10" cy="17"/>
              </a:xfrm>
              <a:custGeom>
                <a:avLst/>
                <a:gdLst>
                  <a:gd name="T0" fmla="*/ 8 w 11"/>
                  <a:gd name="T1" fmla="*/ 17 h 19"/>
                  <a:gd name="T2" fmla="*/ 8 w 11"/>
                  <a:gd name="T3" fmla="*/ 14 h 19"/>
                  <a:gd name="T4" fmla="*/ 10 w 11"/>
                  <a:gd name="T5" fmla="*/ 10 h 19"/>
                  <a:gd name="T6" fmla="*/ 11 w 11"/>
                  <a:gd name="T7" fmla="*/ 3 h 19"/>
                  <a:gd name="T8" fmla="*/ 10 w 11"/>
                  <a:gd name="T9" fmla="*/ 6 h 19"/>
                  <a:gd name="T10" fmla="*/ 11 w 11"/>
                  <a:gd name="T11" fmla="*/ 2 h 19"/>
                  <a:gd name="T12" fmla="*/ 9 w 11"/>
                  <a:gd name="T13" fmla="*/ 4 h 19"/>
                  <a:gd name="T14" fmla="*/ 8 w 11"/>
                  <a:gd name="T15" fmla="*/ 6 h 19"/>
                  <a:gd name="T16" fmla="*/ 5 w 11"/>
                  <a:gd name="T17" fmla="*/ 4 h 19"/>
                  <a:gd name="T18" fmla="*/ 3 w 11"/>
                  <a:gd name="T19" fmla="*/ 10 h 19"/>
                  <a:gd name="T20" fmla="*/ 4 w 11"/>
                  <a:gd name="T21" fmla="*/ 6 h 19"/>
                  <a:gd name="T22" fmla="*/ 4 w 11"/>
                  <a:gd name="T23" fmla="*/ 6 h 19"/>
                  <a:gd name="T24" fmla="*/ 4 w 11"/>
                  <a:gd name="T25" fmla="*/ 4 h 19"/>
                  <a:gd name="T26" fmla="*/ 2 w 11"/>
                  <a:gd name="T27" fmla="*/ 12 h 19"/>
                  <a:gd name="T28" fmla="*/ 4 w 11"/>
                  <a:gd name="T29" fmla="*/ 4 h 19"/>
                  <a:gd name="T30" fmla="*/ 2 w 11"/>
                  <a:gd name="T31" fmla="*/ 9 h 19"/>
                  <a:gd name="T32" fmla="*/ 1 w 11"/>
                  <a:gd name="T33" fmla="*/ 14 h 19"/>
                  <a:gd name="T34" fmla="*/ 0 w 11"/>
                  <a:gd name="T35" fmla="*/ 16 h 19"/>
                  <a:gd name="T36" fmla="*/ 4 w 11"/>
                  <a:gd name="T37" fmla="*/ 8 h 19"/>
                  <a:gd name="T38" fmla="*/ 3 w 11"/>
                  <a:gd name="T39" fmla="*/ 12 h 19"/>
                  <a:gd name="T40" fmla="*/ 4 w 11"/>
                  <a:gd name="T41" fmla="*/ 16 h 19"/>
                  <a:gd name="T42" fmla="*/ 6 w 11"/>
                  <a:gd name="T43" fmla="*/ 10 h 19"/>
                  <a:gd name="T44" fmla="*/ 5 w 11"/>
                  <a:gd name="T45" fmla="*/ 12 h 19"/>
                  <a:gd name="T46" fmla="*/ 6 w 11"/>
                  <a:gd name="T47" fmla="*/ 9 h 19"/>
                  <a:gd name="T48" fmla="*/ 6 w 11"/>
                  <a:gd name="T49" fmla="*/ 13 h 19"/>
                  <a:gd name="T50" fmla="*/ 8 w 11"/>
                  <a:gd name="T51" fmla="*/ 6 h 19"/>
                  <a:gd name="T52" fmla="*/ 6 w 11"/>
                  <a:gd name="T53" fmla="*/ 16 h 19"/>
                  <a:gd name="T54" fmla="*/ 6 w 11"/>
                  <a:gd name="T55" fmla="*/ 12 h 19"/>
                  <a:gd name="T56" fmla="*/ 8 w 11"/>
                  <a:gd name="T57" fmla="*/ 9 h 19"/>
                  <a:gd name="T58" fmla="*/ 6 w 11"/>
                  <a:gd name="T59" fmla="*/ 16 h 19"/>
                  <a:gd name="T60" fmla="*/ 8 w 11"/>
                  <a:gd name="T61" fmla="*/ 12 h 19"/>
                  <a:gd name="T62" fmla="*/ 8 w 11"/>
                  <a:gd name="T63" fmla="*/ 8 h 19"/>
                  <a:gd name="T64" fmla="*/ 9 w 11"/>
                  <a:gd name="T65" fmla="*/ 10 h 19"/>
                  <a:gd name="T66" fmla="*/ 7 w 11"/>
                  <a:gd name="T67" fmla="*/ 16 h 19"/>
                  <a:gd name="T68" fmla="*/ 6 w 11"/>
                  <a:gd name="T69" fmla="*/ 19 h 19"/>
                  <a:gd name="T70" fmla="*/ 9 w 11"/>
                  <a:gd name="T71" fmla="*/ 11 h 19"/>
                  <a:gd name="T72" fmla="*/ 8 w 11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" h="19">
                    <a:moveTo>
                      <a:pt x="8" y="17"/>
                    </a:moveTo>
                    <a:cubicBezTo>
                      <a:pt x="8" y="15"/>
                      <a:pt x="9" y="14"/>
                      <a:pt x="8" y="14"/>
                    </a:cubicBezTo>
                    <a:cubicBezTo>
                      <a:pt x="9" y="11"/>
                      <a:pt x="9" y="11"/>
                      <a:pt x="10" y="10"/>
                    </a:cubicBezTo>
                    <a:cubicBezTo>
                      <a:pt x="10" y="8"/>
                      <a:pt x="11" y="6"/>
                      <a:pt x="11" y="3"/>
                    </a:cubicBezTo>
                    <a:cubicBezTo>
                      <a:pt x="11" y="3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7"/>
                      <a:pt x="9" y="4"/>
                    </a:cubicBezTo>
                    <a:cubicBezTo>
                      <a:pt x="9" y="3"/>
                      <a:pt x="9" y="4"/>
                      <a:pt x="8" y="6"/>
                    </a:cubicBezTo>
                    <a:cubicBezTo>
                      <a:pt x="7" y="4"/>
                      <a:pt x="5" y="7"/>
                      <a:pt x="5" y="4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7"/>
                      <a:pt x="3" y="10"/>
                      <a:pt x="4" y="6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2" y="11"/>
                      <a:pt x="2" y="12"/>
                    </a:cubicBezTo>
                    <a:cubicBezTo>
                      <a:pt x="4" y="5"/>
                      <a:pt x="2" y="12"/>
                      <a:pt x="4" y="4"/>
                    </a:cubicBezTo>
                    <a:cubicBezTo>
                      <a:pt x="4" y="2"/>
                      <a:pt x="2" y="10"/>
                      <a:pt x="2" y="9"/>
                    </a:cubicBezTo>
                    <a:cubicBezTo>
                      <a:pt x="1" y="13"/>
                      <a:pt x="2" y="11"/>
                      <a:pt x="1" y="14"/>
                    </a:cubicBezTo>
                    <a:cubicBezTo>
                      <a:pt x="0" y="17"/>
                      <a:pt x="1" y="12"/>
                      <a:pt x="0" y="16"/>
                    </a:cubicBezTo>
                    <a:cubicBezTo>
                      <a:pt x="0" y="19"/>
                      <a:pt x="3" y="10"/>
                      <a:pt x="4" y="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9"/>
                      <a:pt x="5" y="9"/>
                      <a:pt x="4" y="16"/>
                    </a:cubicBezTo>
                    <a:cubicBezTo>
                      <a:pt x="5" y="12"/>
                      <a:pt x="4" y="18"/>
                      <a:pt x="6" y="10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13"/>
                      <a:pt x="6" y="13"/>
                    </a:cubicBezTo>
                    <a:cubicBezTo>
                      <a:pt x="6" y="10"/>
                      <a:pt x="7" y="9"/>
                      <a:pt x="8" y="6"/>
                    </a:cubicBezTo>
                    <a:cubicBezTo>
                      <a:pt x="7" y="10"/>
                      <a:pt x="6" y="13"/>
                      <a:pt x="6" y="1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4"/>
                      <a:pt x="7" y="10"/>
                      <a:pt x="8" y="9"/>
                    </a:cubicBezTo>
                    <a:cubicBezTo>
                      <a:pt x="8" y="9"/>
                      <a:pt x="6" y="14"/>
                      <a:pt x="6" y="16"/>
                    </a:cubicBezTo>
                    <a:cubicBezTo>
                      <a:pt x="6" y="17"/>
                      <a:pt x="8" y="9"/>
                      <a:pt x="8" y="1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7"/>
                      <a:pt x="8" y="11"/>
                      <a:pt x="9" y="10"/>
                    </a:cubicBezTo>
                    <a:cubicBezTo>
                      <a:pt x="8" y="15"/>
                      <a:pt x="7" y="14"/>
                      <a:pt x="7" y="16"/>
                    </a:cubicBezTo>
                    <a:cubicBezTo>
                      <a:pt x="7" y="18"/>
                      <a:pt x="7" y="18"/>
                      <a:pt x="6" y="19"/>
                    </a:cubicBezTo>
                    <a:cubicBezTo>
                      <a:pt x="7" y="17"/>
                      <a:pt x="8" y="14"/>
                      <a:pt x="9" y="11"/>
                    </a:cubicBezTo>
                    <a:cubicBezTo>
                      <a:pt x="7" y="17"/>
                      <a:pt x="8" y="17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6" name="Rectangle 1729">
                <a:extLst>
                  <a:ext uri="{FF2B5EF4-FFF2-40B4-BE49-F238E27FC236}">
                    <a16:creationId xmlns:a16="http://schemas.microsoft.com/office/drawing/2014/main" id="{95B2B62D-8A21-5844-ABF9-A6C3938990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3" y="3176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7" name="Freeform 1730">
                <a:extLst>
                  <a:ext uri="{FF2B5EF4-FFF2-40B4-BE49-F238E27FC236}">
                    <a16:creationId xmlns:a16="http://schemas.microsoft.com/office/drawing/2014/main" id="{65B841A2-1303-864B-97FE-B42630085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7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8" name="Rectangle 1731">
                <a:extLst>
                  <a:ext uri="{FF2B5EF4-FFF2-40B4-BE49-F238E27FC236}">
                    <a16:creationId xmlns:a16="http://schemas.microsoft.com/office/drawing/2014/main" id="{B0BE9DB3-68DF-6143-9AEA-806053E39B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6" y="316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9" name="Freeform 1732">
                <a:extLst>
                  <a:ext uri="{FF2B5EF4-FFF2-40B4-BE49-F238E27FC236}">
                    <a16:creationId xmlns:a16="http://schemas.microsoft.com/office/drawing/2014/main" id="{076C1BEE-C519-6549-AE9E-E195CAF60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2" y="317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0" name="Freeform 1733">
                <a:extLst>
                  <a:ext uri="{FF2B5EF4-FFF2-40B4-BE49-F238E27FC236}">
                    <a16:creationId xmlns:a16="http://schemas.microsoft.com/office/drawing/2014/main" id="{1DBC41D6-8FB7-3A45-AEE6-C9FE89746D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317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1" name="Freeform 1734">
                <a:extLst>
                  <a:ext uri="{FF2B5EF4-FFF2-40B4-BE49-F238E27FC236}">
                    <a16:creationId xmlns:a16="http://schemas.microsoft.com/office/drawing/2014/main" id="{20D24D09-DADA-4447-A300-73D696AD1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317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2" name="Freeform 1735">
                <a:extLst>
                  <a:ext uri="{FF2B5EF4-FFF2-40B4-BE49-F238E27FC236}">
                    <a16:creationId xmlns:a16="http://schemas.microsoft.com/office/drawing/2014/main" id="{7BBF731F-9E51-1242-8ACA-01EF764B3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57"/>
                <a:ext cx="8" cy="21"/>
              </a:xfrm>
              <a:custGeom>
                <a:avLst/>
                <a:gdLst>
                  <a:gd name="T0" fmla="*/ 8 w 9"/>
                  <a:gd name="T1" fmla="*/ 5 h 23"/>
                  <a:gd name="T2" fmla="*/ 8 w 9"/>
                  <a:gd name="T3" fmla="*/ 2 h 23"/>
                  <a:gd name="T4" fmla="*/ 5 w 9"/>
                  <a:gd name="T5" fmla="*/ 12 h 23"/>
                  <a:gd name="T6" fmla="*/ 7 w 9"/>
                  <a:gd name="T7" fmla="*/ 3 h 23"/>
                  <a:gd name="T8" fmla="*/ 4 w 9"/>
                  <a:gd name="T9" fmla="*/ 9 h 23"/>
                  <a:gd name="T10" fmla="*/ 5 w 9"/>
                  <a:gd name="T11" fmla="*/ 5 h 23"/>
                  <a:gd name="T12" fmla="*/ 2 w 9"/>
                  <a:gd name="T13" fmla="*/ 15 h 23"/>
                  <a:gd name="T14" fmla="*/ 5 w 9"/>
                  <a:gd name="T15" fmla="*/ 4 h 23"/>
                  <a:gd name="T16" fmla="*/ 5 w 9"/>
                  <a:gd name="T17" fmla="*/ 4 h 23"/>
                  <a:gd name="T18" fmla="*/ 3 w 9"/>
                  <a:gd name="T19" fmla="*/ 7 h 23"/>
                  <a:gd name="T20" fmla="*/ 2 w 9"/>
                  <a:gd name="T21" fmla="*/ 13 h 23"/>
                  <a:gd name="T22" fmla="*/ 0 w 9"/>
                  <a:gd name="T23" fmla="*/ 18 h 23"/>
                  <a:gd name="T24" fmla="*/ 2 w 9"/>
                  <a:gd name="T25" fmla="*/ 14 h 23"/>
                  <a:gd name="T26" fmla="*/ 1 w 9"/>
                  <a:gd name="T27" fmla="*/ 18 h 23"/>
                  <a:gd name="T28" fmla="*/ 2 w 9"/>
                  <a:gd name="T29" fmla="*/ 15 h 23"/>
                  <a:gd name="T30" fmla="*/ 1 w 9"/>
                  <a:gd name="T31" fmla="*/ 19 h 23"/>
                  <a:gd name="T32" fmla="*/ 2 w 9"/>
                  <a:gd name="T33" fmla="*/ 16 h 23"/>
                  <a:gd name="T34" fmla="*/ 2 w 9"/>
                  <a:gd name="T35" fmla="*/ 17 h 23"/>
                  <a:gd name="T36" fmla="*/ 3 w 9"/>
                  <a:gd name="T37" fmla="*/ 12 h 23"/>
                  <a:gd name="T38" fmla="*/ 2 w 9"/>
                  <a:gd name="T39" fmla="*/ 17 h 23"/>
                  <a:gd name="T40" fmla="*/ 3 w 9"/>
                  <a:gd name="T41" fmla="*/ 14 h 23"/>
                  <a:gd name="T42" fmla="*/ 3 w 9"/>
                  <a:gd name="T43" fmla="*/ 19 h 23"/>
                  <a:gd name="T44" fmla="*/ 3 w 9"/>
                  <a:gd name="T45" fmla="*/ 16 h 23"/>
                  <a:gd name="T46" fmla="*/ 2 w 9"/>
                  <a:gd name="T47" fmla="*/ 19 h 23"/>
                  <a:gd name="T48" fmla="*/ 5 w 9"/>
                  <a:gd name="T49" fmla="*/ 9 h 23"/>
                  <a:gd name="T50" fmla="*/ 3 w 9"/>
                  <a:gd name="T51" fmla="*/ 17 h 23"/>
                  <a:gd name="T52" fmla="*/ 4 w 9"/>
                  <a:gd name="T53" fmla="*/ 16 h 23"/>
                  <a:gd name="T54" fmla="*/ 4 w 9"/>
                  <a:gd name="T55" fmla="*/ 17 h 23"/>
                  <a:gd name="T56" fmla="*/ 5 w 9"/>
                  <a:gd name="T57" fmla="*/ 14 h 23"/>
                  <a:gd name="T58" fmla="*/ 5 w 9"/>
                  <a:gd name="T59" fmla="*/ 13 h 23"/>
                  <a:gd name="T60" fmla="*/ 6 w 9"/>
                  <a:gd name="T61" fmla="*/ 10 h 23"/>
                  <a:gd name="T62" fmla="*/ 6 w 9"/>
                  <a:gd name="T63" fmla="*/ 12 h 23"/>
                  <a:gd name="T64" fmla="*/ 8 w 9"/>
                  <a:gd name="T65" fmla="*/ 6 h 23"/>
                  <a:gd name="T66" fmla="*/ 6 w 9"/>
                  <a:gd name="T67" fmla="*/ 10 h 23"/>
                  <a:gd name="T68" fmla="*/ 8 w 9"/>
                  <a:gd name="T6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23">
                    <a:moveTo>
                      <a:pt x="8" y="5"/>
                    </a:moveTo>
                    <a:cubicBezTo>
                      <a:pt x="9" y="0"/>
                      <a:pt x="8" y="3"/>
                      <a:pt x="8" y="2"/>
                    </a:cubicBezTo>
                    <a:cubicBezTo>
                      <a:pt x="7" y="4"/>
                      <a:pt x="5" y="11"/>
                      <a:pt x="5" y="1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1"/>
                      <a:pt x="4" y="9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2" y="18"/>
                      <a:pt x="2" y="15"/>
                    </a:cubicBezTo>
                    <a:cubicBezTo>
                      <a:pt x="4" y="10"/>
                      <a:pt x="3" y="10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7"/>
                      <a:pt x="3" y="7"/>
                    </a:cubicBezTo>
                    <a:cubicBezTo>
                      <a:pt x="3" y="9"/>
                      <a:pt x="2" y="12"/>
                      <a:pt x="2" y="13"/>
                    </a:cubicBezTo>
                    <a:cubicBezTo>
                      <a:pt x="2" y="13"/>
                      <a:pt x="1" y="16"/>
                      <a:pt x="0" y="18"/>
                    </a:cubicBezTo>
                    <a:cubicBezTo>
                      <a:pt x="1" y="16"/>
                      <a:pt x="1" y="17"/>
                      <a:pt x="2" y="14"/>
                    </a:cubicBezTo>
                    <a:cubicBezTo>
                      <a:pt x="1" y="17"/>
                      <a:pt x="2" y="15"/>
                      <a:pt x="1" y="18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6"/>
                      <a:pt x="1" y="18"/>
                      <a:pt x="1" y="19"/>
                    </a:cubicBezTo>
                    <a:cubicBezTo>
                      <a:pt x="1" y="17"/>
                      <a:pt x="2" y="15"/>
                      <a:pt x="2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6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1" y="23"/>
                      <a:pt x="3" y="19"/>
                    </a:cubicBezTo>
                    <a:cubicBezTo>
                      <a:pt x="3" y="18"/>
                      <a:pt x="3" y="16"/>
                      <a:pt x="3" y="16"/>
                    </a:cubicBezTo>
                    <a:cubicBezTo>
                      <a:pt x="4" y="13"/>
                      <a:pt x="3" y="18"/>
                      <a:pt x="2" y="19"/>
                    </a:cubicBezTo>
                    <a:cubicBezTo>
                      <a:pt x="3" y="15"/>
                      <a:pt x="4" y="11"/>
                      <a:pt x="5" y="9"/>
                    </a:cubicBezTo>
                    <a:cubicBezTo>
                      <a:pt x="4" y="13"/>
                      <a:pt x="5" y="9"/>
                      <a:pt x="3" y="17"/>
                    </a:cubicBezTo>
                    <a:cubicBezTo>
                      <a:pt x="3" y="18"/>
                      <a:pt x="5" y="14"/>
                      <a:pt x="4" y="16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2"/>
                      <a:pt x="4" y="20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7" y="8"/>
                      <a:pt x="7" y="7"/>
                      <a:pt x="8" y="6"/>
                    </a:cubicBezTo>
                    <a:cubicBezTo>
                      <a:pt x="8" y="5"/>
                      <a:pt x="7" y="9"/>
                      <a:pt x="6" y="10"/>
                    </a:cubicBezTo>
                    <a:cubicBezTo>
                      <a:pt x="7" y="7"/>
                      <a:pt x="8" y="4"/>
                      <a:pt x="8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3" name="Freeform 1736">
                <a:extLst>
                  <a:ext uri="{FF2B5EF4-FFF2-40B4-BE49-F238E27FC236}">
                    <a16:creationId xmlns:a16="http://schemas.microsoft.com/office/drawing/2014/main" id="{20C28C3D-8129-834A-80E0-AE472C2AF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6" y="317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4" name="Freeform 1737">
                <a:extLst>
                  <a:ext uri="{FF2B5EF4-FFF2-40B4-BE49-F238E27FC236}">
                    <a16:creationId xmlns:a16="http://schemas.microsoft.com/office/drawing/2014/main" id="{E137EE9E-86D4-C342-8675-B6830F09E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" y="3156"/>
                <a:ext cx="9" cy="24"/>
              </a:xfrm>
              <a:custGeom>
                <a:avLst/>
                <a:gdLst>
                  <a:gd name="T0" fmla="*/ 4 w 10"/>
                  <a:gd name="T1" fmla="*/ 13 h 27"/>
                  <a:gd name="T2" fmla="*/ 3 w 10"/>
                  <a:gd name="T3" fmla="*/ 18 h 27"/>
                  <a:gd name="T4" fmla="*/ 6 w 10"/>
                  <a:gd name="T5" fmla="*/ 8 h 27"/>
                  <a:gd name="T6" fmla="*/ 6 w 10"/>
                  <a:gd name="T7" fmla="*/ 7 h 27"/>
                  <a:gd name="T8" fmla="*/ 4 w 10"/>
                  <a:gd name="T9" fmla="*/ 16 h 27"/>
                  <a:gd name="T10" fmla="*/ 4 w 10"/>
                  <a:gd name="T11" fmla="*/ 17 h 27"/>
                  <a:gd name="T12" fmla="*/ 6 w 10"/>
                  <a:gd name="T13" fmla="*/ 11 h 27"/>
                  <a:gd name="T14" fmla="*/ 7 w 10"/>
                  <a:gd name="T15" fmla="*/ 8 h 27"/>
                  <a:gd name="T16" fmla="*/ 6 w 10"/>
                  <a:gd name="T17" fmla="*/ 10 h 27"/>
                  <a:gd name="T18" fmla="*/ 5 w 10"/>
                  <a:gd name="T19" fmla="*/ 17 h 27"/>
                  <a:gd name="T20" fmla="*/ 9 w 10"/>
                  <a:gd name="T21" fmla="*/ 1 h 27"/>
                  <a:gd name="T22" fmla="*/ 9 w 10"/>
                  <a:gd name="T23" fmla="*/ 2 h 27"/>
                  <a:gd name="T24" fmla="*/ 7 w 10"/>
                  <a:gd name="T25" fmla="*/ 9 h 27"/>
                  <a:gd name="T26" fmla="*/ 7 w 10"/>
                  <a:gd name="T27" fmla="*/ 7 h 27"/>
                  <a:gd name="T28" fmla="*/ 9 w 10"/>
                  <a:gd name="T29" fmla="*/ 3 h 27"/>
                  <a:gd name="T30" fmla="*/ 6 w 10"/>
                  <a:gd name="T31" fmla="*/ 3 h 27"/>
                  <a:gd name="T32" fmla="*/ 7 w 10"/>
                  <a:gd name="T33" fmla="*/ 4 h 27"/>
                  <a:gd name="T34" fmla="*/ 5 w 10"/>
                  <a:gd name="T35" fmla="*/ 7 h 27"/>
                  <a:gd name="T36" fmla="*/ 4 w 10"/>
                  <a:gd name="T37" fmla="*/ 14 h 27"/>
                  <a:gd name="T38" fmla="*/ 4 w 10"/>
                  <a:gd name="T39" fmla="*/ 12 h 27"/>
                  <a:gd name="T40" fmla="*/ 2 w 10"/>
                  <a:gd name="T41" fmla="*/ 19 h 27"/>
                  <a:gd name="T42" fmla="*/ 1 w 10"/>
                  <a:gd name="T43" fmla="*/ 21 h 27"/>
                  <a:gd name="T44" fmla="*/ 2 w 10"/>
                  <a:gd name="T45" fmla="*/ 22 h 27"/>
                  <a:gd name="T46" fmla="*/ 4 w 10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27">
                    <a:moveTo>
                      <a:pt x="4" y="13"/>
                    </a:moveTo>
                    <a:cubicBezTo>
                      <a:pt x="4" y="14"/>
                      <a:pt x="3" y="17"/>
                      <a:pt x="3" y="18"/>
                    </a:cubicBezTo>
                    <a:cubicBezTo>
                      <a:pt x="4" y="16"/>
                      <a:pt x="4" y="13"/>
                      <a:pt x="6" y="8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6" y="9"/>
                      <a:pt x="4" y="14"/>
                      <a:pt x="4" y="16"/>
                    </a:cubicBezTo>
                    <a:cubicBezTo>
                      <a:pt x="5" y="14"/>
                      <a:pt x="4" y="17"/>
                      <a:pt x="4" y="17"/>
                    </a:cubicBezTo>
                    <a:cubicBezTo>
                      <a:pt x="5" y="13"/>
                      <a:pt x="5" y="15"/>
                      <a:pt x="6" y="11"/>
                    </a:cubicBezTo>
                    <a:cubicBezTo>
                      <a:pt x="6" y="8"/>
                      <a:pt x="7" y="6"/>
                      <a:pt x="7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4"/>
                      <a:pt x="6" y="13"/>
                      <a:pt x="5" y="17"/>
                    </a:cubicBezTo>
                    <a:cubicBezTo>
                      <a:pt x="7" y="11"/>
                      <a:pt x="7" y="11"/>
                      <a:pt x="9" y="1"/>
                    </a:cubicBezTo>
                    <a:cubicBezTo>
                      <a:pt x="10" y="0"/>
                      <a:pt x="9" y="2"/>
                      <a:pt x="9" y="2"/>
                    </a:cubicBezTo>
                    <a:cubicBezTo>
                      <a:pt x="9" y="4"/>
                      <a:pt x="8" y="7"/>
                      <a:pt x="7" y="9"/>
                    </a:cubicBezTo>
                    <a:cubicBezTo>
                      <a:pt x="7" y="8"/>
                      <a:pt x="7" y="11"/>
                      <a:pt x="7" y="7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3"/>
                      <a:pt x="3" y="14"/>
                      <a:pt x="4" y="12"/>
                    </a:cubicBezTo>
                    <a:cubicBezTo>
                      <a:pt x="3" y="15"/>
                      <a:pt x="3" y="16"/>
                      <a:pt x="2" y="19"/>
                    </a:cubicBezTo>
                    <a:cubicBezTo>
                      <a:pt x="2" y="20"/>
                      <a:pt x="3" y="17"/>
                      <a:pt x="1" y="21"/>
                    </a:cubicBezTo>
                    <a:cubicBezTo>
                      <a:pt x="0" y="27"/>
                      <a:pt x="3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5" name="Freeform 1738">
                <a:extLst>
                  <a:ext uri="{FF2B5EF4-FFF2-40B4-BE49-F238E27FC236}">
                    <a16:creationId xmlns:a16="http://schemas.microsoft.com/office/drawing/2014/main" id="{437A89B3-74CA-1B4B-BF5E-21980A33D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0" y="316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6" name="Freeform 1739">
                <a:extLst>
                  <a:ext uri="{FF2B5EF4-FFF2-40B4-BE49-F238E27FC236}">
                    <a16:creationId xmlns:a16="http://schemas.microsoft.com/office/drawing/2014/main" id="{784AA306-E9A1-7344-8836-1722E1C7C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3158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4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1" y="3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7" name="Freeform 1740">
                <a:extLst>
                  <a:ext uri="{FF2B5EF4-FFF2-40B4-BE49-F238E27FC236}">
                    <a16:creationId xmlns:a16="http://schemas.microsoft.com/office/drawing/2014/main" id="{9ECB2437-350A-E946-84B3-F3FF9C443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3169"/>
                <a:ext cx="1" cy="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8" name="Freeform 1741">
                <a:extLst>
                  <a:ext uri="{FF2B5EF4-FFF2-40B4-BE49-F238E27FC236}">
                    <a16:creationId xmlns:a16="http://schemas.microsoft.com/office/drawing/2014/main" id="{F7A10848-7FA6-AF4F-9AFD-CA6466D4B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4" y="3157"/>
                <a:ext cx="4" cy="11"/>
              </a:xfrm>
              <a:custGeom>
                <a:avLst/>
                <a:gdLst>
                  <a:gd name="T0" fmla="*/ 4 w 4"/>
                  <a:gd name="T1" fmla="*/ 0 h 12"/>
                  <a:gd name="T2" fmla="*/ 3 w 4"/>
                  <a:gd name="T3" fmla="*/ 0 h 12"/>
                  <a:gd name="T4" fmla="*/ 0 w 4"/>
                  <a:gd name="T5" fmla="*/ 11 h 12"/>
                  <a:gd name="T6" fmla="*/ 2 w 4"/>
                  <a:gd name="T7" fmla="*/ 4 h 12"/>
                  <a:gd name="T8" fmla="*/ 3 w 4"/>
                  <a:gd name="T9" fmla="*/ 4 h 12"/>
                  <a:gd name="T10" fmla="*/ 4 w 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cubicBezTo>
                      <a:pt x="3" y="0"/>
                      <a:pt x="2" y="3"/>
                      <a:pt x="3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2" y="5"/>
                      <a:pt x="2" y="4"/>
                    </a:cubicBezTo>
                    <a:cubicBezTo>
                      <a:pt x="1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9" name="Freeform 1742">
                <a:extLst>
                  <a:ext uri="{FF2B5EF4-FFF2-40B4-BE49-F238E27FC236}">
                    <a16:creationId xmlns:a16="http://schemas.microsoft.com/office/drawing/2014/main" id="{9B267B59-A8C2-0342-A84E-A3E248596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3153"/>
                <a:ext cx="9" cy="25"/>
              </a:xfrm>
              <a:custGeom>
                <a:avLst/>
                <a:gdLst>
                  <a:gd name="T0" fmla="*/ 2 w 10"/>
                  <a:gd name="T1" fmla="*/ 18 h 27"/>
                  <a:gd name="T2" fmla="*/ 3 w 10"/>
                  <a:gd name="T3" fmla="*/ 17 h 27"/>
                  <a:gd name="T4" fmla="*/ 2 w 10"/>
                  <a:gd name="T5" fmla="*/ 19 h 27"/>
                  <a:gd name="T6" fmla="*/ 2 w 10"/>
                  <a:gd name="T7" fmla="*/ 22 h 27"/>
                  <a:gd name="T8" fmla="*/ 2 w 10"/>
                  <a:gd name="T9" fmla="*/ 19 h 27"/>
                  <a:gd name="T10" fmla="*/ 3 w 10"/>
                  <a:gd name="T11" fmla="*/ 18 h 27"/>
                  <a:gd name="T12" fmla="*/ 5 w 10"/>
                  <a:gd name="T13" fmla="*/ 13 h 27"/>
                  <a:gd name="T14" fmla="*/ 3 w 10"/>
                  <a:gd name="T15" fmla="*/ 22 h 27"/>
                  <a:gd name="T16" fmla="*/ 6 w 10"/>
                  <a:gd name="T17" fmla="*/ 11 h 27"/>
                  <a:gd name="T18" fmla="*/ 7 w 10"/>
                  <a:gd name="T19" fmla="*/ 10 h 27"/>
                  <a:gd name="T20" fmla="*/ 7 w 10"/>
                  <a:gd name="T21" fmla="*/ 10 h 27"/>
                  <a:gd name="T22" fmla="*/ 6 w 10"/>
                  <a:gd name="T23" fmla="*/ 15 h 27"/>
                  <a:gd name="T24" fmla="*/ 5 w 10"/>
                  <a:gd name="T25" fmla="*/ 15 h 27"/>
                  <a:gd name="T26" fmla="*/ 8 w 10"/>
                  <a:gd name="T27" fmla="*/ 8 h 27"/>
                  <a:gd name="T28" fmla="*/ 7 w 10"/>
                  <a:gd name="T29" fmla="*/ 9 h 27"/>
                  <a:gd name="T30" fmla="*/ 9 w 10"/>
                  <a:gd name="T31" fmla="*/ 4 h 27"/>
                  <a:gd name="T32" fmla="*/ 9 w 10"/>
                  <a:gd name="T33" fmla="*/ 5 h 27"/>
                  <a:gd name="T34" fmla="*/ 10 w 10"/>
                  <a:gd name="T35" fmla="*/ 2 h 27"/>
                  <a:gd name="T36" fmla="*/ 7 w 10"/>
                  <a:gd name="T37" fmla="*/ 6 h 27"/>
                  <a:gd name="T38" fmla="*/ 8 w 10"/>
                  <a:gd name="T39" fmla="*/ 2 h 27"/>
                  <a:gd name="T40" fmla="*/ 4 w 10"/>
                  <a:gd name="T41" fmla="*/ 11 h 27"/>
                  <a:gd name="T42" fmla="*/ 4 w 10"/>
                  <a:gd name="T43" fmla="*/ 11 h 27"/>
                  <a:gd name="T44" fmla="*/ 6 w 10"/>
                  <a:gd name="T45" fmla="*/ 5 h 27"/>
                  <a:gd name="T46" fmla="*/ 5 w 10"/>
                  <a:gd name="T47" fmla="*/ 7 h 27"/>
                  <a:gd name="T48" fmla="*/ 7 w 10"/>
                  <a:gd name="T49" fmla="*/ 2 h 27"/>
                  <a:gd name="T50" fmla="*/ 3 w 10"/>
                  <a:gd name="T51" fmla="*/ 10 h 27"/>
                  <a:gd name="T52" fmla="*/ 3 w 10"/>
                  <a:gd name="T53" fmla="*/ 8 h 27"/>
                  <a:gd name="T54" fmla="*/ 1 w 10"/>
                  <a:gd name="T55" fmla="*/ 17 h 27"/>
                  <a:gd name="T56" fmla="*/ 3 w 10"/>
                  <a:gd name="T57" fmla="*/ 16 h 27"/>
                  <a:gd name="T58" fmla="*/ 5 w 10"/>
                  <a:gd name="T59" fmla="*/ 11 h 27"/>
                  <a:gd name="T60" fmla="*/ 3 w 10"/>
                  <a:gd name="T61" fmla="*/ 17 h 27"/>
                  <a:gd name="T62" fmla="*/ 5 w 10"/>
                  <a:gd name="T63" fmla="*/ 11 h 27"/>
                  <a:gd name="T64" fmla="*/ 3 w 10"/>
                  <a:gd name="T65" fmla="*/ 16 h 27"/>
                  <a:gd name="T66" fmla="*/ 6 w 10"/>
                  <a:gd name="T67" fmla="*/ 12 h 27"/>
                  <a:gd name="T68" fmla="*/ 3 w 10"/>
                  <a:gd name="T69" fmla="*/ 18 h 27"/>
                  <a:gd name="T70" fmla="*/ 4 w 10"/>
                  <a:gd name="T71" fmla="*/ 17 h 27"/>
                  <a:gd name="T72" fmla="*/ 6 w 10"/>
                  <a:gd name="T73" fmla="*/ 9 h 27"/>
                  <a:gd name="T74" fmla="*/ 5 w 10"/>
                  <a:gd name="T75" fmla="*/ 8 h 27"/>
                  <a:gd name="T76" fmla="*/ 4 w 10"/>
                  <a:gd name="T77" fmla="*/ 13 h 27"/>
                  <a:gd name="T78" fmla="*/ 3 w 10"/>
                  <a:gd name="T79" fmla="*/ 13 h 27"/>
                  <a:gd name="T80" fmla="*/ 2 w 10"/>
                  <a:gd name="T81" fmla="*/ 16 h 27"/>
                  <a:gd name="T82" fmla="*/ 4 w 10"/>
                  <a:gd name="T83" fmla="*/ 7 h 27"/>
                  <a:gd name="T84" fmla="*/ 4 w 10"/>
                  <a:gd name="T85" fmla="*/ 8 h 27"/>
                  <a:gd name="T86" fmla="*/ 3 w 10"/>
                  <a:gd name="T87" fmla="*/ 10 h 27"/>
                  <a:gd name="T88" fmla="*/ 3 w 10"/>
                  <a:gd name="T89" fmla="*/ 8 h 27"/>
                  <a:gd name="T90" fmla="*/ 1 w 10"/>
                  <a:gd name="T91" fmla="*/ 19 h 27"/>
                  <a:gd name="T92" fmla="*/ 1 w 10"/>
                  <a:gd name="T93" fmla="*/ 24 h 27"/>
                  <a:gd name="T94" fmla="*/ 2 w 10"/>
                  <a:gd name="T95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" h="27">
                    <a:moveTo>
                      <a:pt x="2" y="18"/>
                    </a:moveTo>
                    <a:cubicBezTo>
                      <a:pt x="2" y="18"/>
                      <a:pt x="3" y="15"/>
                      <a:pt x="3" y="17"/>
                    </a:cubicBezTo>
                    <a:cubicBezTo>
                      <a:pt x="2" y="19"/>
                      <a:pt x="2" y="20"/>
                      <a:pt x="2" y="19"/>
                    </a:cubicBezTo>
                    <a:cubicBezTo>
                      <a:pt x="1" y="24"/>
                      <a:pt x="3" y="18"/>
                      <a:pt x="2" y="22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21"/>
                      <a:pt x="4" y="15"/>
                      <a:pt x="3" y="18"/>
                    </a:cubicBezTo>
                    <a:cubicBezTo>
                      <a:pt x="4" y="17"/>
                      <a:pt x="4" y="17"/>
                      <a:pt x="5" y="13"/>
                    </a:cubicBezTo>
                    <a:cubicBezTo>
                      <a:pt x="4" y="18"/>
                      <a:pt x="4" y="18"/>
                      <a:pt x="3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4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4" y="20"/>
                      <a:pt x="6" y="13"/>
                      <a:pt x="6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4"/>
                      <a:pt x="2" y="27"/>
                      <a:pt x="8" y="8"/>
                    </a:cubicBezTo>
                    <a:cubicBezTo>
                      <a:pt x="8" y="8"/>
                      <a:pt x="7" y="10"/>
                      <a:pt x="7" y="9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5"/>
                      <a:pt x="7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6"/>
                      <a:pt x="7" y="4"/>
                      <a:pt x="4" y="11"/>
                    </a:cubicBezTo>
                    <a:cubicBezTo>
                      <a:pt x="8" y="2"/>
                      <a:pt x="3" y="14"/>
                      <a:pt x="4" y="11"/>
                    </a:cubicBezTo>
                    <a:cubicBezTo>
                      <a:pt x="5" y="7"/>
                      <a:pt x="5" y="9"/>
                      <a:pt x="6" y="5"/>
                    </a:cubicBezTo>
                    <a:cubicBezTo>
                      <a:pt x="5" y="9"/>
                      <a:pt x="6" y="6"/>
                      <a:pt x="5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7"/>
                      <a:pt x="4" y="7"/>
                      <a:pt x="3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5" y="10"/>
                      <a:pt x="3" y="16"/>
                      <a:pt x="5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4" y="14"/>
                      <a:pt x="5" y="11"/>
                    </a:cubicBezTo>
                    <a:cubicBezTo>
                      <a:pt x="6" y="11"/>
                      <a:pt x="4" y="14"/>
                      <a:pt x="3" y="16"/>
                    </a:cubicBezTo>
                    <a:cubicBezTo>
                      <a:pt x="3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10" y="0"/>
                      <a:pt x="5" y="13"/>
                      <a:pt x="6" y="9"/>
                    </a:cubicBezTo>
                    <a:cubicBezTo>
                      <a:pt x="6" y="10"/>
                      <a:pt x="5" y="10"/>
                      <a:pt x="5" y="8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0"/>
                      <a:pt x="1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3" y="10"/>
                      <a:pt x="4" y="7"/>
                    </a:cubicBezTo>
                    <a:cubicBezTo>
                      <a:pt x="4" y="8"/>
                      <a:pt x="4" y="7"/>
                      <a:pt x="4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4"/>
                      <a:pt x="3" y="11"/>
                      <a:pt x="3" y="8"/>
                    </a:cubicBezTo>
                    <a:cubicBezTo>
                      <a:pt x="2" y="12"/>
                      <a:pt x="2" y="16"/>
                      <a:pt x="1" y="19"/>
                    </a:cubicBezTo>
                    <a:cubicBezTo>
                      <a:pt x="3" y="11"/>
                      <a:pt x="0" y="27"/>
                      <a:pt x="1" y="24"/>
                    </a:cubicBez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0" name="Freeform 1743">
                <a:extLst>
                  <a:ext uri="{FF2B5EF4-FFF2-40B4-BE49-F238E27FC236}">
                    <a16:creationId xmlns:a16="http://schemas.microsoft.com/office/drawing/2014/main" id="{0DC39006-BBDB-1547-85F6-4EBAF9DDE8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315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1" name="Freeform 1744">
                <a:extLst>
                  <a:ext uri="{FF2B5EF4-FFF2-40B4-BE49-F238E27FC236}">
                    <a16:creationId xmlns:a16="http://schemas.microsoft.com/office/drawing/2014/main" id="{8E6B7419-E5BE-AC44-993D-D40BF25B1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3160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2" name="Freeform 1745">
                <a:extLst>
                  <a:ext uri="{FF2B5EF4-FFF2-40B4-BE49-F238E27FC236}">
                    <a16:creationId xmlns:a16="http://schemas.microsoft.com/office/drawing/2014/main" id="{7E47A140-8B4C-9744-B1CD-276E4F4B5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316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3" name="Freeform 1746">
                <a:extLst>
                  <a:ext uri="{FF2B5EF4-FFF2-40B4-BE49-F238E27FC236}">
                    <a16:creationId xmlns:a16="http://schemas.microsoft.com/office/drawing/2014/main" id="{27C1F9F2-3788-E142-812B-0EBF0A8AF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4" y="3169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4" name="Freeform 1747">
                <a:extLst>
                  <a:ext uri="{FF2B5EF4-FFF2-40B4-BE49-F238E27FC236}">
                    <a16:creationId xmlns:a16="http://schemas.microsoft.com/office/drawing/2014/main" id="{D71B99E3-56F2-0547-A998-CB27C21B47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3155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5" name="Freeform 1748">
                <a:extLst>
                  <a:ext uri="{FF2B5EF4-FFF2-40B4-BE49-F238E27FC236}">
                    <a16:creationId xmlns:a16="http://schemas.microsoft.com/office/drawing/2014/main" id="{BFD66FFB-D862-794E-AA34-4CD5EF28F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315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6" name="Freeform 1749">
                <a:extLst>
                  <a:ext uri="{FF2B5EF4-FFF2-40B4-BE49-F238E27FC236}">
                    <a16:creationId xmlns:a16="http://schemas.microsoft.com/office/drawing/2014/main" id="{4721B51E-DB4E-3643-BA38-6572C7E47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1" y="3149"/>
                <a:ext cx="17" cy="28"/>
              </a:xfrm>
              <a:custGeom>
                <a:avLst/>
                <a:gdLst>
                  <a:gd name="T0" fmla="*/ 2 w 18"/>
                  <a:gd name="T1" fmla="*/ 14 h 31"/>
                  <a:gd name="T2" fmla="*/ 1 w 18"/>
                  <a:gd name="T3" fmla="*/ 21 h 31"/>
                  <a:gd name="T4" fmla="*/ 0 w 18"/>
                  <a:gd name="T5" fmla="*/ 24 h 31"/>
                  <a:gd name="T6" fmla="*/ 2 w 18"/>
                  <a:gd name="T7" fmla="*/ 20 h 31"/>
                  <a:gd name="T8" fmla="*/ 3 w 18"/>
                  <a:gd name="T9" fmla="*/ 20 h 31"/>
                  <a:gd name="T10" fmla="*/ 4 w 18"/>
                  <a:gd name="T11" fmla="*/ 22 h 31"/>
                  <a:gd name="T12" fmla="*/ 6 w 18"/>
                  <a:gd name="T13" fmla="*/ 16 h 31"/>
                  <a:gd name="T14" fmla="*/ 6 w 18"/>
                  <a:gd name="T15" fmla="*/ 18 h 31"/>
                  <a:gd name="T16" fmla="*/ 7 w 18"/>
                  <a:gd name="T17" fmla="*/ 20 h 31"/>
                  <a:gd name="T18" fmla="*/ 9 w 18"/>
                  <a:gd name="T19" fmla="*/ 10 h 31"/>
                  <a:gd name="T20" fmla="*/ 10 w 18"/>
                  <a:gd name="T21" fmla="*/ 10 h 31"/>
                  <a:gd name="T22" fmla="*/ 9 w 18"/>
                  <a:gd name="T23" fmla="*/ 15 h 31"/>
                  <a:gd name="T24" fmla="*/ 10 w 18"/>
                  <a:gd name="T25" fmla="*/ 15 h 31"/>
                  <a:gd name="T26" fmla="*/ 11 w 18"/>
                  <a:gd name="T27" fmla="*/ 17 h 31"/>
                  <a:gd name="T28" fmla="*/ 12 w 18"/>
                  <a:gd name="T29" fmla="*/ 15 h 31"/>
                  <a:gd name="T30" fmla="*/ 14 w 18"/>
                  <a:gd name="T31" fmla="*/ 11 h 31"/>
                  <a:gd name="T32" fmla="*/ 13 w 18"/>
                  <a:gd name="T33" fmla="*/ 16 h 31"/>
                  <a:gd name="T34" fmla="*/ 14 w 18"/>
                  <a:gd name="T35" fmla="*/ 14 h 31"/>
                  <a:gd name="T36" fmla="*/ 15 w 18"/>
                  <a:gd name="T37" fmla="*/ 16 h 31"/>
                  <a:gd name="T38" fmla="*/ 15 w 18"/>
                  <a:gd name="T39" fmla="*/ 14 h 31"/>
                  <a:gd name="T40" fmla="*/ 14 w 18"/>
                  <a:gd name="T41" fmla="*/ 17 h 31"/>
                  <a:gd name="T42" fmla="*/ 17 w 18"/>
                  <a:gd name="T43" fmla="*/ 6 h 31"/>
                  <a:gd name="T44" fmla="*/ 17 w 18"/>
                  <a:gd name="T45" fmla="*/ 5 h 31"/>
                  <a:gd name="T46" fmla="*/ 16 w 18"/>
                  <a:gd name="T47" fmla="*/ 6 h 31"/>
                  <a:gd name="T48" fmla="*/ 16 w 18"/>
                  <a:gd name="T49" fmla="*/ 4 h 31"/>
                  <a:gd name="T50" fmla="*/ 15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1 w 18"/>
                  <a:gd name="T61" fmla="*/ 8 h 31"/>
                  <a:gd name="T62" fmla="*/ 12 w 18"/>
                  <a:gd name="T63" fmla="*/ 3 h 31"/>
                  <a:gd name="T64" fmla="*/ 11 w 18"/>
                  <a:gd name="T65" fmla="*/ 3 h 31"/>
                  <a:gd name="T66" fmla="*/ 10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5 w 18"/>
                  <a:gd name="T75" fmla="*/ 12 h 31"/>
                  <a:gd name="T76" fmla="*/ 4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3" y="9"/>
                      <a:pt x="3" y="10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6"/>
                      <a:pt x="1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1" y="22"/>
                      <a:pt x="0" y="24"/>
                    </a:cubicBezTo>
                    <a:cubicBezTo>
                      <a:pt x="1" y="23"/>
                      <a:pt x="3" y="14"/>
                      <a:pt x="2" y="16"/>
                    </a:cubicBezTo>
                    <a:cubicBezTo>
                      <a:pt x="3" y="16"/>
                      <a:pt x="2" y="18"/>
                      <a:pt x="2" y="20"/>
                    </a:cubicBezTo>
                    <a:cubicBezTo>
                      <a:pt x="2" y="21"/>
                      <a:pt x="3" y="14"/>
                      <a:pt x="4" y="13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6" y="14"/>
                    </a:cubicBezTo>
                    <a:cubicBezTo>
                      <a:pt x="6" y="18"/>
                      <a:pt x="7" y="13"/>
                      <a:pt x="6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7" y="13"/>
                      <a:pt x="6" y="18"/>
                    </a:cubicBezTo>
                    <a:cubicBezTo>
                      <a:pt x="6" y="19"/>
                      <a:pt x="7" y="15"/>
                      <a:pt x="8" y="12"/>
                    </a:cubicBezTo>
                    <a:cubicBezTo>
                      <a:pt x="8" y="13"/>
                      <a:pt x="8" y="15"/>
                      <a:pt x="7" y="20"/>
                    </a:cubicBezTo>
                    <a:cubicBezTo>
                      <a:pt x="8" y="14"/>
                      <a:pt x="8" y="17"/>
                      <a:pt x="8" y="14"/>
                    </a:cubicBezTo>
                    <a:cubicBezTo>
                      <a:pt x="8" y="14"/>
                      <a:pt x="9" y="13"/>
                      <a:pt x="9" y="10"/>
                    </a:cubicBezTo>
                    <a:cubicBezTo>
                      <a:pt x="9" y="11"/>
                      <a:pt x="10" y="6"/>
                      <a:pt x="11" y="5"/>
                    </a:cubicBezTo>
                    <a:cubicBezTo>
                      <a:pt x="10" y="12"/>
                      <a:pt x="11" y="5"/>
                      <a:pt x="10" y="10"/>
                    </a:cubicBezTo>
                    <a:cubicBezTo>
                      <a:pt x="9" y="13"/>
                      <a:pt x="9" y="13"/>
                      <a:pt x="8" y="18"/>
                    </a:cubicBezTo>
                    <a:cubicBezTo>
                      <a:pt x="8" y="18"/>
                      <a:pt x="8" y="17"/>
                      <a:pt x="9" y="15"/>
                    </a:cubicBezTo>
                    <a:cubicBezTo>
                      <a:pt x="9" y="16"/>
                      <a:pt x="9" y="18"/>
                      <a:pt x="9" y="18"/>
                    </a:cubicBezTo>
                    <a:cubicBezTo>
                      <a:pt x="8" y="21"/>
                      <a:pt x="11" y="12"/>
                      <a:pt x="10" y="1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2" y="14"/>
                      <a:pt x="12" y="13"/>
                    </a:cubicBezTo>
                    <a:cubicBezTo>
                      <a:pt x="10" y="21"/>
                      <a:pt x="13" y="8"/>
                      <a:pt x="12" y="15"/>
                    </a:cubicBezTo>
                    <a:cubicBezTo>
                      <a:pt x="14" y="9"/>
                      <a:pt x="15" y="6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8"/>
                      <a:pt x="12" y="17"/>
                      <a:pt x="11" y="19"/>
                    </a:cubicBezTo>
                    <a:cubicBezTo>
                      <a:pt x="12" y="16"/>
                      <a:pt x="11" y="19"/>
                      <a:pt x="13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20"/>
                      <a:pt x="14" y="10"/>
                      <a:pt x="14" y="14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8" y="6"/>
                    </a:cubicBezTo>
                    <a:cubicBezTo>
                      <a:pt x="17" y="8"/>
                      <a:pt x="16" y="12"/>
                      <a:pt x="15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4" y="17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6" y="10"/>
                      <a:pt x="17" y="6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7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5" y="6"/>
                      <a:pt x="16" y="4"/>
                    </a:cubicBezTo>
                    <a:cubicBezTo>
                      <a:pt x="15" y="6"/>
                      <a:pt x="13" y="11"/>
                      <a:pt x="13" y="11"/>
                    </a:cubicBezTo>
                    <a:cubicBezTo>
                      <a:pt x="15" y="6"/>
                      <a:pt x="13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3" y="7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8"/>
                      <a:pt x="10" y="14"/>
                    </a:cubicBezTo>
                    <a:cubicBezTo>
                      <a:pt x="10" y="12"/>
                      <a:pt x="11" y="8"/>
                      <a:pt x="11" y="8"/>
                    </a:cubicBezTo>
                    <a:cubicBezTo>
                      <a:pt x="10" y="13"/>
                      <a:pt x="11" y="6"/>
                      <a:pt x="10" y="10"/>
                    </a:cubicBezTo>
                    <a:cubicBezTo>
                      <a:pt x="12" y="4"/>
                      <a:pt x="11" y="8"/>
                      <a:pt x="12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0" y="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9" y="7"/>
                      <a:pt x="10" y="3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8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8" y="5"/>
                      <a:pt x="6" y="11"/>
                    </a:cubicBezTo>
                    <a:cubicBezTo>
                      <a:pt x="6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5" y="12"/>
                    </a:cubicBezTo>
                    <a:cubicBezTo>
                      <a:pt x="5" y="12"/>
                      <a:pt x="4" y="14"/>
                      <a:pt x="5" y="14"/>
                    </a:cubicBezTo>
                    <a:cubicBezTo>
                      <a:pt x="4" y="15"/>
                      <a:pt x="4" y="18"/>
                      <a:pt x="4" y="18"/>
                    </a:cubicBezTo>
                    <a:cubicBezTo>
                      <a:pt x="4" y="18"/>
                      <a:pt x="4" y="14"/>
                      <a:pt x="4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8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7" name="Freeform 1750">
                <a:extLst>
                  <a:ext uri="{FF2B5EF4-FFF2-40B4-BE49-F238E27FC236}">
                    <a16:creationId xmlns:a16="http://schemas.microsoft.com/office/drawing/2014/main" id="{26F874F2-6074-6241-A7BE-229CAF852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" y="3153"/>
                <a:ext cx="1" cy="4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1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8" name="Freeform 1751">
                <a:extLst>
                  <a:ext uri="{FF2B5EF4-FFF2-40B4-BE49-F238E27FC236}">
                    <a16:creationId xmlns:a16="http://schemas.microsoft.com/office/drawing/2014/main" id="{2B391EEA-B9F4-5144-992E-B84746C40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" y="315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9" name="Freeform 1752">
                <a:extLst>
                  <a:ext uri="{FF2B5EF4-FFF2-40B4-BE49-F238E27FC236}">
                    <a16:creationId xmlns:a16="http://schemas.microsoft.com/office/drawing/2014/main" id="{DE67137E-7DA8-C242-9485-B6D01857C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4" y="3156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0" name="Freeform 1753">
                <a:extLst>
                  <a:ext uri="{FF2B5EF4-FFF2-40B4-BE49-F238E27FC236}">
                    <a16:creationId xmlns:a16="http://schemas.microsoft.com/office/drawing/2014/main" id="{0AD67685-69E1-8B45-8680-67A0D3710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315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1" name="Freeform 1754">
                <a:extLst>
                  <a:ext uri="{FF2B5EF4-FFF2-40B4-BE49-F238E27FC236}">
                    <a16:creationId xmlns:a16="http://schemas.microsoft.com/office/drawing/2014/main" id="{CB746A6B-E797-3546-A2E6-02BC2D54C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54"/>
                <a:ext cx="8" cy="23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2 w 9"/>
                  <a:gd name="T5" fmla="*/ 12 h 25"/>
                  <a:gd name="T6" fmla="*/ 0 w 9"/>
                  <a:gd name="T7" fmla="*/ 20 h 25"/>
                  <a:gd name="T8" fmla="*/ 4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6 w 9"/>
                  <a:gd name="T19" fmla="*/ 14 h 25"/>
                  <a:gd name="T20" fmla="*/ 6 w 9"/>
                  <a:gd name="T21" fmla="*/ 15 h 25"/>
                  <a:gd name="T22" fmla="*/ 6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7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9 w 9"/>
                  <a:gd name="T35" fmla="*/ 7 h 25"/>
                  <a:gd name="T36" fmla="*/ 7 w 9"/>
                  <a:gd name="T37" fmla="*/ 10 h 25"/>
                  <a:gd name="T38" fmla="*/ 7 w 9"/>
                  <a:gd name="T39" fmla="*/ 11 h 25"/>
                  <a:gd name="T40" fmla="*/ 7 w 9"/>
                  <a:gd name="T41" fmla="*/ 12 h 25"/>
                  <a:gd name="T42" fmla="*/ 8 w 9"/>
                  <a:gd name="T43" fmla="*/ 7 h 25"/>
                  <a:gd name="T44" fmla="*/ 8 w 9"/>
                  <a:gd name="T45" fmla="*/ 3 h 25"/>
                  <a:gd name="T46" fmla="*/ 8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6 w 9"/>
                  <a:gd name="T53" fmla="*/ 14 h 25"/>
                  <a:gd name="T54" fmla="*/ 5 w 9"/>
                  <a:gd name="T55" fmla="*/ 13 h 25"/>
                  <a:gd name="T56" fmla="*/ 7 w 9"/>
                  <a:gd name="T57" fmla="*/ 8 h 25"/>
                  <a:gd name="T58" fmla="*/ 6 w 9"/>
                  <a:gd name="T59" fmla="*/ 11 h 25"/>
                  <a:gd name="T60" fmla="*/ 7 w 9"/>
                  <a:gd name="T61" fmla="*/ 4 h 25"/>
                  <a:gd name="T62" fmla="*/ 6 w 9"/>
                  <a:gd name="T63" fmla="*/ 10 h 25"/>
                  <a:gd name="T64" fmla="*/ 4 w 9"/>
                  <a:gd name="T65" fmla="*/ 10 h 25"/>
                  <a:gd name="T66" fmla="*/ 5 w 9"/>
                  <a:gd name="T67" fmla="*/ 7 h 25"/>
                  <a:gd name="T68" fmla="*/ 4 w 9"/>
                  <a:gd name="T69" fmla="*/ 11 h 25"/>
                  <a:gd name="T70" fmla="*/ 4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2" y="13"/>
                      <a:pt x="1" y="16"/>
                      <a:pt x="2" y="12"/>
                    </a:cubicBezTo>
                    <a:cubicBezTo>
                      <a:pt x="1" y="17"/>
                      <a:pt x="1" y="12"/>
                      <a:pt x="0" y="20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2"/>
                      <a:pt x="7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9" y="7"/>
                    </a:cubicBezTo>
                    <a:cubicBezTo>
                      <a:pt x="9" y="4"/>
                      <a:pt x="8" y="8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20"/>
                      <a:pt x="8" y="8"/>
                      <a:pt x="7" y="12"/>
                    </a:cubicBezTo>
                    <a:cubicBezTo>
                      <a:pt x="7" y="9"/>
                      <a:pt x="8" y="9"/>
                      <a:pt x="8" y="7"/>
                    </a:cubicBezTo>
                    <a:cubicBezTo>
                      <a:pt x="9" y="0"/>
                      <a:pt x="6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7" y="3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4"/>
                    </a:cubicBezTo>
                    <a:cubicBezTo>
                      <a:pt x="6" y="9"/>
                      <a:pt x="5" y="15"/>
                      <a:pt x="5" y="13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6"/>
                      <a:pt x="7" y="4"/>
                    </a:cubicBezTo>
                    <a:cubicBezTo>
                      <a:pt x="6" y="7"/>
                      <a:pt x="6" y="6"/>
                      <a:pt x="6" y="10"/>
                    </a:cubicBezTo>
                    <a:cubicBezTo>
                      <a:pt x="6" y="6"/>
                      <a:pt x="5" y="7"/>
                      <a:pt x="4" y="10"/>
                    </a:cubicBezTo>
                    <a:cubicBezTo>
                      <a:pt x="4" y="10"/>
                      <a:pt x="5" y="6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2" name="Freeform 1755">
                <a:extLst>
                  <a:ext uri="{FF2B5EF4-FFF2-40B4-BE49-F238E27FC236}">
                    <a16:creationId xmlns:a16="http://schemas.microsoft.com/office/drawing/2014/main" id="{079EA9BC-9127-4E43-95FF-54265340E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65"/>
                <a:ext cx="1" cy="8"/>
              </a:xfrm>
              <a:custGeom>
                <a:avLst/>
                <a:gdLst>
                  <a:gd name="T0" fmla="*/ 0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0 w 1"/>
                  <a:gd name="T7" fmla="*/ 7 h 9"/>
                  <a:gd name="T8" fmla="*/ 0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0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5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3" name="Freeform 1756">
                <a:extLst>
                  <a:ext uri="{FF2B5EF4-FFF2-40B4-BE49-F238E27FC236}">
                    <a16:creationId xmlns:a16="http://schemas.microsoft.com/office/drawing/2014/main" id="{33911414-10AB-084F-A344-ADC7E4A258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3" y="3162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3 h 19"/>
                  <a:gd name="T6" fmla="*/ 2 w 2"/>
                  <a:gd name="T7" fmla="*/ 7 h 19"/>
                  <a:gd name="T8" fmla="*/ 2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2 w 2"/>
                  <a:gd name="T21" fmla="*/ 10 h 19"/>
                  <a:gd name="T22" fmla="*/ 2 w 2"/>
                  <a:gd name="T23" fmla="*/ 4 h 19"/>
                  <a:gd name="T24" fmla="*/ 2 w 2"/>
                  <a:gd name="T25" fmla="*/ 2 h 19"/>
                  <a:gd name="T26" fmla="*/ 2 w 2"/>
                  <a:gd name="T27" fmla="*/ 4 h 19"/>
                  <a:gd name="T28" fmla="*/ 1 w 2"/>
                  <a:gd name="T29" fmla="*/ 8 h 19"/>
                  <a:gd name="T30" fmla="*/ 2 w 2"/>
                  <a:gd name="T31" fmla="*/ 2 h 19"/>
                  <a:gd name="T32" fmla="*/ 1 w 2"/>
                  <a:gd name="T33" fmla="*/ 5 h 19"/>
                  <a:gd name="T34" fmla="*/ 1 w 2"/>
                  <a:gd name="T35" fmla="*/ 12 h 19"/>
                  <a:gd name="T36" fmla="*/ 1 w 2"/>
                  <a:gd name="T37" fmla="*/ 7 h 19"/>
                  <a:gd name="T38" fmla="*/ 0 w 2"/>
                  <a:gd name="T39" fmla="*/ 5 h 19"/>
                  <a:gd name="T40" fmla="*/ 1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1" y="15"/>
                      <a:pt x="2" y="9"/>
                      <a:pt x="2" y="7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9"/>
                      <a:pt x="2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2" y="13"/>
                      <a:pt x="2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6"/>
                      <a:pt x="2" y="2"/>
                    </a:cubicBezTo>
                    <a:cubicBezTo>
                      <a:pt x="2" y="2"/>
                      <a:pt x="2" y="5"/>
                      <a:pt x="2" y="4"/>
                    </a:cubicBezTo>
                    <a:cubicBezTo>
                      <a:pt x="2" y="4"/>
                      <a:pt x="2" y="7"/>
                      <a:pt x="1" y="8"/>
                    </a:cubicBezTo>
                    <a:cubicBezTo>
                      <a:pt x="1" y="13"/>
                      <a:pt x="2" y="5"/>
                      <a:pt x="2" y="2"/>
                    </a:cubicBezTo>
                    <a:cubicBezTo>
                      <a:pt x="1" y="6"/>
                      <a:pt x="1" y="10"/>
                      <a:pt x="1" y="5"/>
                    </a:cubicBezTo>
                    <a:cubicBezTo>
                      <a:pt x="1" y="8"/>
                      <a:pt x="1" y="12"/>
                      <a:pt x="1" y="1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5"/>
                      <a:pt x="0" y="5"/>
                    </a:cubicBezTo>
                    <a:cubicBezTo>
                      <a:pt x="1" y="9"/>
                      <a:pt x="1" y="13"/>
                      <a:pt x="1" y="15"/>
                    </a:cubicBezTo>
                    <a:cubicBezTo>
                      <a:pt x="1" y="19"/>
                      <a:pt x="1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4" name="Rectangle 1757">
                <a:extLst>
                  <a:ext uri="{FF2B5EF4-FFF2-40B4-BE49-F238E27FC236}">
                    <a16:creationId xmlns:a16="http://schemas.microsoft.com/office/drawing/2014/main" id="{FFD95B74-3A28-F74A-8F58-EB46C54CEF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4" y="3173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5" name="Freeform 1758">
                <a:extLst>
                  <a:ext uri="{FF2B5EF4-FFF2-40B4-BE49-F238E27FC236}">
                    <a16:creationId xmlns:a16="http://schemas.microsoft.com/office/drawing/2014/main" id="{8B65F932-4D6A-B248-A16D-384A9424E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158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6" name="Freeform 1759">
                <a:extLst>
                  <a:ext uri="{FF2B5EF4-FFF2-40B4-BE49-F238E27FC236}">
                    <a16:creationId xmlns:a16="http://schemas.microsoft.com/office/drawing/2014/main" id="{94548A80-5BAF-E745-9647-CABB75C93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7" y="3157"/>
                <a:ext cx="4" cy="14"/>
              </a:xfrm>
              <a:custGeom>
                <a:avLst/>
                <a:gdLst>
                  <a:gd name="T0" fmla="*/ 0 w 4"/>
                  <a:gd name="T1" fmla="*/ 16 h 16"/>
                  <a:gd name="T2" fmla="*/ 0 w 4"/>
                  <a:gd name="T3" fmla="*/ 15 h 16"/>
                  <a:gd name="T4" fmla="*/ 4 w 4"/>
                  <a:gd name="T5" fmla="*/ 0 h 16"/>
                  <a:gd name="T6" fmla="*/ 1 w 4"/>
                  <a:gd name="T7" fmla="*/ 9 h 16"/>
                  <a:gd name="T8" fmla="*/ 2 w 4"/>
                  <a:gd name="T9" fmla="*/ 6 h 16"/>
                  <a:gd name="T10" fmla="*/ 0 w 4"/>
                  <a:gd name="T11" fmla="*/ 13 h 16"/>
                  <a:gd name="T12" fmla="*/ 1 w 4"/>
                  <a:gd name="T13" fmla="*/ 12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3" y="5"/>
                      <a:pt x="2" y="8"/>
                      <a:pt x="4" y="0"/>
                    </a:cubicBezTo>
                    <a:cubicBezTo>
                      <a:pt x="3" y="2"/>
                      <a:pt x="2" y="5"/>
                      <a:pt x="1" y="9"/>
                    </a:cubicBezTo>
                    <a:cubicBezTo>
                      <a:pt x="1" y="9"/>
                      <a:pt x="3" y="5"/>
                      <a:pt x="2" y="6"/>
                    </a:cubicBezTo>
                    <a:cubicBezTo>
                      <a:pt x="2" y="9"/>
                      <a:pt x="1" y="9"/>
                      <a:pt x="0" y="13"/>
                    </a:cubicBezTo>
                    <a:cubicBezTo>
                      <a:pt x="0" y="16"/>
                      <a:pt x="1" y="10"/>
                      <a:pt x="1" y="1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7" name="Freeform 1760">
                <a:extLst>
                  <a:ext uri="{FF2B5EF4-FFF2-40B4-BE49-F238E27FC236}">
                    <a16:creationId xmlns:a16="http://schemas.microsoft.com/office/drawing/2014/main" id="{D7439F25-EDD3-4046-9738-6320FE53E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62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5 h 5"/>
                  <a:gd name="T4" fmla="*/ 2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3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8" name="Freeform 1761">
                <a:extLst>
                  <a:ext uri="{FF2B5EF4-FFF2-40B4-BE49-F238E27FC236}">
                    <a16:creationId xmlns:a16="http://schemas.microsoft.com/office/drawing/2014/main" id="{E5BF83D8-595B-634A-A9DE-A7665CB0E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160"/>
                <a:ext cx="2" cy="5"/>
              </a:xfrm>
              <a:custGeom>
                <a:avLst/>
                <a:gdLst>
                  <a:gd name="T0" fmla="*/ 1 w 2"/>
                  <a:gd name="T1" fmla="*/ 2 h 6"/>
                  <a:gd name="T2" fmla="*/ 0 w 2"/>
                  <a:gd name="T3" fmla="*/ 6 h 6"/>
                  <a:gd name="T4" fmla="*/ 2 w 2"/>
                  <a:gd name="T5" fmla="*/ 0 h 6"/>
                  <a:gd name="T6" fmla="*/ 1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1" y="2"/>
                    </a:moveTo>
                    <a:cubicBezTo>
                      <a:pt x="1" y="3"/>
                      <a:pt x="0" y="6"/>
                      <a:pt x="0" y="6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9" name="Freeform 1762">
                <a:extLst>
                  <a:ext uri="{FF2B5EF4-FFF2-40B4-BE49-F238E27FC236}">
                    <a16:creationId xmlns:a16="http://schemas.microsoft.com/office/drawing/2014/main" id="{1CB57D40-A9CD-8745-88B4-72AC88B01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1" y="3160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0" name="Freeform 1763">
                <a:extLst>
                  <a:ext uri="{FF2B5EF4-FFF2-40B4-BE49-F238E27FC236}">
                    <a16:creationId xmlns:a16="http://schemas.microsoft.com/office/drawing/2014/main" id="{6DEE3076-2733-274D-B554-5921BDF7B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60"/>
                <a:ext cx="4" cy="9"/>
              </a:xfrm>
              <a:custGeom>
                <a:avLst/>
                <a:gdLst>
                  <a:gd name="T0" fmla="*/ 3 w 4"/>
                  <a:gd name="T1" fmla="*/ 2 h 11"/>
                  <a:gd name="T2" fmla="*/ 3 w 4"/>
                  <a:gd name="T3" fmla="*/ 2 h 11"/>
                  <a:gd name="T4" fmla="*/ 3 w 4"/>
                  <a:gd name="T5" fmla="*/ 3 h 11"/>
                  <a:gd name="T6" fmla="*/ 1 w 4"/>
                  <a:gd name="T7" fmla="*/ 8 h 11"/>
                  <a:gd name="T8" fmla="*/ 1 w 4"/>
                  <a:gd name="T9" fmla="*/ 7 h 11"/>
                  <a:gd name="T10" fmla="*/ 0 w 4"/>
                  <a:gd name="T11" fmla="*/ 11 h 11"/>
                  <a:gd name="T12" fmla="*/ 3 w 4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1" y="9"/>
                      <a:pt x="1" y="8"/>
                    </a:cubicBezTo>
                    <a:cubicBezTo>
                      <a:pt x="1" y="9"/>
                      <a:pt x="2" y="4"/>
                      <a:pt x="1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3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1" name="Freeform 1764">
                <a:extLst>
                  <a:ext uri="{FF2B5EF4-FFF2-40B4-BE49-F238E27FC236}">
                    <a16:creationId xmlns:a16="http://schemas.microsoft.com/office/drawing/2014/main" id="{D5377C72-9E95-C742-BD7E-256C71D65C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0" y="316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2" name="Freeform 1765">
                <a:extLst>
                  <a:ext uri="{FF2B5EF4-FFF2-40B4-BE49-F238E27FC236}">
                    <a16:creationId xmlns:a16="http://schemas.microsoft.com/office/drawing/2014/main" id="{F12284A7-8288-8B44-B388-B9B2F25B5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0" y="3161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3" name="Freeform 1766">
                <a:extLst>
                  <a:ext uri="{FF2B5EF4-FFF2-40B4-BE49-F238E27FC236}">
                    <a16:creationId xmlns:a16="http://schemas.microsoft.com/office/drawing/2014/main" id="{C8622103-9226-E243-BFB1-7C82A79EC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160"/>
                <a:ext cx="3" cy="12"/>
              </a:xfrm>
              <a:custGeom>
                <a:avLst/>
                <a:gdLst>
                  <a:gd name="T0" fmla="*/ 3 w 3"/>
                  <a:gd name="T1" fmla="*/ 1 h 13"/>
                  <a:gd name="T2" fmla="*/ 1 w 3"/>
                  <a:gd name="T3" fmla="*/ 5 h 13"/>
                  <a:gd name="T4" fmla="*/ 0 w 3"/>
                  <a:gd name="T5" fmla="*/ 13 h 13"/>
                  <a:gd name="T6" fmla="*/ 0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1" y="7"/>
                      <a:pt x="3" y="0"/>
                      <a:pt x="1" y="5"/>
                    </a:cubicBezTo>
                    <a:cubicBezTo>
                      <a:pt x="2" y="5"/>
                      <a:pt x="1" y="9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9"/>
                      <a:pt x="2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4" name="Freeform 1767">
                <a:extLst>
                  <a:ext uri="{FF2B5EF4-FFF2-40B4-BE49-F238E27FC236}">
                    <a16:creationId xmlns:a16="http://schemas.microsoft.com/office/drawing/2014/main" id="{1593A497-B2FF-B249-B922-36BDA4A8B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7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5" name="Freeform 1768">
                <a:extLst>
                  <a:ext uri="{FF2B5EF4-FFF2-40B4-BE49-F238E27FC236}">
                    <a16:creationId xmlns:a16="http://schemas.microsoft.com/office/drawing/2014/main" id="{AC8ECB69-370E-CB47-928C-A84378CA5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64"/>
                <a:ext cx="4" cy="15"/>
              </a:xfrm>
              <a:custGeom>
                <a:avLst/>
                <a:gdLst>
                  <a:gd name="T0" fmla="*/ 4 w 4"/>
                  <a:gd name="T1" fmla="*/ 2 h 17"/>
                  <a:gd name="T2" fmla="*/ 2 w 4"/>
                  <a:gd name="T3" fmla="*/ 9 h 17"/>
                  <a:gd name="T4" fmla="*/ 3 w 4"/>
                  <a:gd name="T5" fmla="*/ 4 h 17"/>
                  <a:gd name="T6" fmla="*/ 2 w 4"/>
                  <a:gd name="T7" fmla="*/ 6 h 17"/>
                  <a:gd name="T8" fmla="*/ 4 w 4"/>
                  <a:gd name="T9" fmla="*/ 1 h 17"/>
                  <a:gd name="T10" fmla="*/ 2 w 4"/>
                  <a:gd name="T11" fmla="*/ 6 h 17"/>
                  <a:gd name="T12" fmla="*/ 3 w 4"/>
                  <a:gd name="T13" fmla="*/ 2 h 17"/>
                  <a:gd name="T14" fmla="*/ 1 w 4"/>
                  <a:gd name="T15" fmla="*/ 8 h 17"/>
                  <a:gd name="T16" fmla="*/ 2 w 4"/>
                  <a:gd name="T17" fmla="*/ 8 h 17"/>
                  <a:gd name="T18" fmla="*/ 1 w 4"/>
                  <a:gd name="T19" fmla="*/ 12 h 17"/>
                  <a:gd name="T20" fmla="*/ 0 w 4"/>
                  <a:gd name="T21" fmla="*/ 16 h 17"/>
                  <a:gd name="T22" fmla="*/ 4 w 4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7">
                    <a:moveTo>
                      <a:pt x="4" y="2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3" y="7"/>
                      <a:pt x="3" y="5"/>
                      <a:pt x="3" y="4"/>
                    </a:cubicBezTo>
                    <a:cubicBezTo>
                      <a:pt x="3" y="3"/>
                      <a:pt x="2" y="7"/>
                      <a:pt x="2" y="6"/>
                    </a:cubicBezTo>
                    <a:cubicBezTo>
                      <a:pt x="4" y="0"/>
                      <a:pt x="3" y="6"/>
                      <a:pt x="4" y="1"/>
                    </a:cubicBezTo>
                    <a:cubicBezTo>
                      <a:pt x="4" y="1"/>
                      <a:pt x="4" y="1"/>
                      <a:pt x="2" y="6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3" y="3"/>
                      <a:pt x="2" y="8"/>
                    </a:cubicBezTo>
                    <a:cubicBezTo>
                      <a:pt x="1" y="11"/>
                      <a:pt x="1" y="11"/>
                      <a:pt x="1" y="12"/>
                    </a:cubicBezTo>
                    <a:cubicBezTo>
                      <a:pt x="1" y="11"/>
                      <a:pt x="0" y="17"/>
                      <a:pt x="0" y="16"/>
                    </a:cubicBezTo>
                    <a:cubicBezTo>
                      <a:pt x="1" y="16"/>
                      <a:pt x="3" y="5"/>
                      <a:pt x="4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6" name="Freeform 1769">
                <a:extLst>
                  <a:ext uri="{FF2B5EF4-FFF2-40B4-BE49-F238E27FC236}">
                    <a16:creationId xmlns:a16="http://schemas.microsoft.com/office/drawing/2014/main" id="{02225006-A125-1B40-90A3-CDAE5F08B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0" y="3172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7" name="Freeform 1770">
                <a:extLst>
                  <a:ext uri="{FF2B5EF4-FFF2-40B4-BE49-F238E27FC236}">
                    <a16:creationId xmlns:a16="http://schemas.microsoft.com/office/drawing/2014/main" id="{305EF278-0AD8-874A-80B1-88E02BC04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165"/>
                <a:ext cx="5" cy="15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2 w 5"/>
                  <a:gd name="T7" fmla="*/ 6 h 17"/>
                  <a:gd name="T8" fmla="*/ 4 w 5"/>
                  <a:gd name="T9" fmla="*/ 4 h 17"/>
                  <a:gd name="T10" fmla="*/ 1 w 5"/>
                  <a:gd name="T11" fmla="*/ 12 h 17"/>
                  <a:gd name="T12" fmla="*/ 2 w 5"/>
                  <a:gd name="T13" fmla="*/ 10 h 17"/>
                  <a:gd name="T14" fmla="*/ 3 w 5"/>
                  <a:gd name="T15" fmla="*/ 9 h 17"/>
                  <a:gd name="T16" fmla="*/ 3 w 5"/>
                  <a:gd name="T17" fmla="*/ 7 h 17"/>
                  <a:gd name="T18" fmla="*/ 4 w 5"/>
                  <a:gd name="T19" fmla="*/ 6 h 17"/>
                  <a:gd name="T20" fmla="*/ 4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2"/>
                      <a:pt x="4" y="1"/>
                    </a:cubicBezTo>
                    <a:cubicBezTo>
                      <a:pt x="3" y="3"/>
                      <a:pt x="3" y="5"/>
                      <a:pt x="2" y="6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3" y="6"/>
                      <a:pt x="3" y="7"/>
                      <a:pt x="1" y="12"/>
                    </a:cubicBezTo>
                    <a:cubicBezTo>
                      <a:pt x="1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9"/>
                    </a:cubicBezTo>
                    <a:cubicBezTo>
                      <a:pt x="3" y="9"/>
                      <a:pt x="3" y="7"/>
                      <a:pt x="3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8" name="Freeform 1771">
                <a:extLst>
                  <a:ext uri="{FF2B5EF4-FFF2-40B4-BE49-F238E27FC236}">
                    <a16:creationId xmlns:a16="http://schemas.microsoft.com/office/drawing/2014/main" id="{B67BF03F-9FE5-6641-8FC1-B5473C839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3" y="3163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1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9" name="Freeform 1772">
                <a:extLst>
                  <a:ext uri="{FF2B5EF4-FFF2-40B4-BE49-F238E27FC236}">
                    <a16:creationId xmlns:a16="http://schemas.microsoft.com/office/drawing/2014/main" id="{DDFD4231-2C54-3E44-B88E-D51FC2399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3173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0" name="Freeform 1773">
                <a:extLst>
                  <a:ext uri="{FF2B5EF4-FFF2-40B4-BE49-F238E27FC236}">
                    <a16:creationId xmlns:a16="http://schemas.microsoft.com/office/drawing/2014/main" id="{525DF3DB-111C-4B4E-8685-BBB1B8F35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3" y="3165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1" name="Freeform 1774">
                <a:extLst>
                  <a:ext uri="{FF2B5EF4-FFF2-40B4-BE49-F238E27FC236}">
                    <a16:creationId xmlns:a16="http://schemas.microsoft.com/office/drawing/2014/main" id="{3DC2401F-C8F2-1C4E-AD2D-A238F48CF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1" y="3161"/>
                <a:ext cx="11" cy="17"/>
              </a:xfrm>
              <a:custGeom>
                <a:avLst/>
                <a:gdLst>
                  <a:gd name="T0" fmla="*/ 8 w 12"/>
                  <a:gd name="T1" fmla="*/ 17 h 19"/>
                  <a:gd name="T2" fmla="*/ 9 w 12"/>
                  <a:gd name="T3" fmla="*/ 14 h 19"/>
                  <a:gd name="T4" fmla="*/ 10 w 12"/>
                  <a:gd name="T5" fmla="*/ 10 h 19"/>
                  <a:gd name="T6" fmla="*/ 12 w 12"/>
                  <a:gd name="T7" fmla="*/ 3 h 19"/>
                  <a:gd name="T8" fmla="*/ 10 w 12"/>
                  <a:gd name="T9" fmla="*/ 6 h 19"/>
                  <a:gd name="T10" fmla="*/ 11 w 12"/>
                  <a:gd name="T11" fmla="*/ 2 h 19"/>
                  <a:gd name="T12" fmla="*/ 9 w 12"/>
                  <a:gd name="T13" fmla="*/ 4 h 19"/>
                  <a:gd name="T14" fmla="*/ 8 w 12"/>
                  <a:gd name="T15" fmla="*/ 6 h 19"/>
                  <a:gd name="T16" fmla="*/ 5 w 12"/>
                  <a:gd name="T17" fmla="*/ 4 h 19"/>
                  <a:gd name="T18" fmla="*/ 4 w 12"/>
                  <a:gd name="T19" fmla="*/ 10 h 19"/>
                  <a:gd name="T20" fmla="*/ 4 w 12"/>
                  <a:gd name="T21" fmla="*/ 6 h 19"/>
                  <a:gd name="T22" fmla="*/ 5 w 12"/>
                  <a:gd name="T23" fmla="*/ 6 h 19"/>
                  <a:gd name="T24" fmla="*/ 4 w 12"/>
                  <a:gd name="T25" fmla="*/ 4 h 19"/>
                  <a:gd name="T26" fmla="*/ 2 w 12"/>
                  <a:gd name="T27" fmla="*/ 12 h 19"/>
                  <a:gd name="T28" fmla="*/ 4 w 12"/>
                  <a:gd name="T29" fmla="*/ 4 h 19"/>
                  <a:gd name="T30" fmla="*/ 2 w 12"/>
                  <a:gd name="T31" fmla="*/ 8 h 19"/>
                  <a:gd name="T32" fmla="*/ 1 w 12"/>
                  <a:gd name="T33" fmla="*/ 14 h 19"/>
                  <a:gd name="T34" fmla="*/ 0 w 12"/>
                  <a:gd name="T35" fmla="*/ 16 h 19"/>
                  <a:gd name="T36" fmla="*/ 5 w 12"/>
                  <a:gd name="T37" fmla="*/ 8 h 19"/>
                  <a:gd name="T38" fmla="*/ 3 w 12"/>
                  <a:gd name="T39" fmla="*/ 12 h 19"/>
                  <a:gd name="T40" fmla="*/ 4 w 12"/>
                  <a:gd name="T41" fmla="*/ 16 h 19"/>
                  <a:gd name="T42" fmla="*/ 6 w 12"/>
                  <a:gd name="T43" fmla="*/ 9 h 19"/>
                  <a:gd name="T44" fmla="*/ 6 w 12"/>
                  <a:gd name="T45" fmla="*/ 12 h 19"/>
                  <a:gd name="T46" fmla="*/ 6 w 12"/>
                  <a:gd name="T47" fmla="*/ 9 h 19"/>
                  <a:gd name="T48" fmla="*/ 6 w 12"/>
                  <a:gd name="T49" fmla="*/ 13 h 19"/>
                  <a:gd name="T50" fmla="*/ 8 w 12"/>
                  <a:gd name="T51" fmla="*/ 6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9 h 19"/>
                  <a:gd name="T58" fmla="*/ 6 w 12"/>
                  <a:gd name="T59" fmla="*/ 16 h 19"/>
                  <a:gd name="T60" fmla="*/ 8 w 12"/>
                  <a:gd name="T61" fmla="*/ 12 h 19"/>
                  <a:gd name="T62" fmla="*/ 9 w 12"/>
                  <a:gd name="T63" fmla="*/ 8 h 19"/>
                  <a:gd name="T64" fmla="*/ 9 w 12"/>
                  <a:gd name="T65" fmla="*/ 10 h 19"/>
                  <a:gd name="T66" fmla="*/ 7 w 12"/>
                  <a:gd name="T67" fmla="*/ 16 h 19"/>
                  <a:gd name="T68" fmla="*/ 6 w 12"/>
                  <a:gd name="T69" fmla="*/ 19 h 19"/>
                  <a:gd name="T70" fmla="*/ 9 w 12"/>
                  <a:gd name="T71" fmla="*/ 11 h 19"/>
                  <a:gd name="T72" fmla="*/ 8 w 12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5"/>
                      <a:pt x="9" y="13"/>
                      <a:pt x="9" y="14"/>
                    </a:cubicBezTo>
                    <a:cubicBezTo>
                      <a:pt x="9" y="11"/>
                      <a:pt x="9" y="11"/>
                      <a:pt x="10" y="10"/>
                    </a:cubicBezTo>
                    <a:cubicBezTo>
                      <a:pt x="10" y="8"/>
                      <a:pt x="11" y="6"/>
                      <a:pt x="12" y="3"/>
                    </a:cubicBezTo>
                    <a:cubicBezTo>
                      <a:pt x="11" y="2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7"/>
                      <a:pt x="9" y="4"/>
                    </a:cubicBezTo>
                    <a:cubicBezTo>
                      <a:pt x="10" y="3"/>
                      <a:pt x="9" y="4"/>
                      <a:pt x="8" y="6"/>
                    </a:cubicBezTo>
                    <a:cubicBezTo>
                      <a:pt x="8" y="4"/>
                      <a:pt x="6" y="7"/>
                      <a:pt x="5" y="4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3" y="10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2" y="11"/>
                      <a:pt x="2" y="12"/>
                    </a:cubicBezTo>
                    <a:cubicBezTo>
                      <a:pt x="4" y="5"/>
                      <a:pt x="2" y="12"/>
                      <a:pt x="4" y="4"/>
                    </a:cubicBezTo>
                    <a:cubicBezTo>
                      <a:pt x="4" y="2"/>
                      <a:pt x="2" y="10"/>
                      <a:pt x="2" y="8"/>
                    </a:cubicBezTo>
                    <a:cubicBezTo>
                      <a:pt x="1" y="12"/>
                      <a:pt x="2" y="10"/>
                      <a:pt x="1" y="14"/>
                    </a:cubicBezTo>
                    <a:cubicBezTo>
                      <a:pt x="0" y="17"/>
                      <a:pt x="1" y="12"/>
                      <a:pt x="0" y="16"/>
                    </a:cubicBezTo>
                    <a:cubicBezTo>
                      <a:pt x="0" y="18"/>
                      <a:pt x="3" y="10"/>
                      <a:pt x="5" y="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5" y="9"/>
                      <a:pt x="5" y="9"/>
                      <a:pt x="4" y="16"/>
                    </a:cubicBezTo>
                    <a:cubicBezTo>
                      <a:pt x="5" y="12"/>
                      <a:pt x="4" y="18"/>
                      <a:pt x="6" y="9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5" y="13"/>
                      <a:pt x="6" y="13"/>
                    </a:cubicBezTo>
                    <a:cubicBezTo>
                      <a:pt x="7" y="10"/>
                      <a:pt x="7" y="9"/>
                      <a:pt x="8" y="6"/>
                    </a:cubicBezTo>
                    <a:cubicBezTo>
                      <a:pt x="7" y="10"/>
                      <a:pt x="6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4"/>
                      <a:pt x="7" y="10"/>
                      <a:pt x="8" y="9"/>
                    </a:cubicBezTo>
                    <a:cubicBezTo>
                      <a:pt x="8" y="9"/>
                      <a:pt x="7" y="14"/>
                      <a:pt x="6" y="16"/>
                    </a:cubicBezTo>
                    <a:cubicBezTo>
                      <a:pt x="6" y="17"/>
                      <a:pt x="8" y="9"/>
                      <a:pt x="8" y="1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8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7"/>
                      <a:pt x="7" y="18"/>
                      <a:pt x="6" y="19"/>
                    </a:cubicBezTo>
                    <a:cubicBezTo>
                      <a:pt x="7" y="17"/>
                      <a:pt x="8" y="13"/>
                      <a:pt x="9" y="11"/>
                    </a:cubicBezTo>
                    <a:cubicBezTo>
                      <a:pt x="7" y="17"/>
                      <a:pt x="8" y="17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2" name="Rectangle 1775">
                <a:extLst>
                  <a:ext uri="{FF2B5EF4-FFF2-40B4-BE49-F238E27FC236}">
                    <a16:creationId xmlns:a16="http://schemas.microsoft.com/office/drawing/2014/main" id="{4EE82F4C-18F9-794D-B9ED-2995D8F3B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3178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3" name="Freeform 1776">
                <a:extLst>
                  <a:ext uri="{FF2B5EF4-FFF2-40B4-BE49-F238E27FC236}">
                    <a16:creationId xmlns:a16="http://schemas.microsoft.com/office/drawing/2014/main" id="{3AAC5634-DC5B-F94C-B95D-EC55E0A9F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8" y="317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4" name="Rectangle 1777">
                <a:extLst>
                  <a:ext uri="{FF2B5EF4-FFF2-40B4-BE49-F238E27FC236}">
                    <a16:creationId xmlns:a16="http://schemas.microsoft.com/office/drawing/2014/main" id="{4F3EDBE7-364A-C647-B077-2679FCE88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9" y="316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5" name="Freeform 1778">
                <a:extLst>
                  <a:ext uri="{FF2B5EF4-FFF2-40B4-BE49-F238E27FC236}">
                    <a16:creationId xmlns:a16="http://schemas.microsoft.com/office/drawing/2014/main" id="{C215A9F6-F85C-664F-9486-55B9549B7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5" y="3176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6" name="Freeform 1779">
                <a:extLst>
                  <a:ext uri="{FF2B5EF4-FFF2-40B4-BE49-F238E27FC236}">
                    <a16:creationId xmlns:a16="http://schemas.microsoft.com/office/drawing/2014/main" id="{E14C98EC-8FAB-A44E-8965-2980054B71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4" y="3176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7" name="Rectangle 1780">
                <a:extLst>
                  <a:ext uri="{FF2B5EF4-FFF2-40B4-BE49-F238E27FC236}">
                    <a16:creationId xmlns:a16="http://schemas.microsoft.com/office/drawing/2014/main" id="{998CCA05-57FC-294D-A6B5-7E4B1C179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3178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8" name="Freeform 1781">
                <a:extLst>
                  <a:ext uri="{FF2B5EF4-FFF2-40B4-BE49-F238E27FC236}">
                    <a16:creationId xmlns:a16="http://schemas.microsoft.com/office/drawing/2014/main" id="{0D709DC3-6F2E-4D44-A8EE-B2A6D86D9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" y="3160"/>
                <a:ext cx="7" cy="20"/>
              </a:xfrm>
              <a:custGeom>
                <a:avLst/>
                <a:gdLst>
                  <a:gd name="T0" fmla="*/ 7 w 8"/>
                  <a:gd name="T1" fmla="*/ 5 h 23"/>
                  <a:gd name="T2" fmla="*/ 7 w 8"/>
                  <a:gd name="T3" fmla="*/ 2 h 23"/>
                  <a:gd name="T4" fmla="*/ 4 w 8"/>
                  <a:gd name="T5" fmla="*/ 12 h 23"/>
                  <a:gd name="T6" fmla="*/ 6 w 8"/>
                  <a:gd name="T7" fmla="*/ 3 h 23"/>
                  <a:gd name="T8" fmla="*/ 3 w 8"/>
                  <a:gd name="T9" fmla="*/ 9 h 23"/>
                  <a:gd name="T10" fmla="*/ 4 w 8"/>
                  <a:gd name="T11" fmla="*/ 5 h 23"/>
                  <a:gd name="T12" fmla="*/ 1 w 8"/>
                  <a:gd name="T13" fmla="*/ 15 h 23"/>
                  <a:gd name="T14" fmla="*/ 4 w 8"/>
                  <a:gd name="T15" fmla="*/ 4 h 23"/>
                  <a:gd name="T16" fmla="*/ 4 w 8"/>
                  <a:gd name="T17" fmla="*/ 4 h 23"/>
                  <a:gd name="T18" fmla="*/ 3 w 8"/>
                  <a:gd name="T19" fmla="*/ 7 h 23"/>
                  <a:gd name="T20" fmla="*/ 1 w 8"/>
                  <a:gd name="T21" fmla="*/ 13 h 23"/>
                  <a:gd name="T22" fmla="*/ 0 w 8"/>
                  <a:gd name="T23" fmla="*/ 18 h 23"/>
                  <a:gd name="T24" fmla="*/ 1 w 8"/>
                  <a:gd name="T25" fmla="*/ 14 h 23"/>
                  <a:gd name="T26" fmla="*/ 0 w 8"/>
                  <a:gd name="T27" fmla="*/ 18 h 23"/>
                  <a:gd name="T28" fmla="*/ 1 w 8"/>
                  <a:gd name="T29" fmla="*/ 15 h 23"/>
                  <a:gd name="T30" fmla="*/ 0 w 8"/>
                  <a:gd name="T31" fmla="*/ 19 h 23"/>
                  <a:gd name="T32" fmla="*/ 1 w 8"/>
                  <a:gd name="T33" fmla="*/ 16 h 23"/>
                  <a:gd name="T34" fmla="*/ 1 w 8"/>
                  <a:gd name="T35" fmla="*/ 17 h 23"/>
                  <a:gd name="T36" fmla="*/ 2 w 8"/>
                  <a:gd name="T37" fmla="*/ 12 h 23"/>
                  <a:gd name="T38" fmla="*/ 1 w 8"/>
                  <a:gd name="T39" fmla="*/ 17 h 23"/>
                  <a:gd name="T40" fmla="*/ 2 w 8"/>
                  <a:gd name="T41" fmla="*/ 14 h 23"/>
                  <a:gd name="T42" fmla="*/ 2 w 8"/>
                  <a:gd name="T43" fmla="*/ 19 h 23"/>
                  <a:gd name="T44" fmla="*/ 3 w 8"/>
                  <a:gd name="T45" fmla="*/ 16 h 23"/>
                  <a:gd name="T46" fmla="*/ 2 w 8"/>
                  <a:gd name="T47" fmla="*/ 19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6 h 23"/>
                  <a:gd name="T54" fmla="*/ 3 w 8"/>
                  <a:gd name="T55" fmla="*/ 17 h 23"/>
                  <a:gd name="T56" fmla="*/ 5 w 8"/>
                  <a:gd name="T57" fmla="*/ 14 h 23"/>
                  <a:gd name="T58" fmla="*/ 5 w 8"/>
                  <a:gd name="T59" fmla="*/ 13 h 23"/>
                  <a:gd name="T60" fmla="*/ 6 w 8"/>
                  <a:gd name="T61" fmla="*/ 10 h 23"/>
                  <a:gd name="T62" fmla="*/ 5 w 8"/>
                  <a:gd name="T63" fmla="*/ 12 h 23"/>
                  <a:gd name="T64" fmla="*/ 7 w 8"/>
                  <a:gd name="T65" fmla="*/ 6 h 23"/>
                  <a:gd name="T66" fmla="*/ 6 w 8"/>
                  <a:gd name="T67" fmla="*/ 10 h 23"/>
                  <a:gd name="T68" fmla="*/ 7 w 8"/>
                  <a:gd name="T6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5"/>
                    </a:moveTo>
                    <a:cubicBezTo>
                      <a:pt x="8" y="0"/>
                      <a:pt x="7" y="3"/>
                      <a:pt x="7" y="2"/>
                    </a:cubicBezTo>
                    <a:cubicBezTo>
                      <a:pt x="6" y="4"/>
                      <a:pt x="4" y="11"/>
                      <a:pt x="4" y="1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1"/>
                      <a:pt x="3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1" y="18"/>
                      <a:pt x="1" y="15"/>
                    </a:cubicBezTo>
                    <a:cubicBezTo>
                      <a:pt x="3" y="10"/>
                      <a:pt x="2" y="10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7"/>
                      <a:pt x="3" y="7"/>
                    </a:cubicBezTo>
                    <a:cubicBezTo>
                      <a:pt x="2" y="9"/>
                      <a:pt x="1" y="12"/>
                      <a:pt x="1" y="13"/>
                    </a:cubicBezTo>
                    <a:cubicBezTo>
                      <a:pt x="1" y="13"/>
                      <a:pt x="0" y="16"/>
                      <a:pt x="0" y="18"/>
                    </a:cubicBezTo>
                    <a:cubicBezTo>
                      <a:pt x="0" y="15"/>
                      <a:pt x="0" y="17"/>
                      <a:pt x="1" y="14"/>
                    </a:cubicBezTo>
                    <a:cubicBezTo>
                      <a:pt x="0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0" y="19"/>
                    </a:cubicBezTo>
                    <a:cubicBezTo>
                      <a:pt x="1" y="17"/>
                      <a:pt x="1" y="15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1" y="17"/>
                      <a:pt x="2" y="12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0" y="23"/>
                      <a:pt x="2" y="19"/>
                    </a:cubicBezTo>
                    <a:cubicBezTo>
                      <a:pt x="2" y="18"/>
                      <a:pt x="2" y="16"/>
                      <a:pt x="3" y="16"/>
                    </a:cubicBezTo>
                    <a:cubicBezTo>
                      <a:pt x="3" y="13"/>
                      <a:pt x="2" y="18"/>
                      <a:pt x="2" y="19"/>
                    </a:cubicBezTo>
                    <a:cubicBezTo>
                      <a:pt x="2" y="15"/>
                      <a:pt x="4" y="11"/>
                      <a:pt x="4" y="9"/>
                    </a:cubicBezTo>
                    <a:cubicBezTo>
                      <a:pt x="3" y="13"/>
                      <a:pt x="5" y="9"/>
                      <a:pt x="3" y="17"/>
                    </a:cubicBezTo>
                    <a:cubicBezTo>
                      <a:pt x="3" y="18"/>
                      <a:pt x="4" y="14"/>
                      <a:pt x="4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1"/>
                      <a:pt x="3" y="20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8"/>
                      <a:pt x="7" y="7"/>
                      <a:pt x="7" y="6"/>
                    </a:cubicBezTo>
                    <a:cubicBezTo>
                      <a:pt x="7" y="5"/>
                      <a:pt x="6" y="9"/>
                      <a:pt x="6" y="10"/>
                    </a:cubicBezTo>
                    <a:cubicBezTo>
                      <a:pt x="6" y="7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9" name="Freeform 1782">
                <a:extLst>
                  <a:ext uri="{FF2B5EF4-FFF2-40B4-BE49-F238E27FC236}">
                    <a16:creationId xmlns:a16="http://schemas.microsoft.com/office/drawing/2014/main" id="{1E8536AD-02F4-A047-9B77-DA59A0B98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" y="317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0" name="Freeform 1783">
                <a:extLst>
                  <a:ext uri="{FF2B5EF4-FFF2-40B4-BE49-F238E27FC236}">
                    <a16:creationId xmlns:a16="http://schemas.microsoft.com/office/drawing/2014/main" id="{6C9C9F6C-E942-F24B-8A0C-DD70FECB4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3158"/>
                <a:ext cx="8" cy="25"/>
              </a:xfrm>
              <a:custGeom>
                <a:avLst/>
                <a:gdLst>
                  <a:gd name="T0" fmla="*/ 4 w 9"/>
                  <a:gd name="T1" fmla="*/ 14 h 28"/>
                  <a:gd name="T2" fmla="*/ 2 w 9"/>
                  <a:gd name="T3" fmla="*/ 19 h 28"/>
                  <a:gd name="T4" fmla="*/ 5 w 9"/>
                  <a:gd name="T5" fmla="*/ 9 h 28"/>
                  <a:gd name="T6" fmla="*/ 6 w 9"/>
                  <a:gd name="T7" fmla="*/ 8 h 28"/>
                  <a:gd name="T8" fmla="*/ 3 w 9"/>
                  <a:gd name="T9" fmla="*/ 16 h 28"/>
                  <a:gd name="T10" fmla="*/ 3 w 9"/>
                  <a:gd name="T11" fmla="*/ 18 h 28"/>
                  <a:gd name="T12" fmla="*/ 5 w 9"/>
                  <a:gd name="T13" fmla="*/ 12 h 28"/>
                  <a:gd name="T14" fmla="*/ 6 w 9"/>
                  <a:gd name="T15" fmla="*/ 9 h 28"/>
                  <a:gd name="T16" fmla="*/ 5 w 9"/>
                  <a:gd name="T17" fmla="*/ 11 h 28"/>
                  <a:gd name="T18" fmla="*/ 4 w 9"/>
                  <a:gd name="T19" fmla="*/ 17 h 28"/>
                  <a:gd name="T20" fmla="*/ 9 w 9"/>
                  <a:gd name="T21" fmla="*/ 2 h 28"/>
                  <a:gd name="T22" fmla="*/ 8 w 9"/>
                  <a:gd name="T23" fmla="*/ 3 h 28"/>
                  <a:gd name="T24" fmla="*/ 6 w 9"/>
                  <a:gd name="T25" fmla="*/ 10 h 28"/>
                  <a:gd name="T26" fmla="*/ 7 w 9"/>
                  <a:gd name="T27" fmla="*/ 8 h 28"/>
                  <a:gd name="T28" fmla="*/ 8 w 9"/>
                  <a:gd name="T29" fmla="*/ 4 h 28"/>
                  <a:gd name="T30" fmla="*/ 6 w 9"/>
                  <a:gd name="T31" fmla="*/ 4 h 28"/>
                  <a:gd name="T32" fmla="*/ 6 w 9"/>
                  <a:gd name="T33" fmla="*/ 4 h 28"/>
                  <a:gd name="T34" fmla="*/ 4 w 9"/>
                  <a:gd name="T35" fmla="*/ 8 h 28"/>
                  <a:gd name="T36" fmla="*/ 3 w 9"/>
                  <a:gd name="T37" fmla="*/ 15 h 28"/>
                  <a:gd name="T38" fmla="*/ 3 w 9"/>
                  <a:gd name="T39" fmla="*/ 13 h 28"/>
                  <a:gd name="T40" fmla="*/ 2 w 9"/>
                  <a:gd name="T41" fmla="*/ 20 h 28"/>
                  <a:gd name="T42" fmla="*/ 1 w 9"/>
                  <a:gd name="T43" fmla="*/ 22 h 28"/>
                  <a:gd name="T44" fmla="*/ 1 w 9"/>
                  <a:gd name="T45" fmla="*/ 23 h 28"/>
                  <a:gd name="T46" fmla="*/ 4 w 9"/>
                  <a:gd name="T47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8">
                    <a:moveTo>
                      <a:pt x="4" y="14"/>
                    </a:moveTo>
                    <a:cubicBezTo>
                      <a:pt x="3" y="15"/>
                      <a:pt x="3" y="17"/>
                      <a:pt x="2" y="19"/>
                    </a:cubicBezTo>
                    <a:cubicBezTo>
                      <a:pt x="3" y="17"/>
                      <a:pt x="4" y="14"/>
                      <a:pt x="5" y="9"/>
                    </a:cubicBezTo>
                    <a:cubicBezTo>
                      <a:pt x="4" y="12"/>
                      <a:pt x="6" y="8"/>
                      <a:pt x="6" y="8"/>
                    </a:cubicBezTo>
                    <a:cubicBezTo>
                      <a:pt x="5" y="10"/>
                      <a:pt x="4" y="15"/>
                      <a:pt x="3" y="16"/>
                    </a:cubicBezTo>
                    <a:cubicBezTo>
                      <a:pt x="4" y="15"/>
                      <a:pt x="3" y="18"/>
                      <a:pt x="3" y="18"/>
                    </a:cubicBezTo>
                    <a:cubicBezTo>
                      <a:pt x="4" y="14"/>
                      <a:pt x="4" y="16"/>
                      <a:pt x="5" y="12"/>
                    </a:cubicBezTo>
                    <a:cubicBezTo>
                      <a:pt x="6" y="9"/>
                      <a:pt x="6" y="7"/>
                      <a:pt x="6" y="9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2"/>
                      <a:pt x="9" y="2"/>
                    </a:cubicBezTo>
                    <a:cubicBezTo>
                      <a:pt x="9" y="0"/>
                      <a:pt x="8" y="3"/>
                      <a:pt x="8" y="3"/>
                    </a:cubicBezTo>
                    <a:cubicBezTo>
                      <a:pt x="8" y="5"/>
                      <a:pt x="7" y="8"/>
                      <a:pt x="6" y="10"/>
                    </a:cubicBezTo>
                    <a:cubicBezTo>
                      <a:pt x="7" y="8"/>
                      <a:pt x="6" y="11"/>
                      <a:pt x="7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7"/>
                      <a:pt x="5" y="7"/>
                      <a:pt x="4" y="8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4"/>
                      <a:pt x="3" y="15"/>
                      <a:pt x="3" y="13"/>
                    </a:cubicBezTo>
                    <a:cubicBezTo>
                      <a:pt x="3" y="16"/>
                      <a:pt x="2" y="17"/>
                      <a:pt x="2" y="20"/>
                    </a:cubicBezTo>
                    <a:cubicBezTo>
                      <a:pt x="1" y="21"/>
                      <a:pt x="2" y="18"/>
                      <a:pt x="1" y="22"/>
                    </a:cubicBezTo>
                    <a:cubicBezTo>
                      <a:pt x="0" y="28"/>
                      <a:pt x="2" y="18"/>
                      <a:pt x="1" y="23"/>
                    </a:cubicBez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1" name="Freeform 1784">
                <a:extLst>
                  <a:ext uri="{FF2B5EF4-FFF2-40B4-BE49-F238E27FC236}">
                    <a16:creationId xmlns:a16="http://schemas.microsoft.com/office/drawing/2014/main" id="{923737BE-E43F-1B48-AA8F-481B16EB2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4" y="3170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2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2" name="Freeform 1785">
                <a:extLst>
                  <a:ext uri="{FF2B5EF4-FFF2-40B4-BE49-F238E27FC236}">
                    <a16:creationId xmlns:a16="http://schemas.microsoft.com/office/drawing/2014/main" id="{8174FFEF-5F0C-6F46-9CD4-CDD3C7785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3160"/>
                <a:ext cx="1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4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3" name="Freeform 1786">
                <a:extLst>
                  <a:ext uri="{FF2B5EF4-FFF2-40B4-BE49-F238E27FC236}">
                    <a16:creationId xmlns:a16="http://schemas.microsoft.com/office/drawing/2014/main" id="{94E37D4A-28F3-AC49-8113-833048CF5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" y="3171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4" name="Freeform 1787">
                <a:extLst>
                  <a:ext uri="{FF2B5EF4-FFF2-40B4-BE49-F238E27FC236}">
                    <a16:creationId xmlns:a16="http://schemas.microsoft.com/office/drawing/2014/main" id="{076B2673-C58A-1143-9C16-ABA9E4FB5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7" y="3159"/>
                <a:ext cx="4" cy="11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1 h 13"/>
                  <a:gd name="T4" fmla="*/ 0 w 4"/>
                  <a:gd name="T5" fmla="*/ 12 h 13"/>
                  <a:gd name="T6" fmla="*/ 2 w 4"/>
                  <a:gd name="T7" fmla="*/ 5 h 13"/>
                  <a:gd name="T8" fmla="*/ 3 w 4"/>
                  <a:gd name="T9" fmla="*/ 5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3" y="1"/>
                      <a:pt x="3" y="4"/>
                      <a:pt x="3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2" y="5"/>
                    </a:cubicBezTo>
                    <a:cubicBezTo>
                      <a:pt x="1" y="8"/>
                      <a:pt x="3" y="4"/>
                      <a:pt x="3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5" name="Freeform 1788">
                <a:extLst>
                  <a:ext uri="{FF2B5EF4-FFF2-40B4-BE49-F238E27FC236}">
                    <a16:creationId xmlns:a16="http://schemas.microsoft.com/office/drawing/2014/main" id="{21604E09-FBE4-FD4A-A7E6-750816A1F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3156"/>
                <a:ext cx="10" cy="24"/>
              </a:xfrm>
              <a:custGeom>
                <a:avLst/>
                <a:gdLst>
                  <a:gd name="T0" fmla="*/ 3 w 11"/>
                  <a:gd name="T1" fmla="*/ 18 h 27"/>
                  <a:gd name="T2" fmla="*/ 3 w 11"/>
                  <a:gd name="T3" fmla="*/ 17 h 27"/>
                  <a:gd name="T4" fmla="*/ 2 w 11"/>
                  <a:gd name="T5" fmla="*/ 19 h 27"/>
                  <a:gd name="T6" fmla="*/ 2 w 11"/>
                  <a:gd name="T7" fmla="*/ 22 h 27"/>
                  <a:gd name="T8" fmla="*/ 3 w 11"/>
                  <a:gd name="T9" fmla="*/ 19 h 27"/>
                  <a:gd name="T10" fmla="*/ 4 w 11"/>
                  <a:gd name="T11" fmla="*/ 18 h 27"/>
                  <a:gd name="T12" fmla="*/ 5 w 11"/>
                  <a:gd name="T13" fmla="*/ 13 h 27"/>
                  <a:gd name="T14" fmla="*/ 4 w 11"/>
                  <a:gd name="T15" fmla="*/ 22 h 27"/>
                  <a:gd name="T16" fmla="*/ 6 w 11"/>
                  <a:gd name="T17" fmla="*/ 11 h 27"/>
                  <a:gd name="T18" fmla="*/ 7 w 11"/>
                  <a:gd name="T19" fmla="*/ 10 h 27"/>
                  <a:gd name="T20" fmla="*/ 8 w 11"/>
                  <a:gd name="T21" fmla="*/ 10 h 27"/>
                  <a:gd name="T22" fmla="*/ 6 w 11"/>
                  <a:gd name="T23" fmla="*/ 15 h 27"/>
                  <a:gd name="T24" fmla="*/ 6 w 11"/>
                  <a:gd name="T25" fmla="*/ 15 h 27"/>
                  <a:gd name="T26" fmla="*/ 9 w 11"/>
                  <a:gd name="T27" fmla="*/ 8 h 27"/>
                  <a:gd name="T28" fmla="*/ 8 w 11"/>
                  <a:gd name="T29" fmla="*/ 9 h 27"/>
                  <a:gd name="T30" fmla="*/ 10 w 11"/>
                  <a:gd name="T31" fmla="*/ 4 h 27"/>
                  <a:gd name="T32" fmla="*/ 9 w 11"/>
                  <a:gd name="T33" fmla="*/ 5 h 27"/>
                  <a:gd name="T34" fmla="*/ 10 w 11"/>
                  <a:gd name="T35" fmla="*/ 2 h 27"/>
                  <a:gd name="T36" fmla="*/ 7 w 11"/>
                  <a:gd name="T37" fmla="*/ 5 h 27"/>
                  <a:gd name="T38" fmla="*/ 8 w 11"/>
                  <a:gd name="T39" fmla="*/ 2 h 27"/>
                  <a:gd name="T40" fmla="*/ 4 w 11"/>
                  <a:gd name="T41" fmla="*/ 11 h 27"/>
                  <a:gd name="T42" fmla="*/ 4 w 11"/>
                  <a:gd name="T43" fmla="*/ 11 h 27"/>
                  <a:gd name="T44" fmla="*/ 7 w 11"/>
                  <a:gd name="T45" fmla="*/ 5 h 27"/>
                  <a:gd name="T46" fmla="*/ 5 w 11"/>
                  <a:gd name="T47" fmla="*/ 7 h 27"/>
                  <a:gd name="T48" fmla="*/ 7 w 11"/>
                  <a:gd name="T49" fmla="*/ 2 h 27"/>
                  <a:gd name="T50" fmla="*/ 4 w 11"/>
                  <a:gd name="T51" fmla="*/ 10 h 27"/>
                  <a:gd name="T52" fmla="*/ 4 w 11"/>
                  <a:gd name="T53" fmla="*/ 8 h 27"/>
                  <a:gd name="T54" fmla="*/ 1 w 11"/>
                  <a:gd name="T55" fmla="*/ 17 h 27"/>
                  <a:gd name="T56" fmla="*/ 3 w 11"/>
                  <a:gd name="T57" fmla="*/ 16 h 27"/>
                  <a:gd name="T58" fmla="*/ 5 w 11"/>
                  <a:gd name="T59" fmla="*/ 11 h 27"/>
                  <a:gd name="T60" fmla="*/ 3 w 11"/>
                  <a:gd name="T61" fmla="*/ 17 h 27"/>
                  <a:gd name="T62" fmla="*/ 5 w 11"/>
                  <a:gd name="T63" fmla="*/ 11 h 27"/>
                  <a:gd name="T64" fmla="*/ 4 w 11"/>
                  <a:gd name="T65" fmla="*/ 16 h 27"/>
                  <a:gd name="T66" fmla="*/ 6 w 11"/>
                  <a:gd name="T67" fmla="*/ 12 h 27"/>
                  <a:gd name="T68" fmla="*/ 3 w 11"/>
                  <a:gd name="T69" fmla="*/ 18 h 27"/>
                  <a:gd name="T70" fmla="*/ 4 w 11"/>
                  <a:gd name="T71" fmla="*/ 16 h 27"/>
                  <a:gd name="T72" fmla="*/ 7 w 11"/>
                  <a:gd name="T73" fmla="*/ 9 h 27"/>
                  <a:gd name="T74" fmla="*/ 5 w 11"/>
                  <a:gd name="T75" fmla="*/ 8 h 27"/>
                  <a:gd name="T76" fmla="*/ 4 w 11"/>
                  <a:gd name="T77" fmla="*/ 12 h 27"/>
                  <a:gd name="T78" fmla="*/ 3 w 11"/>
                  <a:gd name="T79" fmla="*/ 12 h 27"/>
                  <a:gd name="T80" fmla="*/ 2 w 11"/>
                  <a:gd name="T81" fmla="*/ 16 h 27"/>
                  <a:gd name="T82" fmla="*/ 5 w 11"/>
                  <a:gd name="T83" fmla="*/ 7 h 27"/>
                  <a:gd name="T84" fmla="*/ 4 w 11"/>
                  <a:gd name="T85" fmla="*/ 8 h 27"/>
                  <a:gd name="T86" fmla="*/ 4 w 11"/>
                  <a:gd name="T87" fmla="*/ 10 h 27"/>
                  <a:gd name="T88" fmla="*/ 4 w 11"/>
                  <a:gd name="T89" fmla="*/ 8 h 27"/>
                  <a:gd name="T90" fmla="*/ 1 w 11"/>
                  <a:gd name="T91" fmla="*/ 19 h 27"/>
                  <a:gd name="T92" fmla="*/ 1 w 11"/>
                  <a:gd name="T93" fmla="*/ 24 h 27"/>
                  <a:gd name="T94" fmla="*/ 3 w 11"/>
                  <a:gd name="T95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7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2" y="20"/>
                      <a:pt x="2" y="19"/>
                    </a:cubicBezTo>
                    <a:cubicBezTo>
                      <a:pt x="1" y="24"/>
                      <a:pt x="3" y="18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3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4"/>
                      <a:pt x="7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2" y="27"/>
                      <a:pt x="9" y="8"/>
                    </a:cubicBezTo>
                    <a:cubicBezTo>
                      <a:pt x="8" y="8"/>
                      <a:pt x="7" y="10"/>
                      <a:pt x="8" y="9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5"/>
                      <a:pt x="7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6"/>
                      <a:pt x="8" y="4"/>
                      <a:pt x="4" y="11"/>
                    </a:cubicBezTo>
                    <a:cubicBezTo>
                      <a:pt x="8" y="2"/>
                      <a:pt x="3" y="14"/>
                      <a:pt x="4" y="11"/>
                    </a:cubicBezTo>
                    <a:cubicBezTo>
                      <a:pt x="5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5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4" y="7"/>
                      <a:pt x="4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3"/>
                      <a:pt x="3" y="16"/>
                    </a:cubicBezTo>
                    <a:cubicBezTo>
                      <a:pt x="5" y="10"/>
                      <a:pt x="3" y="16"/>
                      <a:pt x="5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4" y="13"/>
                      <a:pt x="5" y="11"/>
                    </a:cubicBezTo>
                    <a:cubicBezTo>
                      <a:pt x="6" y="11"/>
                      <a:pt x="4" y="14"/>
                      <a:pt x="4" y="16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11" y="0"/>
                      <a:pt x="6" y="13"/>
                      <a:pt x="7" y="9"/>
                    </a:cubicBezTo>
                    <a:cubicBezTo>
                      <a:pt x="6" y="10"/>
                      <a:pt x="5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0"/>
                      <a:pt x="1" y="22"/>
                      <a:pt x="3" y="12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4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1"/>
                      <a:pt x="4" y="8"/>
                    </a:cubicBezTo>
                    <a:cubicBezTo>
                      <a:pt x="2" y="12"/>
                      <a:pt x="2" y="16"/>
                      <a:pt x="1" y="19"/>
                    </a:cubicBezTo>
                    <a:cubicBezTo>
                      <a:pt x="4" y="11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6" name="Freeform 1789">
                <a:extLst>
                  <a:ext uri="{FF2B5EF4-FFF2-40B4-BE49-F238E27FC236}">
                    <a16:creationId xmlns:a16="http://schemas.microsoft.com/office/drawing/2014/main" id="{B0BBE3BD-4D44-D84D-A1C8-EBC478D8C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316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7" name="Freeform 1790">
                <a:extLst>
                  <a:ext uri="{FF2B5EF4-FFF2-40B4-BE49-F238E27FC236}">
                    <a16:creationId xmlns:a16="http://schemas.microsoft.com/office/drawing/2014/main" id="{3EF3094F-4639-6E4F-8C6F-FCF860C17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9" y="316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8" name="Rectangle 1791">
                <a:extLst>
                  <a:ext uri="{FF2B5EF4-FFF2-40B4-BE49-F238E27FC236}">
                    <a16:creationId xmlns:a16="http://schemas.microsoft.com/office/drawing/2014/main" id="{F7E2FDA3-32E3-7F4D-84D6-6F085B287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0" y="316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9" name="Freeform 1792">
                <a:extLst>
                  <a:ext uri="{FF2B5EF4-FFF2-40B4-BE49-F238E27FC236}">
                    <a16:creationId xmlns:a16="http://schemas.microsoft.com/office/drawing/2014/main" id="{C6166BC7-BD66-1845-B9FC-85C6D67CF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7" y="3171"/>
                <a:ext cx="0" cy="2"/>
              </a:xfrm>
              <a:custGeom>
                <a:avLst/>
                <a:gdLst>
                  <a:gd name="T0" fmla="*/ 1 h 2"/>
                  <a:gd name="T1" fmla="*/ 2 h 2"/>
                  <a:gd name="T2" fmla="*/ 0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0" name="Freeform 1793">
                <a:extLst>
                  <a:ext uri="{FF2B5EF4-FFF2-40B4-BE49-F238E27FC236}">
                    <a16:creationId xmlns:a16="http://schemas.microsoft.com/office/drawing/2014/main" id="{C1989BFA-82EA-CC48-863F-7DA649524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9" y="315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1" name="Freeform 1794">
                <a:extLst>
                  <a:ext uri="{FF2B5EF4-FFF2-40B4-BE49-F238E27FC236}">
                    <a16:creationId xmlns:a16="http://schemas.microsoft.com/office/drawing/2014/main" id="{26BE8F52-6C37-474C-A760-CDDFBE54F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7" y="31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2" name="Freeform 1795">
                <a:extLst>
                  <a:ext uri="{FF2B5EF4-FFF2-40B4-BE49-F238E27FC236}">
                    <a16:creationId xmlns:a16="http://schemas.microsoft.com/office/drawing/2014/main" id="{5375A172-1B93-4C47-AD00-587AE4AED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5" y="3151"/>
                <a:ext cx="17" cy="28"/>
              </a:xfrm>
              <a:custGeom>
                <a:avLst/>
                <a:gdLst>
                  <a:gd name="T0" fmla="*/ 2 w 19"/>
                  <a:gd name="T1" fmla="*/ 14 h 31"/>
                  <a:gd name="T2" fmla="*/ 1 w 19"/>
                  <a:gd name="T3" fmla="*/ 20 h 31"/>
                  <a:gd name="T4" fmla="*/ 1 w 19"/>
                  <a:gd name="T5" fmla="*/ 24 h 31"/>
                  <a:gd name="T6" fmla="*/ 2 w 19"/>
                  <a:gd name="T7" fmla="*/ 20 h 31"/>
                  <a:gd name="T8" fmla="*/ 4 w 19"/>
                  <a:gd name="T9" fmla="*/ 20 h 31"/>
                  <a:gd name="T10" fmla="*/ 4 w 19"/>
                  <a:gd name="T11" fmla="*/ 22 h 31"/>
                  <a:gd name="T12" fmla="*/ 7 w 19"/>
                  <a:gd name="T13" fmla="*/ 16 h 31"/>
                  <a:gd name="T14" fmla="*/ 7 w 19"/>
                  <a:gd name="T15" fmla="*/ 18 h 31"/>
                  <a:gd name="T16" fmla="*/ 7 w 19"/>
                  <a:gd name="T17" fmla="*/ 20 h 31"/>
                  <a:gd name="T18" fmla="*/ 9 w 19"/>
                  <a:gd name="T19" fmla="*/ 10 h 31"/>
                  <a:gd name="T20" fmla="*/ 10 w 19"/>
                  <a:gd name="T21" fmla="*/ 10 h 31"/>
                  <a:gd name="T22" fmla="*/ 10 w 19"/>
                  <a:gd name="T23" fmla="*/ 15 h 31"/>
                  <a:gd name="T24" fmla="*/ 11 w 19"/>
                  <a:gd name="T25" fmla="*/ 15 h 31"/>
                  <a:gd name="T26" fmla="*/ 11 w 19"/>
                  <a:gd name="T27" fmla="*/ 17 h 31"/>
                  <a:gd name="T28" fmla="*/ 12 w 19"/>
                  <a:gd name="T29" fmla="*/ 15 h 31"/>
                  <a:gd name="T30" fmla="*/ 14 w 19"/>
                  <a:gd name="T31" fmla="*/ 11 h 31"/>
                  <a:gd name="T32" fmla="*/ 13 w 19"/>
                  <a:gd name="T33" fmla="*/ 15 h 31"/>
                  <a:gd name="T34" fmla="*/ 14 w 19"/>
                  <a:gd name="T35" fmla="*/ 14 h 31"/>
                  <a:gd name="T36" fmla="*/ 15 w 19"/>
                  <a:gd name="T37" fmla="*/ 16 h 31"/>
                  <a:gd name="T38" fmla="*/ 15 w 19"/>
                  <a:gd name="T39" fmla="*/ 14 h 31"/>
                  <a:gd name="T40" fmla="*/ 14 w 19"/>
                  <a:gd name="T41" fmla="*/ 17 h 31"/>
                  <a:gd name="T42" fmla="*/ 17 w 19"/>
                  <a:gd name="T43" fmla="*/ 6 h 31"/>
                  <a:gd name="T44" fmla="*/ 17 w 19"/>
                  <a:gd name="T45" fmla="*/ 5 h 31"/>
                  <a:gd name="T46" fmla="*/ 16 w 19"/>
                  <a:gd name="T47" fmla="*/ 6 h 31"/>
                  <a:gd name="T48" fmla="*/ 16 w 19"/>
                  <a:gd name="T49" fmla="*/ 4 h 31"/>
                  <a:gd name="T50" fmla="*/ 15 w 19"/>
                  <a:gd name="T51" fmla="*/ 3 h 31"/>
                  <a:gd name="T52" fmla="*/ 13 w 19"/>
                  <a:gd name="T53" fmla="*/ 6 h 31"/>
                  <a:gd name="T54" fmla="*/ 14 w 19"/>
                  <a:gd name="T55" fmla="*/ 5 h 31"/>
                  <a:gd name="T56" fmla="*/ 13 w 19"/>
                  <a:gd name="T57" fmla="*/ 4 h 31"/>
                  <a:gd name="T58" fmla="*/ 12 w 19"/>
                  <a:gd name="T59" fmla="*/ 6 h 31"/>
                  <a:gd name="T60" fmla="*/ 11 w 19"/>
                  <a:gd name="T61" fmla="*/ 8 h 31"/>
                  <a:gd name="T62" fmla="*/ 12 w 19"/>
                  <a:gd name="T63" fmla="*/ 3 h 31"/>
                  <a:gd name="T64" fmla="*/ 11 w 19"/>
                  <a:gd name="T65" fmla="*/ 3 h 31"/>
                  <a:gd name="T66" fmla="*/ 10 w 19"/>
                  <a:gd name="T67" fmla="*/ 8 h 31"/>
                  <a:gd name="T68" fmla="*/ 8 w 19"/>
                  <a:gd name="T69" fmla="*/ 10 h 31"/>
                  <a:gd name="T70" fmla="*/ 7 w 19"/>
                  <a:gd name="T71" fmla="*/ 12 h 31"/>
                  <a:gd name="T72" fmla="*/ 6 w 19"/>
                  <a:gd name="T73" fmla="*/ 11 h 31"/>
                  <a:gd name="T74" fmla="*/ 5 w 19"/>
                  <a:gd name="T75" fmla="*/ 12 h 31"/>
                  <a:gd name="T76" fmla="*/ 4 w 19"/>
                  <a:gd name="T77" fmla="*/ 18 h 31"/>
                  <a:gd name="T78" fmla="*/ 5 w 19"/>
                  <a:gd name="T79" fmla="*/ 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" h="31">
                    <a:moveTo>
                      <a:pt x="4" y="8"/>
                    </a:moveTo>
                    <a:cubicBezTo>
                      <a:pt x="4" y="9"/>
                      <a:pt x="3" y="10"/>
                      <a:pt x="2" y="14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3"/>
                      <a:pt x="1" y="16"/>
                      <a:pt x="1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5"/>
                      <a:pt x="1" y="22"/>
                      <a:pt x="1" y="24"/>
                    </a:cubicBezTo>
                    <a:cubicBezTo>
                      <a:pt x="1" y="23"/>
                      <a:pt x="3" y="14"/>
                      <a:pt x="3" y="16"/>
                    </a:cubicBezTo>
                    <a:cubicBezTo>
                      <a:pt x="3" y="16"/>
                      <a:pt x="2" y="18"/>
                      <a:pt x="2" y="20"/>
                    </a:cubicBezTo>
                    <a:cubicBezTo>
                      <a:pt x="2" y="21"/>
                      <a:pt x="4" y="14"/>
                      <a:pt x="4" y="13"/>
                    </a:cubicBezTo>
                    <a:cubicBezTo>
                      <a:pt x="0" y="31"/>
                      <a:pt x="5" y="9"/>
                      <a:pt x="4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7" y="14"/>
                    </a:cubicBezTo>
                    <a:cubicBezTo>
                      <a:pt x="6" y="18"/>
                      <a:pt x="7" y="13"/>
                      <a:pt x="7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8" y="13"/>
                      <a:pt x="7" y="18"/>
                    </a:cubicBezTo>
                    <a:cubicBezTo>
                      <a:pt x="7" y="19"/>
                      <a:pt x="7" y="15"/>
                      <a:pt x="8" y="12"/>
                    </a:cubicBezTo>
                    <a:cubicBezTo>
                      <a:pt x="8" y="13"/>
                      <a:pt x="8" y="15"/>
                      <a:pt x="7" y="20"/>
                    </a:cubicBezTo>
                    <a:cubicBezTo>
                      <a:pt x="8" y="14"/>
                      <a:pt x="8" y="17"/>
                      <a:pt x="9" y="14"/>
                    </a:cubicBezTo>
                    <a:cubicBezTo>
                      <a:pt x="9" y="14"/>
                      <a:pt x="9" y="12"/>
                      <a:pt x="9" y="10"/>
                    </a:cubicBezTo>
                    <a:cubicBezTo>
                      <a:pt x="10" y="11"/>
                      <a:pt x="11" y="6"/>
                      <a:pt x="12" y="5"/>
                    </a:cubicBezTo>
                    <a:cubicBezTo>
                      <a:pt x="10" y="12"/>
                      <a:pt x="11" y="5"/>
                      <a:pt x="10" y="10"/>
                    </a:cubicBezTo>
                    <a:cubicBezTo>
                      <a:pt x="9" y="13"/>
                      <a:pt x="9" y="13"/>
                      <a:pt x="8" y="18"/>
                    </a:cubicBezTo>
                    <a:cubicBezTo>
                      <a:pt x="8" y="18"/>
                      <a:pt x="9" y="17"/>
                      <a:pt x="10" y="15"/>
                    </a:cubicBezTo>
                    <a:cubicBezTo>
                      <a:pt x="10" y="15"/>
                      <a:pt x="9" y="18"/>
                      <a:pt x="9" y="18"/>
                    </a:cubicBezTo>
                    <a:cubicBezTo>
                      <a:pt x="9" y="21"/>
                      <a:pt x="11" y="12"/>
                      <a:pt x="11" y="1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2" y="14"/>
                      <a:pt x="12" y="13"/>
                    </a:cubicBezTo>
                    <a:cubicBezTo>
                      <a:pt x="10" y="21"/>
                      <a:pt x="14" y="8"/>
                      <a:pt x="12" y="15"/>
                    </a:cubicBezTo>
                    <a:cubicBezTo>
                      <a:pt x="14" y="9"/>
                      <a:pt x="15" y="6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8"/>
                      <a:pt x="12" y="17"/>
                      <a:pt x="11" y="19"/>
                    </a:cubicBezTo>
                    <a:cubicBezTo>
                      <a:pt x="12" y="16"/>
                      <a:pt x="12" y="19"/>
                      <a:pt x="13" y="15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5" y="10"/>
                      <a:pt x="14" y="14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9" y="6"/>
                    </a:cubicBezTo>
                    <a:cubicBezTo>
                      <a:pt x="17" y="8"/>
                      <a:pt x="16" y="12"/>
                      <a:pt x="15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4" y="17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6" y="10"/>
                      <a:pt x="17" y="6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6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6" y="5"/>
                      <a:pt x="16" y="4"/>
                    </a:cubicBezTo>
                    <a:cubicBezTo>
                      <a:pt x="15" y="6"/>
                      <a:pt x="14" y="11"/>
                      <a:pt x="13" y="11"/>
                    </a:cubicBezTo>
                    <a:cubicBezTo>
                      <a:pt x="15" y="5"/>
                      <a:pt x="14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3" y="9"/>
                      <a:pt x="13" y="9"/>
                      <a:pt x="13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3" y="7"/>
                      <a:pt x="13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8"/>
                      <a:pt x="10" y="14"/>
                    </a:cubicBezTo>
                    <a:cubicBezTo>
                      <a:pt x="10" y="12"/>
                      <a:pt x="12" y="7"/>
                      <a:pt x="11" y="8"/>
                    </a:cubicBezTo>
                    <a:cubicBezTo>
                      <a:pt x="10" y="13"/>
                      <a:pt x="11" y="6"/>
                      <a:pt x="10" y="9"/>
                    </a:cubicBezTo>
                    <a:cubicBezTo>
                      <a:pt x="12" y="4"/>
                      <a:pt x="11" y="8"/>
                      <a:pt x="12" y="3"/>
                    </a:cubicBezTo>
                    <a:cubicBezTo>
                      <a:pt x="12" y="1"/>
                      <a:pt x="11" y="8"/>
                      <a:pt x="11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1" y="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10" y="7"/>
                      <a:pt x="10" y="3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3"/>
                      <a:pt x="8" y="9"/>
                      <a:pt x="6" y="15"/>
                    </a:cubicBezTo>
                    <a:cubicBezTo>
                      <a:pt x="6" y="15"/>
                      <a:pt x="6" y="13"/>
                      <a:pt x="7" y="1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8" y="5"/>
                      <a:pt x="6" y="11"/>
                    </a:cubicBezTo>
                    <a:cubicBezTo>
                      <a:pt x="6" y="12"/>
                      <a:pt x="7" y="7"/>
                      <a:pt x="7" y="6"/>
                    </a:cubicBezTo>
                    <a:cubicBezTo>
                      <a:pt x="5" y="14"/>
                      <a:pt x="7" y="0"/>
                      <a:pt x="5" y="12"/>
                    </a:cubicBezTo>
                    <a:cubicBezTo>
                      <a:pt x="5" y="12"/>
                      <a:pt x="5" y="14"/>
                      <a:pt x="5" y="14"/>
                    </a:cubicBezTo>
                    <a:cubicBezTo>
                      <a:pt x="5" y="15"/>
                      <a:pt x="4" y="18"/>
                      <a:pt x="4" y="18"/>
                    </a:cubicBezTo>
                    <a:cubicBezTo>
                      <a:pt x="4" y="18"/>
                      <a:pt x="5" y="14"/>
                      <a:pt x="4" y="16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1"/>
                      <a:pt x="2" y="18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3" name="Freeform 1796">
                <a:extLst>
                  <a:ext uri="{FF2B5EF4-FFF2-40B4-BE49-F238E27FC236}">
                    <a16:creationId xmlns:a16="http://schemas.microsoft.com/office/drawing/2014/main" id="{2B8AC758-DF6A-EF45-B63D-7763B2481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3156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3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4" name="Freeform 1797">
                <a:extLst>
                  <a:ext uri="{FF2B5EF4-FFF2-40B4-BE49-F238E27FC236}">
                    <a16:creationId xmlns:a16="http://schemas.microsoft.com/office/drawing/2014/main" id="{4BC071AA-2ED2-0E4C-B342-F183CB2B3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1" y="3159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5" name="Freeform 1798">
                <a:extLst>
                  <a:ext uri="{FF2B5EF4-FFF2-40B4-BE49-F238E27FC236}">
                    <a16:creationId xmlns:a16="http://schemas.microsoft.com/office/drawing/2014/main" id="{9C702C90-93D8-5A44-9C97-C8E7D526C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3159"/>
                <a:ext cx="0" cy="1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6" name="Freeform 1799">
                <a:extLst>
                  <a:ext uri="{FF2B5EF4-FFF2-40B4-BE49-F238E27FC236}">
                    <a16:creationId xmlns:a16="http://schemas.microsoft.com/office/drawing/2014/main" id="{48109D00-8453-4245-AEE5-138025442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6" y="316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7" name="Freeform 1800">
                <a:extLst>
                  <a:ext uri="{FF2B5EF4-FFF2-40B4-BE49-F238E27FC236}">
                    <a16:creationId xmlns:a16="http://schemas.microsoft.com/office/drawing/2014/main" id="{B4D43C46-8437-0243-9630-D61F8E912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57"/>
                <a:ext cx="8" cy="22"/>
              </a:xfrm>
              <a:custGeom>
                <a:avLst/>
                <a:gdLst>
                  <a:gd name="T0" fmla="*/ 3 w 9"/>
                  <a:gd name="T1" fmla="*/ 11 h 25"/>
                  <a:gd name="T2" fmla="*/ 2 w 9"/>
                  <a:gd name="T3" fmla="*/ 15 h 25"/>
                  <a:gd name="T4" fmla="*/ 2 w 9"/>
                  <a:gd name="T5" fmla="*/ 11 h 25"/>
                  <a:gd name="T6" fmla="*/ 0 w 9"/>
                  <a:gd name="T7" fmla="*/ 19 h 25"/>
                  <a:gd name="T8" fmla="*/ 4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6 w 9"/>
                  <a:gd name="T17" fmla="*/ 17 h 25"/>
                  <a:gd name="T18" fmla="*/ 6 w 9"/>
                  <a:gd name="T19" fmla="*/ 14 h 25"/>
                  <a:gd name="T20" fmla="*/ 6 w 9"/>
                  <a:gd name="T21" fmla="*/ 15 h 25"/>
                  <a:gd name="T22" fmla="*/ 6 w 9"/>
                  <a:gd name="T23" fmla="*/ 14 h 25"/>
                  <a:gd name="T24" fmla="*/ 7 w 9"/>
                  <a:gd name="T25" fmla="*/ 14 h 25"/>
                  <a:gd name="T26" fmla="*/ 6 w 9"/>
                  <a:gd name="T27" fmla="*/ 15 h 25"/>
                  <a:gd name="T28" fmla="*/ 7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9 w 9"/>
                  <a:gd name="T35" fmla="*/ 7 h 25"/>
                  <a:gd name="T36" fmla="*/ 8 w 9"/>
                  <a:gd name="T37" fmla="*/ 10 h 25"/>
                  <a:gd name="T38" fmla="*/ 8 w 9"/>
                  <a:gd name="T39" fmla="*/ 10 h 25"/>
                  <a:gd name="T40" fmla="*/ 7 w 9"/>
                  <a:gd name="T41" fmla="*/ 12 h 25"/>
                  <a:gd name="T42" fmla="*/ 8 w 9"/>
                  <a:gd name="T43" fmla="*/ 7 h 25"/>
                  <a:gd name="T44" fmla="*/ 8 w 9"/>
                  <a:gd name="T45" fmla="*/ 3 h 25"/>
                  <a:gd name="T46" fmla="*/ 8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6 w 9"/>
                  <a:gd name="T53" fmla="*/ 13 h 25"/>
                  <a:gd name="T54" fmla="*/ 6 w 9"/>
                  <a:gd name="T55" fmla="*/ 13 h 25"/>
                  <a:gd name="T56" fmla="*/ 7 w 9"/>
                  <a:gd name="T57" fmla="*/ 8 h 25"/>
                  <a:gd name="T58" fmla="*/ 6 w 9"/>
                  <a:gd name="T59" fmla="*/ 10 h 25"/>
                  <a:gd name="T60" fmla="*/ 7 w 9"/>
                  <a:gd name="T61" fmla="*/ 4 h 25"/>
                  <a:gd name="T62" fmla="*/ 6 w 9"/>
                  <a:gd name="T63" fmla="*/ 10 h 25"/>
                  <a:gd name="T64" fmla="*/ 5 w 9"/>
                  <a:gd name="T65" fmla="*/ 10 h 25"/>
                  <a:gd name="T66" fmla="*/ 5 w 9"/>
                  <a:gd name="T67" fmla="*/ 7 h 25"/>
                  <a:gd name="T68" fmla="*/ 4 w 9"/>
                  <a:gd name="T69" fmla="*/ 11 h 25"/>
                  <a:gd name="T70" fmla="*/ 4 w 9"/>
                  <a:gd name="T71" fmla="*/ 9 h 25"/>
                  <a:gd name="T72" fmla="*/ 3 w 9"/>
                  <a:gd name="T73" fmla="*/ 12 h 25"/>
                  <a:gd name="T74" fmla="*/ 3 w 9"/>
                  <a:gd name="T75" fmla="*/ 11 h 25"/>
                  <a:gd name="T76" fmla="*/ 3 w 9"/>
                  <a:gd name="T77" fmla="*/ 11 h 25"/>
                  <a:gd name="T78" fmla="*/ 1 w 9"/>
                  <a:gd name="T79" fmla="*/ 17 h 25"/>
                  <a:gd name="T80" fmla="*/ 3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3" y="11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2" y="13"/>
                      <a:pt x="1" y="15"/>
                      <a:pt x="2" y="11"/>
                    </a:cubicBezTo>
                    <a:cubicBezTo>
                      <a:pt x="1" y="17"/>
                      <a:pt x="1" y="12"/>
                      <a:pt x="0" y="19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6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2"/>
                      <a:pt x="7" y="12"/>
                      <a:pt x="7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9" y="10"/>
                      <a:pt x="9" y="8"/>
                      <a:pt x="9" y="7"/>
                    </a:cubicBezTo>
                    <a:cubicBezTo>
                      <a:pt x="9" y="4"/>
                      <a:pt x="8" y="8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6" y="20"/>
                      <a:pt x="8" y="8"/>
                      <a:pt x="7" y="12"/>
                    </a:cubicBezTo>
                    <a:cubicBezTo>
                      <a:pt x="8" y="9"/>
                      <a:pt x="8" y="9"/>
                      <a:pt x="8" y="7"/>
                    </a:cubicBezTo>
                    <a:cubicBezTo>
                      <a:pt x="9" y="0"/>
                      <a:pt x="7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3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3"/>
                    </a:cubicBezTo>
                    <a:cubicBezTo>
                      <a:pt x="7" y="9"/>
                      <a:pt x="5" y="15"/>
                      <a:pt x="6" y="13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7" y="6"/>
                      <a:pt x="7" y="4"/>
                    </a:cubicBezTo>
                    <a:cubicBezTo>
                      <a:pt x="6" y="7"/>
                      <a:pt x="7" y="6"/>
                      <a:pt x="6" y="10"/>
                    </a:cubicBezTo>
                    <a:cubicBezTo>
                      <a:pt x="6" y="6"/>
                      <a:pt x="5" y="7"/>
                      <a:pt x="5" y="10"/>
                    </a:cubicBezTo>
                    <a:cubicBezTo>
                      <a:pt x="5" y="10"/>
                      <a:pt x="5" y="6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4" y="13"/>
                      <a:pt x="4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7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3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8" name="Freeform 1801">
                <a:extLst>
                  <a:ext uri="{FF2B5EF4-FFF2-40B4-BE49-F238E27FC236}">
                    <a16:creationId xmlns:a16="http://schemas.microsoft.com/office/drawing/2014/main" id="{AE1D7828-DDE7-9340-9DBB-4C332BFBB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68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0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5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9" name="Freeform 1802">
                <a:extLst>
                  <a:ext uri="{FF2B5EF4-FFF2-40B4-BE49-F238E27FC236}">
                    <a16:creationId xmlns:a16="http://schemas.microsoft.com/office/drawing/2014/main" id="{90C34754-AA83-2A44-8574-398498AE0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7" y="3165"/>
                <a:ext cx="2" cy="17"/>
              </a:xfrm>
              <a:custGeom>
                <a:avLst/>
                <a:gdLst>
                  <a:gd name="T0" fmla="*/ 0 w 2"/>
                  <a:gd name="T1" fmla="*/ 9 h 19"/>
                  <a:gd name="T2" fmla="*/ 0 w 2"/>
                  <a:gd name="T3" fmla="*/ 12 h 19"/>
                  <a:gd name="T4" fmla="*/ 1 w 2"/>
                  <a:gd name="T5" fmla="*/ 13 h 19"/>
                  <a:gd name="T6" fmla="*/ 1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1 w 2"/>
                  <a:gd name="T13" fmla="*/ 8 h 19"/>
                  <a:gd name="T14" fmla="*/ 2 w 2"/>
                  <a:gd name="T15" fmla="*/ 6 h 19"/>
                  <a:gd name="T16" fmla="*/ 1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2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5 h 19"/>
                  <a:gd name="T40" fmla="*/ 0 w 2"/>
                  <a:gd name="T41" fmla="*/ 15 h 19"/>
                  <a:gd name="T42" fmla="*/ 0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0" y="9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0"/>
                      <a:pt x="1" y="13"/>
                    </a:cubicBezTo>
                    <a:cubicBezTo>
                      <a:pt x="1" y="15"/>
                      <a:pt x="1" y="8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6"/>
                    </a:cubicBezTo>
                    <a:cubicBezTo>
                      <a:pt x="2" y="6"/>
                      <a:pt x="1" y="9"/>
                      <a:pt x="1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6"/>
                      <a:pt x="1" y="8"/>
                    </a:cubicBezTo>
                    <a:cubicBezTo>
                      <a:pt x="0" y="13"/>
                      <a:pt x="1" y="5"/>
                      <a:pt x="1" y="2"/>
                    </a:cubicBezTo>
                    <a:cubicBezTo>
                      <a:pt x="0" y="6"/>
                      <a:pt x="0" y="10"/>
                      <a:pt x="0" y="5"/>
                    </a:cubicBezTo>
                    <a:cubicBezTo>
                      <a:pt x="0" y="8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4"/>
                      <a:pt x="0" y="5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0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0" name="Rectangle 1803">
                <a:extLst>
                  <a:ext uri="{FF2B5EF4-FFF2-40B4-BE49-F238E27FC236}">
                    <a16:creationId xmlns:a16="http://schemas.microsoft.com/office/drawing/2014/main" id="{7DD6E7D7-9F90-884A-9A3B-0539747716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7" y="3176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1" name="Freeform 1804">
                <a:extLst>
                  <a:ext uri="{FF2B5EF4-FFF2-40B4-BE49-F238E27FC236}">
                    <a16:creationId xmlns:a16="http://schemas.microsoft.com/office/drawing/2014/main" id="{F53B3986-FAE9-B442-B5CD-ADD46C2BF2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5"/>
                <a:ext cx="1" cy="4"/>
              </a:xfrm>
              <a:custGeom>
                <a:avLst/>
                <a:gdLst>
                  <a:gd name="T0" fmla="*/ 1 w 1"/>
                  <a:gd name="T1" fmla="*/ 3 h 4"/>
                  <a:gd name="T2" fmla="*/ 0 w 1"/>
                  <a:gd name="T3" fmla="*/ 4 h 4"/>
                  <a:gd name="T4" fmla="*/ 1 w 1"/>
                  <a:gd name="T5" fmla="*/ 0 h 4"/>
                  <a:gd name="T6" fmla="*/ 1 w 1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2" name="Freeform 1805">
                <a:extLst>
                  <a:ext uri="{FF2B5EF4-FFF2-40B4-BE49-F238E27FC236}">
                    <a16:creationId xmlns:a16="http://schemas.microsoft.com/office/drawing/2014/main" id="{E8ED18D4-96D7-0849-9484-5FDF3F172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3" y="3154"/>
                <a:ext cx="4" cy="15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5 h 16"/>
                  <a:gd name="T4" fmla="*/ 4 w 4"/>
                  <a:gd name="T5" fmla="*/ 0 h 16"/>
                  <a:gd name="T6" fmla="*/ 1 w 4"/>
                  <a:gd name="T7" fmla="*/ 9 h 16"/>
                  <a:gd name="T8" fmla="*/ 3 w 4"/>
                  <a:gd name="T9" fmla="*/ 6 h 16"/>
                  <a:gd name="T10" fmla="*/ 1 w 4"/>
                  <a:gd name="T11" fmla="*/ 13 h 16"/>
                  <a:gd name="T12" fmla="*/ 1 w 4"/>
                  <a:gd name="T13" fmla="*/ 12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3" y="5"/>
                      <a:pt x="3" y="8"/>
                      <a:pt x="4" y="0"/>
                    </a:cubicBezTo>
                    <a:cubicBezTo>
                      <a:pt x="4" y="2"/>
                      <a:pt x="2" y="5"/>
                      <a:pt x="1" y="9"/>
                    </a:cubicBezTo>
                    <a:cubicBezTo>
                      <a:pt x="2" y="9"/>
                      <a:pt x="3" y="5"/>
                      <a:pt x="3" y="6"/>
                    </a:cubicBezTo>
                    <a:cubicBezTo>
                      <a:pt x="2" y="9"/>
                      <a:pt x="2" y="9"/>
                      <a:pt x="1" y="13"/>
                    </a:cubicBezTo>
                    <a:cubicBezTo>
                      <a:pt x="0" y="16"/>
                      <a:pt x="1" y="10"/>
                      <a:pt x="1" y="1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3" name="Freeform 1806">
                <a:extLst>
                  <a:ext uri="{FF2B5EF4-FFF2-40B4-BE49-F238E27FC236}">
                    <a16:creationId xmlns:a16="http://schemas.microsoft.com/office/drawing/2014/main" id="{69EFAFFC-EB42-DD43-9F2B-EB87102DE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60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4" name="Freeform 1807">
                <a:extLst>
                  <a:ext uri="{FF2B5EF4-FFF2-40B4-BE49-F238E27FC236}">
                    <a16:creationId xmlns:a16="http://schemas.microsoft.com/office/drawing/2014/main" id="{80960DBA-498C-0349-9975-D8B3D502F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7"/>
                <a:ext cx="2" cy="6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5" name="Freeform 1808">
                <a:extLst>
                  <a:ext uri="{FF2B5EF4-FFF2-40B4-BE49-F238E27FC236}">
                    <a16:creationId xmlns:a16="http://schemas.microsoft.com/office/drawing/2014/main" id="{9EFA06BC-D1C1-8F40-84D5-F7DB0D961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3158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6" name="Freeform 1809">
                <a:extLst>
                  <a:ext uri="{FF2B5EF4-FFF2-40B4-BE49-F238E27FC236}">
                    <a16:creationId xmlns:a16="http://schemas.microsoft.com/office/drawing/2014/main" id="{1870E0B8-248B-8F41-988E-965CB8528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7"/>
                <a:ext cx="3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2 h 11"/>
                  <a:gd name="T4" fmla="*/ 2 w 3"/>
                  <a:gd name="T5" fmla="*/ 3 h 11"/>
                  <a:gd name="T6" fmla="*/ 1 w 3"/>
                  <a:gd name="T7" fmla="*/ 8 h 11"/>
                  <a:gd name="T8" fmla="*/ 0 w 3"/>
                  <a:gd name="T9" fmla="*/ 7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9"/>
                      <a:pt x="1" y="8"/>
                    </a:cubicBezTo>
                    <a:cubicBezTo>
                      <a:pt x="0" y="9"/>
                      <a:pt x="1" y="4"/>
                      <a:pt x="0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7" name="Freeform 1810">
                <a:extLst>
                  <a:ext uri="{FF2B5EF4-FFF2-40B4-BE49-F238E27FC236}">
                    <a16:creationId xmlns:a16="http://schemas.microsoft.com/office/drawing/2014/main" id="{6C4C0DF2-0F51-4C4B-AB67-32E709AA8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3160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8" name="Freeform 1811">
                <a:extLst>
                  <a:ext uri="{FF2B5EF4-FFF2-40B4-BE49-F238E27FC236}">
                    <a16:creationId xmlns:a16="http://schemas.microsoft.com/office/drawing/2014/main" id="{BBCEA7BA-9D96-2947-9E03-77A47BBA31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3159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9" name="Freeform 1812">
                <a:extLst>
                  <a:ext uri="{FF2B5EF4-FFF2-40B4-BE49-F238E27FC236}">
                    <a16:creationId xmlns:a16="http://schemas.microsoft.com/office/drawing/2014/main" id="{3BBAAEE9-BBD9-AE45-9ED9-7D414392B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8"/>
                <a:ext cx="3" cy="11"/>
              </a:xfrm>
              <a:custGeom>
                <a:avLst/>
                <a:gdLst>
                  <a:gd name="T0" fmla="*/ 3 w 3"/>
                  <a:gd name="T1" fmla="*/ 1 h 13"/>
                  <a:gd name="T2" fmla="*/ 2 w 3"/>
                  <a:gd name="T3" fmla="*/ 5 h 13"/>
                  <a:gd name="T4" fmla="*/ 0 w 3"/>
                  <a:gd name="T5" fmla="*/ 13 h 13"/>
                  <a:gd name="T6" fmla="*/ 1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1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2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0" name="Freeform 1813">
                <a:extLst>
                  <a:ext uri="{FF2B5EF4-FFF2-40B4-BE49-F238E27FC236}">
                    <a16:creationId xmlns:a16="http://schemas.microsoft.com/office/drawing/2014/main" id="{81AEC777-AFF9-554B-AE37-9023C5F6A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4" y="317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1" name="Freeform 1814">
                <a:extLst>
                  <a:ext uri="{FF2B5EF4-FFF2-40B4-BE49-F238E27FC236}">
                    <a16:creationId xmlns:a16="http://schemas.microsoft.com/office/drawing/2014/main" id="{6947DF90-5B94-D24D-BB8F-7756E1CE2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4" y="3162"/>
                <a:ext cx="4" cy="15"/>
              </a:xfrm>
              <a:custGeom>
                <a:avLst/>
                <a:gdLst>
                  <a:gd name="T0" fmla="*/ 4 w 4"/>
                  <a:gd name="T1" fmla="*/ 1 h 16"/>
                  <a:gd name="T2" fmla="*/ 2 w 4"/>
                  <a:gd name="T3" fmla="*/ 8 h 16"/>
                  <a:gd name="T4" fmla="*/ 4 w 4"/>
                  <a:gd name="T5" fmla="*/ 3 h 16"/>
                  <a:gd name="T6" fmla="*/ 2 w 4"/>
                  <a:gd name="T7" fmla="*/ 5 h 16"/>
                  <a:gd name="T8" fmla="*/ 4 w 4"/>
                  <a:gd name="T9" fmla="*/ 0 h 16"/>
                  <a:gd name="T10" fmla="*/ 2 w 4"/>
                  <a:gd name="T11" fmla="*/ 5 h 16"/>
                  <a:gd name="T12" fmla="*/ 3 w 4"/>
                  <a:gd name="T13" fmla="*/ 1 h 16"/>
                  <a:gd name="T14" fmla="*/ 2 w 4"/>
                  <a:gd name="T15" fmla="*/ 8 h 16"/>
                  <a:gd name="T16" fmla="*/ 2 w 4"/>
                  <a:gd name="T17" fmla="*/ 7 h 16"/>
                  <a:gd name="T18" fmla="*/ 1 w 4"/>
                  <a:gd name="T19" fmla="*/ 11 h 16"/>
                  <a:gd name="T20" fmla="*/ 0 w 4"/>
                  <a:gd name="T21" fmla="*/ 15 h 16"/>
                  <a:gd name="T22" fmla="*/ 4 w 4"/>
                  <a:gd name="T23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6">
                    <a:moveTo>
                      <a:pt x="4" y="1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2" y="5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9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3" y="5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2" name="Freeform 1815">
                <a:extLst>
                  <a:ext uri="{FF2B5EF4-FFF2-40B4-BE49-F238E27FC236}">
                    <a16:creationId xmlns:a16="http://schemas.microsoft.com/office/drawing/2014/main" id="{966FE0B8-9F5A-CB41-B28E-3E272462F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3169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3" name="Freeform 1816">
                <a:extLst>
                  <a:ext uri="{FF2B5EF4-FFF2-40B4-BE49-F238E27FC236}">
                    <a16:creationId xmlns:a16="http://schemas.microsoft.com/office/drawing/2014/main" id="{3C607EA4-7861-1C43-AA73-3925C5D3E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62"/>
                <a:ext cx="5" cy="16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2 w 5"/>
                  <a:gd name="T7" fmla="*/ 6 h 17"/>
                  <a:gd name="T8" fmla="*/ 4 w 5"/>
                  <a:gd name="T9" fmla="*/ 4 h 17"/>
                  <a:gd name="T10" fmla="*/ 2 w 5"/>
                  <a:gd name="T11" fmla="*/ 12 h 17"/>
                  <a:gd name="T12" fmla="*/ 2 w 5"/>
                  <a:gd name="T13" fmla="*/ 10 h 17"/>
                  <a:gd name="T14" fmla="*/ 3 w 5"/>
                  <a:gd name="T15" fmla="*/ 9 h 17"/>
                  <a:gd name="T16" fmla="*/ 3 w 5"/>
                  <a:gd name="T17" fmla="*/ 7 h 17"/>
                  <a:gd name="T18" fmla="*/ 4 w 5"/>
                  <a:gd name="T19" fmla="*/ 6 h 17"/>
                  <a:gd name="T20" fmla="*/ 4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2"/>
                      <a:pt x="4" y="1"/>
                    </a:cubicBezTo>
                    <a:cubicBezTo>
                      <a:pt x="3" y="3"/>
                      <a:pt x="3" y="5"/>
                      <a:pt x="2" y="6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3" y="6"/>
                      <a:pt x="3" y="7"/>
                      <a:pt x="2" y="12"/>
                    </a:cubicBezTo>
                    <a:cubicBezTo>
                      <a:pt x="1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9"/>
                    </a:cubicBezTo>
                    <a:cubicBezTo>
                      <a:pt x="3" y="9"/>
                      <a:pt x="3" y="7"/>
                      <a:pt x="3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4" name="Freeform 1817">
                <a:extLst>
                  <a:ext uri="{FF2B5EF4-FFF2-40B4-BE49-F238E27FC236}">
                    <a16:creationId xmlns:a16="http://schemas.microsoft.com/office/drawing/2014/main" id="{84D24B85-5800-CE47-B91B-29FE1D012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316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5" name="Freeform 1818">
                <a:extLst>
                  <a:ext uri="{FF2B5EF4-FFF2-40B4-BE49-F238E27FC236}">
                    <a16:creationId xmlns:a16="http://schemas.microsoft.com/office/drawing/2014/main" id="{9452B572-8522-B44A-984A-6D932758F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8" y="3170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6" name="Freeform 1819">
                <a:extLst>
                  <a:ext uri="{FF2B5EF4-FFF2-40B4-BE49-F238E27FC236}">
                    <a16:creationId xmlns:a16="http://schemas.microsoft.com/office/drawing/2014/main" id="{1C6D3914-0508-1441-A774-200E68380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" y="3162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7" name="Freeform 1820">
                <a:extLst>
                  <a:ext uri="{FF2B5EF4-FFF2-40B4-BE49-F238E27FC236}">
                    <a16:creationId xmlns:a16="http://schemas.microsoft.com/office/drawing/2014/main" id="{51BDE41E-DC99-3340-A653-1BCDD98FF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3159"/>
                <a:ext cx="11" cy="17"/>
              </a:xfrm>
              <a:custGeom>
                <a:avLst/>
                <a:gdLst>
                  <a:gd name="T0" fmla="*/ 8 w 12"/>
                  <a:gd name="T1" fmla="*/ 17 h 19"/>
                  <a:gd name="T2" fmla="*/ 9 w 12"/>
                  <a:gd name="T3" fmla="*/ 14 h 19"/>
                  <a:gd name="T4" fmla="*/ 10 w 12"/>
                  <a:gd name="T5" fmla="*/ 10 h 19"/>
                  <a:gd name="T6" fmla="*/ 12 w 12"/>
                  <a:gd name="T7" fmla="*/ 3 h 19"/>
                  <a:gd name="T8" fmla="*/ 10 w 12"/>
                  <a:gd name="T9" fmla="*/ 6 h 19"/>
                  <a:gd name="T10" fmla="*/ 11 w 12"/>
                  <a:gd name="T11" fmla="*/ 2 h 19"/>
                  <a:gd name="T12" fmla="*/ 10 w 12"/>
                  <a:gd name="T13" fmla="*/ 4 h 19"/>
                  <a:gd name="T14" fmla="*/ 8 w 12"/>
                  <a:gd name="T15" fmla="*/ 6 h 19"/>
                  <a:gd name="T16" fmla="*/ 6 w 12"/>
                  <a:gd name="T17" fmla="*/ 4 h 19"/>
                  <a:gd name="T18" fmla="*/ 4 w 12"/>
                  <a:gd name="T19" fmla="*/ 10 h 19"/>
                  <a:gd name="T20" fmla="*/ 5 w 12"/>
                  <a:gd name="T21" fmla="*/ 6 h 19"/>
                  <a:gd name="T22" fmla="*/ 5 w 12"/>
                  <a:gd name="T23" fmla="*/ 6 h 19"/>
                  <a:gd name="T24" fmla="*/ 4 w 12"/>
                  <a:gd name="T25" fmla="*/ 4 h 19"/>
                  <a:gd name="T26" fmla="*/ 2 w 12"/>
                  <a:gd name="T27" fmla="*/ 12 h 19"/>
                  <a:gd name="T28" fmla="*/ 4 w 12"/>
                  <a:gd name="T29" fmla="*/ 4 h 19"/>
                  <a:gd name="T30" fmla="*/ 2 w 12"/>
                  <a:gd name="T31" fmla="*/ 9 h 19"/>
                  <a:gd name="T32" fmla="*/ 1 w 12"/>
                  <a:gd name="T33" fmla="*/ 14 h 19"/>
                  <a:gd name="T34" fmla="*/ 0 w 12"/>
                  <a:gd name="T35" fmla="*/ 16 h 19"/>
                  <a:gd name="T36" fmla="*/ 5 w 12"/>
                  <a:gd name="T37" fmla="*/ 8 h 19"/>
                  <a:gd name="T38" fmla="*/ 4 w 12"/>
                  <a:gd name="T39" fmla="*/ 12 h 19"/>
                  <a:gd name="T40" fmla="*/ 4 w 12"/>
                  <a:gd name="T41" fmla="*/ 16 h 19"/>
                  <a:gd name="T42" fmla="*/ 6 w 12"/>
                  <a:gd name="T43" fmla="*/ 10 h 19"/>
                  <a:gd name="T44" fmla="*/ 6 w 12"/>
                  <a:gd name="T45" fmla="*/ 12 h 19"/>
                  <a:gd name="T46" fmla="*/ 7 w 12"/>
                  <a:gd name="T47" fmla="*/ 9 h 19"/>
                  <a:gd name="T48" fmla="*/ 6 w 12"/>
                  <a:gd name="T49" fmla="*/ 13 h 19"/>
                  <a:gd name="T50" fmla="*/ 8 w 12"/>
                  <a:gd name="T51" fmla="*/ 6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9 h 19"/>
                  <a:gd name="T58" fmla="*/ 6 w 12"/>
                  <a:gd name="T59" fmla="*/ 16 h 19"/>
                  <a:gd name="T60" fmla="*/ 8 w 12"/>
                  <a:gd name="T61" fmla="*/ 12 h 19"/>
                  <a:gd name="T62" fmla="*/ 9 w 12"/>
                  <a:gd name="T63" fmla="*/ 8 h 19"/>
                  <a:gd name="T64" fmla="*/ 9 w 12"/>
                  <a:gd name="T65" fmla="*/ 10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5"/>
                      <a:pt x="9" y="14"/>
                      <a:pt x="9" y="14"/>
                    </a:cubicBezTo>
                    <a:cubicBezTo>
                      <a:pt x="10" y="11"/>
                      <a:pt x="10" y="11"/>
                      <a:pt x="10" y="10"/>
                    </a:cubicBezTo>
                    <a:cubicBezTo>
                      <a:pt x="10" y="8"/>
                      <a:pt x="11" y="6"/>
                      <a:pt x="12" y="3"/>
                    </a:cubicBezTo>
                    <a:cubicBezTo>
                      <a:pt x="12" y="3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7"/>
                      <a:pt x="10" y="4"/>
                    </a:cubicBezTo>
                    <a:cubicBezTo>
                      <a:pt x="10" y="3"/>
                      <a:pt x="9" y="4"/>
                      <a:pt x="8" y="6"/>
                    </a:cubicBezTo>
                    <a:cubicBezTo>
                      <a:pt x="8" y="4"/>
                      <a:pt x="6" y="7"/>
                      <a:pt x="6" y="4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10"/>
                      <a:pt x="5" y="6"/>
                    </a:cubicBezTo>
                    <a:cubicBezTo>
                      <a:pt x="4" y="7"/>
                      <a:pt x="5" y="6"/>
                      <a:pt x="5" y="6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3" y="11"/>
                      <a:pt x="2" y="12"/>
                    </a:cubicBezTo>
                    <a:cubicBezTo>
                      <a:pt x="4" y="5"/>
                      <a:pt x="2" y="12"/>
                      <a:pt x="4" y="4"/>
                    </a:cubicBezTo>
                    <a:cubicBezTo>
                      <a:pt x="4" y="2"/>
                      <a:pt x="2" y="10"/>
                      <a:pt x="2" y="9"/>
                    </a:cubicBezTo>
                    <a:cubicBezTo>
                      <a:pt x="1" y="13"/>
                      <a:pt x="2" y="11"/>
                      <a:pt x="1" y="14"/>
                    </a:cubicBezTo>
                    <a:cubicBezTo>
                      <a:pt x="0" y="17"/>
                      <a:pt x="1" y="12"/>
                      <a:pt x="0" y="16"/>
                    </a:cubicBezTo>
                    <a:cubicBezTo>
                      <a:pt x="0" y="19"/>
                      <a:pt x="3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9"/>
                      <a:pt x="5" y="9"/>
                      <a:pt x="4" y="16"/>
                    </a:cubicBezTo>
                    <a:cubicBezTo>
                      <a:pt x="5" y="12"/>
                      <a:pt x="4" y="18"/>
                      <a:pt x="6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3"/>
                    </a:cubicBezTo>
                    <a:cubicBezTo>
                      <a:pt x="7" y="10"/>
                      <a:pt x="7" y="9"/>
                      <a:pt x="8" y="6"/>
                    </a:cubicBezTo>
                    <a:cubicBezTo>
                      <a:pt x="7" y="10"/>
                      <a:pt x="7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4"/>
                      <a:pt x="8" y="10"/>
                      <a:pt x="8" y="9"/>
                    </a:cubicBezTo>
                    <a:cubicBezTo>
                      <a:pt x="8" y="9"/>
                      <a:pt x="7" y="14"/>
                      <a:pt x="6" y="16"/>
                    </a:cubicBezTo>
                    <a:cubicBezTo>
                      <a:pt x="6" y="17"/>
                      <a:pt x="9" y="9"/>
                      <a:pt x="8" y="1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9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8"/>
                      <a:pt x="7" y="18"/>
                      <a:pt x="7" y="19"/>
                    </a:cubicBezTo>
                    <a:cubicBezTo>
                      <a:pt x="7" y="17"/>
                      <a:pt x="9" y="14"/>
                      <a:pt x="9" y="11"/>
                    </a:cubicBezTo>
                    <a:cubicBezTo>
                      <a:pt x="8" y="17"/>
                      <a:pt x="8" y="17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8" name="Freeform 1821">
                <a:extLst>
                  <a:ext uri="{FF2B5EF4-FFF2-40B4-BE49-F238E27FC236}">
                    <a16:creationId xmlns:a16="http://schemas.microsoft.com/office/drawing/2014/main" id="{97DCE465-1DF8-0543-A99E-1B84BF84E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2" y="317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9" name="Freeform 1822">
                <a:extLst>
                  <a:ext uri="{FF2B5EF4-FFF2-40B4-BE49-F238E27FC236}">
                    <a16:creationId xmlns:a16="http://schemas.microsoft.com/office/drawing/2014/main" id="{7ED6C276-133D-8C4F-96BB-2F8B3741E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" y="317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0" name="Rectangle 1823">
                <a:extLst>
                  <a:ext uri="{FF2B5EF4-FFF2-40B4-BE49-F238E27FC236}">
                    <a16:creationId xmlns:a16="http://schemas.microsoft.com/office/drawing/2014/main" id="{8F9AA49F-17B6-9D41-AC1D-7B4E2FD1AE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6" y="316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1" name="Freeform 1824">
                <a:extLst>
                  <a:ext uri="{FF2B5EF4-FFF2-40B4-BE49-F238E27FC236}">
                    <a16:creationId xmlns:a16="http://schemas.microsoft.com/office/drawing/2014/main" id="{31558A6A-0D7B-5E44-93DB-3E4A8A7DC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1" y="317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2" name="Freeform 1825">
                <a:extLst>
                  <a:ext uri="{FF2B5EF4-FFF2-40B4-BE49-F238E27FC236}">
                    <a16:creationId xmlns:a16="http://schemas.microsoft.com/office/drawing/2014/main" id="{49578109-9351-6E4F-9B21-2DF8FACD4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" y="3173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3" name="Freeform 1826">
                <a:extLst>
                  <a:ext uri="{FF2B5EF4-FFF2-40B4-BE49-F238E27FC236}">
                    <a16:creationId xmlns:a16="http://schemas.microsoft.com/office/drawing/2014/main" id="{BD110A07-E9AF-6D4F-B7D5-0D0F980F3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" y="317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4" name="Freeform 1827">
                <a:extLst>
                  <a:ext uri="{FF2B5EF4-FFF2-40B4-BE49-F238E27FC236}">
                    <a16:creationId xmlns:a16="http://schemas.microsoft.com/office/drawing/2014/main" id="{D3547C69-6501-3B4A-A75D-AC825860C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5" y="3157"/>
                <a:ext cx="7" cy="21"/>
              </a:xfrm>
              <a:custGeom>
                <a:avLst/>
                <a:gdLst>
                  <a:gd name="T0" fmla="*/ 7 w 8"/>
                  <a:gd name="T1" fmla="*/ 5 h 23"/>
                  <a:gd name="T2" fmla="*/ 7 w 8"/>
                  <a:gd name="T3" fmla="*/ 2 h 23"/>
                  <a:gd name="T4" fmla="*/ 4 w 8"/>
                  <a:gd name="T5" fmla="*/ 12 h 23"/>
                  <a:gd name="T6" fmla="*/ 6 w 8"/>
                  <a:gd name="T7" fmla="*/ 3 h 23"/>
                  <a:gd name="T8" fmla="*/ 3 w 8"/>
                  <a:gd name="T9" fmla="*/ 9 h 23"/>
                  <a:gd name="T10" fmla="*/ 4 w 8"/>
                  <a:gd name="T11" fmla="*/ 5 h 23"/>
                  <a:gd name="T12" fmla="*/ 1 w 8"/>
                  <a:gd name="T13" fmla="*/ 15 h 23"/>
                  <a:gd name="T14" fmla="*/ 4 w 8"/>
                  <a:gd name="T15" fmla="*/ 4 h 23"/>
                  <a:gd name="T16" fmla="*/ 4 w 8"/>
                  <a:gd name="T17" fmla="*/ 4 h 23"/>
                  <a:gd name="T18" fmla="*/ 3 w 8"/>
                  <a:gd name="T19" fmla="*/ 7 h 23"/>
                  <a:gd name="T20" fmla="*/ 1 w 8"/>
                  <a:gd name="T21" fmla="*/ 13 h 23"/>
                  <a:gd name="T22" fmla="*/ 0 w 8"/>
                  <a:gd name="T23" fmla="*/ 18 h 23"/>
                  <a:gd name="T24" fmla="*/ 1 w 8"/>
                  <a:gd name="T25" fmla="*/ 14 h 23"/>
                  <a:gd name="T26" fmla="*/ 0 w 8"/>
                  <a:gd name="T27" fmla="*/ 18 h 23"/>
                  <a:gd name="T28" fmla="*/ 1 w 8"/>
                  <a:gd name="T29" fmla="*/ 15 h 23"/>
                  <a:gd name="T30" fmla="*/ 0 w 8"/>
                  <a:gd name="T31" fmla="*/ 19 h 23"/>
                  <a:gd name="T32" fmla="*/ 1 w 8"/>
                  <a:gd name="T33" fmla="*/ 16 h 23"/>
                  <a:gd name="T34" fmla="*/ 1 w 8"/>
                  <a:gd name="T35" fmla="*/ 17 h 23"/>
                  <a:gd name="T36" fmla="*/ 3 w 8"/>
                  <a:gd name="T37" fmla="*/ 12 h 23"/>
                  <a:gd name="T38" fmla="*/ 2 w 8"/>
                  <a:gd name="T39" fmla="*/ 17 h 23"/>
                  <a:gd name="T40" fmla="*/ 2 w 8"/>
                  <a:gd name="T41" fmla="*/ 14 h 23"/>
                  <a:gd name="T42" fmla="*/ 2 w 8"/>
                  <a:gd name="T43" fmla="*/ 19 h 23"/>
                  <a:gd name="T44" fmla="*/ 3 w 8"/>
                  <a:gd name="T45" fmla="*/ 16 h 23"/>
                  <a:gd name="T46" fmla="*/ 2 w 8"/>
                  <a:gd name="T47" fmla="*/ 19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6 h 23"/>
                  <a:gd name="T54" fmla="*/ 3 w 8"/>
                  <a:gd name="T55" fmla="*/ 17 h 23"/>
                  <a:gd name="T56" fmla="*/ 5 w 8"/>
                  <a:gd name="T57" fmla="*/ 14 h 23"/>
                  <a:gd name="T58" fmla="*/ 5 w 8"/>
                  <a:gd name="T59" fmla="*/ 13 h 23"/>
                  <a:gd name="T60" fmla="*/ 6 w 8"/>
                  <a:gd name="T61" fmla="*/ 10 h 23"/>
                  <a:gd name="T62" fmla="*/ 5 w 8"/>
                  <a:gd name="T63" fmla="*/ 12 h 23"/>
                  <a:gd name="T64" fmla="*/ 7 w 8"/>
                  <a:gd name="T65" fmla="*/ 6 h 23"/>
                  <a:gd name="T66" fmla="*/ 6 w 8"/>
                  <a:gd name="T67" fmla="*/ 10 h 23"/>
                  <a:gd name="T68" fmla="*/ 7 w 8"/>
                  <a:gd name="T6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5"/>
                    </a:moveTo>
                    <a:cubicBezTo>
                      <a:pt x="8" y="0"/>
                      <a:pt x="7" y="3"/>
                      <a:pt x="7" y="2"/>
                    </a:cubicBezTo>
                    <a:cubicBezTo>
                      <a:pt x="6" y="4"/>
                      <a:pt x="5" y="11"/>
                      <a:pt x="4" y="1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1"/>
                      <a:pt x="3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1" y="18"/>
                      <a:pt x="1" y="15"/>
                    </a:cubicBezTo>
                    <a:cubicBezTo>
                      <a:pt x="3" y="10"/>
                      <a:pt x="3" y="10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7"/>
                      <a:pt x="3" y="7"/>
                    </a:cubicBezTo>
                    <a:cubicBezTo>
                      <a:pt x="2" y="9"/>
                      <a:pt x="1" y="12"/>
                      <a:pt x="1" y="13"/>
                    </a:cubicBezTo>
                    <a:cubicBezTo>
                      <a:pt x="1" y="13"/>
                      <a:pt x="0" y="16"/>
                      <a:pt x="0" y="18"/>
                    </a:cubicBezTo>
                    <a:cubicBezTo>
                      <a:pt x="1" y="16"/>
                      <a:pt x="0" y="17"/>
                      <a:pt x="1" y="14"/>
                    </a:cubicBezTo>
                    <a:cubicBezTo>
                      <a:pt x="1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0" y="19"/>
                    </a:cubicBezTo>
                    <a:cubicBezTo>
                      <a:pt x="1" y="17"/>
                      <a:pt x="1" y="15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6"/>
                      <a:pt x="1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0" y="23"/>
                      <a:pt x="2" y="19"/>
                    </a:cubicBezTo>
                    <a:cubicBezTo>
                      <a:pt x="2" y="18"/>
                      <a:pt x="3" y="16"/>
                      <a:pt x="3" y="16"/>
                    </a:cubicBezTo>
                    <a:cubicBezTo>
                      <a:pt x="3" y="13"/>
                      <a:pt x="2" y="18"/>
                      <a:pt x="2" y="19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3" y="13"/>
                      <a:pt x="5" y="9"/>
                      <a:pt x="3" y="17"/>
                    </a:cubicBezTo>
                    <a:cubicBezTo>
                      <a:pt x="3" y="18"/>
                      <a:pt x="4" y="14"/>
                      <a:pt x="4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2"/>
                      <a:pt x="3" y="20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6" y="10"/>
                      <a:pt x="6" y="10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8"/>
                      <a:pt x="7" y="7"/>
                      <a:pt x="7" y="6"/>
                    </a:cubicBezTo>
                    <a:cubicBezTo>
                      <a:pt x="7" y="5"/>
                      <a:pt x="6" y="9"/>
                      <a:pt x="6" y="10"/>
                    </a:cubicBezTo>
                    <a:cubicBezTo>
                      <a:pt x="6" y="7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5" name="Freeform 1828">
                <a:extLst>
                  <a:ext uri="{FF2B5EF4-FFF2-40B4-BE49-F238E27FC236}">
                    <a16:creationId xmlns:a16="http://schemas.microsoft.com/office/drawing/2014/main" id="{ADEB2E71-8187-6343-8B93-D255BD0ECD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6" y="317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6" name="Freeform 1829">
                <a:extLst>
                  <a:ext uri="{FF2B5EF4-FFF2-40B4-BE49-F238E27FC236}">
                    <a16:creationId xmlns:a16="http://schemas.microsoft.com/office/drawing/2014/main" id="{1A29A5B8-66F2-8140-900A-EB3ACA32A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8" y="3156"/>
                <a:ext cx="8" cy="24"/>
              </a:xfrm>
              <a:custGeom>
                <a:avLst/>
                <a:gdLst>
                  <a:gd name="T0" fmla="*/ 4 w 9"/>
                  <a:gd name="T1" fmla="*/ 13 h 27"/>
                  <a:gd name="T2" fmla="*/ 2 w 9"/>
                  <a:gd name="T3" fmla="*/ 18 h 27"/>
                  <a:gd name="T4" fmla="*/ 5 w 9"/>
                  <a:gd name="T5" fmla="*/ 8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1 h 27"/>
                  <a:gd name="T14" fmla="*/ 6 w 9"/>
                  <a:gd name="T15" fmla="*/ 8 h 27"/>
                  <a:gd name="T16" fmla="*/ 5 w 9"/>
                  <a:gd name="T17" fmla="*/ 10 h 27"/>
                  <a:gd name="T18" fmla="*/ 4 w 9"/>
                  <a:gd name="T19" fmla="*/ 17 h 27"/>
                  <a:gd name="T20" fmla="*/ 9 w 9"/>
                  <a:gd name="T21" fmla="*/ 1 h 27"/>
                  <a:gd name="T22" fmla="*/ 8 w 9"/>
                  <a:gd name="T23" fmla="*/ 2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3 h 27"/>
                  <a:gd name="T30" fmla="*/ 6 w 9"/>
                  <a:gd name="T31" fmla="*/ 3 h 27"/>
                  <a:gd name="T32" fmla="*/ 6 w 9"/>
                  <a:gd name="T33" fmla="*/ 4 h 27"/>
                  <a:gd name="T34" fmla="*/ 5 w 9"/>
                  <a:gd name="T35" fmla="*/ 7 h 27"/>
                  <a:gd name="T36" fmla="*/ 3 w 9"/>
                  <a:gd name="T37" fmla="*/ 14 h 27"/>
                  <a:gd name="T38" fmla="*/ 3 w 9"/>
                  <a:gd name="T39" fmla="*/ 12 h 27"/>
                  <a:gd name="T40" fmla="*/ 2 w 9"/>
                  <a:gd name="T41" fmla="*/ 19 h 27"/>
                  <a:gd name="T42" fmla="*/ 1 w 9"/>
                  <a:gd name="T43" fmla="*/ 21 h 27"/>
                  <a:gd name="T44" fmla="*/ 1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2" y="18"/>
                    </a:cubicBezTo>
                    <a:cubicBezTo>
                      <a:pt x="3" y="16"/>
                      <a:pt x="4" y="13"/>
                      <a:pt x="5" y="8"/>
                    </a:cubicBezTo>
                    <a:cubicBezTo>
                      <a:pt x="4" y="11"/>
                      <a:pt x="6" y="7"/>
                      <a:pt x="6" y="7"/>
                    </a:cubicBezTo>
                    <a:cubicBezTo>
                      <a:pt x="5" y="9"/>
                      <a:pt x="4" y="14"/>
                      <a:pt x="4" y="16"/>
                    </a:cubicBezTo>
                    <a:cubicBezTo>
                      <a:pt x="4" y="14"/>
                      <a:pt x="3" y="17"/>
                      <a:pt x="4" y="17"/>
                    </a:cubicBezTo>
                    <a:cubicBezTo>
                      <a:pt x="4" y="13"/>
                      <a:pt x="4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5" y="10"/>
                    </a:cubicBezTo>
                    <a:cubicBezTo>
                      <a:pt x="4" y="14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1"/>
                    </a:cubicBezTo>
                    <a:cubicBezTo>
                      <a:pt x="9" y="0"/>
                      <a:pt x="9" y="2"/>
                      <a:pt x="8" y="2"/>
                    </a:cubicBezTo>
                    <a:cubicBezTo>
                      <a:pt x="8" y="4"/>
                      <a:pt x="7" y="7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7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4"/>
                      <a:pt x="3" y="12"/>
                    </a:cubicBezTo>
                    <a:cubicBezTo>
                      <a:pt x="3" y="15"/>
                      <a:pt x="2" y="16"/>
                      <a:pt x="2" y="19"/>
                    </a:cubicBezTo>
                    <a:cubicBezTo>
                      <a:pt x="1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1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7" name="Freeform 1830">
                <a:extLst>
                  <a:ext uri="{FF2B5EF4-FFF2-40B4-BE49-F238E27FC236}">
                    <a16:creationId xmlns:a16="http://schemas.microsoft.com/office/drawing/2014/main" id="{1F3A9749-3556-E540-9B64-3283B168B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316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8" name="Freeform 1831">
                <a:extLst>
                  <a:ext uri="{FF2B5EF4-FFF2-40B4-BE49-F238E27FC236}">
                    <a16:creationId xmlns:a16="http://schemas.microsoft.com/office/drawing/2014/main" id="{28C20F17-536A-4C46-BB08-3787E8845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" y="3158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4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9" name="Freeform 1832">
                <a:extLst>
                  <a:ext uri="{FF2B5EF4-FFF2-40B4-BE49-F238E27FC236}">
                    <a16:creationId xmlns:a16="http://schemas.microsoft.com/office/drawing/2014/main" id="{CE3818D7-3C69-E149-B408-30A4219C7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1" y="3169"/>
                <a:ext cx="1" cy="2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0" name="Freeform 1833">
                <a:extLst>
                  <a:ext uri="{FF2B5EF4-FFF2-40B4-BE49-F238E27FC236}">
                    <a16:creationId xmlns:a16="http://schemas.microsoft.com/office/drawing/2014/main" id="{BEF7927C-22F2-F949-8E99-E0ACCC83E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3157"/>
                <a:ext cx="4" cy="11"/>
              </a:xfrm>
              <a:custGeom>
                <a:avLst/>
                <a:gdLst>
                  <a:gd name="T0" fmla="*/ 4 w 4"/>
                  <a:gd name="T1" fmla="*/ 0 h 12"/>
                  <a:gd name="T2" fmla="*/ 3 w 4"/>
                  <a:gd name="T3" fmla="*/ 0 h 12"/>
                  <a:gd name="T4" fmla="*/ 0 w 4"/>
                  <a:gd name="T5" fmla="*/ 11 h 12"/>
                  <a:gd name="T6" fmla="*/ 2 w 4"/>
                  <a:gd name="T7" fmla="*/ 4 h 12"/>
                  <a:gd name="T8" fmla="*/ 3 w 4"/>
                  <a:gd name="T9" fmla="*/ 4 h 12"/>
                  <a:gd name="T10" fmla="*/ 4 w 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2" y="5"/>
                      <a:pt x="2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1" name="Freeform 1834">
                <a:extLst>
                  <a:ext uri="{FF2B5EF4-FFF2-40B4-BE49-F238E27FC236}">
                    <a16:creationId xmlns:a16="http://schemas.microsoft.com/office/drawing/2014/main" id="{204E1A10-08E5-F242-AA2E-26024760B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" y="3153"/>
                <a:ext cx="10" cy="25"/>
              </a:xfrm>
              <a:custGeom>
                <a:avLst/>
                <a:gdLst>
                  <a:gd name="T0" fmla="*/ 3 w 11"/>
                  <a:gd name="T1" fmla="*/ 18 h 27"/>
                  <a:gd name="T2" fmla="*/ 3 w 11"/>
                  <a:gd name="T3" fmla="*/ 17 h 27"/>
                  <a:gd name="T4" fmla="*/ 3 w 11"/>
                  <a:gd name="T5" fmla="*/ 19 h 27"/>
                  <a:gd name="T6" fmla="*/ 2 w 11"/>
                  <a:gd name="T7" fmla="*/ 22 h 27"/>
                  <a:gd name="T8" fmla="*/ 3 w 11"/>
                  <a:gd name="T9" fmla="*/ 19 h 27"/>
                  <a:gd name="T10" fmla="*/ 4 w 11"/>
                  <a:gd name="T11" fmla="*/ 18 h 27"/>
                  <a:gd name="T12" fmla="*/ 5 w 11"/>
                  <a:gd name="T13" fmla="*/ 13 h 27"/>
                  <a:gd name="T14" fmla="*/ 4 w 11"/>
                  <a:gd name="T15" fmla="*/ 22 h 27"/>
                  <a:gd name="T16" fmla="*/ 6 w 11"/>
                  <a:gd name="T17" fmla="*/ 11 h 27"/>
                  <a:gd name="T18" fmla="*/ 8 w 11"/>
                  <a:gd name="T19" fmla="*/ 10 h 27"/>
                  <a:gd name="T20" fmla="*/ 8 w 11"/>
                  <a:gd name="T21" fmla="*/ 10 h 27"/>
                  <a:gd name="T22" fmla="*/ 6 w 11"/>
                  <a:gd name="T23" fmla="*/ 15 h 27"/>
                  <a:gd name="T24" fmla="*/ 6 w 11"/>
                  <a:gd name="T25" fmla="*/ 15 h 27"/>
                  <a:gd name="T26" fmla="*/ 9 w 11"/>
                  <a:gd name="T27" fmla="*/ 8 h 27"/>
                  <a:gd name="T28" fmla="*/ 8 w 11"/>
                  <a:gd name="T29" fmla="*/ 9 h 27"/>
                  <a:gd name="T30" fmla="*/ 10 w 11"/>
                  <a:gd name="T31" fmla="*/ 4 h 27"/>
                  <a:gd name="T32" fmla="*/ 9 w 11"/>
                  <a:gd name="T33" fmla="*/ 5 h 27"/>
                  <a:gd name="T34" fmla="*/ 10 w 11"/>
                  <a:gd name="T35" fmla="*/ 2 h 27"/>
                  <a:gd name="T36" fmla="*/ 7 w 11"/>
                  <a:gd name="T37" fmla="*/ 6 h 27"/>
                  <a:gd name="T38" fmla="*/ 8 w 11"/>
                  <a:gd name="T39" fmla="*/ 2 h 27"/>
                  <a:gd name="T40" fmla="*/ 5 w 11"/>
                  <a:gd name="T41" fmla="*/ 11 h 27"/>
                  <a:gd name="T42" fmla="*/ 4 w 11"/>
                  <a:gd name="T43" fmla="*/ 11 h 27"/>
                  <a:gd name="T44" fmla="*/ 7 w 11"/>
                  <a:gd name="T45" fmla="*/ 5 h 27"/>
                  <a:gd name="T46" fmla="*/ 5 w 11"/>
                  <a:gd name="T47" fmla="*/ 7 h 27"/>
                  <a:gd name="T48" fmla="*/ 7 w 11"/>
                  <a:gd name="T49" fmla="*/ 2 h 27"/>
                  <a:gd name="T50" fmla="*/ 4 w 11"/>
                  <a:gd name="T51" fmla="*/ 10 h 27"/>
                  <a:gd name="T52" fmla="*/ 4 w 11"/>
                  <a:gd name="T53" fmla="*/ 8 h 27"/>
                  <a:gd name="T54" fmla="*/ 1 w 11"/>
                  <a:gd name="T55" fmla="*/ 17 h 27"/>
                  <a:gd name="T56" fmla="*/ 3 w 11"/>
                  <a:gd name="T57" fmla="*/ 16 h 27"/>
                  <a:gd name="T58" fmla="*/ 5 w 11"/>
                  <a:gd name="T59" fmla="*/ 11 h 27"/>
                  <a:gd name="T60" fmla="*/ 3 w 11"/>
                  <a:gd name="T61" fmla="*/ 17 h 27"/>
                  <a:gd name="T62" fmla="*/ 6 w 11"/>
                  <a:gd name="T63" fmla="*/ 11 h 27"/>
                  <a:gd name="T64" fmla="*/ 4 w 11"/>
                  <a:gd name="T65" fmla="*/ 16 h 27"/>
                  <a:gd name="T66" fmla="*/ 6 w 11"/>
                  <a:gd name="T67" fmla="*/ 12 h 27"/>
                  <a:gd name="T68" fmla="*/ 3 w 11"/>
                  <a:gd name="T69" fmla="*/ 18 h 27"/>
                  <a:gd name="T70" fmla="*/ 5 w 11"/>
                  <a:gd name="T71" fmla="*/ 17 h 27"/>
                  <a:gd name="T72" fmla="*/ 7 w 11"/>
                  <a:gd name="T73" fmla="*/ 9 h 27"/>
                  <a:gd name="T74" fmla="*/ 6 w 11"/>
                  <a:gd name="T75" fmla="*/ 8 h 27"/>
                  <a:gd name="T76" fmla="*/ 5 w 11"/>
                  <a:gd name="T77" fmla="*/ 13 h 27"/>
                  <a:gd name="T78" fmla="*/ 3 w 11"/>
                  <a:gd name="T79" fmla="*/ 13 h 27"/>
                  <a:gd name="T80" fmla="*/ 2 w 11"/>
                  <a:gd name="T81" fmla="*/ 16 h 27"/>
                  <a:gd name="T82" fmla="*/ 5 w 11"/>
                  <a:gd name="T83" fmla="*/ 7 h 27"/>
                  <a:gd name="T84" fmla="*/ 4 w 11"/>
                  <a:gd name="T85" fmla="*/ 8 h 27"/>
                  <a:gd name="T86" fmla="*/ 4 w 11"/>
                  <a:gd name="T87" fmla="*/ 10 h 27"/>
                  <a:gd name="T88" fmla="*/ 4 w 11"/>
                  <a:gd name="T89" fmla="*/ 8 h 27"/>
                  <a:gd name="T90" fmla="*/ 1 w 11"/>
                  <a:gd name="T91" fmla="*/ 19 h 27"/>
                  <a:gd name="T92" fmla="*/ 1 w 11"/>
                  <a:gd name="T93" fmla="*/ 24 h 27"/>
                  <a:gd name="T94" fmla="*/ 3 w 11"/>
                  <a:gd name="T95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7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2" y="20"/>
                      <a:pt x="3" y="19"/>
                    </a:cubicBezTo>
                    <a:cubicBezTo>
                      <a:pt x="1" y="24"/>
                      <a:pt x="3" y="18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3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4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7"/>
                      <a:pt x="9" y="8"/>
                    </a:cubicBezTo>
                    <a:cubicBezTo>
                      <a:pt x="8" y="8"/>
                      <a:pt x="8" y="10"/>
                      <a:pt x="8" y="9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6"/>
                      <a:pt x="8" y="4"/>
                      <a:pt x="5" y="11"/>
                    </a:cubicBezTo>
                    <a:cubicBezTo>
                      <a:pt x="8" y="2"/>
                      <a:pt x="3" y="14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5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7"/>
                      <a:pt x="4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6" y="10"/>
                      <a:pt x="3" y="16"/>
                      <a:pt x="5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1"/>
                    </a:cubicBezTo>
                    <a:cubicBezTo>
                      <a:pt x="6" y="11"/>
                      <a:pt x="5" y="14"/>
                      <a:pt x="4" y="16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9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1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1"/>
                      <a:pt x="4" y="8"/>
                    </a:cubicBezTo>
                    <a:cubicBezTo>
                      <a:pt x="2" y="12"/>
                      <a:pt x="2" y="16"/>
                      <a:pt x="1" y="19"/>
                    </a:cubicBezTo>
                    <a:cubicBezTo>
                      <a:pt x="4" y="11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2" name="Freeform 1835">
                <a:extLst>
                  <a:ext uri="{FF2B5EF4-FFF2-40B4-BE49-F238E27FC236}">
                    <a16:creationId xmlns:a16="http://schemas.microsoft.com/office/drawing/2014/main" id="{9D961311-E271-7941-B4F6-276CC4B86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7" y="315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3" name="Freeform 1836">
                <a:extLst>
                  <a:ext uri="{FF2B5EF4-FFF2-40B4-BE49-F238E27FC236}">
                    <a16:creationId xmlns:a16="http://schemas.microsoft.com/office/drawing/2014/main" id="{E438C905-C022-2F4E-A4D2-411E6C8B9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5" y="316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4" name="Rectangle 1837">
                <a:extLst>
                  <a:ext uri="{FF2B5EF4-FFF2-40B4-BE49-F238E27FC236}">
                    <a16:creationId xmlns:a16="http://schemas.microsoft.com/office/drawing/2014/main" id="{02BC4C8D-7DF3-A54F-9868-3A276E42B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6" y="316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5" name="Freeform 1838">
                <a:extLst>
                  <a:ext uri="{FF2B5EF4-FFF2-40B4-BE49-F238E27FC236}">
                    <a16:creationId xmlns:a16="http://schemas.microsoft.com/office/drawing/2014/main" id="{75A6DF13-6CAE-8F43-97C3-8716F453AF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316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6" name="Freeform 1839">
                <a:extLst>
                  <a:ext uri="{FF2B5EF4-FFF2-40B4-BE49-F238E27FC236}">
                    <a16:creationId xmlns:a16="http://schemas.microsoft.com/office/drawing/2014/main" id="{B5C0AEB5-702C-2B41-A259-D3D1BE500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" y="315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7" name="Freeform 1840">
                <a:extLst>
                  <a:ext uri="{FF2B5EF4-FFF2-40B4-BE49-F238E27FC236}">
                    <a16:creationId xmlns:a16="http://schemas.microsoft.com/office/drawing/2014/main" id="{26AEEB8D-4DDC-C94C-8D28-2EF25907D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31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8" name="Freeform 1841">
                <a:extLst>
                  <a:ext uri="{FF2B5EF4-FFF2-40B4-BE49-F238E27FC236}">
                    <a16:creationId xmlns:a16="http://schemas.microsoft.com/office/drawing/2014/main" id="{14B6F206-06D2-EC48-A1DD-A7A64CE48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1" y="3149"/>
                <a:ext cx="17" cy="28"/>
              </a:xfrm>
              <a:custGeom>
                <a:avLst/>
                <a:gdLst>
                  <a:gd name="T0" fmla="*/ 1 w 18"/>
                  <a:gd name="T1" fmla="*/ 14 h 31"/>
                  <a:gd name="T2" fmla="*/ 0 w 18"/>
                  <a:gd name="T3" fmla="*/ 21 h 31"/>
                  <a:gd name="T4" fmla="*/ 0 w 18"/>
                  <a:gd name="T5" fmla="*/ 24 h 31"/>
                  <a:gd name="T6" fmla="*/ 1 w 18"/>
                  <a:gd name="T7" fmla="*/ 20 h 31"/>
                  <a:gd name="T8" fmla="*/ 3 w 18"/>
                  <a:gd name="T9" fmla="*/ 20 h 31"/>
                  <a:gd name="T10" fmla="*/ 3 w 18"/>
                  <a:gd name="T11" fmla="*/ 22 h 31"/>
                  <a:gd name="T12" fmla="*/ 6 w 18"/>
                  <a:gd name="T13" fmla="*/ 16 h 31"/>
                  <a:gd name="T14" fmla="*/ 6 w 18"/>
                  <a:gd name="T15" fmla="*/ 18 h 31"/>
                  <a:gd name="T16" fmla="*/ 6 w 18"/>
                  <a:gd name="T17" fmla="*/ 20 h 31"/>
                  <a:gd name="T18" fmla="*/ 9 w 18"/>
                  <a:gd name="T19" fmla="*/ 10 h 31"/>
                  <a:gd name="T20" fmla="*/ 9 w 18"/>
                  <a:gd name="T21" fmla="*/ 10 h 31"/>
                  <a:gd name="T22" fmla="*/ 9 w 18"/>
                  <a:gd name="T23" fmla="*/ 15 h 31"/>
                  <a:gd name="T24" fmla="*/ 10 w 18"/>
                  <a:gd name="T25" fmla="*/ 15 h 31"/>
                  <a:gd name="T26" fmla="*/ 10 w 18"/>
                  <a:gd name="T27" fmla="*/ 17 h 31"/>
                  <a:gd name="T28" fmla="*/ 12 w 18"/>
                  <a:gd name="T29" fmla="*/ 15 h 31"/>
                  <a:gd name="T30" fmla="*/ 13 w 18"/>
                  <a:gd name="T31" fmla="*/ 11 h 31"/>
                  <a:gd name="T32" fmla="*/ 12 w 18"/>
                  <a:gd name="T33" fmla="*/ 16 h 31"/>
                  <a:gd name="T34" fmla="*/ 13 w 18"/>
                  <a:gd name="T35" fmla="*/ 14 h 31"/>
                  <a:gd name="T36" fmla="*/ 14 w 18"/>
                  <a:gd name="T37" fmla="*/ 16 h 31"/>
                  <a:gd name="T38" fmla="*/ 14 w 18"/>
                  <a:gd name="T39" fmla="*/ 14 h 31"/>
                  <a:gd name="T40" fmla="*/ 13 w 18"/>
                  <a:gd name="T41" fmla="*/ 17 h 31"/>
                  <a:gd name="T42" fmla="*/ 16 w 18"/>
                  <a:gd name="T43" fmla="*/ 6 h 31"/>
                  <a:gd name="T44" fmla="*/ 16 w 18"/>
                  <a:gd name="T45" fmla="*/ 5 h 31"/>
                  <a:gd name="T46" fmla="*/ 15 w 18"/>
                  <a:gd name="T47" fmla="*/ 6 h 31"/>
                  <a:gd name="T48" fmla="*/ 15 w 18"/>
                  <a:gd name="T49" fmla="*/ 4 h 31"/>
                  <a:gd name="T50" fmla="*/ 14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0 w 18"/>
                  <a:gd name="T61" fmla="*/ 8 h 31"/>
                  <a:gd name="T62" fmla="*/ 11 w 18"/>
                  <a:gd name="T63" fmla="*/ 3 h 31"/>
                  <a:gd name="T64" fmla="*/ 11 w 18"/>
                  <a:gd name="T65" fmla="*/ 3 h 31"/>
                  <a:gd name="T66" fmla="*/ 9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3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3" y="8"/>
                    </a:moveTo>
                    <a:cubicBezTo>
                      <a:pt x="3" y="9"/>
                      <a:pt x="2" y="10"/>
                      <a:pt x="1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0" y="16"/>
                      <a:pt x="0" y="2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5"/>
                      <a:pt x="0" y="22"/>
                      <a:pt x="0" y="24"/>
                    </a:cubicBezTo>
                    <a:cubicBezTo>
                      <a:pt x="0" y="23"/>
                      <a:pt x="2" y="14"/>
                      <a:pt x="2" y="16"/>
                    </a:cubicBezTo>
                    <a:cubicBezTo>
                      <a:pt x="2" y="16"/>
                      <a:pt x="2" y="18"/>
                      <a:pt x="1" y="20"/>
                    </a:cubicBezTo>
                    <a:cubicBezTo>
                      <a:pt x="1" y="21"/>
                      <a:pt x="3" y="14"/>
                      <a:pt x="3" y="13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4" y="17"/>
                      <a:pt x="3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5" y="18"/>
                      <a:pt x="6" y="13"/>
                      <a:pt x="6" y="16"/>
                    </a:cubicBezTo>
                    <a:cubicBezTo>
                      <a:pt x="6" y="18"/>
                      <a:pt x="5" y="18"/>
                      <a:pt x="5" y="18"/>
                    </a:cubicBezTo>
                    <a:cubicBezTo>
                      <a:pt x="5" y="21"/>
                      <a:pt x="7" y="13"/>
                      <a:pt x="6" y="18"/>
                    </a:cubicBezTo>
                    <a:cubicBezTo>
                      <a:pt x="6" y="19"/>
                      <a:pt x="6" y="15"/>
                      <a:pt x="7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7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1"/>
                      <a:pt x="10" y="6"/>
                      <a:pt x="11" y="5"/>
                    </a:cubicBezTo>
                    <a:cubicBezTo>
                      <a:pt x="9" y="12"/>
                      <a:pt x="10" y="5"/>
                      <a:pt x="9" y="10"/>
                    </a:cubicBezTo>
                    <a:cubicBezTo>
                      <a:pt x="8" y="13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8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0" y="19"/>
                    </a:cubicBezTo>
                    <a:cubicBezTo>
                      <a:pt x="11" y="16"/>
                      <a:pt x="11" y="19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3"/>
                      <a:pt x="14" y="16"/>
                    </a:cubicBezTo>
                    <a:cubicBezTo>
                      <a:pt x="15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4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7"/>
                      <a:pt x="16" y="7"/>
                      <a:pt x="16" y="5"/>
                    </a:cubicBezTo>
                    <a:cubicBezTo>
                      <a:pt x="14" y="11"/>
                      <a:pt x="16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9"/>
                      <a:pt x="14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2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8"/>
                      <a:pt x="9" y="14"/>
                    </a:cubicBezTo>
                    <a:cubicBezTo>
                      <a:pt x="10" y="12"/>
                      <a:pt x="11" y="8"/>
                      <a:pt x="10" y="8"/>
                    </a:cubicBezTo>
                    <a:cubicBezTo>
                      <a:pt x="9" y="13"/>
                      <a:pt x="11" y="6"/>
                      <a:pt x="10" y="10"/>
                    </a:cubicBezTo>
                    <a:cubicBezTo>
                      <a:pt x="11" y="4"/>
                      <a:pt x="10" y="8"/>
                      <a:pt x="11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3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5" y="15"/>
                    </a:cubicBezTo>
                    <a:cubicBezTo>
                      <a:pt x="5" y="15"/>
                      <a:pt x="5" y="13"/>
                      <a:pt x="6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7" y="5"/>
                      <a:pt x="6" y="11"/>
                    </a:cubicBezTo>
                    <a:cubicBezTo>
                      <a:pt x="5" y="13"/>
                      <a:pt x="6" y="7"/>
                      <a:pt x="6" y="6"/>
                    </a:cubicBezTo>
                    <a:cubicBezTo>
                      <a:pt x="4" y="14"/>
                      <a:pt x="6" y="0"/>
                      <a:pt x="4" y="12"/>
                    </a:cubicBezTo>
                    <a:cubicBezTo>
                      <a:pt x="4" y="12"/>
                      <a:pt x="4" y="14"/>
                      <a:pt x="4" y="14"/>
                    </a:cubicBezTo>
                    <a:cubicBezTo>
                      <a:pt x="4" y="15"/>
                      <a:pt x="3" y="18"/>
                      <a:pt x="3" y="18"/>
                    </a:cubicBezTo>
                    <a:cubicBezTo>
                      <a:pt x="3" y="18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8"/>
                      <a:pt x="3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9" name="Freeform 1842">
                <a:extLst>
                  <a:ext uri="{FF2B5EF4-FFF2-40B4-BE49-F238E27FC236}">
                    <a16:creationId xmlns:a16="http://schemas.microsoft.com/office/drawing/2014/main" id="{2C29371D-4F40-6343-8CA8-7DBC26D68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8" y="315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0" name="Freeform 1843">
                <a:extLst>
                  <a:ext uri="{FF2B5EF4-FFF2-40B4-BE49-F238E27FC236}">
                    <a16:creationId xmlns:a16="http://schemas.microsoft.com/office/drawing/2014/main" id="{A0C6F3AF-4C98-4941-9CF4-9EBC0B498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7" y="315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1" name="Freeform 1844">
                <a:extLst>
                  <a:ext uri="{FF2B5EF4-FFF2-40B4-BE49-F238E27FC236}">
                    <a16:creationId xmlns:a16="http://schemas.microsoft.com/office/drawing/2014/main" id="{1782B8CD-6BC4-2D4B-840B-DCE9EE35B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" y="3156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2" name="Freeform 1845">
                <a:extLst>
                  <a:ext uri="{FF2B5EF4-FFF2-40B4-BE49-F238E27FC236}">
                    <a16:creationId xmlns:a16="http://schemas.microsoft.com/office/drawing/2014/main" id="{0D7BD5A7-67A1-7946-A3A5-62DD96DD4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2" y="315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3" name="Freeform 1846">
                <a:extLst>
                  <a:ext uri="{FF2B5EF4-FFF2-40B4-BE49-F238E27FC236}">
                    <a16:creationId xmlns:a16="http://schemas.microsoft.com/office/drawing/2014/main" id="{6B0A25B3-511B-824A-AF73-A305352C3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4"/>
                <a:ext cx="7" cy="23"/>
              </a:xfrm>
              <a:custGeom>
                <a:avLst/>
                <a:gdLst>
                  <a:gd name="T0" fmla="*/ 2 w 8"/>
                  <a:gd name="T1" fmla="*/ 11 h 25"/>
                  <a:gd name="T2" fmla="*/ 1 w 8"/>
                  <a:gd name="T3" fmla="*/ 15 h 25"/>
                  <a:gd name="T4" fmla="*/ 1 w 8"/>
                  <a:gd name="T5" fmla="*/ 12 h 25"/>
                  <a:gd name="T6" fmla="*/ 0 w 8"/>
                  <a:gd name="T7" fmla="*/ 20 h 25"/>
                  <a:gd name="T8" fmla="*/ 3 w 8"/>
                  <a:gd name="T9" fmla="*/ 15 h 25"/>
                  <a:gd name="T10" fmla="*/ 3 w 8"/>
                  <a:gd name="T11" fmla="*/ 18 h 25"/>
                  <a:gd name="T12" fmla="*/ 5 w 8"/>
                  <a:gd name="T13" fmla="*/ 13 h 25"/>
                  <a:gd name="T14" fmla="*/ 4 w 8"/>
                  <a:gd name="T15" fmla="*/ 19 h 25"/>
                  <a:gd name="T16" fmla="*/ 5 w 8"/>
                  <a:gd name="T17" fmla="*/ 17 h 25"/>
                  <a:gd name="T18" fmla="*/ 5 w 8"/>
                  <a:gd name="T19" fmla="*/ 14 h 25"/>
                  <a:gd name="T20" fmla="*/ 5 w 8"/>
                  <a:gd name="T21" fmla="*/ 15 h 25"/>
                  <a:gd name="T22" fmla="*/ 5 w 8"/>
                  <a:gd name="T23" fmla="*/ 14 h 25"/>
                  <a:gd name="T24" fmla="*/ 6 w 8"/>
                  <a:gd name="T25" fmla="*/ 14 h 25"/>
                  <a:gd name="T26" fmla="*/ 5 w 8"/>
                  <a:gd name="T27" fmla="*/ 15 h 25"/>
                  <a:gd name="T28" fmla="*/ 6 w 8"/>
                  <a:gd name="T29" fmla="*/ 13 h 25"/>
                  <a:gd name="T30" fmla="*/ 5 w 8"/>
                  <a:gd name="T31" fmla="*/ 17 h 25"/>
                  <a:gd name="T32" fmla="*/ 7 w 8"/>
                  <a:gd name="T33" fmla="*/ 11 h 25"/>
                  <a:gd name="T34" fmla="*/ 8 w 8"/>
                  <a:gd name="T35" fmla="*/ 7 h 25"/>
                  <a:gd name="T36" fmla="*/ 7 w 8"/>
                  <a:gd name="T37" fmla="*/ 10 h 25"/>
                  <a:gd name="T38" fmla="*/ 7 w 8"/>
                  <a:gd name="T39" fmla="*/ 11 h 25"/>
                  <a:gd name="T40" fmla="*/ 6 w 8"/>
                  <a:gd name="T41" fmla="*/ 12 h 25"/>
                  <a:gd name="T42" fmla="*/ 7 w 8"/>
                  <a:gd name="T43" fmla="*/ 7 h 25"/>
                  <a:gd name="T44" fmla="*/ 7 w 8"/>
                  <a:gd name="T45" fmla="*/ 3 h 25"/>
                  <a:gd name="T46" fmla="*/ 7 w 8"/>
                  <a:gd name="T47" fmla="*/ 3 h 25"/>
                  <a:gd name="T48" fmla="*/ 7 w 8"/>
                  <a:gd name="T49" fmla="*/ 4 h 25"/>
                  <a:gd name="T50" fmla="*/ 6 w 8"/>
                  <a:gd name="T51" fmla="*/ 7 h 25"/>
                  <a:gd name="T52" fmla="*/ 5 w 8"/>
                  <a:gd name="T53" fmla="*/ 14 h 25"/>
                  <a:gd name="T54" fmla="*/ 5 w 8"/>
                  <a:gd name="T55" fmla="*/ 13 h 25"/>
                  <a:gd name="T56" fmla="*/ 6 w 8"/>
                  <a:gd name="T57" fmla="*/ 8 h 25"/>
                  <a:gd name="T58" fmla="*/ 5 w 8"/>
                  <a:gd name="T59" fmla="*/ 11 h 25"/>
                  <a:gd name="T60" fmla="*/ 6 w 8"/>
                  <a:gd name="T61" fmla="*/ 4 h 25"/>
                  <a:gd name="T62" fmla="*/ 5 w 8"/>
                  <a:gd name="T63" fmla="*/ 10 h 25"/>
                  <a:gd name="T64" fmla="*/ 4 w 8"/>
                  <a:gd name="T65" fmla="*/ 10 h 25"/>
                  <a:gd name="T66" fmla="*/ 4 w 8"/>
                  <a:gd name="T67" fmla="*/ 7 h 25"/>
                  <a:gd name="T68" fmla="*/ 4 w 8"/>
                  <a:gd name="T69" fmla="*/ 11 h 25"/>
                  <a:gd name="T70" fmla="*/ 3 w 8"/>
                  <a:gd name="T71" fmla="*/ 9 h 25"/>
                  <a:gd name="T72" fmla="*/ 3 w 8"/>
                  <a:gd name="T73" fmla="*/ 12 h 25"/>
                  <a:gd name="T74" fmla="*/ 2 w 8"/>
                  <a:gd name="T75" fmla="*/ 11 h 25"/>
                  <a:gd name="T76" fmla="*/ 2 w 8"/>
                  <a:gd name="T77" fmla="*/ 11 h 25"/>
                  <a:gd name="T78" fmla="*/ 1 w 8"/>
                  <a:gd name="T79" fmla="*/ 17 h 25"/>
                  <a:gd name="T80" fmla="*/ 2 w 8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0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3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5" y="16"/>
                      <a:pt x="6" y="15"/>
                      <a:pt x="5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5" y="17"/>
                    </a:cubicBezTo>
                    <a:cubicBezTo>
                      <a:pt x="6" y="14"/>
                      <a:pt x="5" y="21"/>
                      <a:pt x="7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8" y="4"/>
                      <a:pt x="7" y="8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8"/>
                      <a:pt x="6" y="12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5" y="12"/>
                      <a:pt x="5" y="14"/>
                    </a:cubicBezTo>
                    <a:cubicBezTo>
                      <a:pt x="6" y="9"/>
                      <a:pt x="5" y="15"/>
                      <a:pt x="5" y="13"/>
                    </a:cubicBezTo>
                    <a:cubicBezTo>
                      <a:pt x="5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6"/>
                      <a:pt x="6" y="4"/>
                    </a:cubicBezTo>
                    <a:cubicBezTo>
                      <a:pt x="5" y="7"/>
                      <a:pt x="6" y="6"/>
                      <a:pt x="5" y="10"/>
                    </a:cubicBezTo>
                    <a:cubicBezTo>
                      <a:pt x="6" y="6"/>
                      <a:pt x="5" y="7"/>
                      <a:pt x="4" y="10"/>
                    </a:cubicBezTo>
                    <a:cubicBezTo>
                      <a:pt x="4" y="10"/>
                      <a:pt x="4" y="6"/>
                      <a:pt x="4" y="7"/>
                    </a:cubicBezTo>
                    <a:cubicBezTo>
                      <a:pt x="4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4" name="Freeform 1847">
                <a:extLst>
                  <a:ext uri="{FF2B5EF4-FFF2-40B4-BE49-F238E27FC236}">
                    <a16:creationId xmlns:a16="http://schemas.microsoft.com/office/drawing/2014/main" id="{0AB03D23-A436-1E45-8A78-660EEE046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4" y="3165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5"/>
                      <a:pt x="0" y="8"/>
                    </a:cubicBezTo>
                    <a:cubicBezTo>
                      <a:pt x="0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5" name="Freeform 1848">
                <a:extLst>
                  <a:ext uri="{FF2B5EF4-FFF2-40B4-BE49-F238E27FC236}">
                    <a16:creationId xmlns:a16="http://schemas.microsoft.com/office/drawing/2014/main" id="{A28F9F19-B63A-7E43-B891-909593E3F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3" y="3162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0 w 2"/>
                  <a:gd name="T3" fmla="*/ 12 h 19"/>
                  <a:gd name="T4" fmla="*/ 1 w 2"/>
                  <a:gd name="T5" fmla="*/ 13 h 19"/>
                  <a:gd name="T6" fmla="*/ 1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1 w 2"/>
                  <a:gd name="T13" fmla="*/ 8 h 19"/>
                  <a:gd name="T14" fmla="*/ 2 w 2"/>
                  <a:gd name="T15" fmla="*/ 6 h 19"/>
                  <a:gd name="T16" fmla="*/ 1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2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5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0"/>
                      <a:pt x="1" y="13"/>
                    </a:cubicBezTo>
                    <a:cubicBezTo>
                      <a:pt x="1" y="15"/>
                      <a:pt x="1" y="9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6"/>
                    </a:cubicBezTo>
                    <a:cubicBezTo>
                      <a:pt x="2" y="6"/>
                      <a:pt x="1" y="10"/>
                      <a:pt x="1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2"/>
                    </a:cubicBezTo>
                    <a:cubicBezTo>
                      <a:pt x="1" y="6"/>
                      <a:pt x="0" y="10"/>
                      <a:pt x="0" y="5"/>
                    </a:cubicBezTo>
                    <a:cubicBezTo>
                      <a:pt x="0" y="8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6" name="Rectangle 1849">
                <a:extLst>
                  <a:ext uri="{FF2B5EF4-FFF2-40B4-BE49-F238E27FC236}">
                    <a16:creationId xmlns:a16="http://schemas.microsoft.com/office/drawing/2014/main" id="{20F9BD18-94FB-FA4B-A3A5-D327FB38F0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3" y="3173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7" name="Freeform 1850">
                <a:extLst>
                  <a:ext uri="{FF2B5EF4-FFF2-40B4-BE49-F238E27FC236}">
                    <a16:creationId xmlns:a16="http://schemas.microsoft.com/office/drawing/2014/main" id="{D08ED020-2BEC-724B-AED8-E5A962A72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8" name="Freeform 1851">
                <a:extLst>
                  <a:ext uri="{FF2B5EF4-FFF2-40B4-BE49-F238E27FC236}">
                    <a16:creationId xmlns:a16="http://schemas.microsoft.com/office/drawing/2014/main" id="{BBD92208-F4A3-D440-B19C-F6078F88B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" y="3150"/>
                <a:ext cx="4" cy="13"/>
              </a:xfrm>
              <a:custGeom>
                <a:avLst/>
                <a:gdLst>
                  <a:gd name="T0" fmla="*/ 1 w 5"/>
                  <a:gd name="T1" fmla="*/ 15 h 15"/>
                  <a:gd name="T2" fmla="*/ 1 w 5"/>
                  <a:gd name="T3" fmla="*/ 14 h 15"/>
                  <a:gd name="T4" fmla="*/ 5 w 5"/>
                  <a:gd name="T5" fmla="*/ 0 h 15"/>
                  <a:gd name="T6" fmla="*/ 2 w 5"/>
                  <a:gd name="T7" fmla="*/ 8 h 15"/>
                  <a:gd name="T8" fmla="*/ 3 w 5"/>
                  <a:gd name="T9" fmla="*/ 6 h 15"/>
                  <a:gd name="T10" fmla="*/ 1 w 5"/>
                  <a:gd name="T11" fmla="*/ 12 h 15"/>
                  <a:gd name="T12" fmla="*/ 2 w 5"/>
                  <a:gd name="T13" fmla="*/ 11 h 15"/>
                  <a:gd name="T14" fmla="*/ 1 w 5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5">
                    <a:moveTo>
                      <a:pt x="1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4" y="4"/>
                      <a:pt x="3" y="7"/>
                      <a:pt x="5" y="0"/>
                    </a:cubicBezTo>
                    <a:cubicBezTo>
                      <a:pt x="4" y="1"/>
                      <a:pt x="3" y="5"/>
                      <a:pt x="2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2" y="9"/>
                      <a:pt x="2" y="11"/>
                    </a:cubicBez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9" name="Freeform 1852">
                <a:extLst>
                  <a:ext uri="{FF2B5EF4-FFF2-40B4-BE49-F238E27FC236}">
                    <a16:creationId xmlns:a16="http://schemas.microsoft.com/office/drawing/2014/main" id="{8DFD6249-6175-734F-B689-5F3085E40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54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5 h 5"/>
                  <a:gd name="T4" fmla="*/ 2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0" name="Freeform 1853">
                <a:extLst>
                  <a:ext uri="{FF2B5EF4-FFF2-40B4-BE49-F238E27FC236}">
                    <a16:creationId xmlns:a16="http://schemas.microsoft.com/office/drawing/2014/main" id="{F2E65551-B075-B844-B16B-7E8FD42DA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3151"/>
                <a:ext cx="1" cy="7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1" name="Freeform 1854">
                <a:extLst>
                  <a:ext uri="{FF2B5EF4-FFF2-40B4-BE49-F238E27FC236}">
                    <a16:creationId xmlns:a16="http://schemas.microsoft.com/office/drawing/2014/main" id="{FFC34C85-7602-4D4A-9ADC-021FF0294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52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2" name="Freeform 1855">
                <a:extLst>
                  <a:ext uri="{FF2B5EF4-FFF2-40B4-BE49-F238E27FC236}">
                    <a16:creationId xmlns:a16="http://schemas.microsoft.com/office/drawing/2014/main" id="{0E405830-5C5A-DA42-B639-402A7A5FD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51"/>
                <a:ext cx="3" cy="10"/>
              </a:xfrm>
              <a:custGeom>
                <a:avLst/>
                <a:gdLst>
                  <a:gd name="T0" fmla="*/ 3 w 4"/>
                  <a:gd name="T1" fmla="*/ 2 h 11"/>
                  <a:gd name="T2" fmla="*/ 3 w 4"/>
                  <a:gd name="T3" fmla="*/ 2 h 11"/>
                  <a:gd name="T4" fmla="*/ 3 w 4"/>
                  <a:gd name="T5" fmla="*/ 3 h 11"/>
                  <a:gd name="T6" fmla="*/ 1 w 4"/>
                  <a:gd name="T7" fmla="*/ 8 h 11"/>
                  <a:gd name="T8" fmla="*/ 1 w 4"/>
                  <a:gd name="T9" fmla="*/ 8 h 11"/>
                  <a:gd name="T10" fmla="*/ 0 w 4"/>
                  <a:gd name="T11" fmla="*/ 11 h 11"/>
                  <a:gd name="T12" fmla="*/ 3 w 4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1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3" name="Freeform 1856">
                <a:extLst>
                  <a:ext uri="{FF2B5EF4-FFF2-40B4-BE49-F238E27FC236}">
                    <a16:creationId xmlns:a16="http://schemas.microsoft.com/office/drawing/2014/main" id="{C698E951-B256-1D40-96A3-62413C211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54"/>
                <a:ext cx="0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4" name="Freeform 1857">
                <a:extLst>
                  <a:ext uri="{FF2B5EF4-FFF2-40B4-BE49-F238E27FC236}">
                    <a16:creationId xmlns:a16="http://schemas.microsoft.com/office/drawing/2014/main" id="{2673E518-0700-5E4F-8CA4-07115C1DC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53"/>
                <a:ext cx="0" cy="3"/>
              </a:xfrm>
              <a:custGeom>
                <a:avLst/>
                <a:gdLst>
                  <a:gd name="T0" fmla="*/ 0 h 3"/>
                  <a:gd name="T1" fmla="*/ 1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5" name="Freeform 1858">
                <a:extLst>
                  <a:ext uri="{FF2B5EF4-FFF2-40B4-BE49-F238E27FC236}">
                    <a16:creationId xmlns:a16="http://schemas.microsoft.com/office/drawing/2014/main" id="{6387E112-830E-FE4A-85DA-DCF92E35C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52"/>
                <a:ext cx="3" cy="12"/>
              </a:xfrm>
              <a:custGeom>
                <a:avLst/>
                <a:gdLst>
                  <a:gd name="T0" fmla="*/ 4 w 4"/>
                  <a:gd name="T1" fmla="*/ 1 h 13"/>
                  <a:gd name="T2" fmla="*/ 2 w 4"/>
                  <a:gd name="T3" fmla="*/ 5 h 13"/>
                  <a:gd name="T4" fmla="*/ 0 w 4"/>
                  <a:gd name="T5" fmla="*/ 13 h 13"/>
                  <a:gd name="T6" fmla="*/ 1 w 4"/>
                  <a:gd name="T7" fmla="*/ 11 h 13"/>
                  <a:gd name="T8" fmla="*/ 4 w 4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3">
                    <a:moveTo>
                      <a:pt x="4" y="1"/>
                    </a:moveTo>
                    <a:cubicBezTo>
                      <a:pt x="2" y="7"/>
                      <a:pt x="4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3" y="4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6" name="Freeform 1859">
                <a:extLst>
                  <a:ext uri="{FF2B5EF4-FFF2-40B4-BE49-F238E27FC236}">
                    <a16:creationId xmlns:a16="http://schemas.microsoft.com/office/drawing/2014/main" id="{42DE128C-77EC-CB46-8AC1-40A4E04683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6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7" name="Freeform 1860">
                <a:extLst>
                  <a:ext uri="{FF2B5EF4-FFF2-40B4-BE49-F238E27FC236}">
                    <a16:creationId xmlns:a16="http://schemas.microsoft.com/office/drawing/2014/main" id="{13CE401C-A55E-2E4B-857B-66F8D9AF7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" y="3157"/>
                <a:ext cx="4" cy="14"/>
              </a:xfrm>
              <a:custGeom>
                <a:avLst/>
                <a:gdLst>
                  <a:gd name="T0" fmla="*/ 5 w 5"/>
                  <a:gd name="T1" fmla="*/ 2 h 16"/>
                  <a:gd name="T2" fmla="*/ 3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5 w 5"/>
                  <a:gd name="T9" fmla="*/ 0 h 16"/>
                  <a:gd name="T10" fmla="*/ 3 w 5"/>
                  <a:gd name="T11" fmla="*/ 5 h 16"/>
                  <a:gd name="T12" fmla="*/ 4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1 w 5"/>
                  <a:gd name="T21" fmla="*/ 15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3" y="6"/>
                      <a:pt x="4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5" y="0"/>
                      <a:pt x="4" y="5"/>
                      <a:pt x="5" y="0"/>
                    </a:cubicBezTo>
                    <a:cubicBezTo>
                      <a:pt x="5" y="0"/>
                      <a:pt x="4" y="0"/>
                      <a:pt x="3" y="5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10"/>
                      <a:pt x="4" y="3"/>
                      <a:pt x="2" y="7"/>
                    </a:cubicBezTo>
                    <a:cubicBezTo>
                      <a:pt x="2" y="10"/>
                      <a:pt x="2" y="10"/>
                      <a:pt x="1" y="11"/>
                    </a:cubicBezTo>
                    <a:cubicBezTo>
                      <a:pt x="2" y="10"/>
                      <a:pt x="0" y="16"/>
                      <a:pt x="1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8" name="Freeform 1861">
                <a:extLst>
                  <a:ext uri="{FF2B5EF4-FFF2-40B4-BE49-F238E27FC236}">
                    <a16:creationId xmlns:a16="http://schemas.microsoft.com/office/drawing/2014/main" id="{B1312D83-D8A9-4344-A012-CCE1A72AD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64"/>
                <a:ext cx="0" cy="3"/>
              </a:xfrm>
              <a:custGeom>
                <a:avLst/>
                <a:gdLst>
                  <a:gd name="T0" fmla="*/ 1 h 3"/>
                  <a:gd name="T1" fmla="*/ 3 h 3"/>
                  <a:gd name="T2" fmla="*/ 0 h 3"/>
                  <a:gd name="T3" fmla="*/ 1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1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9" name="Freeform 1862">
                <a:extLst>
                  <a:ext uri="{FF2B5EF4-FFF2-40B4-BE49-F238E27FC236}">
                    <a16:creationId xmlns:a16="http://schemas.microsoft.com/office/drawing/2014/main" id="{9BEABAEF-6F9C-AE4A-A1E0-12096AD64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3157"/>
                <a:ext cx="4" cy="15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4 h 17"/>
                  <a:gd name="T4" fmla="*/ 3 w 5"/>
                  <a:gd name="T5" fmla="*/ 1 h 17"/>
                  <a:gd name="T6" fmla="*/ 2 w 5"/>
                  <a:gd name="T7" fmla="*/ 7 h 17"/>
                  <a:gd name="T8" fmla="*/ 3 w 5"/>
                  <a:gd name="T9" fmla="*/ 4 h 17"/>
                  <a:gd name="T10" fmla="*/ 1 w 5"/>
                  <a:gd name="T11" fmla="*/ 12 h 17"/>
                  <a:gd name="T12" fmla="*/ 1 w 5"/>
                  <a:gd name="T13" fmla="*/ 10 h 17"/>
                  <a:gd name="T14" fmla="*/ 2 w 5"/>
                  <a:gd name="T15" fmla="*/ 10 h 17"/>
                  <a:gd name="T16" fmla="*/ 3 w 5"/>
                  <a:gd name="T17" fmla="*/ 8 h 17"/>
                  <a:gd name="T18" fmla="*/ 3 w 5"/>
                  <a:gd name="T19" fmla="*/ 6 h 17"/>
                  <a:gd name="T20" fmla="*/ 4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1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1" y="12"/>
                      <a:pt x="3" y="5"/>
                      <a:pt x="3" y="4"/>
                    </a:cubicBezTo>
                    <a:cubicBezTo>
                      <a:pt x="3" y="7"/>
                      <a:pt x="2" y="7"/>
                      <a:pt x="1" y="12"/>
                    </a:cubicBezTo>
                    <a:cubicBezTo>
                      <a:pt x="1" y="12"/>
                      <a:pt x="1" y="11"/>
                      <a:pt x="1" y="10"/>
                    </a:cubicBezTo>
                    <a:cubicBezTo>
                      <a:pt x="0" y="17"/>
                      <a:pt x="2" y="11"/>
                      <a:pt x="2" y="10"/>
                    </a:cubicBezTo>
                    <a:cubicBezTo>
                      <a:pt x="2" y="9"/>
                      <a:pt x="3" y="7"/>
                      <a:pt x="3" y="8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60" name="Freeform 1863">
                <a:extLst>
                  <a:ext uri="{FF2B5EF4-FFF2-40B4-BE49-F238E27FC236}">
                    <a16:creationId xmlns:a16="http://schemas.microsoft.com/office/drawing/2014/main" id="{E99823FC-52A7-D14C-B068-E3A2D7F4A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5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61" name="Freeform 1864">
                <a:extLst>
                  <a:ext uri="{FF2B5EF4-FFF2-40B4-BE49-F238E27FC236}">
                    <a16:creationId xmlns:a16="http://schemas.microsoft.com/office/drawing/2014/main" id="{ABD2242B-E499-634A-810C-09E739ACAB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6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1717" name="Group 2066">
              <a:extLst>
                <a:ext uri="{FF2B5EF4-FFF2-40B4-BE49-F238E27FC236}">
                  <a16:creationId xmlns:a16="http://schemas.microsoft.com/office/drawing/2014/main" id="{56AF56FA-7A32-7448-B0AF-00F5934FF2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" y="3139"/>
              <a:ext cx="330" cy="36"/>
              <a:chOff x="2500" y="3139"/>
              <a:chExt cx="330" cy="36"/>
            </a:xfrm>
          </p:grpSpPr>
          <p:sp>
            <p:nvSpPr>
              <p:cNvPr id="1962" name="Freeform 1866">
                <a:extLst>
                  <a:ext uri="{FF2B5EF4-FFF2-40B4-BE49-F238E27FC236}">
                    <a16:creationId xmlns:a16="http://schemas.microsoft.com/office/drawing/2014/main" id="{6A130854-D5A8-7340-8EBA-A47066381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" y="3157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3" name="Freeform 1867">
                <a:extLst>
                  <a:ext uri="{FF2B5EF4-FFF2-40B4-BE49-F238E27FC236}">
                    <a16:creationId xmlns:a16="http://schemas.microsoft.com/office/drawing/2014/main" id="{4497DA12-D1A1-0A4D-A8E5-DC4DBF714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54"/>
                <a:ext cx="10" cy="17"/>
              </a:xfrm>
              <a:custGeom>
                <a:avLst/>
                <a:gdLst>
                  <a:gd name="T0" fmla="*/ 8 w 11"/>
                  <a:gd name="T1" fmla="*/ 16 h 19"/>
                  <a:gd name="T2" fmla="*/ 8 w 11"/>
                  <a:gd name="T3" fmla="*/ 13 h 19"/>
                  <a:gd name="T4" fmla="*/ 10 w 11"/>
                  <a:gd name="T5" fmla="*/ 9 h 19"/>
                  <a:gd name="T6" fmla="*/ 11 w 11"/>
                  <a:gd name="T7" fmla="*/ 2 h 19"/>
                  <a:gd name="T8" fmla="*/ 10 w 11"/>
                  <a:gd name="T9" fmla="*/ 5 h 19"/>
                  <a:gd name="T10" fmla="*/ 11 w 11"/>
                  <a:gd name="T11" fmla="*/ 1 h 19"/>
                  <a:gd name="T12" fmla="*/ 9 w 11"/>
                  <a:gd name="T13" fmla="*/ 3 h 19"/>
                  <a:gd name="T14" fmla="*/ 8 w 11"/>
                  <a:gd name="T15" fmla="*/ 5 h 19"/>
                  <a:gd name="T16" fmla="*/ 5 w 11"/>
                  <a:gd name="T17" fmla="*/ 3 h 19"/>
                  <a:gd name="T18" fmla="*/ 3 w 11"/>
                  <a:gd name="T19" fmla="*/ 9 h 19"/>
                  <a:gd name="T20" fmla="*/ 4 w 11"/>
                  <a:gd name="T21" fmla="*/ 5 h 19"/>
                  <a:gd name="T22" fmla="*/ 4 w 11"/>
                  <a:gd name="T23" fmla="*/ 5 h 19"/>
                  <a:gd name="T24" fmla="*/ 4 w 11"/>
                  <a:gd name="T25" fmla="*/ 3 h 19"/>
                  <a:gd name="T26" fmla="*/ 2 w 11"/>
                  <a:gd name="T27" fmla="*/ 11 h 19"/>
                  <a:gd name="T28" fmla="*/ 4 w 11"/>
                  <a:gd name="T29" fmla="*/ 3 h 19"/>
                  <a:gd name="T30" fmla="*/ 2 w 11"/>
                  <a:gd name="T31" fmla="*/ 8 h 19"/>
                  <a:gd name="T32" fmla="*/ 1 w 11"/>
                  <a:gd name="T33" fmla="*/ 13 h 19"/>
                  <a:gd name="T34" fmla="*/ 0 w 11"/>
                  <a:gd name="T35" fmla="*/ 16 h 19"/>
                  <a:gd name="T36" fmla="*/ 4 w 11"/>
                  <a:gd name="T37" fmla="*/ 7 h 19"/>
                  <a:gd name="T38" fmla="*/ 3 w 11"/>
                  <a:gd name="T39" fmla="*/ 11 h 19"/>
                  <a:gd name="T40" fmla="*/ 4 w 11"/>
                  <a:gd name="T41" fmla="*/ 15 h 19"/>
                  <a:gd name="T42" fmla="*/ 6 w 11"/>
                  <a:gd name="T43" fmla="*/ 9 h 19"/>
                  <a:gd name="T44" fmla="*/ 5 w 11"/>
                  <a:gd name="T45" fmla="*/ 11 h 19"/>
                  <a:gd name="T46" fmla="*/ 6 w 11"/>
                  <a:gd name="T47" fmla="*/ 8 h 19"/>
                  <a:gd name="T48" fmla="*/ 5 w 11"/>
                  <a:gd name="T49" fmla="*/ 12 h 19"/>
                  <a:gd name="T50" fmla="*/ 8 w 11"/>
                  <a:gd name="T51" fmla="*/ 5 h 19"/>
                  <a:gd name="T52" fmla="*/ 6 w 11"/>
                  <a:gd name="T53" fmla="*/ 16 h 19"/>
                  <a:gd name="T54" fmla="*/ 6 w 11"/>
                  <a:gd name="T55" fmla="*/ 12 h 19"/>
                  <a:gd name="T56" fmla="*/ 7 w 11"/>
                  <a:gd name="T57" fmla="*/ 8 h 19"/>
                  <a:gd name="T58" fmla="*/ 6 w 11"/>
                  <a:gd name="T59" fmla="*/ 15 h 19"/>
                  <a:gd name="T60" fmla="*/ 8 w 11"/>
                  <a:gd name="T61" fmla="*/ 11 h 19"/>
                  <a:gd name="T62" fmla="*/ 8 w 11"/>
                  <a:gd name="T63" fmla="*/ 7 h 19"/>
                  <a:gd name="T64" fmla="*/ 9 w 11"/>
                  <a:gd name="T65" fmla="*/ 9 h 19"/>
                  <a:gd name="T66" fmla="*/ 7 w 11"/>
                  <a:gd name="T67" fmla="*/ 16 h 19"/>
                  <a:gd name="T68" fmla="*/ 6 w 11"/>
                  <a:gd name="T69" fmla="*/ 19 h 19"/>
                  <a:gd name="T70" fmla="*/ 9 w 11"/>
                  <a:gd name="T71" fmla="*/ 10 h 19"/>
                  <a:gd name="T72" fmla="*/ 8 w 11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" h="19">
                    <a:moveTo>
                      <a:pt x="8" y="16"/>
                    </a:moveTo>
                    <a:cubicBezTo>
                      <a:pt x="8" y="14"/>
                      <a:pt x="9" y="13"/>
                      <a:pt x="8" y="13"/>
                    </a:cubicBezTo>
                    <a:cubicBezTo>
                      <a:pt x="9" y="10"/>
                      <a:pt x="9" y="11"/>
                      <a:pt x="10" y="9"/>
                    </a:cubicBezTo>
                    <a:cubicBezTo>
                      <a:pt x="10" y="7"/>
                      <a:pt x="11" y="5"/>
                      <a:pt x="11" y="2"/>
                    </a:cubicBezTo>
                    <a:cubicBezTo>
                      <a:pt x="11" y="2"/>
                      <a:pt x="10" y="6"/>
                      <a:pt x="10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3"/>
                      <a:pt x="9" y="6"/>
                      <a:pt x="9" y="3"/>
                    </a:cubicBezTo>
                    <a:cubicBezTo>
                      <a:pt x="9" y="2"/>
                      <a:pt x="9" y="4"/>
                      <a:pt x="8" y="5"/>
                    </a:cubicBezTo>
                    <a:cubicBezTo>
                      <a:pt x="7" y="3"/>
                      <a:pt x="5" y="6"/>
                      <a:pt x="5" y="3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6"/>
                      <a:pt x="3" y="9"/>
                      <a:pt x="4" y="5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2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9"/>
                      <a:pt x="4" y="7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5" y="9"/>
                      <a:pt x="4" y="15"/>
                    </a:cubicBezTo>
                    <a:cubicBezTo>
                      <a:pt x="4" y="11"/>
                      <a:pt x="4" y="17"/>
                      <a:pt x="6" y="9"/>
                    </a:cubicBezTo>
                    <a:cubicBezTo>
                      <a:pt x="5" y="11"/>
                      <a:pt x="5" y="10"/>
                      <a:pt x="5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5" y="13"/>
                      <a:pt x="5" y="12"/>
                    </a:cubicBezTo>
                    <a:cubicBezTo>
                      <a:pt x="6" y="9"/>
                      <a:pt x="7" y="8"/>
                      <a:pt x="8" y="5"/>
                    </a:cubicBezTo>
                    <a:cubicBezTo>
                      <a:pt x="7" y="9"/>
                      <a:pt x="6" y="12"/>
                      <a:pt x="6" y="1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7" y="10"/>
                      <a:pt x="7" y="8"/>
                    </a:cubicBezTo>
                    <a:cubicBezTo>
                      <a:pt x="8" y="8"/>
                      <a:pt x="6" y="13"/>
                      <a:pt x="6" y="15"/>
                    </a:cubicBezTo>
                    <a:cubicBezTo>
                      <a:pt x="6" y="17"/>
                      <a:pt x="8" y="8"/>
                      <a:pt x="8" y="11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6"/>
                      <a:pt x="8" y="10"/>
                      <a:pt x="9" y="9"/>
                    </a:cubicBezTo>
                    <a:cubicBezTo>
                      <a:pt x="8" y="14"/>
                      <a:pt x="7" y="13"/>
                      <a:pt x="7" y="16"/>
                    </a:cubicBezTo>
                    <a:cubicBezTo>
                      <a:pt x="7" y="17"/>
                      <a:pt x="7" y="17"/>
                      <a:pt x="6" y="19"/>
                    </a:cubicBezTo>
                    <a:cubicBezTo>
                      <a:pt x="7" y="16"/>
                      <a:pt x="8" y="13"/>
                      <a:pt x="9" y="10"/>
                    </a:cubicBezTo>
                    <a:cubicBezTo>
                      <a:pt x="7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4" name="Freeform 1868">
                <a:extLst>
                  <a:ext uri="{FF2B5EF4-FFF2-40B4-BE49-F238E27FC236}">
                    <a16:creationId xmlns:a16="http://schemas.microsoft.com/office/drawing/2014/main" id="{A07C503D-2675-B348-AC41-9ECFC0B80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" y="317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5" name="Freeform 1869">
                <a:extLst>
                  <a:ext uri="{FF2B5EF4-FFF2-40B4-BE49-F238E27FC236}">
                    <a16:creationId xmlns:a16="http://schemas.microsoft.com/office/drawing/2014/main" id="{9C88C10D-BFC0-964F-8DD2-E2DF77864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2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6" name="Freeform 1870">
                <a:extLst>
                  <a:ext uri="{FF2B5EF4-FFF2-40B4-BE49-F238E27FC236}">
                    <a16:creationId xmlns:a16="http://schemas.microsoft.com/office/drawing/2014/main" id="{8696D050-3F31-0049-9E3C-01AE60234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3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7" name="Freeform 1871">
                <a:extLst>
                  <a:ext uri="{FF2B5EF4-FFF2-40B4-BE49-F238E27FC236}">
                    <a16:creationId xmlns:a16="http://schemas.microsoft.com/office/drawing/2014/main" id="{F2AA2276-B4DF-A548-B6D1-95E50D3CE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9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8" name="Freeform 1872">
                <a:extLst>
                  <a:ext uri="{FF2B5EF4-FFF2-40B4-BE49-F238E27FC236}">
                    <a16:creationId xmlns:a16="http://schemas.microsoft.com/office/drawing/2014/main" id="{665BE70E-9F16-D945-A0AC-CB09DE047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7" y="3168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9" name="Freeform 1873">
                <a:extLst>
                  <a:ext uri="{FF2B5EF4-FFF2-40B4-BE49-F238E27FC236}">
                    <a16:creationId xmlns:a16="http://schemas.microsoft.com/office/drawing/2014/main" id="{A817B666-4828-C840-8854-0A90B5739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0" name="Freeform 1874">
                <a:extLst>
                  <a:ext uri="{FF2B5EF4-FFF2-40B4-BE49-F238E27FC236}">
                    <a16:creationId xmlns:a16="http://schemas.microsoft.com/office/drawing/2014/main" id="{8F69729D-0F7B-DA4F-967D-B0612F746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2" y="3152"/>
                <a:ext cx="8" cy="20"/>
              </a:xfrm>
              <a:custGeom>
                <a:avLst/>
                <a:gdLst>
                  <a:gd name="T0" fmla="*/ 8 w 9"/>
                  <a:gd name="T1" fmla="*/ 4 h 22"/>
                  <a:gd name="T2" fmla="*/ 8 w 9"/>
                  <a:gd name="T3" fmla="*/ 1 h 22"/>
                  <a:gd name="T4" fmla="*/ 5 w 9"/>
                  <a:gd name="T5" fmla="*/ 11 h 22"/>
                  <a:gd name="T6" fmla="*/ 7 w 9"/>
                  <a:gd name="T7" fmla="*/ 2 h 22"/>
                  <a:gd name="T8" fmla="*/ 4 w 9"/>
                  <a:gd name="T9" fmla="*/ 8 h 22"/>
                  <a:gd name="T10" fmla="*/ 5 w 9"/>
                  <a:gd name="T11" fmla="*/ 5 h 22"/>
                  <a:gd name="T12" fmla="*/ 2 w 9"/>
                  <a:gd name="T13" fmla="*/ 14 h 22"/>
                  <a:gd name="T14" fmla="*/ 5 w 9"/>
                  <a:gd name="T15" fmla="*/ 3 h 22"/>
                  <a:gd name="T16" fmla="*/ 5 w 9"/>
                  <a:gd name="T17" fmla="*/ 3 h 22"/>
                  <a:gd name="T18" fmla="*/ 3 w 9"/>
                  <a:gd name="T19" fmla="*/ 6 h 22"/>
                  <a:gd name="T20" fmla="*/ 2 w 9"/>
                  <a:gd name="T21" fmla="*/ 12 h 22"/>
                  <a:gd name="T22" fmla="*/ 0 w 9"/>
                  <a:gd name="T23" fmla="*/ 17 h 22"/>
                  <a:gd name="T24" fmla="*/ 2 w 9"/>
                  <a:gd name="T25" fmla="*/ 13 h 22"/>
                  <a:gd name="T26" fmla="*/ 1 w 9"/>
                  <a:gd name="T27" fmla="*/ 17 h 22"/>
                  <a:gd name="T28" fmla="*/ 2 w 9"/>
                  <a:gd name="T29" fmla="*/ 15 h 22"/>
                  <a:gd name="T30" fmla="*/ 1 w 9"/>
                  <a:gd name="T31" fmla="*/ 18 h 22"/>
                  <a:gd name="T32" fmla="*/ 2 w 9"/>
                  <a:gd name="T33" fmla="*/ 15 h 22"/>
                  <a:gd name="T34" fmla="*/ 2 w 9"/>
                  <a:gd name="T35" fmla="*/ 16 h 22"/>
                  <a:gd name="T36" fmla="*/ 3 w 9"/>
                  <a:gd name="T37" fmla="*/ 11 h 22"/>
                  <a:gd name="T38" fmla="*/ 2 w 9"/>
                  <a:gd name="T39" fmla="*/ 16 h 22"/>
                  <a:gd name="T40" fmla="*/ 3 w 9"/>
                  <a:gd name="T41" fmla="*/ 13 h 22"/>
                  <a:gd name="T42" fmla="*/ 2 w 9"/>
                  <a:gd name="T43" fmla="*/ 18 h 22"/>
                  <a:gd name="T44" fmla="*/ 3 w 9"/>
                  <a:gd name="T45" fmla="*/ 15 h 22"/>
                  <a:gd name="T46" fmla="*/ 2 w 9"/>
                  <a:gd name="T47" fmla="*/ 18 h 22"/>
                  <a:gd name="T48" fmla="*/ 5 w 9"/>
                  <a:gd name="T49" fmla="*/ 8 h 22"/>
                  <a:gd name="T50" fmla="*/ 3 w 9"/>
                  <a:gd name="T51" fmla="*/ 16 h 22"/>
                  <a:gd name="T52" fmla="*/ 4 w 9"/>
                  <a:gd name="T53" fmla="*/ 15 h 22"/>
                  <a:gd name="T54" fmla="*/ 4 w 9"/>
                  <a:gd name="T55" fmla="*/ 16 h 22"/>
                  <a:gd name="T56" fmla="*/ 5 w 9"/>
                  <a:gd name="T57" fmla="*/ 13 h 22"/>
                  <a:gd name="T58" fmla="*/ 5 w 9"/>
                  <a:gd name="T59" fmla="*/ 12 h 22"/>
                  <a:gd name="T60" fmla="*/ 6 w 9"/>
                  <a:gd name="T61" fmla="*/ 9 h 22"/>
                  <a:gd name="T62" fmla="*/ 6 w 9"/>
                  <a:gd name="T63" fmla="*/ 11 h 22"/>
                  <a:gd name="T64" fmla="*/ 8 w 9"/>
                  <a:gd name="T65" fmla="*/ 5 h 22"/>
                  <a:gd name="T66" fmla="*/ 6 w 9"/>
                  <a:gd name="T67" fmla="*/ 9 h 22"/>
                  <a:gd name="T68" fmla="*/ 8 w 9"/>
                  <a:gd name="T6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22">
                    <a:moveTo>
                      <a:pt x="8" y="4"/>
                    </a:moveTo>
                    <a:cubicBezTo>
                      <a:pt x="9" y="0"/>
                      <a:pt x="8" y="2"/>
                      <a:pt x="8" y="1"/>
                    </a:cubicBezTo>
                    <a:cubicBezTo>
                      <a:pt x="7" y="3"/>
                      <a:pt x="5" y="11"/>
                      <a:pt x="5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1" y="17"/>
                      <a:pt x="2" y="14"/>
                    </a:cubicBezTo>
                    <a:cubicBezTo>
                      <a:pt x="4" y="9"/>
                      <a:pt x="3" y="9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3" y="8"/>
                      <a:pt x="2" y="12"/>
                      <a:pt x="2" y="12"/>
                    </a:cubicBezTo>
                    <a:cubicBezTo>
                      <a:pt x="2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2" y="13"/>
                    </a:cubicBezTo>
                    <a:cubicBezTo>
                      <a:pt x="1" y="16"/>
                      <a:pt x="1" y="14"/>
                      <a:pt x="1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1" y="17"/>
                      <a:pt x="1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1" y="22"/>
                      <a:pt x="2" y="18"/>
                    </a:cubicBezTo>
                    <a:cubicBezTo>
                      <a:pt x="3" y="17"/>
                      <a:pt x="3" y="16"/>
                      <a:pt x="3" y="15"/>
                    </a:cubicBezTo>
                    <a:cubicBezTo>
                      <a:pt x="4" y="13"/>
                      <a:pt x="3" y="17"/>
                      <a:pt x="2" y="18"/>
                    </a:cubicBezTo>
                    <a:cubicBezTo>
                      <a:pt x="3" y="14"/>
                      <a:pt x="4" y="10"/>
                      <a:pt x="5" y="8"/>
                    </a:cubicBezTo>
                    <a:cubicBezTo>
                      <a:pt x="4" y="12"/>
                      <a:pt x="5" y="8"/>
                      <a:pt x="3" y="16"/>
                    </a:cubicBezTo>
                    <a:cubicBezTo>
                      <a:pt x="3" y="17"/>
                      <a:pt x="5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4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7" y="7"/>
                      <a:pt x="7" y="7"/>
                      <a:pt x="8" y="5"/>
                    </a:cubicBezTo>
                    <a:cubicBezTo>
                      <a:pt x="8" y="5"/>
                      <a:pt x="7" y="8"/>
                      <a:pt x="6" y="9"/>
                    </a:cubicBezTo>
                    <a:cubicBezTo>
                      <a:pt x="7" y="7"/>
                      <a:pt x="8" y="3"/>
                      <a:pt x="8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1" name="Freeform 1875">
                <a:extLst>
                  <a:ext uri="{FF2B5EF4-FFF2-40B4-BE49-F238E27FC236}">
                    <a16:creationId xmlns:a16="http://schemas.microsoft.com/office/drawing/2014/main" id="{6311DB1F-9002-5748-B782-D3AF5A39B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3" y="3167"/>
                <a:ext cx="0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2" name="Freeform 1876">
                <a:extLst>
                  <a:ext uri="{FF2B5EF4-FFF2-40B4-BE49-F238E27FC236}">
                    <a16:creationId xmlns:a16="http://schemas.microsoft.com/office/drawing/2014/main" id="{AB7261CE-C44F-9C4E-9D79-6C83196D4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" y="3150"/>
                <a:ext cx="9" cy="25"/>
              </a:xfrm>
              <a:custGeom>
                <a:avLst/>
                <a:gdLst>
                  <a:gd name="T0" fmla="*/ 4 w 10"/>
                  <a:gd name="T1" fmla="*/ 13 h 27"/>
                  <a:gd name="T2" fmla="*/ 3 w 10"/>
                  <a:gd name="T3" fmla="*/ 19 h 27"/>
                  <a:gd name="T4" fmla="*/ 6 w 10"/>
                  <a:gd name="T5" fmla="*/ 9 h 27"/>
                  <a:gd name="T6" fmla="*/ 6 w 10"/>
                  <a:gd name="T7" fmla="*/ 7 h 27"/>
                  <a:gd name="T8" fmla="*/ 4 w 10"/>
                  <a:gd name="T9" fmla="*/ 16 h 27"/>
                  <a:gd name="T10" fmla="*/ 4 w 10"/>
                  <a:gd name="T11" fmla="*/ 17 h 27"/>
                  <a:gd name="T12" fmla="*/ 6 w 10"/>
                  <a:gd name="T13" fmla="*/ 11 h 27"/>
                  <a:gd name="T14" fmla="*/ 7 w 10"/>
                  <a:gd name="T15" fmla="*/ 8 h 27"/>
                  <a:gd name="T16" fmla="*/ 6 w 10"/>
                  <a:gd name="T17" fmla="*/ 10 h 27"/>
                  <a:gd name="T18" fmla="*/ 5 w 10"/>
                  <a:gd name="T19" fmla="*/ 17 h 27"/>
                  <a:gd name="T20" fmla="*/ 9 w 10"/>
                  <a:gd name="T21" fmla="*/ 2 h 27"/>
                  <a:gd name="T22" fmla="*/ 9 w 10"/>
                  <a:gd name="T23" fmla="*/ 2 h 27"/>
                  <a:gd name="T24" fmla="*/ 7 w 10"/>
                  <a:gd name="T25" fmla="*/ 9 h 27"/>
                  <a:gd name="T26" fmla="*/ 7 w 10"/>
                  <a:gd name="T27" fmla="*/ 7 h 27"/>
                  <a:gd name="T28" fmla="*/ 8 w 10"/>
                  <a:gd name="T29" fmla="*/ 4 h 27"/>
                  <a:gd name="T30" fmla="*/ 6 w 10"/>
                  <a:gd name="T31" fmla="*/ 3 h 27"/>
                  <a:gd name="T32" fmla="*/ 7 w 10"/>
                  <a:gd name="T33" fmla="*/ 4 h 27"/>
                  <a:gd name="T34" fmla="*/ 5 w 10"/>
                  <a:gd name="T35" fmla="*/ 8 h 27"/>
                  <a:gd name="T36" fmla="*/ 4 w 10"/>
                  <a:gd name="T37" fmla="*/ 14 h 27"/>
                  <a:gd name="T38" fmla="*/ 4 w 10"/>
                  <a:gd name="T39" fmla="*/ 12 h 27"/>
                  <a:gd name="T40" fmla="*/ 2 w 10"/>
                  <a:gd name="T41" fmla="*/ 19 h 27"/>
                  <a:gd name="T42" fmla="*/ 1 w 10"/>
                  <a:gd name="T43" fmla="*/ 21 h 27"/>
                  <a:gd name="T44" fmla="*/ 2 w 10"/>
                  <a:gd name="T45" fmla="*/ 22 h 27"/>
                  <a:gd name="T46" fmla="*/ 4 w 10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6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6" y="9"/>
                      <a:pt x="4" y="15"/>
                      <a:pt x="4" y="16"/>
                    </a:cubicBezTo>
                    <a:cubicBezTo>
                      <a:pt x="5" y="14"/>
                      <a:pt x="4" y="17"/>
                      <a:pt x="4" y="17"/>
                    </a:cubicBezTo>
                    <a:cubicBezTo>
                      <a:pt x="5" y="14"/>
                      <a:pt x="5" y="15"/>
                      <a:pt x="6" y="11"/>
                    </a:cubicBezTo>
                    <a:cubicBezTo>
                      <a:pt x="6" y="8"/>
                      <a:pt x="7" y="6"/>
                      <a:pt x="7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6" y="13"/>
                      <a:pt x="5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10" y="0"/>
                      <a:pt x="9" y="2"/>
                      <a:pt x="9" y="2"/>
                    </a:cubicBezTo>
                    <a:cubicBezTo>
                      <a:pt x="9" y="4"/>
                      <a:pt x="8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6"/>
                      <a:pt x="5" y="8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3" y="15"/>
                      <a:pt x="4" y="12"/>
                    </a:cubicBezTo>
                    <a:cubicBezTo>
                      <a:pt x="3" y="15"/>
                      <a:pt x="3" y="17"/>
                      <a:pt x="2" y="19"/>
                    </a:cubicBezTo>
                    <a:cubicBezTo>
                      <a:pt x="2" y="20"/>
                      <a:pt x="2" y="17"/>
                      <a:pt x="1" y="21"/>
                    </a:cubicBezTo>
                    <a:cubicBezTo>
                      <a:pt x="0" y="27"/>
                      <a:pt x="3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3" name="Freeform 1877">
                <a:extLst>
                  <a:ext uri="{FF2B5EF4-FFF2-40B4-BE49-F238E27FC236}">
                    <a16:creationId xmlns:a16="http://schemas.microsoft.com/office/drawing/2014/main" id="{E04FE451-4E0F-CE46-995A-C257AABE2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7" y="3162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2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4" name="Freeform 1878">
                <a:extLst>
                  <a:ext uri="{FF2B5EF4-FFF2-40B4-BE49-F238E27FC236}">
                    <a16:creationId xmlns:a16="http://schemas.microsoft.com/office/drawing/2014/main" id="{71BB15C7-DE58-B944-99BD-19DF32945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9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5" name="Freeform 1879">
                <a:extLst>
                  <a:ext uri="{FF2B5EF4-FFF2-40B4-BE49-F238E27FC236}">
                    <a16:creationId xmlns:a16="http://schemas.microsoft.com/office/drawing/2014/main" id="{35428315-5937-F042-8088-78D83D32E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9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6" name="Freeform 1880">
                <a:extLst>
                  <a:ext uri="{FF2B5EF4-FFF2-40B4-BE49-F238E27FC236}">
                    <a16:creationId xmlns:a16="http://schemas.microsoft.com/office/drawing/2014/main" id="{02ECB2DD-5625-5B4B-802C-8E2A0E045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1" y="3151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2 w 4"/>
                  <a:gd name="T7" fmla="*/ 4 h 13"/>
                  <a:gd name="T8" fmla="*/ 2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3" y="0"/>
                      <a:pt x="2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2" y="4"/>
                    </a:cubicBezTo>
                    <a:cubicBezTo>
                      <a:pt x="1" y="8"/>
                      <a:pt x="3" y="3"/>
                      <a:pt x="2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7" name="Freeform 1881">
                <a:extLst>
                  <a:ext uri="{FF2B5EF4-FFF2-40B4-BE49-F238E27FC236}">
                    <a16:creationId xmlns:a16="http://schemas.microsoft.com/office/drawing/2014/main" id="{A3608B27-2F14-384E-8EF6-E206F9067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9" y="3148"/>
                <a:ext cx="10" cy="25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19 h 28"/>
                  <a:gd name="T6" fmla="*/ 3 w 11"/>
                  <a:gd name="T7" fmla="*/ 22 h 28"/>
                  <a:gd name="T8" fmla="*/ 3 w 11"/>
                  <a:gd name="T9" fmla="*/ 19 h 28"/>
                  <a:gd name="T10" fmla="*/ 4 w 11"/>
                  <a:gd name="T11" fmla="*/ 18 h 28"/>
                  <a:gd name="T12" fmla="*/ 6 w 11"/>
                  <a:gd name="T13" fmla="*/ 14 h 28"/>
                  <a:gd name="T14" fmla="*/ 4 w 11"/>
                  <a:gd name="T15" fmla="*/ 22 h 28"/>
                  <a:gd name="T16" fmla="*/ 7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5 h 28"/>
                  <a:gd name="T26" fmla="*/ 9 w 11"/>
                  <a:gd name="T27" fmla="*/ 8 h 28"/>
                  <a:gd name="T28" fmla="*/ 8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1 w 11"/>
                  <a:gd name="T35" fmla="*/ 2 h 28"/>
                  <a:gd name="T36" fmla="*/ 8 w 11"/>
                  <a:gd name="T37" fmla="*/ 6 h 28"/>
                  <a:gd name="T38" fmla="*/ 9 w 11"/>
                  <a:gd name="T39" fmla="*/ 3 h 28"/>
                  <a:gd name="T40" fmla="*/ 5 w 11"/>
                  <a:gd name="T41" fmla="*/ 12 h 28"/>
                  <a:gd name="T42" fmla="*/ 5 w 11"/>
                  <a:gd name="T43" fmla="*/ 11 h 28"/>
                  <a:gd name="T44" fmla="*/ 7 w 11"/>
                  <a:gd name="T45" fmla="*/ 5 h 28"/>
                  <a:gd name="T46" fmla="*/ 6 w 11"/>
                  <a:gd name="T47" fmla="*/ 7 h 28"/>
                  <a:gd name="T48" fmla="*/ 8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2 w 11"/>
                  <a:gd name="T55" fmla="*/ 17 h 28"/>
                  <a:gd name="T56" fmla="*/ 4 w 11"/>
                  <a:gd name="T57" fmla="*/ 16 h 28"/>
                  <a:gd name="T58" fmla="*/ 6 w 11"/>
                  <a:gd name="T59" fmla="*/ 11 h 28"/>
                  <a:gd name="T60" fmla="*/ 4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4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6 h 28"/>
                  <a:gd name="T82" fmla="*/ 5 w 11"/>
                  <a:gd name="T83" fmla="*/ 7 h 28"/>
                  <a:gd name="T84" fmla="*/ 5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2 w 11"/>
                  <a:gd name="T91" fmla="*/ 19 h 28"/>
                  <a:gd name="T92" fmla="*/ 2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2" y="24"/>
                      <a:pt x="3" y="19"/>
                      <a:pt x="3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5" y="15"/>
                      <a:pt x="4" y="18"/>
                    </a:cubicBezTo>
                    <a:cubicBezTo>
                      <a:pt x="5" y="17"/>
                      <a:pt x="5" y="17"/>
                      <a:pt x="6" y="14"/>
                    </a:cubicBezTo>
                    <a:cubicBezTo>
                      <a:pt x="5" y="18"/>
                      <a:pt x="5" y="18"/>
                      <a:pt x="4" y="22"/>
                    </a:cubicBezTo>
                    <a:cubicBezTo>
                      <a:pt x="5" y="20"/>
                      <a:pt x="6" y="15"/>
                      <a:pt x="7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5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3" y="28"/>
                      <a:pt x="9" y="8"/>
                    </a:cubicBezTo>
                    <a:cubicBezTo>
                      <a:pt x="9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8" y="8"/>
                      <a:pt x="9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9" y="6"/>
                      <a:pt x="9" y="4"/>
                      <a:pt x="8" y="6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7" y="6"/>
                      <a:pt x="8" y="5"/>
                      <a:pt x="5" y="12"/>
                    </a:cubicBezTo>
                    <a:cubicBezTo>
                      <a:pt x="9" y="3"/>
                      <a:pt x="4" y="15"/>
                      <a:pt x="5" y="11"/>
                    </a:cubicBezTo>
                    <a:cubicBezTo>
                      <a:pt x="6" y="7"/>
                      <a:pt x="6" y="9"/>
                      <a:pt x="7" y="5"/>
                    </a:cubicBezTo>
                    <a:cubicBezTo>
                      <a:pt x="5" y="9"/>
                      <a:pt x="7" y="6"/>
                      <a:pt x="6" y="7"/>
                    </a:cubicBezTo>
                    <a:cubicBezTo>
                      <a:pt x="8" y="3"/>
                      <a:pt x="6" y="7"/>
                      <a:pt x="8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5" y="8"/>
                      <a:pt x="4" y="8"/>
                    </a:cubicBezTo>
                    <a:cubicBezTo>
                      <a:pt x="5" y="8"/>
                      <a:pt x="2" y="15"/>
                      <a:pt x="2" y="17"/>
                    </a:cubicBezTo>
                    <a:cubicBezTo>
                      <a:pt x="3" y="15"/>
                      <a:pt x="4" y="14"/>
                      <a:pt x="4" y="16"/>
                    </a:cubicBezTo>
                    <a:cubicBezTo>
                      <a:pt x="6" y="10"/>
                      <a:pt x="4" y="16"/>
                      <a:pt x="6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6"/>
                      <a:pt x="5" y="14"/>
                      <a:pt x="6" y="12"/>
                    </a:cubicBezTo>
                    <a:cubicBezTo>
                      <a:pt x="7" y="11"/>
                      <a:pt x="5" y="14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7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4"/>
                      <a:pt x="4" y="10"/>
                      <a:pt x="5" y="7"/>
                    </a:cubicBezTo>
                    <a:cubicBezTo>
                      <a:pt x="5" y="8"/>
                      <a:pt x="5" y="7"/>
                      <a:pt x="5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4" y="12"/>
                      <a:pt x="4" y="8"/>
                    </a:cubicBezTo>
                    <a:cubicBezTo>
                      <a:pt x="3" y="13"/>
                      <a:pt x="3" y="16"/>
                      <a:pt x="2" y="19"/>
                    </a:cubicBezTo>
                    <a:cubicBezTo>
                      <a:pt x="4" y="12"/>
                      <a:pt x="0" y="27"/>
                      <a:pt x="2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8" name="Freeform 1882">
                <a:extLst>
                  <a:ext uri="{FF2B5EF4-FFF2-40B4-BE49-F238E27FC236}">
                    <a16:creationId xmlns:a16="http://schemas.microsoft.com/office/drawing/2014/main" id="{673CCEC6-A6A5-D14E-91D2-32B70536E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3" y="315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9" name="Freeform 1883">
                <a:extLst>
                  <a:ext uri="{FF2B5EF4-FFF2-40B4-BE49-F238E27FC236}">
                    <a16:creationId xmlns:a16="http://schemas.microsoft.com/office/drawing/2014/main" id="{9EA150F9-DCF2-6F43-91D2-6D9236C43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" y="3155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0" name="Rectangle 1884">
                <a:extLst>
                  <a:ext uri="{FF2B5EF4-FFF2-40B4-BE49-F238E27FC236}">
                    <a16:creationId xmlns:a16="http://schemas.microsoft.com/office/drawing/2014/main" id="{1BA35439-1D52-0345-9199-2300017A96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2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1" name="Freeform 1885">
                <a:extLst>
                  <a:ext uri="{FF2B5EF4-FFF2-40B4-BE49-F238E27FC236}">
                    <a16:creationId xmlns:a16="http://schemas.microsoft.com/office/drawing/2014/main" id="{83E73542-B257-A94B-A53B-DD5F8F7AA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1" y="3163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2" name="Freeform 1886">
                <a:extLst>
                  <a:ext uri="{FF2B5EF4-FFF2-40B4-BE49-F238E27FC236}">
                    <a16:creationId xmlns:a16="http://schemas.microsoft.com/office/drawing/2014/main" id="{7FE74C7A-D84C-CB49-B573-3717E57C1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" y="315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3" name="Freeform 1887">
                <a:extLst>
                  <a:ext uri="{FF2B5EF4-FFF2-40B4-BE49-F238E27FC236}">
                    <a16:creationId xmlns:a16="http://schemas.microsoft.com/office/drawing/2014/main" id="{FCC0134A-3BE5-7942-8670-502AE606C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0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4" name="Freeform 1888">
                <a:extLst>
                  <a:ext uri="{FF2B5EF4-FFF2-40B4-BE49-F238E27FC236}">
                    <a16:creationId xmlns:a16="http://schemas.microsoft.com/office/drawing/2014/main" id="{980A7A2A-94D7-9D4D-9226-6C0728507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8" y="3143"/>
                <a:ext cx="16" cy="28"/>
              </a:xfrm>
              <a:custGeom>
                <a:avLst/>
                <a:gdLst>
                  <a:gd name="T0" fmla="*/ 2 w 18"/>
                  <a:gd name="T1" fmla="*/ 14 h 31"/>
                  <a:gd name="T2" fmla="*/ 1 w 18"/>
                  <a:gd name="T3" fmla="*/ 21 h 31"/>
                  <a:gd name="T4" fmla="*/ 0 w 18"/>
                  <a:gd name="T5" fmla="*/ 24 h 31"/>
                  <a:gd name="T6" fmla="*/ 2 w 18"/>
                  <a:gd name="T7" fmla="*/ 20 h 31"/>
                  <a:gd name="T8" fmla="*/ 3 w 18"/>
                  <a:gd name="T9" fmla="*/ 20 h 31"/>
                  <a:gd name="T10" fmla="*/ 4 w 18"/>
                  <a:gd name="T11" fmla="*/ 22 h 31"/>
                  <a:gd name="T12" fmla="*/ 6 w 18"/>
                  <a:gd name="T13" fmla="*/ 17 h 31"/>
                  <a:gd name="T14" fmla="*/ 6 w 18"/>
                  <a:gd name="T15" fmla="*/ 19 h 31"/>
                  <a:gd name="T16" fmla="*/ 7 w 18"/>
                  <a:gd name="T17" fmla="*/ 20 h 31"/>
                  <a:gd name="T18" fmla="*/ 9 w 18"/>
                  <a:gd name="T19" fmla="*/ 10 h 31"/>
                  <a:gd name="T20" fmla="*/ 10 w 18"/>
                  <a:gd name="T21" fmla="*/ 11 h 31"/>
                  <a:gd name="T22" fmla="*/ 9 w 18"/>
                  <a:gd name="T23" fmla="*/ 15 h 31"/>
                  <a:gd name="T24" fmla="*/ 10 w 18"/>
                  <a:gd name="T25" fmla="*/ 15 h 31"/>
                  <a:gd name="T26" fmla="*/ 11 w 18"/>
                  <a:gd name="T27" fmla="*/ 17 h 31"/>
                  <a:gd name="T28" fmla="*/ 12 w 18"/>
                  <a:gd name="T29" fmla="*/ 15 h 31"/>
                  <a:gd name="T30" fmla="*/ 14 w 18"/>
                  <a:gd name="T31" fmla="*/ 11 h 31"/>
                  <a:gd name="T32" fmla="*/ 13 w 18"/>
                  <a:gd name="T33" fmla="*/ 16 h 31"/>
                  <a:gd name="T34" fmla="*/ 14 w 18"/>
                  <a:gd name="T35" fmla="*/ 15 h 31"/>
                  <a:gd name="T36" fmla="*/ 15 w 18"/>
                  <a:gd name="T37" fmla="*/ 16 h 31"/>
                  <a:gd name="T38" fmla="*/ 15 w 18"/>
                  <a:gd name="T39" fmla="*/ 15 h 31"/>
                  <a:gd name="T40" fmla="*/ 13 w 18"/>
                  <a:gd name="T41" fmla="*/ 17 h 31"/>
                  <a:gd name="T42" fmla="*/ 17 w 18"/>
                  <a:gd name="T43" fmla="*/ 6 h 31"/>
                  <a:gd name="T44" fmla="*/ 17 w 18"/>
                  <a:gd name="T45" fmla="*/ 5 h 31"/>
                  <a:gd name="T46" fmla="*/ 16 w 18"/>
                  <a:gd name="T47" fmla="*/ 6 h 31"/>
                  <a:gd name="T48" fmla="*/ 16 w 18"/>
                  <a:gd name="T49" fmla="*/ 4 h 31"/>
                  <a:gd name="T50" fmla="*/ 15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1 w 18"/>
                  <a:gd name="T61" fmla="*/ 8 h 31"/>
                  <a:gd name="T62" fmla="*/ 12 w 18"/>
                  <a:gd name="T63" fmla="*/ 3 h 31"/>
                  <a:gd name="T64" fmla="*/ 11 w 18"/>
                  <a:gd name="T65" fmla="*/ 3 h 31"/>
                  <a:gd name="T66" fmla="*/ 10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4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3" y="9"/>
                      <a:pt x="3" y="11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1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0" y="23"/>
                      <a:pt x="0" y="24"/>
                    </a:cubicBezTo>
                    <a:cubicBezTo>
                      <a:pt x="1" y="23"/>
                      <a:pt x="3" y="14"/>
                      <a:pt x="2" y="17"/>
                    </a:cubicBezTo>
                    <a:cubicBezTo>
                      <a:pt x="3" y="16"/>
                      <a:pt x="2" y="19"/>
                      <a:pt x="2" y="20"/>
                    </a:cubicBezTo>
                    <a:cubicBezTo>
                      <a:pt x="2" y="21"/>
                      <a:pt x="3" y="14"/>
                      <a:pt x="4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6" y="14"/>
                    </a:cubicBezTo>
                    <a:cubicBezTo>
                      <a:pt x="6" y="18"/>
                      <a:pt x="7" y="13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8" y="15"/>
                      <a:pt x="7" y="20"/>
                    </a:cubicBezTo>
                    <a:cubicBezTo>
                      <a:pt x="8" y="14"/>
                      <a:pt x="8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10" y="12"/>
                      <a:pt x="11" y="5"/>
                      <a:pt x="10" y="11"/>
                    </a:cubicBezTo>
                    <a:cubicBezTo>
                      <a:pt x="9" y="14"/>
                      <a:pt x="9" y="13"/>
                      <a:pt x="8" y="18"/>
                    </a:cubicBezTo>
                    <a:cubicBezTo>
                      <a:pt x="8" y="18"/>
                      <a:pt x="8" y="17"/>
                      <a:pt x="9" y="15"/>
                    </a:cubicBezTo>
                    <a:cubicBezTo>
                      <a:pt x="9" y="16"/>
                      <a:pt x="9" y="18"/>
                      <a:pt x="9" y="18"/>
                    </a:cubicBezTo>
                    <a:cubicBezTo>
                      <a:pt x="8" y="21"/>
                      <a:pt x="11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1" y="14"/>
                      <a:pt x="12" y="13"/>
                    </a:cubicBezTo>
                    <a:cubicBezTo>
                      <a:pt x="10" y="21"/>
                      <a:pt x="13" y="9"/>
                      <a:pt x="12" y="15"/>
                    </a:cubicBezTo>
                    <a:cubicBezTo>
                      <a:pt x="14" y="9"/>
                      <a:pt x="15" y="6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8"/>
                      <a:pt x="12" y="17"/>
                      <a:pt x="11" y="19"/>
                    </a:cubicBezTo>
                    <a:cubicBezTo>
                      <a:pt x="12" y="17"/>
                      <a:pt x="11" y="20"/>
                      <a:pt x="13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4" y="15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8" y="6"/>
                    </a:cubicBezTo>
                    <a:cubicBezTo>
                      <a:pt x="17" y="8"/>
                      <a:pt x="16" y="12"/>
                      <a:pt x="15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5" y="10"/>
                      <a:pt x="17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7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5" y="6"/>
                      <a:pt x="16" y="4"/>
                    </a:cubicBezTo>
                    <a:cubicBezTo>
                      <a:pt x="15" y="6"/>
                      <a:pt x="13" y="11"/>
                      <a:pt x="13" y="11"/>
                    </a:cubicBezTo>
                    <a:cubicBezTo>
                      <a:pt x="15" y="6"/>
                      <a:pt x="13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7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9"/>
                      <a:pt x="10" y="14"/>
                    </a:cubicBezTo>
                    <a:cubicBezTo>
                      <a:pt x="10" y="12"/>
                      <a:pt x="11" y="8"/>
                      <a:pt x="11" y="8"/>
                    </a:cubicBezTo>
                    <a:cubicBezTo>
                      <a:pt x="10" y="13"/>
                      <a:pt x="11" y="7"/>
                      <a:pt x="10" y="10"/>
                    </a:cubicBezTo>
                    <a:cubicBezTo>
                      <a:pt x="12" y="5"/>
                      <a:pt x="10" y="8"/>
                      <a:pt x="12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0" y="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9" y="7"/>
                      <a:pt x="10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8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6"/>
                      <a:pt x="6" y="11"/>
                    </a:cubicBezTo>
                    <a:cubicBezTo>
                      <a:pt x="6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4" y="12"/>
                    </a:cubicBezTo>
                    <a:cubicBezTo>
                      <a:pt x="5" y="12"/>
                      <a:pt x="4" y="15"/>
                      <a:pt x="5" y="14"/>
                    </a:cubicBezTo>
                    <a:cubicBezTo>
                      <a:pt x="4" y="16"/>
                      <a:pt x="4" y="18"/>
                      <a:pt x="4" y="18"/>
                    </a:cubicBezTo>
                    <a:cubicBezTo>
                      <a:pt x="4" y="19"/>
                      <a:pt x="4" y="14"/>
                      <a:pt x="4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5" name="Freeform 1889">
                <a:extLst>
                  <a:ext uri="{FF2B5EF4-FFF2-40B4-BE49-F238E27FC236}">
                    <a16:creationId xmlns:a16="http://schemas.microsoft.com/office/drawing/2014/main" id="{1114E58C-9E3D-9F48-99B8-E2E96328C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" y="3148"/>
                <a:ext cx="1" cy="3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1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6" name="Freeform 1890">
                <a:extLst>
                  <a:ext uri="{FF2B5EF4-FFF2-40B4-BE49-F238E27FC236}">
                    <a16:creationId xmlns:a16="http://schemas.microsoft.com/office/drawing/2014/main" id="{4BAD5C6F-3D9E-FB4F-875D-9AF1E32A6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7" name="Freeform 1891">
                <a:extLst>
                  <a:ext uri="{FF2B5EF4-FFF2-40B4-BE49-F238E27FC236}">
                    <a16:creationId xmlns:a16="http://schemas.microsoft.com/office/drawing/2014/main" id="{783183F3-9850-F642-A1C2-3E93FEC71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" y="3150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0"/>
                      <a:pt x="1" y="1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8" name="Rectangle 1892">
                <a:extLst>
                  <a:ext uri="{FF2B5EF4-FFF2-40B4-BE49-F238E27FC236}">
                    <a16:creationId xmlns:a16="http://schemas.microsoft.com/office/drawing/2014/main" id="{0458EA72-C438-844C-95EA-182BD159BE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0" y="315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9" name="Freeform 1893">
                <a:extLst>
                  <a:ext uri="{FF2B5EF4-FFF2-40B4-BE49-F238E27FC236}">
                    <a16:creationId xmlns:a16="http://schemas.microsoft.com/office/drawing/2014/main" id="{E1CA3A3B-0F4A-D648-95CD-3954533D4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49"/>
                <a:ext cx="8" cy="22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1 w 9"/>
                  <a:gd name="T5" fmla="*/ 12 h 25"/>
                  <a:gd name="T6" fmla="*/ 0 w 9"/>
                  <a:gd name="T7" fmla="*/ 20 h 25"/>
                  <a:gd name="T8" fmla="*/ 4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6 w 9"/>
                  <a:gd name="T19" fmla="*/ 14 h 25"/>
                  <a:gd name="T20" fmla="*/ 6 w 9"/>
                  <a:gd name="T21" fmla="*/ 15 h 25"/>
                  <a:gd name="T22" fmla="*/ 6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7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9 w 9"/>
                  <a:gd name="T35" fmla="*/ 7 h 25"/>
                  <a:gd name="T36" fmla="*/ 7 w 9"/>
                  <a:gd name="T37" fmla="*/ 11 h 25"/>
                  <a:gd name="T38" fmla="*/ 7 w 9"/>
                  <a:gd name="T39" fmla="*/ 11 h 25"/>
                  <a:gd name="T40" fmla="*/ 7 w 9"/>
                  <a:gd name="T41" fmla="*/ 12 h 25"/>
                  <a:gd name="T42" fmla="*/ 8 w 9"/>
                  <a:gd name="T43" fmla="*/ 7 h 25"/>
                  <a:gd name="T44" fmla="*/ 8 w 9"/>
                  <a:gd name="T45" fmla="*/ 3 h 25"/>
                  <a:gd name="T46" fmla="*/ 8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6 w 9"/>
                  <a:gd name="T53" fmla="*/ 14 h 25"/>
                  <a:gd name="T54" fmla="*/ 5 w 9"/>
                  <a:gd name="T55" fmla="*/ 14 h 25"/>
                  <a:gd name="T56" fmla="*/ 7 w 9"/>
                  <a:gd name="T57" fmla="*/ 8 h 25"/>
                  <a:gd name="T58" fmla="*/ 6 w 9"/>
                  <a:gd name="T59" fmla="*/ 11 h 25"/>
                  <a:gd name="T60" fmla="*/ 7 w 9"/>
                  <a:gd name="T61" fmla="*/ 5 h 25"/>
                  <a:gd name="T62" fmla="*/ 6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4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2" y="13"/>
                      <a:pt x="1" y="16"/>
                      <a:pt x="1" y="12"/>
                    </a:cubicBezTo>
                    <a:cubicBezTo>
                      <a:pt x="1" y="17"/>
                      <a:pt x="1" y="12"/>
                      <a:pt x="0" y="20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9" y="7"/>
                    </a:cubicBezTo>
                    <a:cubicBezTo>
                      <a:pt x="9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20"/>
                      <a:pt x="8" y="9"/>
                      <a:pt x="7" y="12"/>
                    </a:cubicBezTo>
                    <a:cubicBezTo>
                      <a:pt x="7" y="9"/>
                      <a:pt x="7" y="9"/>
                      <a:pt x="8" y="7"/>
                    </a:cubicBezTo>
                    <a:cubicBezTo>
                      <a:pt x="9" y="0"/>
                      <a:pt x="6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7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7"/>
                      <a:pt x="7" y="5"/>
                    </a:cubicBezTo>
                    <a:cubicBezTo>
                      <a:pt x="6" y="7"/>
                      <a:pt x="6" y="7"/>
                      <a:pt x="6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0" name="Freeform 1894">
                <a:extLst>
                  <a:ext uri="{FF2B5EF4-FFF2-40B4-BE49-F238E27FC236}">
                    <a16:creationId xmlns:a16="http://schemas.microsoft.com/office/drawing/2014/main" id="{7A688707-29E6-C54A-A90F-5FADA187C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60"/>
                <a:ext cx="1" cy="8"/>
              </a:xfrm>
              <a:custGeom>
                <a:avLst/>
                <a:gdLst>
                  <a:gd name="T0" fmla="*/ 0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0 w 1"/>
                  <a:gd name="T7" fmla="*/ 7 h 9"/>
                  <a:gd name="T8" fmla="*/ 0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0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6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1" name="Freeform 1895">
                <a:extLst>
                  <a:ext uri="{FF2B5EF4-FFF2-40B4-BE49-F238E27FC236}">
                    <a16:creationId xmlns:a16="http://schemas.microsoft.com/office/drawing/2014/main" id="{361CF308-0D40-694D-99CE-2EB556738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" y="3157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4 h 19"/>
                  <a:gd name="T6" fmla="*/ 2 w 2"/>
                  <a:gd name="T7" fmla="*/ 7 h 19"/>
                  <a:gd name="T8" fmla="*/ 2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2 w 2"/>
                  <a:gd name="T21" fmla="*/ 10 h 19"/>
                  <a:gd name="T22" fmla="*/ 2 w 2"/>
                  <a:gd name="T23" fmla="*/ 4 h 19"/>
                  <a:gd name="T24" fmla="*/ 2 w 2"/>
                  <a:gd name="T25" fmla="*/ 2 h 19"/>
                  <a:gd name="T26" fmla="*/ 2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1 w 2"/>
                  <a:gd name="T33" fmla="*/ 5 h 19"/>
                  <a:gd name="T34" fmla="*/ 1 w 2"/>
                  <a:gd name="T35" fmla="*/ 12 h 19"/>
                  <a:gd name="T36" fmla="*/ 1 w 2"/>
                  <a:gd name="T37" fmla="*/ 7 h 19"/>
                  <a:gd name="T38" fmla="*/ 0 w 2"/>
                  <a:gd name="T39" fmla="*/ 6 h 19"/>
                  <a:gd name="T40" fmla="*/ 1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0"/>
                      <a:pt x="1" y="14"/>
                    </a:cubicBezTo>
                    <a:cubicBezTo>
                      <a:pt x="1" y="15"/>
                      <a:pt x="2" y="9"/>
                      <a:pt x="2" y="7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9"/>
                      <a:pt x="2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2" y="13"/>
                      <a:pt x="2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6"/>
                      <a:pt x="2" y="2"/>
                    </a:cubicBezTo>
                    <a:cubicBezTo>
                      <a:pt x="2" y="2"/>
                      <a:pt x="1" y="5"/>
                      <a:pt x="2" y="4"/>
                    </a:cubicBezTo>
                    <a:cubicBezTo>
                      <a:pt x="2" y="4"/>
                      <a:pt x="2" y="7"/>
                      <a:pt x="1" y="8"/>
                    </a:cubicBezTo>
                    <a:cubicBezTo>
                      <a:pt x="1" y="13"/>
                      <a:pt x="2" y="5"/>
                      <a:pt x="1" y="3"/>
                    </a:cubicBezTo>
                    <a:cubicBezTo>
                      <a:pt x="1" y="6"/>
                      <a:pt x="1" y="10"/>
                      <a:pt x="1" y="5"/>
                    </a:cubicBezTo>
                    <a:cubicBezTo>
                      <a:pt x="1" y="9"/>
                      <a:pt x="1" y="12"/>
                      <a:pt x="1" y="1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5"/>
                      <a:pt x="0" y="6"/>
                    </a:cubicBezTo>
                    <a:cubicBezTo>
                      <a:pt x="1" y="9"/>
                      <a:pt x="1" y="13"/>
                      <a:pt x="1" y="15"/>
                    </a:cubicBezTo>
                    <a:cubicBezTo>
                      <a:pt x="1" y="19"/>
                      <a:pt x="1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2" name="Freeform 1896">
                <a:extLst>
                  <a:ext uri="{FF2B5EF4-FFF2-40B4-BE49-F238E27FC236}">
                    <a16:creationId xmlns:a16="http://schemas.microsoft.com/office/drawing/2014/main" id="{36476EA3-0F49-4047-BE7E-20D17DD8C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" y="316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3" name="Freeform 1897">
                <a:extLst>
                  <a:ext uri="{FF2B5EF4-FFF2-40B4-BE49-F238E27FC236}">
                    <a16:creationId xmlns:a16="http://schemas.microsoft.com/office/drawing/2014/main" id="{2D591E54-E2B4-824F-BB4B-4D03803F9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4" name="Freeform 1898">
                <a:extLst>
                  <a:ext uri="{FF2B5EF4-FFF2-40B4-BE49-F238E27FC236}">
                    <a16:creationId xmlns:a16="http://schemas.microsoft.com/office/drawing/2014/main" id="{9BB5F672-DD35-9243-8F22-456B8DCEA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3150"/>
                <a:ext cx="3" cy="13"/>
              </a:xfrm>
              <a:custGeom>
                <a:avLst/>
                <a:gdLst>
                  <a:gd name="T0" fmla="*/ 0 w 4"/>
                  <a:gd name="T1" fmla="*/ 15 h 15"/>
                  <a:gd name="T2" fmla="*/ 1 w 4"/>
                  <a:gd name="T3" fmla="*/ 14 h 15"/>
                  <a:gd name="T4" fmla="*/ 4 w 4"/>
                  <a:gd name="T5" fmla="*/ 0 h 15"/>
                  <a:gd name="T6" fmla="*/ 2 w 4"/>
                  <a:gd name="T7" fmla="*/ 8 h 15"/>
                  <a:gd name="T8" fmla="*/ 3 w 4"/>
                  <a:gd name="T9" fmla="*/ 6 h 15"/>
                  <a:gd name="T10" fmla="*/ 1 w 4"/>
                  <a:gd name="T11" fmla="*/ 12 h 15"/>
                  <a:gd name="T12" fmla="*/ 1 w 4"/>
                  <a:gd name="T13" fmla="*/ 11 h 15"/>
                  <a:gd name="T14" fmla="*/ 0 w 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3" y="5"/>
                      <a:pt x="2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2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5" name="Freeform 1899">
                <a:extLst>
                  <a:ext uri="{FF2B5EF4-FFF2-40B4-BE49-F238E27FC236}">
                    <a16:creationId xmlns:a16="http://schemas.microsoft.com/office/drawing/2014/main" id="{A92976B2-9B47-1343-8B93-D5FA252E4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4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6" name="Freeform 1900">
                <a:extLst>
                  <a:ext uri="{FF2B5EF4-FFF2-40B4-BE49-F238E27FC236}">
                    <a16:creationId xmlns:a16="http://schemas.microsoft.com/office/drawing/2014/main" id="{F964E41B-1F18-3442-BB83-79F0124F7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1"/>
                <a:ext cx="1" cy="7"/>
              </a:xfrm>
              <a:custGeom>
                <a:avLst/>
                <a:gdLst>
                  <a:gd name="T0" fmla="*/ 1 w 1"/>
                  <a:gd name="T1" fmla="*/ 2 h 7"/>
                  <a:gd name="T2" fmla="*/ 0 w 1"/>
                  <a:gd name="T3" fmla="*/ 7 h 7"/>
                  <a:gd name="T4" fmla="*/ 1 w 1"/>
                  <a:gd name="T5" fmla="*/ 0 h 7"/>
                  <a:gd name="T6" fmla="*/ 1 w 1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7" name="Freeform 1901">
                <a:extLst>
                  <a:ext uri="{FF2B5EF4-FFF2-40B4-BE49-F238E27FC236}">
                    <a16:creationId xmlns:a16="http://schemas.microsoft.com/office/drawing/2014/main" id="{5E391A0E-1033-A04A-AB67-670B10210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315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8" name="Freeform 1902">
                <a:extLst>
                  <a:ext uri="{FF2B5EF4-FFF2-40B4-BE49-F238E27FC236}">
                    <a16:creationId xmlns:a16="http://schemas.microsoft.com/office/drawing/2014/main" id="{C690DEA7-1BDF-7744-BD93-9584644C7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1"/>
                <a:ext cx="2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2 h 11"/>
                  <a:gd name="T4" fmla="*/ 2 w 3"/>
                  <a:gd name="T5" fmla="*/ 3 h 11"/>
                  <a:gd name="T6" fmla="*/ 1 w 3"/>
                  <a:gd name="T7" fmla="*/ 8 h 11"/>
                  <a:gd name="T8" fmla="*/ 1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9" name="Freeform 1903">
                <a:extLst>
                  <a:ext uri="{FF2B5EF4-FFF2-40B4-BE49-F238E27FC236}">
                    <a16:creationId xmlns:a16="http://schemas.microsoft.com/office/drawing/2014/main" id="{A775CF64-1920-1345-8650-BFBA098B4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3154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0" name="Freeform 1904">
                <a:extLst>
                  <a:ext uri="{FF2B5EF4-FFF2-40B4-BE49-F238E27FC236}">
                    <a16:creationId xmlns:a16="http://schemas.microsoft.com/office/drawing/2014/main" id="{24B900F5-8B0F-BF49-B200-B41538302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1" name="Freeform 1905">
                <a:extLst>
                  <a:ext uri="{FF2B5EF4-FFF2-40B4-BE49-F238E27FC236}">
                    <a16:creationId xmlns:a16="http://schemas.microsoft.com/office/drawing/2014/main" id="{36115FDE-6EA6-1645-8221-F4C95589E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2"/>
                <a:ext cx="2" cy="12"/>
              </a:xfrm>
              <a:custGeom>
                <a:avLst/>
                <a:gdLst>
                  <a:gd name="T0" fmla="*/ 3 w 3"/>
                  <a:gd name="T1" fmla="*/ 1 h 13"/>
                  <a:gd name="T2" fmla="*/ 2 w 3"/>
                  <a:gd name="T3" fmla="*/ 5 h 13"/>
                  <a:gd name="T4" fmla="*/ 0 w 3"/>
                  <a:gd name="T5" fmla="*/ 13 h 13"/>
                  <a:gd name="T6" fmla="*/ 1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3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2" name="Freeform 1906">
                <a:extLst>
                  <a:ext uri="{FF2B5EF4-FFF2-40B4-BE49-F238E27FC236}">
                    <a16:creationId xmlns:a16="http://schemas.microsoft.com/office/drawing/2014/main" id="{5135F56E-E5AD-914C-A2FC-2274895CF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6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3" name="Freeform 1907">
                <a:extLst>
                  <a:ext uri="{FF2B5EF4-FFF2-40B4-BE49-F238E27FC236}">
                    <a16:creationId xmlns:a16="http://schemas.microsoft.com/office/drawing/2014/main" id="{373793EE-A6BC-9546-AD98-4943B9D8D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3157"/>
                <a:ext cx="4" cy="14"/>
              </a:xfrm>
              <a:custGeom>
                <a:avLst/>
                <a:gdLst>
                  <a:gd name="T0" fmla="*/ 5 w 5"/>
                  <a:gd name="T1" fmla="*/ 2 h 16"/>
                  <a:gd name="T2" fmla="*/ 2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4 w 5"/>
                  <a:gd name="T9" fmla="*/ 0 h 16"/>
                  <a:gd name="T10" fmla="*/ 3 w 5"/>
                  <a:gd name="T11" fmla="*/ 5 h 16"/>
                  <a:gd name="T12" fmla="*/ 3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1 w 5"/>
                  <a:gd name="T21" fmla="*/ 15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4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3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1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4" name="Freeform 1908">
                <a:extLst>
                  <a:ext uri="{FF2B5EF4-FFF2-40B4-BE49-F238E27FC236}">
                    <a16:creationId xmlns:a16="http://schemas.microsoft.com/office/drawing/2014/main" id="{8B4F7722-91B4-A14A-BB83-5F807120F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6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5" name="Freeform 1909">
                <a:extLst>
                  <a:ext uri="{FF2B5EF4-FFF2-40B4-BE49-F238E27FC236}">
                    <a16:creationId xmlns:a16="http://schemas.microsoft.com/office/drawing/2014/main" id="{C8118EA2-377C-5C40-84C4-7E6378122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7"/>
                <a:ext cx="4" cy="15"/>
              </a:xfrm>
              <a:custGeom>
                <a:avLst/>
                <a:gdLst>
                  <a:gd name="T0" fmla="*/ 5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2 h 17"/>
                  <a:gd name="T12" fmla="*/ 2 w 5"/>
                  <a:gd name="T13" fmla="*/ 10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1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4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6" name="Freeform 1910">
                <a:extLst>
                  <a:ext uri="{FF2B5EF4-FFF2-40B4-BE49-F238E27FC236}">
                    <a16:creationId xmlns:a16="http://schemas.microsoft.com/office/drawing/2014/main" id="{3F601E6F-53A5-1C48-8B38-FE1CD3EA7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0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7" name="Freeform 1911">
                <a:extLst>
                  <a:ext uri="{FF2B5EF4-FFF2-40B4-BE49-F238E27FC236}">
                    <a16:creationId xmlns:a16="http://schemas.microsoft.com/office/drawing/2014/main" id="{82FBA1F0-FEE1-014E-8BE3-962ED0387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9" y="31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8" name="Freeform 1912">
                <a:extLst>
                  <a:ext uri="{FF2B5EF4-FFF2-40B4-BE49-F238E27FC236}">
                    <a16:creationId xmlns:a16="http://schemas.microsoft.com/office/drawing/2014/main" id="{58F763D3-B3F6-5F40-B39E-41D95EC2E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" y="3157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9" name="Freeform 1913">
                <a:extLst>
                  <a:ext uri="{FF2B5EF4-FFF2-40B4-BE49-F238E27FC236}">
                    <a16:creationId xmlns:a16="http://schemas.microsoft.com/office/drawing/2014/main" id="{6E93E4A0-8FA6-D645-B19D-64A53274E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9" y="3154"/>
                <a:ext cx="10" cy="17"/>
              </a:xfrm>
              <a:custGeom>
                <a:avLst/>
                <a:gdLst>
                  <a:gd name="T0" fmla="*/ 7 w 11"/>
                  <a:gd name="T1" fmla="*/ 16 h 19"/>
                  <a:gd name="T2" fmla="*/ 8 w 11"/>
                  <a:gd name="T3" fmla="*/ 13 h 19"/>
                  <a:gd name="T4" fmla="*/ 9 w 11"/>
                  <a:gd name="T5" fmla="*/ 9 h 19"/>
                  <a:gd name="T6" fmla="*/ 11 w 11"/>
                  <a:gd name="T7" fmla="*/ 2 h 19"/>
                  <a:gd name="T8" fmla="*/ 10 w 11"/>
                  <a:gd name="T9" fmla="*/ 5 h 19"/>
                  <a:gd name="T10" fmla="*/ 11 w 11"/>
                  <a:gd name="T11" fmla="*/ 1 h 19"/>
                  <a:gd name="T12" fmla="*/ 9 w 11"/>
                  <a:gd name="T13" fmla="*/ 3 h 19"/>
                  <a:gd name="T14" fmla="*/ 8 w 11"/>
                  <a:gd name="T15" fmla="*/ 5 h 19"/>
                  <a:gd name="T16" fmla="*/ 5 w 11"/>
                  <a:gd name="T17" fmla="*/ 3 h 19"/>
                  <a:gd name="T18" fmla="*/ 3 w 11"/>
                  <a:gd name="T19" fmla="*/ 9 h 19"/>
                  <a:gd name="T20" fmla="*/ 4 w 11"/>
                  <a:gd name="T21" fmla="*/ 5 h 19"/>
                  <a:gd name="T22" fmla="*/ 4 w 11"/>
                  <a:gd name="T23" fmla="*/ 5 h 19"/>
                  <a:gd name="T24" fmla="*/ 3 w 11"/>
                  <a:gd name="T25" fmla="*/ 3 h 19"/>
                  <a:gd name="T26" fmla="*/ 2 w 11"/>
                  <a:gd name="T27" fmla="*/ 11 h 19"/>
                  <a:gd name="T28" fmla="*/ 3 w 11"/>
                  <a:gd name="T29" fmla="*/ 3 h 19"/>
                  <a:gd name="T30" fmla="*/ 2 w 11"/>
                  <a:gd name="T31" fmla="*/ 8 h 19"/>
                  <a:gd name="T32" fmla="*/ 1 w 11"/>
                  <a:gd name="T33" fmla="*/ 13 h 19"/>
                  <a:gd name="T34" fmla="*/ 0 w 11"/>
                  <a:gd name="T35" fmla="*/ 16 h 19"/>
                  <a:gd name="T36" fmla="*/ 4 w 11"/>
                  <a:gd name="T37" fmla="*/ 7 h 19"/>
                  <a:gd name="T38" fmla="*/ 3 w 11"/>
                  <a:gd name="T39" fmla="*/ 11 h 19"/>
                  <a:gd name="T40" fmla="*/ 3 w 11"/>
                  <a:gd name="T41" fmla="*/ 15 h 19"/>
                  <a:gd name="T42" fmla="*/ 5 w 11"/>
                  <a:gd name="T43" fmla="*/ 9 h 19"/>
                  <a:gd name="T44" fmla="*/ 5 w 11"/>
                  <a:gd name="T45" fmla="*/ 11 h 19"/>
                  <a:gd name="T46" fmla="*/ 6 w 11"/>
                  <a:gd name="T47" fmla="*/ 8 h 19"/>
                  <a:gd name="T48" fmla="*/ 5 w 11"/>
                  <a:gd name="T49" fmla="*/ 12 h 19"/>
                  <a:gd name="T50" fmla="*/ 7 w 11"/>
                  <a:gd name="T51" fmla="*/ 5 h 19"/>
                  <a:gd name="T52" fmla="*/ 5 w 11"/>
                  <a:gd name="T53" fmla="*/ 16 h 19"/>
                  <a:gd name="T54" fmla="*/ 6 w 11"/>
                  <a:gd name="T55" fmla="*/ 12 h 19"/>
                  <a:gd name="T56" fmla="*/ 7 w 11"/>
                  <a:gd name="T57" fmla="*/ 8 h 19"/>
                  <a:gd name="T58" fmla="*/ 6 w 11"/>
                  <a:gd name="T59" fmla="*/ 15 h 19"/>
                  <a:gd name="T60" fmla="*/ 7 w 11"/>
                  <a:gd name="T61" fmla="*/ 11 h 19"/>
                  <a:gd name="T62" fmla="*/ 8 w 11"/>
                  <a:gd name="T63" fmla="*/ 7 h 19"/>
                  <a:gd name="T64" fmla="*/ 8 w 11"/>
                  <a:gd name="T65" fmla="*/ 9 h 19"/>
                  <a:gd name="T66" fmla="*/ 6 w 11"/>
                  <a:gd name="T67" fmla="*/ 16 h 19"/>
                  <a:gd name="T68" fmla="*/ 6 w 11"/>
                  <a:gd name="T69" fmla="*/ 19 h 19"/>
                  <a:gd name="T70" fmla="*/ 9 w 11"/>
                  <a:gd name="T71" fmla="*/ 10 h 19"/>
                  <a:gd name="T72" fmla="*/ 7 w 11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" h="19">
                    <a:moveTo>
                      <a:pt x="7" y="16"/>
                    </a:moveTo>
                    <a:cubicBezTo>
                      <a:pt x="8" y="14"/>
                      <a:pt x="8" y="13"/>
                      <a:pt x="8" y="13"/>
                    </a:cubicBezTo>
                    <a:cubicBezTo>
                      <a:pt x="9" y="10"/>
                      <a:pt x="9" y="11"/>
                      <a:pt x="9" y="9"/>
                    </a:cubicBezTo>
                    <a:cubicBezTo>
                      <a:pt x="10" y="7"/>
                      <a:pt x="10" y="5"/>
                      <a:pt x="11" y="2"/>
                    </a:cubicBezTo>
                    <a:cubicBezTo>
                      <a:pt x="11" y="2"/>
                      <a:pt x="10" y="6"/>
                      <a:pt x="10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3"/>
                      <a:pt x="8" y="6"/>
                      <a:pt x="9" y="3"/>
                    </a:cubicBezTo>
                    <a:cubicBezTo>
                      <a:pt x="9" y="2"/>
                      <a:pt x="8" y="4"/>
                      <a:pt x="8" y="5"/>
                    </a:cubicBezTo>
                    <a:cubicBezTo>
                      <a:pt x="7" y="3"/>
                      <a:pt x="5" y="6"/>
                      <a:pt x="5" y="3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6"/>
                      <a:pt x="3" y="9"/>
                      <a:pt x="4" y="5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5" y="0"/>
                      <a:pt x="3" y="5"/>
                      <a:pt x="3" y="3"/>
                    </a:cubicBezTo>
                    <a:cubicBezTo>
                      <a:pt x="3" y="4"/>
                      <a:pt x="2" y="10"/>
                      <a:pt x="2" y="11"/>
                    </a:cubicBezTo>
                    <a:cubicBezTo>
                      <a:pt x="3" y="4"/>
                      <a:pt x="1" y="11"/>
                      <a:pt x="3" y="3"/>
                    </a:cubicBezTo>
                    <a:cubicBezTo>
                      <a:pt x="3" y="1"/>
                      <a:pt x="2" y="9"/>
                      <a:pt x="2" y="8"/>
                    </a:cubicBezTo>
                    <a:cubicBezTo>
                      <a:pt x="0" y="12"/>
                      <a:pt x="1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9"/>
                      <a:pt x="4" y="7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5" y="9"/>
                      <a:pt x="3" y="15"/>
                    </a:cubicBezTo>
                    <a:cubicBezTo>
                      <a:pt x="4" y="11"/>
                      <a:pt x="3" y="17"/>
                      <a:pt x="5" y="9"/>
                    </a:cubicBezTo>
                    <a:cubicBezTo>
                      <a:pt x="5" y="11"/>
                      <a:pt x="5" y="10"/>
                      <a:pt x="5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5" y="13"/>
                      <a:pt x="5" y="12"/>
                    </a:cubicBezTo>
                    <a:cubicBezTo>
                      <a:pt x="6" y="9"/>
                      <a:pt x="6" y="8"/>
                      <a:pt x="7" y="5"/>
                    </a:cubicBezTo>
                    <a:cubicBezTo>
                      <a:pt x="6" y="9"/>
                      <a:pt x="6" y="12"/>
                      <a:pt x="5" y="1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7" y="10"/>
                      <a:pt x="7" y="8"/>
                    </a:cubicBezTo>
                    <a:cubicBezTo>
                      <a:pt x="7" y="8"/>
                      <a:pt x="6" y="13"/>
                      <a:pt x="6" y="15"/>
                    </a:cubicBezTo>
                    <a:cubicBezTo>
                      <a:pt x="5" y="17"/>
                      <a:pt x="8" y="8"/>
                      <a:pt x="7" y="11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6"/>
                      <a:pt x="8" y="10"/>
                      <a:pt x="8" y="9"/>
                    </a:cubicBezTo>
                    <a:cubicBezTo>
                      <a:pt x="7" y="14"/>
                      <a:pt x="7" y="13"/>
                      <a:pt x="6" y="16"/>
                    </a:cubicBezTo>
                    <a:cubicBezTo>
                      <a:pt x="6" y="17"/>
                      <a:pt x="6" y="17"/>
                      <a:pt x="6" y="19"/>
                    </a:cubicBezTo>
                    <a:cubicBezTo>
                      <a:pt x="7" y="16"/>
                      <a:pt x="8" y="13"/>
                      <a:pt x="9" y="10"/>
                    </a:cubicBezTo>
                    <a:cubicBezTo>
                      <a:pt x="7" y="16"/>
                      <a:pt x="7" y="16"/>
                      <a:pt x="7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0" name="Freeform 1914">
                <a:extLst>
                  <a:ext uri="{FF2B5EF4-FFF2-40B4-BE49-F238E27FC236}">
                    <a16:creationId xmlns:a16="http://schemas.microsoft.com/office/drawing/2014/main" id="{25669EBF-8FD1-2942-94B9-AE1B2C87F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4" y="317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1" name="Freeform 1915">
                <a:extLst>
                  <a:ext uri="{FF2B5EF4-FFF2-40B4-BE49-F238E27FC236}">
                    <a16:creationId xmlns:a16="http://schemas.microsoft.com/office/drawing/2014/main" id="{9FC0D670-4C4C-7041-91B5-A246EE509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2" name="Freeform 1916">
                <a:extLst>
                  <a:ext uri="{FF2B5EF4-FFF2-40B4-BE49-F238E27FC236}">
                    <a16:creationId xmlns:a16="http://schemas.microsoft.com/office/drawing/2014/main" id="{1BCBCBCF-1AFB-9140-ABA8-AF9CB373F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3" name="Freeform 1917">
                <a:extLst>
                  <a:ext uri="{FF2B5EF4-FFF2-40B4-BE49-F238E27FC236}">
                    <a16:creationId xmlns:a16="http://schemas.microsoft.com/office/drawing/2014/main" id="{8021F873-C8D5-0641-89DD-8BC7B0954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4" name="Freeform 1918">
                <a:extLst>
                  <a:ext uri="{FF2B5EF4-FFF2-40B4-BE49-F238E27FC236}">
                    <a16:creationId xmlns:a16="http://schemas.microsoft.com/office/drawing/2014/main" id="{2717C520-C455-6148-9FA0-E314CD691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3168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5" name="Freeform 1919">
                <a:extLst>
                  <a:ext uri="{FF2B5EF4-FFF2-40B4-BE49-F238E27FC236}">
                    <a16:creationId xmlns:a16="http://schemas.microsoft.com/office/drawing/2014/main" id="{679548DC-3D38-3847-933F-2B6F11044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5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6" name="Freeform 1920">
                <a:extLst>
                  <a:ext uri="{FF2B5EF4-FFF2-40B4-BE49-F238E27FC236}">
                    <a16:creationId xmlns:a16="http://schemas.microsoft.com/office/drawing/2014/main" id="{855D2575-C37A-764E-B74B-B99505ECD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3152"/>
                <a:ext cx="8" cy="20"/>
              </a:xfrm>
              <a:custGeom>
                <a:avLst/>
                <a:gdLst>
                  <a:gd name="T0" fmla="*/ 7 w 8"/>
                  <a:gd name="T1" fmla="*/ 4 h 22"/>
                  <a:gd name="T2" fmla="*/ 7 w 8"/>
                  <a:gd name="T3" fmla="*/ 1 h 22"/>
                  <a:gd name="T4" fmla="*/ 4 w 8"/>
                  <a:gd name="T5" fmla="*/ 11 h 22"/>
                  <a:gd name="T6" fmla="*/ 7 w 8"/>
                  <a:gd name="T7" fmla="*/ 2 h 22"/>
                  <a:gd name="T8" fmla="*/ 4 w 8"/>
                  <a:gd name="T9" fmla="*/ 8 h 22"/>
                  <a:gd name="T10" fmla="*/ 5 w 8"/>
                  <a:gd name="T11" fmla="*/ 5 h 22"/>
                  <a:gd name="T12" fmla="*/ 1 w 8"/>
                  <a:gd name="T13" fmla="*/ 14 h 22"/>
                  <a:gd name="T14" fmla="*/ 4 w 8"/>
                  <a:gd name="T15" fmla="*/ 3 h 22"/>
                  <a:gd name="T16" fmla="*/ 4 w 8"/>
                  <a:gd name="T17" fmla="*/ 3 h 22"/>
                  <a:gd name="T18" fmla="*/ 3 w 8"/>
                  <a:gd name="T19" fmla="*/ 6 h 22"/>
                  <a:gd name="T20" fmla="*/ 1 w 8"/>
                  <a:gd name="T21" fmla="*/ 12 h 22"/>
                  <a:gd name="T22" fmla="*/ 0 w 8"/>
                  <a:gd name="T23" fmla="*/ 17 h 22"/>
                  <a:gd name="T24" fmla="*/ 1 w 8"/>
                  <a:gd name="T25" fmla="*/ 13 h 22"/>
                  <a:gd name="T26" fmla="*/ 0 w 8"/>
                  <a:gd name="T27" fmla="*/ 17 h 22"/>
                  <a:gd name="T28" fmla="*/ 1 w 8"/>
                  <a:gd name="T29" fmla="*/ 15 h 22"/>
                  <a:gd name="T30" fmla="*/ 1 w 8"/>
                  <a:gd name="T31" fmla="*/ 18 h 22"/>
                  <a:gd name="T32" fmla="*/ 2 w 8"/>
                  <a:gd name="T33" fmla="*/ 15 h 22"/>
                  <a:gd name="T34" fmla="*/ 1 w 8"/>
                  <a:gd name="T35" fmla="*/ 16 h 22"/>
                  <a:gd name="T36" fmla="*/ 3 w 8"/>
                  <a:gd name="T37" fmla="*/ 11 h 22"/>
                  <a:gd name="T38" fmla="*/ 2 w 8"/>
                  <a:gd name="T39" fmla="*/ 16 h 22"/>
                  <a:gd name="T40" fmla="*/ 3 w 8"/>
                  <a:gd name="T41" fmla="*/ 13 h 22"/>
                  <a:gd name="T42" fmla="*/ 2 w 8"/>
                  <a:gd name="T43" fmla="*/ 18 h 22"/>
                  <a:gd name="T44" fmla="*/ 3 w 8"/>
                  <a:gd name="T45" fmla="*/ 15 h 22"/>
                  <a:gd name="T46" fmla="*/ 2 w 8"/>
                  <a:gd name="T47" fmla="*/ 18 h 22"/>
                  <a:gd name="T48" fmla="*/ 4 w 8"/>
                  <a:gd name="T49" fmla="*/ 8 h 22"/>
                  <a:gd name="T50" fmla="*/ 3 w 8"/>
                  <a:gd name="T51" fmla="*/ 16 h 22"/>
                  <a:gd name="T52" fmla="*/ 4 w 8"/>
                  <a:gd name="T53" fmla="*/ 15 h 22"/>
                  <a:gd name="T54" fmla="*/ 4 w 8"/>
                  <a:gd name="T55" fmla="*/ 16 h 22"/>
                  <a:gd name="T56" fmla="*/ 5 w 8"/>
                  <a:gd name="T57" fmla="*/ 13 h 22"/>
                  <a:gd name="T58" fmla="*/ 5 w 8"/>
                  <a:gd name="T59" fmla="*/ 12 h 22"/>
                  <a:gd name="T60" fmla="*/ 6 w 8"/>
                  <a:gd name="T61" fmla="*/ 9 h 22"/>
                  <a:gd name="T62" fmla="*/ 5 w 8"/>
                  <a:gd name="T63" fmla="*/ 11 h 22"/>
                  <a:gd name="T64" fmla="*/ 7 w 8"/>
                  <a:gd name="T65" fmla="*/ 5 h 22"/>
                  <a:gd name="T66" fmla="*/ 6 w 8"/>
                  <a:gd name="T67" fmla="*/ 9 h 22"/>
                  <a:gd name="T68" fmla="*/ 7 w 8"/>
                  <a:gd name="T6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2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7"/>
                      <a:pt x="1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1" y="22"/>
                      <a:pt x="2" y="18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7"/>
                      <a:pt x="2" y="18"/>
                    </a:cubicBezTo>
                    <a:cubicBezTo>
                      <a:pt x="3" y="14"/>
                      <a:pt x="4" y="10"/>
                      <a:pt x="4" y="8"/>
                    </a:cubicBezTo>
                    <a:cubicBezTo>
                      <a:pt x="4" y="12"/>
                      <a:pt x="5" y="8"/>
                      <a:pt x="3" y="16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7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7" name="Freeform 1921">
                <a:extLst>
                  <a:ext uri="{FF2B5EF4-FFF2-40B4-BE49-F238E27FC236}">
                    <a16:creationId xmlns:a16="http://schemas.microsoft.com/office/drawing/2014/main" id="{75DDA3D1-577C-3744-A59C-D5FEFB9EB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" y="316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8" name="Freeform 1922">
                <a:extLst>
                  <a:ext uri="{FF2B5EF4-FFF2-40B4-BE49-F238E27FC236}">
                    <a16:creationId xmlns:a16="http://schemas.microsoft.com/office/drawing/2014/main" id="{918CD493-455D-FF4F-8DFD-60977B9F0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9" y="3150"/>
                <a:ext cx="8" cy="25"/>
              </a:xfrm>
              <a:custGeom>
                <a:avLst/>
                <a:gdLst>
                  <a:gd name="T0" fmla="*/ 4 w 9"/>
                  <a:gd name="T1" fmla="*/ 13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1 h 27"/>
                  <a:gd name="T14" fmla="*/ 6 w 9"/>
                  <a:gd name="T15" fmla="*/ 8 h 27"/>
                  <a:gd name="T16" fmla="*/ 6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9 w 9"/>
                  <a:gd name="T23" fmla="*/ 2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3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2 h 27"/>
                  <a:gd name="T40" fmla="*/ 2 w 9"/>
                  <a:gd name="T41" fmla="*/ 19 h 27"/>
                  <a:gd name="T42" fmla="*/ 1 w 9"/>
                  <a:gd name="T43" fmla="*/ 21 h 27"/>
                  <a:gd name="T44" fmla="*/ 2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5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9" y="2"/>
                    </a:cubicBezTo>
                    <a:cubicBezTo>
                      <a:pt x="8" y="4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2"/>
                    </a:cubicBezTo>
                    <a:cubicBezTo>
                      <a:pt x="3" y="15"/>
                      <a:pt x="3" y="17"/>
                      <a:pt x="2" y="19"/>
                    </a:cubicBezTo>
                    <a:cubicBezTo>
                      <a:pt x="2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9" name="Freeform 1923">
                <a:extLst>
                  <a:ext uri="{FF2B5EF4-FFF2-40B4-BE49-F238E27FC236}">
                    <a16:creationId xmlns:a16="http://schemas.microsoft.com/office/drawing/2014/main" id="{F9220C73-4ADC-F042-B51F-AEAB87B4A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1" y="316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1 w 1"/>
                  <a:gd name="T5" fmla="*/ 2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0" name="Freeform 1924">
                <a:extLst>
                  <a:ext uri="{FF2B5EF4-FFF2-40B4-BE49-F238E27FC236}">
                    <a16:creationId xmlns:a16="http://schemas.microsoft.com/office/drawing/2014/main" id="{DA3EC919-CA46-114F-932B-B5708746E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1" name="Freeform 1925">
                <a:extLst>
                  <a:ext uri="{FF2B5EF4-FFF2-40B4-BE49-F238E27FC236}">
                    <a16:creationId xmlns:a16="http://schemas.microsoft.com/office/drawing/2014/main" id="{145BFB1C-00AB-AC43-8DB0-B611E3D99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" y="3164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2" name="Freeform 1926">
                <a:extLst>
                  <a:ext uri="{FF2B5EF4-FFF2-40B4-BE49-F238E27FC236}">
                    <a16:creationId xmlns:a16="http://schemas.microsoft.com/office/drawing/2014/main" id="{8EF2F01E-2E2A-7748-AA27-FA488C9AB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" y="3151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3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3" name="Freeform 1927">
                <a:extLst>
                  <a:ext uri="{FF2B5EF4-FFF2-40B4-BE49-F238E27FC236}">
                    <a16:creationId xmlns:a16="http://schemas.microsoft.com/office/drawing/2014/main" id="{82AA6908-1DA6-CB43-86EE-60B2DCC3A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" y="3148"/>
                <a:ext cx="10" cy="25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19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5 h 28"/>
                  <a:gd name="T26" fmla="*/ 9 w 11"/>
                  <a:gd name="T27" fmla="*/ 8 h 28"/>
                  <a:gd name="T28" fmla="*/ 8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2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5 w 11"/>
                  <a:gd name="T43" fmla="*/ 11 h 28"/>
                  <a:gd name="T44" fmla="*/ 7 w 11"/>
                  <a:gd name="T45" fmla="*/ 5 h 28"/>
                  <a:gd name="T46" fmla="*/ 6 w 11"/>
                  <a:gd name="T47" fmla="*/ 7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1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6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2 w 11"/>
                  <a:gd name="T91" fmla="*/ 19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2" y="24"/>
                      <a:pt x="3" y="19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5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5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5" y="11"/>
                    </a:cubicBezTo>
                    <a:cubicBezTo>
                      <a:pt x="6" y="7"/>
                      <a:pt x="6" y="9"/>
                      <a:pt x="7" y="5"/>
                    </a:cubicBezTo>
                    <a:cubicBezTo>
                      <a:pt x="5" y="9"/>
                      <a:pt x="6" y="6"/>
                      <a:pt x="6" y="7"/>
                    </a:cubicBezTo>
                    <a:cubicBezTo>
                      <a:pt x="7" y="3"/>
                      <a:pt x="6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8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4" y="16"/>
                      <a:pt x="6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4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2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4" name="Freeform 1928">
                <a:extLst>
                  <a:ext uri="{FF2B5EF4-FFF2-40B4-BE49-F238E27FC236}">
                    <a16:creationId xmlns:a16="http://schemas.microsoft.com/office/drawing/2014/main" id="{98411882-34A5-4F4E-BCC2-66F50B383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5" name="Freeform 1929">
                <a:extLst>
                  <a:ext uri="{FF2B5EF4-FFF2-40B4-BE49-F238E27FC236}">
                    <a16:creationId xmlns:a16="http://schemas.microsoft.com/office/drawing/2014/main" id="{4B0A3EEE-AB9D-FF4F-BF30-9E1BDF417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6" y="315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6" name="Rectangle 1930">
                <a:extLst>
                  <a:ext uri="{FF2B5EF4-FFF2-40B4-BE49-F238E27FC236}">
                    <a16:creationId xmlns:a16="http://schemas.microsoft.com/office/drawing/2014/main" id="{44625D38-F60B-EF4F-9ED5-542F8040E4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7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7" name="Freeform 1931">
                <a:extLst>
                  <a:ext uri="{FF2B5EF4-FFF2-40B4-BE49-F238E27FC236}">
                    <a16:creationId xmlns:a16="http://schemas.microsoft.com/office/drawing/2014/main" id="{CE4217ED-93E9-F649-B5B8-AFDF3F746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" y="316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8" name="Freeform 1932">
                <a:extLst>
                  <a:ext uri="{FF2B5EF4-FFF2-40B4-BE49-F238E27FC236}">
                    <a16:creationId xmlns:a16="http://schemas.microsoft.com/office/drawing/2014/main" id="{6EC4A90B-EF1D-CD4F-9DB2-4706BAD39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7" y="315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9" name="Freeform 1933">
                <a:extLst>
                  <a:ext uri="{FF2B5EF4-FFF2-40B4-BE49-F238E27FC236}">
                    <a16:creationId xmlns:a16="http://schemas.microsoft.com/office/drawing/2014/main" id="{8029849B-AC1C-2F40-8207-3E8A72577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0" name="Freeform 1934">
                <a:extLst>
                  <a:ext uri="{FF2B5EF4-FFF2-40B4-BE49-F238E27FC236}">
                    <a16:creationId xmlns:a16="http://schemas.microsoft.com/office/drawing/2014/main" id="{883DCC24-2568-C640-BF33-5DCD17DBB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3143"/>
                <a:ext cx="16" cy="28"/>
              </a:xfrm>
              <a:custGeom>
                <a:avLst/>
                <a:gdLst>
                  <a:gd name="T0" fmla="*/ 2 w 18"/>
                  <a:gd name="T1" fmla="*/ 14 h 31"/>
                  <a:gd name="T2" fmla="*/ 0 w 18"/>
                  <a:gd name="T3" fmla="*/ 21 h 31"/>
                  <a:gd name="T4" fmla="*/ 0 w 18"/>
                  <a:gd name="T5" fmla="*/ 24 h 31"/>
                  <a:gd name="T6" fmla="*/ 1 w 18"/>
                  <a:gd name="T7" fmla="*/ 20 h 31"/>
                  <a:gd name="T8" fmla="*/ 3 w 18"/>
                  <a:gd name="T9" fmla="*/ 20 h 31"/>
                  <a:gd name="T10" fmla="*/ 4 w 18"/>
                  <a:gd name="T11" fmla="*/ 22 h 31"/>
                  <a:gd name="T12" fmla="*/ 6 w 18"/>
                  <a:gd name="T13" fmla="*/ 17 h 31"/>
                  <a:gd name="T14" fmla="*/ 6 w 18"/>
                  <a:gd name="T15" fmla="*/ 19 h 31"/>
                  <a:gd name="T16" fmla="*/ 6 w 18"/>
                  <a:gd name="T17" fmla="*/ 20 h 31"/>
                  <a:gd name="T18" fmla="*/ 9 w 18"/>
                  <a:gd name="T19" fmla="*/ 10 h 31"/>
                  <a:gd name="T20" fmla="*/ 10 w 18"/>
                  <a:gd name="T21" fmla="*/ 11 h 31"/>
                  <a:gd name="T22" fmla="*/ 9 w 18"/>
                  <a:gd name="T23" fmla="*/ 15 h 31"/>
                  <a:gd name="T24" fmla="*/ 10 w 18"/>
                  <a:gd name="T25" fmla="*/ 15 h 31"/>
                  <a:gd name="T26" fmla="*/ 10 w 18"/>
                  <a:gd name="T27" fmla="*/ 17 h 31"/>
                  <a:gd name="T28" fmla="*/ 12 w 18"/>
                  <a:gd name="T29" fmla="*/ 15 h 31"/>
                  <a:gd name="T30" fmla="*/ 13 w 18"/>
                  <a:gd name="T31" fmla="*/ 11 h 31"/>
                  <a:gd name="T32" fmla="*/ 12 w 18"/>
                  <a:gd name="T33" fmla="*/ 16 h 31"/>
                  <a:gd name="T34" fmla="*/ 13 w 18"/>
                  <a:gd name="T35" fmla="*/ 15 h 31"/>
                  <a:gd name="T36" fmla="*/ 15 w 18"/>
                  <a:gd name="T37" fmla="*/ 16 h 31"/>
                  <a:gd name="T38" fmla="*/ 14 w 18"/>
                  <a:gd name="T39" fmla="*/ 15 h 31"/>
                  <a:gd name="T40" fmla="*/ 13 w 18"/>
                  <a:gd name="T41" fmla="*/ 17 h 31"/>
                  <a:gd name="T42" fmla="*/ 16 w 18"/>
                  <a:gd name="T43" fmla="*/ 6 h 31"/>
                  <a:gd name="T44" fmla="*/ 17 w 18"/>
                  <a:gd name="T45" fmla="*/ 5 h 31"/>
                  <a:gd name="T46" fmla="*/ 15 w 18"/>
                  <a:gd name="T47" fmla="*/ 6 h 31"/>
                  <a:gd name="T48" fmla="*/ 15 w 18"/>
                  <a:gd name="T49" fmla="*/ 4 h 31"/>
                  <a:gd name="T50" fmla="*/ 14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1 w 18"/>
                  <a:gd name="T61" fmla="*/ 8 h 31"/>
                  <a:gd name="T62" fmla="*/ 12 w 18"/>
                  <a:gd name="T63" fmla="*/ 3 h 31"/>
                  <a:gd name="T64" fmla="*/ 11 w 18"/>
                  <a:gd name="T65" fmla="*/ 3 h 31"/>
                  <a:gd name="T66" fmla="*/ 9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4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3" y="9"/>
                      <a:pt x="2" y="11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0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0" y="23"/>
                      <a:pt x="0" y="24"/>
                    </a:cubicBezTo>
                    <a:cubicBezTo>
                      <a:pt x="0" y="23"/>
                      <a:pt x="2" y="14"/>
                      <a:pt x="2" y="17"/>
                    </a:cubicBezTo>
                    <a:cubicBezTo>
                      <a:pt x="2" y="16"/>
                      <a:pt x="2" y="19"/>
                      <a:pt x="1" y="20"/>
                    </a:cubicBezTo>
                    <a:cubicBezTo>
                      <a:pt x="2" y="21"/>
                      <a:pt x="3" y="14"/>
                      <a:pt x="3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5" y="17"/>
                      <a:pt x="4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6" y="18"/>
                      <a:pt x="6" y="13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10" y="12"/>
                      <a:pt x="10" y="5"/>
                      <a:pt x="10" y="11"/>
                    </a:cubicBezTo>
                    <a:cubicBezTo>
                      <a:pt x="9" y="14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9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1" y="19"/>
                    </a:cubicBezTo>
                    <a:cubicBezTo>
                      <a:pt x="12" y="17"/>
                      <a:pt x="11" y="20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3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7" y="5"/>
                    </a:cubicBezTo>
                    <a:cubicBezTo>
                      <a:pt x="14" y="11"/>
                      <a:pt x="17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9"/>
                      <a:pt x="15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3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9"/>
                      <a:pt x="9" y="14"/>
                    </a:cubicBezTo>
                    <a:cubicBezTo>
                      <a:pt x="10" y="12"/>
                      <a:pt x="11" y="8"/>
                      <a:pt x="11" y="8"/>
                    </a:cubicBezTo>
                    <a:cubicBezTo>
                      <a:pt x="9" y="13"/>
                      <a:pt x="11" y="7"/>
                      <a:pt x="10" y="10"/>
                    </a:cubicBezTo>
                    <a:cubicBezTo>
                      <a:pt x="11" y="5"/>
                      <a:pt x="10" y="8"/>
                      <a:pt x="12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10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6"/>
                      <a:pt x="6" y="11"/>
                    </a:cubicBezTo>
                    <a:cubicBezTo>
                      <a:pt x="5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4" y="12"/>
                    </a:cubicBezTo>
                    <a:cubicBezTo>
                      <a:pt x="4" y="12"/>
                      <a:pt x="4" y="15"/>
                      <a:pt x="4" y="14"/>
                    </a:cubicBezTo>
                    <a:cubicBezTo>
                      <a:pt x="4" y="16"/>
                      <a:pt x="4" y="18"/>
                      <a:pt x="4" y="18"/>
                    </a:cubicBezTo>
                    <a:cubicBezTo>
                      <a:pt x="3" y="19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1" name="Freeform 1935">
                <a:extLst>
                  <a:ext uri="{FF2B5EF4-FFF2-40B4-BE49-F238E27FC236}">
                    <a16:creationId xmlns:a16="http://schemas.microsoft.com/office/drawing/2014/main" id="{D5BB4B78-D07C-A647-8ECF-08987BE70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9" y="3148"/>
                <a:ext cx="1" cy="3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2" name="Freeform 1936">
                <a:extLst>
                  <a:ext uri="{FF2B5EF4-FFF2-40B4-BE49-F238E27FC236}">
                    <a16:creationId xmlns:a16="http://schemas.microsoft.com/office/drawing/2014/main" id="{E78E58E8-3908-1F44-91E4-97606FC76E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9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3" name="Freeform 1937">
                <a:extLst>
                  <a:ext uri="{FF2B5EF4-FFF2-40B4-BE49-F238E27FC236}">
                    <a16:creationId xmlns:a16="http://schemas.microsoft.com/office/drawing/2014/main" id="{A6397F3F-0310-194B-93EE-814BF3EB7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5" y="3150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4" name="Rectangle 1938">
                <a:extLst>
                  <a:ext uri="{FF2B5EF4-FFF2-40B4-BE49-F238E27FC236}">
                    <a16:creationId xmlns:a16="http://schemas.microsoft.com/office/drawing/2014/main" id="{79F5B42F-CB8C-9B47-9202-9475D8916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" y="315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5" name="Freeform 1939">
                <a:extLst>
                  <a:ext uri="{FF2B5EF4-FFF2-40B4-BE49-F238E27FC236}">
                    <a16:creationId xmlns:a16="http://schemas.microsoft.com/office/drawing/2014/main" id="{D6C722B1-A335-3F41-919A-98637B4DD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49"/>
                <a:ext cx="8" cy="22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1 w 9"/>
                  <a:gd name="T5" fmla="*/ 12 h 25"/>
                  <a:gd name="T6" fmla="*/ 0 w 9"/>
                  <a:gd name="T7" fmla="*/ 20 h 25"/>
                  <a:gd name="T8" fmla="*/ 3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5 w 9"/>
                  <a:gd name="T19" fmla="*/ 14 h 25"/>
                  <a:gd name="T20" fmla="*/ 5 w 9"/>
                  <a:gd name="T21" fmla="*/ 15 h 25"/>
                  <a:gd name="T22" fmla="*/ 5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6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8 w 9"/>
                  <a:gd name="T35" fmla="*/ 7 h 25"/>
                  <a:gd name="T36" fmla="*/ 7 w 9"/>
                  <a:gd name="T37" fmla="*/ 11 h 25"/>
                  <a:gd name="T38" fmla="*/ 7 w 9"/>
                  <a:gd name="T39" fmla="*/ 11 h 25"/>
                  <a:gd name="T40" fmla="*/ 6 w 9"/>
                  <a:gd name="T41" fmla="*/ 12 h 25"/>
                  <a:gd name="T42" fmla="*/ 8 w 9"/>
                  <a:gd name="T43" fmla="*/ 7 h 25"/>
                  <a:gd name="T44" fmla="*/ 7 w 9"/>
                  <a:gd name="T45" fmla="*/ 3 h 25"/>
                  <a:gd name="T46" fmla="*/ 7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5 w 9"/>
                  <a:gd name="T53" fmla="*/ 14 h 25"/>
                  <a:gd name="T54" fmla="*/ 5 w 9"/>
                  <a:gd name="T55" fmla="*/ 14 h 25"/>
                  <a:gd name="T56" fmla="*/ 6 w 9"/>
                  <a:gd name="T57" fmla="*/ 8 h 25"/>
                  <a:gd name="T58" fmla="*/ 6 w 9"/>
                  <a:gd name="T59" fmla="*/ 11 h 25"/>
                  <a:gd name="T60" fmla="*/ 6 w 9"/>
                  <a:gd name="T61" fmla="*/ 5 h 25"/>
                  <a:gd name="T62" fmla="*/ 5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3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9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2"/>
                    </a:cubicBezTo>
                    <a:cubicBezTo>
                      <a:pt x="7" y="9"/>
                      <a:pt x="7" y="9"/>
                      <a:pt x="8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7"/>
                    </a:cubicBezTo>
                    <a:cubicBezTo>
                      <a:pt x="5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6" name="Freeform 1940">
                <a:extLst>
                  <a:ext uri="{FF2B5EF4-FFF2-40B4-BE49-F238E27FC236}">
                    <a16:creationId xmlns:a16="http://schemas.microsoft.com/office/drawing/2014/main" id="{997E549C-CD01-304C-9F03-23918876E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60"/>
                <a:ext cx="0" cy="8"/>
              </a:xfrm>
              <a:custGeom>
                <a:avLst/>
                <a:gdLst>
                  <a:gd name="T0" fmla="*/ 5 h 9"/>
                  <a:gd name="T1" fmla="*/ 1 h 9"/>
                  <a:gd name="T2" fmla="*/ 8 h 9"/>
                  <a:gd name="T3" fmla="*/ 7 h 9"/>
                  <a:gd name="T4" fmla="*/ 5 h 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9">
                    <a:moveTo>
                      <a:pt x="0" y="5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6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7" name="Freeform 1941">
                <a:extLst>
                  <a:ext uri="{FF2B5EF4-FFF2-40B4-BE49-F238E27FC236}">
                    <a16:creationId xmlns:a16="http://schemas.microsoft.com/office/drawing/2014/main" id="{46129979-C169-5141-9DBC-F2AF143FB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3157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4 h 19"/>
                  <a:gd name="T6" fmla="*/ 2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2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6"/>
                      <a:pt x="1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8" name="Freeform 1942">
                <a:extLst>
                  <a:ext uri="{FF2B5EF4-FFF2-40B4-BE49-F238E27FC236}">
                    <a16:creationId xmlns:a16="http://schemas.microsoft.com/office/drawing/2014/main" id="{A4EBDC5C-880E-294C-9B33-E6649BC33C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316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9" name="Freeform 1943">
                <a:extLst>
                  <a:ext uri="{FF2B5EF4-FFF2-40B4-BE49-F238E27FC236}">
                    <a16:creationId xmlns:a16="http://schemas.microsoft.com/office/drawing/2014/main" id="{847C60CE-B2FD-744B-A30E-D7590FEBE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0" name="Freeform 1944">
                <a:extLst>
                  <a:ext uri="{FF2B5EF4-FFF2-40B4-BE49-F238E27FC236}">
                    <a16:creationId xmlns:a16="http://schemas.microsoft.com/office/drawing/2014/main" id="{130437A6-EE79-EB45-A1D7-3CF55CB4D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3150"/>
                <a:ext cx="3" cy="13"/>
              </a:xfrm>
              <a:custGeom>
                <a:avLst/>
                <a:gdLst>
                  <a:gd name="T0" fmla="*/ 0 w 4"/>
                  <a:gd name="T1" fmla="*/ 15 h 15"/>
                  <a:gd name="T2" fmla="*/ 1 w 4"/>
                  <a:gd name="T3" fmla="*/ 14 h 15"/>
                  <a:gd name="T4" fmla="*/ 4 w 4"/>
                  <a:gd name="T5" fmla="*/ 0 h 15"/>
                  <a:gd name="T6" fmla="*/ 1 w 4"/>
                  <a:gd name="T7" fmla="*/ 8 h 15"/>
                  <a:gd name="T8" fmla="*/ 3 w 4"/>
                  <a:gd name="T9" fmla="*/ 6 h 15"/>
                  <a:gd name="T10" fmla="*/ 1 w 4"/>
                  <a:gd name="T11" fmla="*/ 12 h 15"/>
                  <a:gd name="T12" fmla="*/ 1 w 4"/>
                  <a:gd name="T13" fmla="*/ 11 h 15"/>
                  <a:gd name="T14" fmla="*/ 0 w 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1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1" name="Freeform 1945">
                <a:extLst>
                  <a:ext uri="{FF2B5EF4-FFF2-40B4-BE49-F238E27FC236}">
                    <a16:creationId xmlns:a16="http://schemas.microsoft.com/office/drawing/2014/main" id="{73E79FC0-F056-5248-BC32-C6D25A704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4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2" name="Freeform 1946">
                <a:extLst>
                  <a:ext uri="{FF2B5EF4-FFF2-40B4-BE49-F238E27FC236}">
                    <a16:creationId xmlns:a16="http://schemas.microsoft.com/office/drawing/2014/main" id="{1DC5367D-0611-4248-953F-0FE44086A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1"/>
                <a:ext cx="1" cy="7"/>
              </a:xfrm>
              <a:custGeom>
                <a:avLst/>
                <a:gdLst>
                  <a:gd name="T0" fmla="*/ 2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2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2"/>
                    </a:moveTo>
                    <a:cubicBezTo>
                      <a:pt x="2" y="3"/>
                      <a:pt x="1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3" name="Freeform 1947">
                <a:extLst>
                  <a:ext uri="{FF2B5EF4-FFF2-40B4-BE49-F238E27FC236}">
                    <a16:creationId xmlns:a16="http://schemas.microsoft.com/office/drawing/2014/main" id="{DAF62653-6917-984A-B603-D38C05511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" y="315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4" name="Freeform 1948">
                <a:extLst>
                  <a:ext uri="{FF2B5EF4-FFF2-40B4-BE49-F238E27FC236}">
                    <a16:creationId xmlns:a16="http://schemas.microsoft.com/office/drawing/2014/main" id="{9A197E6E-1090-D94E-81F4-0D62DC64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1"/>
                <a:ext cx="2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2 h 11"/>
                  <a:gd name="T4" fmla="*/ 2 w 3"/>
                  <a:gd name="T5" fmla="*/ 3 h 11"/>
                  <a:gd name="T6" fmla="*/ 1 w 3"/>
                  <a:gd name="T7" fmla="*/ 8 h 11"/>
                  <a:gd name="T8" fmla="*/ 1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5" name="Freeform 1949">
                <a:extLst>
                  <a:ext uri="{FF2B5EF4-FFF2-40B4-BE49-F238E27FC236}">
                    <a16:creationId xmlns:a16="http://schemas.microsoft.com/office/drawing/2014/main" id="{DB4A89A0-5003-DC46-9D74-6887E95B2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" y="3154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6" name="Freeform 1950">
                <a:extLst>
                  <a:ext uri="{FF2B5EF4-FFF2-40B4-BE49-F238E27FC236}">
                    <a16:creationId xmlns:a16="http://schemas.microsoft.com/office/drawing/2014/main" id="{FF9409E5-21A6-EF48-B8C4-137186786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7" name="Freeform 1951">
                <a:extLst>
                  <a:ext uri="{FF2B5EF4-FFF2-40B4-BE49-F238E27FC236}">
                    <a16:creationId xmlns:a16="http://schemas.microsoft.com/office/drawing/2014/main" id="{7647AA58-DBBD-9143-91F5-DFF5FAA5F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2"/>
                <a:ext cx="2" cy="12"/>
              </a:xfrm>
              <a:custGeom>
                <a:avLst/>
                <a:gdLst>
                  <a:gd name="T0" fmla="*/ 3 w 3"/>
                  <a:gd name="T1" fmla="*/ 1 h 13"/>
                  <a:gd name="T2" fmla="*/ 2 w 3"/>
                  <a:gd name="T3" fmla="*/ 5 h 13"/>
                  <a:gd name="T4" fmla="*/ 0 w 3"/>
                  <a:gd name="T5" fmla="*/ 13 h 13"/>
                  <a:gd name="T6" fmla="*/ 1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3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8" name="Freeform 1952">
                <a:extLst>
                  <a:ext uri="{FF2B5EF4-FFF2-40B4-BE49-F238E27FC236}">
                    <a16:creationId xmlns:a16="http://schemas.microsoft.com/office/drawing/2014/main" id="{628B5125-0C39-0C4F-A3E0-773C030A9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6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9" name="Freeform 1953">
                <a:extLst>
                  <a:ext uri="{FF2B5EF4-FFF2-40B4-BE49-F238E27FC236}">
                    <a16:creationId xmlns:a16="http://schemas.microsoft.com/office/drawing/2014/main" id="{0E1BED19-3635-164B-861B-D4B8AD6C6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" y="3157"/>
                <a:ext cx="4" cy="14"/>
              </a:xfrm>
              <a:custGeom>
                <a:avLst/>
                <a:gdLst>
                  <a:gd name="T0" fmla="*/ 5 w 5"/>
                  <a:gd name="T1" fmla="*/ 2 h 16"/>
                  <a:gd name="T2" fmla="*/ 2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4 w 5"/>
                  <a:gd name="T9" fmla="*/ 0 h 16"/>
                  <a:gd name="T10" fmla="*/ 2 w 5"/>
                  <a:gd name="T11" fmla="*/ 5 h 16"/>
                  <a:gd name="T12" fmla="*/ 3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0 w 5"/>
                  <a:gd name="T21" fmla="*/ 15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0" name="Freeform 1954">
                <a:extLst>
                  <a:ext uri="{FF2B5EF4-FFF2-40B4-BE49-F238E27FC236}">
                    <a16:creationId xmlns:a16="http://schemas.microsoft.com/office/drawing/2014/main" id="{542BC272-00FF-5343-ABCD-987AF8AA5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6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1" name="Freeform 1955">
                <a:extLst>
                  <a:ext uri="{FF2B5EF4-FFF2-40B4-BE49-F238E27FC236}">
                    <a16:creationId xmlns:a16="http://schemas.microsoft.com/office/drawing/2014/main" id="{35211653-AF17-0C47-B55E-628BE7DD6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7"/>
                <a:ext cx="4" cy="15"/>
              </a:xfrm>
              <a:custGeom>
                <a:avLst/>
                <a:gdLst>
                  <a:gd name="T0" fmla="*/ 5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2 h 17"/>
                  <a:gd name="T12" fmla="*/ 2 w 5"/>
                  <a:gd name="T13" fmla="*/ 10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1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4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2" name="Freeform 1956">
                <a:extLst>
                  <a:ext uri="{FF2B5EF4-FFF2-40B4-BE49-F238E27FC236}">
                    <a16:creationId xmlns:a16="http://schemas.microsoft.com/office/drawing/2014/main" id="{D7E7801A-F427-1E42-B72F-0080E6EB2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4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3" name="Freeform 1957">
                <a:extLst>
                  <a:ext uri="{FF2B5EF4-FFF2-40B4-BE49-F238E27FC236}">
                    <a16:creationId xmlns:a16="http://schemas.microsoft.com/office/drawing/2014/main" id="{3B3FBBAC-AF18-2144-AB5B-E17C27DB3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3" y="31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4" name="Freeform 1958">
                <a:extLst>
                  <a:ext uri="{FF2B5EF4-FFF2-40B4-BE49-F238E27FC236}">
                    <a16:creationId xmlns:a16="http://schemas.microsoft.com/office/drawing/2014/main" id="{780BC33A-97FC-C146-B927-ACFD6AF57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5" y="3157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5" name="Freeform 1959">
                <a:extLst>
                  <a:ext uri="{FF2B5EF4-FFF2-40B4-BE49-F238E27FC236}">
                    <a16:creationId xmlns:a16="http://schemas.microsoft.com/office/drawing/2014/main" id="{A3D9C17A-1A69-A84C-9391-781029E2E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" y="3154"/>
                <a:ext cx="11" cy="17"/>
              </a:xfrm>
              <a:custGeom>
                <a:avLst/>
                <a:gdLst>
                  <a:gd name="T0" fmla="*/ 8 w 12"/>
                  <a:gd name="T1" fmla="*/ 16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1 w 12"/>
                  <a:gd name="T11" fmla="*/ 1 h 19"/>
                  <a:gd name="T12" fmla="*/ 10 w 12"/>
                  <a:gd name="T13" fmla="*/ 3 h 19"/>
                  <a:gd name="T14" fmla="*/ 9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2 w 12"/>
                  <a:gd name="T33" fmla="*/ 13 h 19"/>
                  <a:gd name="T34" fmla="*/ 0 w 12"/>
                  <a:gd name="T35" fmla="*/ 16 h 19"/>
                  <a:gd name="T36" fmla="*/ 5 w 12"/>
                  <a:gd name="T37" fmla="*/ 7 h 19"/>
                  <a:gd name="T38" fmla="*/ 4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8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0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3"/>
                      <a:pt x="9" y="6"/>
                      <a:pt x="10" y="3"/>
                    </a:cubicBezTo>
                    <a:cubicBezTo>
                      <a:pt x="10" y="2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3" y="9"/>
                      <a:pt x="2" y="8"/>
                    </a:cubicBezTo>
                    <a:cubicBezTo>
                      <a:pt x="1" y="12"/>
                      <a:pt x="2" y="10"/>
                      <a:pt x="2" y="13"/>
                    </a:cubicBezTo>
                    <a:cubicBezTo>
                      <a:pt x="1" y="16"/>
                      <a:pt x="2" y="11"/>
                      <a:pt x="0" y="16"/>
                    </a:cubicBezTo>
                    <a:cubicBezTo>
                      <a:pt x="0" y="18"/>
                      <a:pt x="4" y="9"/>
                      <a:pt x="5" y="7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6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9" y="10"/>
                      <a:pt x="9" y="9"/>
                    </a:cubicBezTo>
                    <a:cubicBezTo>
                      <a:pt x="8" y="14"/>
                      <a:pt x="8" y="13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0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6" name="Freeform 1960">
                <a:extLst>
                  <a:ext uri="{FF2B5EF4-FFF2-40B4-BE49-F238E27FC236}">
                    <a16:creationId xmlns:a16="http://schemas.microsoft.com/office/drawing/2014/main" id="{A68DCF73-2F34-534E-8556-9D5B66C3A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8" y="317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7" name="Freeform 1961">
                <a:extLst>
                  <a:ext uri="{FF2B5EF4-FFF2-40B4-BE49-F238E27FC236}">
                    <a16:creationId xmlns:a16="http://schemas.microsoft.com/office/drawing/2014/main" id="{544AFE97-96C2-704E-B944-CB3F9ABD8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0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8" name="Freeform 1962">
                <a:extLst>
                  <a:ext uri="{FF2B5EF4-FFF2-40B4-BE49-F238E27FC236}">
                    <a16:creationId xmlns:a16="http://schemas.microsoft.com/office/drawing/2014/main" id="{8C66A650-FE3B-1647-98A5-A7B655546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9" name="Freeform 1963">
                <a:extLst>
                  <a:ext uri="{FF2B5EF4-FFF2-40B4-BE49-F238E27FC236}">
                    <a16:creationId xmlns:a16="http://schemas.microsoft.com/office/drawing/2014/main" id="{D75029AF-0F3B-DD4D-9C06-4167F788F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7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0" name="Freeform 1964">
                <a:extLst>
                  <a:ext uri="{FF2B5EF4-FFF2-40B4-BE49-F238E27FC236}">
                    <a16:creationId xmlns:a16="http://schemas.microsoft.com/office/drawing/2014/main" id="{D85A4B1D-DA0F-D047-925B-D104EA99E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6" y="3168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1" name="Freeform 1965">
                <a:extLst>
                  <a:ext uri="{FF2B5EF4-FFF2-40B4-BE49-F238E27FC236}">
                    <a16:creationId xmlns:a16="http://schemas.microsoft.com/office/drawing/2014/main" id="{3AF43FAA-574E-E347-82B6-4B9FABC8A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9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2" name="Freeform 1966">
                <a:extLst>
                  <a:ext uri="{FF2B5EF4-FFF2-40B4-BE49-F238E27FC236}">
                    <a16:creationId xmlns:a16="http://schemas.microsoft.com/office/drawing/2014/main" id="{48B81363-388A-594A-8CA5-14B591E53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3152"/>
                <a:ext cx="7" cy="20"/>
              </a:xfrm>
              <a:custGeom>
                <a:avLst/>
                <a:gdLst>
                  <a:gd name="T0" fmla="*/ 7 w 8"/>
                  <a:gd name="T1" fmla="*/ 4 h 22"/>
                  <a:gd name="T2" fmla="*/ 7 w 8"/>
                  <a:gd name="T3" fmla="*/ 1 h 22"/>
                  <a:gd name="T4" fmla="*/ 4 w 8"/>
                  <a:gd name="T5" fmla="*/ 11 h 22"/>
                  <a:gd name="T6" fmla="*/ 7 w 8"/>
                  <a:gd name="T7" fmla="*/ 2 h 22"/>
                  <a:gd name="T8" fmla="*/ 4 w 8"/>
                  <a:gd name="T9" fmla="*/ 8 h 22"/>
                  <a:gd name="T10" fmla="*/ 4 w 8"/>
                  <a:gd name="T11" fmla="*/ 5 h 22"/>
                  <a:gd name="T12" fmla="*/ 1 w 8"/>
                  <a:gd name="T13" fmla="*/ 14 h 22"/>
                  <a:gd name="T14" fmla="*/ 4 w 8"/>
                  <a:gd name="T15" fmla="*/ 3 h 22"/>
                  <a:gd name="T16" fmla="*/ 4 w 8"/>
                  <a:gd name="T17" fmla="*/ 3 h 22"/>
                  <a:gd name="T18" fmla="*/ 3 w 8"/>
                  <a:gd name="T19" fmla="*/ 6 h 22"/>
                  <a:gd name="T20" fmla="*/ 1 w 8"/>
                  <a:gd name="T21" fmla="*/ 12 h 22"/>
                  <a:gd name="T22" fmla="*/ 0 w 8"/>
                  <a:gd name="T23" fmla="*/ 17 h 22"/>
                  <a:gd name="T24" fmla="*/ 1 w 8"/>
                  <a:gd name="T25" fmla="*/ 13 h 22"/>
                  <a:gd name="T26" fmla="*/ 0 w 8"/>
                  <a:gd name="T27" fmla="*/ 17 h 22"/>
                  <a:gd name="T28" fmla="*/ 1 w 8"/>
                  <a:gd name="T29" fmla="*/ 15 h 22"/>
                  <a:gd name="T30" fmla="*/ 0 w 8"/>
                  <a:gd name="T31" fmla="*/ 18 h 22"/>
                  <a:gd name="T32" fmla="*/ 2 w 8"/>
                  <a:gd name="T33" fmla="*/ 15 h 22"/>
                  <a:gd name="T34" fmla="*/ 1 w 8"/>
                  <a:gd name="T35" fmla="*/ 16 h 22"/>
                  <a:gd name="T36" fmla="*/ 3 w 8"/>
                  <a:gd name="T37" fmla="*/ 11 h 22"/>
                  <a:gd name="T38" fmla="*/ 2 w 8"/>
                  <a:gd name="T39" fmla="*/ 16 h 22"/>
                  <a:gd name="T40" fmla="*/ 2 w 8"/>
                  <a:gd name="T41" fmla="*/ 13 h 22"/>
                  <a:gd name="T42" fmla="*/ 2 w 8"/>
                  <a:gd name="T43" fmla="*/ 18 h 22"/>
                  <a:gd name="T44" fmla="*/ 3 w 8"/>
                  <a:gd name="T45" fmla="*/ 15 h 22"/>
                  <a:gd name="T46" fmla="*/ 2 w 8"/>
                  <a:gd name="T47" fmla="*/ 18 h 22"/>
                  <a:gd name="T48" fmla="*/ 4 w 8"/>
                  <a:gd name="T49" fmla="*/ 8 h 22"/>
                  <a:gd name="T50" fmla="*/ 3 w 8"/>
                  <a:gd name="T51" fmla="*/ 16 h 22"/>
                  <a:gd name="T52" fmla="*/ 4 w 8"/>
                  <a:gd name="T53" fmla="*/ 15 h 22"/>
                  <a:gd name="T54" fmla="*/ 4 w 8"/>
                  <a:gd name="T55" fmla="*/ 16 h 22"/>
                  <a:gd name="T56" fmla="*/ 5 w 8"/>
                  <a:gd name="T57" fmla="*/ 13 h 22"/>
                  <a:gd name="T58" fmla="*/ 5 w 8"/>
                  <a:gd name="T59" fmla="*/ 12 h 22"/>
                  <a:gd name="T60" fmla="*/ 6 w 8"/>
                  <a:gd name="T61" fmla="*/ 9 h 22"/>
                  <a:gd name="T62" fmla="*/ 5 w 8"/>
                  <a:gd name="T63" fmla="*/ 11 h 22"/>
                  <a:gd name="T64" fmla="*/ 7 w 8"/>
                  <a:gd name="T65" fmla="*/ 5 h 22"/>
                  <a:gd name="T66" fmla="*/ 6 w 8"/>
                  <a:gd name="T67" fmla="*/ 9 h 22"/>
                  <a:gd name="T68" fmla="*/ 7 w 8"/>
                  <a:gd name="T6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2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2"/>
                      <a:pt x="0" y="15"/>
                      <a:pt x="0" y="17"/>
                    </a:cubicBezTo>
                    <a:cubicBezTo>
                      <a:pt x="1" y="15"/>
                      <a:pt x="0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7"/>
                      <a:pt x="0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1" y="22"/>
                      <a:pt x="2" y="18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7"/>
                      <a:pt x="2" y="18"/>
                    </a:cubicBezTo>
                    <a:cubicBezTo>
                      <a:pt x="3" y="14"/>
                      <a:pt x="4" y="10"/>
                      <a:pt x="4" y="8"/>
                    </a:cubicBezTo>
                    <a:cubicBezTo>
                      <a:pt x="4" y="12"/>
                      <a:pt x="5" y="8"/>
                      <a:pt x="3" y="16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3" name="Freeform 1967">
                <a:extLst>
                  <a:ext uri="{FF2B5EF4-FFF2-40B4-BE49-F238E27FC236}">
                    <a16:creationId xmlns:a16="http://schemas.microsoft.com/office/drawing/2014/main" id="{63252D34-3A5F-454E-993D-B798E59EA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316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4" name="Freeform 1968">
                <a:extLst>
                  <a:ext uri="{FF2B5EF4-FFF2-40B4-BE49-F238E27FC236}">
                    <a16:creationId xmlns:a16="http://schemas.microsoft.com/office/drawing/2014/main" id="{6C7031AF-B179-C941-BBF2-C201292A0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3150"/>
                <a:ext cx="8" cy="25"/>
              </a:xfrm>
              <a:custGeom>
                <a:avLst/>
                <a:gdLst>
                  <a:gd name="T0" fmla="*/ 4 w 9"/>
                  <a:gd name="T1" fmla="*/ 13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1 h 27"/>
                  <a:gd name="T14" fmla="*/ 6 w 9"/>
                  <a:gd name="T15" fmla="*/ 8 h 27"/>
                  <a:gd name="T16" fmla="*/ 6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9 w 9"/>
                  <a:gd name="T23" fmla="*/ 2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3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2 h 27"/>
                  <a:gd name="T40" fmla="*/ 2 w 9"/>
                  <a:gd name="T41" fmla="*/ 19 h 27"/>
                  <a:gd name="T42" fmla="*/ 1 w 9"/>
                  <a:gd name="T43" fmla="*/ 21 h 27"/>
                  <a:gd name="T44" fmla="*/ 2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9" y="2"/>
                    </a:cubicBezTo>
                    <a:cubicBezTo>
                      <a:pt x="8" y="4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5" name="Freeform 1969">
                <a:extLst>
                  <a:ext uri="{FF2B5EF4-FFF2-40B4-BE49-F238E27FC236}">
                    <a16:creationId xmlns:a16="http://schemas.microsoft.com/office/drawing/2014/main" id="{5CD3EEE7-DC7A-854A-B23B-79A6D2CC6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5" y="316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2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6" name="Freeform 1970">
                <a:extLst>
                  <a:ext uri="{FF2B5EF4-FFF2-40B4-BE49-F238E27FC236}">
                    <a16:creationId xmlns:a16="http://schemas.microsoft.com/office/drawing/2014/main" id="{D50F342F-B347-8F4C-84A3-B02218E42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7" name="Freeform 1971">
                <a:extLst>
                  <a:ext uri="{FF2B5EF4-FFF2-40B4-BE49-F238E27FC236}">
                    <a16:creationId xmlns:a16="http://schemas.microsoft.com/office/drawing/2014/main" id="{02BC8CE7-FE08-BF40-8FEC-DA8AA5D0B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7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8" name="Freeform 1972">
                <a:extLst>
                  <a:ext uri="{FF2B5EF4-FFF2-40B4-BE49-F238E27FC236}">
                    <a16:creationId xmlns:a16="http://schemas.microsoft.com/office/drawing/2014/main" id="{040CF771-2AEB-284B-B22B-5A3ECB575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9" y="3151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3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9" name="Freeform 1973">
                <a:extLst>
                  <a:ext uri="{FF2B5EF4-FFF2-40B4-BE49-F238E27FC236}">
                    <a16:creationId xmlns:a16="http://schemas.microsoft.com/office/drawing/2014/main" id="{018EC70D-7DB6-924D-B625-D25AC0844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3148"/>
                <a:ext cx="10" cy="25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19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5 h 28"/>
                  <a:gd name="T26" fmla="*/ 9 w 11"/>
                  <a:gd name="T27" fmla="*/ 8 h 28"/>
                  <a:gd name="T28" fmla="*/ 8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2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6 w 11"/>
                  <a:gd name="T47" fmla="*/ 7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1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6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2 w 11"/>
                  <a:gd name="T91" fmla="*/ 19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1" y="24"/>
                      <a:pt x="3" y="19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6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8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4" y="16"/>
                      <a:pt x="6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4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2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0" name="Freeform 1974">
                <a:extLst>
                  <a:ext uri="{FF2B5EF4-FFF2-40B4-BE49-F238E27FC236}">
                    <a16:creationId xmlns:a16="http://schemas.microsoft.com/office/drawing/2014/main" id="{C6BF96B0-40C9-824C-AB69-884149DB3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2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1" name="Freeform 1975">
                <a:extLst>
                  <a:ext uri="{FF2B5EF4-FFF2-40B4-BE49-F238E27FC236}">
                    <a16:creationId xmlns:a16="http://schemas.microsoft.com/office/drawing/2014/main" id="{117818A1-B74B-2F4F-852F-E7B0E3943B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0" y="315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2" name="Rectangle 1976">
                <a:extLst>
                  <a:ext uri="{FF2B5EF4-FFF2-40B4-BE49-F238E27FC236}">
                    <a16:creationId xmlns:a16="http://schemas.microsoft.com/office/drawing/2014/main" id="{A0C8E121-CD6E-9F4D-8CEC-B8652C50F7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3" name="Freeform 1977">
                <a:extLst>
                  <a:ext uri="{FF2B5EF4-FFF2-40B4-BE49-F238E27FC236}">
                    <a16:creationId xmlns:a16="http://schemas.microsoft.com/office/drawing/2014/main" id="{5C6D1A95-930C-CC47-B3CA-3529B93D7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9" y="316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4" name="Freeform 1978">
                <a:extLst>
                  <a:ext uri="{FF2B5EF4-FFF2-40B4-BE49-F238E27FC236}">
                    <a16:creationId xmlns:a16="http://schemas.microsoft.com/office/drawing/2014/main" id="{B632AEBB-2788-384B-92B7-DA04F393A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1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5" name="Freeform 1979">
                <a:extLst>
                  <a:ext uri="{FF2B5EF4-FFF2-40B4-BE49-F238E27FC236}">
                    <a16:creationId xmlns:a16="http://schemas.microsoft.com/office/drawing/2014/main" id="{E797F75E-1E26-684B-A632-A221B6042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9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6" name="Freeform 1980">
                <a:extLst>
                  <a:ext uri="{FF2B5EF4-FFF2-40B4-BE49-F238E27FC236}">
                    <a16:creationId xmlns:a16="http://schemas.microsoft.com/office/drawing/2014/main" id="{6D3CA15B-776D-AD40-AFC9-EE16E97B1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7" y="3143"/>
                <a:ext cx="16" cy="28"/>
              </a:xfrm>
              <a:custGeom>
                <a:avLst/>
                <a:gdLst>
                  <a:gd name="T0" fmla="*/ 2 w 18"/>
                  <a:gd name="T1" fmla="*/ 14 h 31"/>
                  <a:gd name="T2" fmla="*/ 0 w 18"/>
                  <a:gd name="T3" fmla="*/ 21 h 31"/>
                  <a:gd name="T4" fmla="*/ 0 w 18"/>
                  <a:gd name="T5" fmla="*/ 24 h 31"/>
                  <a:gd name="T6" fmla="*/ 1 w 18"/>
                  <a:gd name="T7" fmla="*/ 20 h 31"/>
                  <a:gd name="T8" fmla="*/ 3 w 18"/>
                  <a:gd name="T9" fmla="*/ 20 h 31"/>
                  <a:gd name="T10" fmla="*/ 3 w 18"/>
                  <a:gd name="T11" fmla="*/ 22 h 31"/>
                  <a:gd name="T12" fmla="*/ 6 w 18"/>
                  <a:gd name="T13" fmla="*/ 17 h 31"/>
                  <a:gd name="T14" fmla="*/ 6 w 18"/>
                  <a:gd name="T15" fmla="*/ 19 h 31"/>
                  <a:gd name="T16" fmla="*/ 6 w 18"/>
                  <a:gd name="T17" fmla="*/ 20 h 31"/>
                  <a:gd name="T18" fmla="*/ 9 w 18"/>
                  <a:gd name="T19" fmla="*/ 10 h 31"/>
                  <a:gd name="T20" fmla="*/ 9 w 18"/>
                  <a:gd name="T21" fmla="*/ 11 h 31"/>
                  <a:gd name="T22" fmla="*/ 9 w 18"/>
                  <a:gd name="T23" fmla="*/ 15 h 31"/>
                  <a:gd name="T24" fmla="*/ 10 w 18"/>
                  <a:gd name="T25" fmla="*/ 15 h 31"/>
                  <a:gd name="T26" fmla="*/ 10 w 18"/>
                  <a:gd name="T27" fmla="*/ 17 h 31"/>
                  <a:gd name="T28" fmla="*/ 12 w 18"/>
                  <a:gd name="T29" fmla="*/ 15 h 31"/>
                  <a:gd name="T30" fmla="*/ 13 w 18"/>
                  <a:gd name="T31" fmla="*/ 11 h 31"/>
                  <a:gd name="T32" fmla="*/ 12 w 18"/>
                  <a:gd name="T33" fmla="*/ 16 h 31"/>
                  <a:gd name="T34" fmla="*/ 13 w 18"/>
                  <a:gd name="T35" fmla="*/ 15 h 31"/>
                  <a:gd name="T36" fmla="*/ 15 w 18"/>
                  <a:gd name="T37" fmla="*/ 16 h 31"/>
                  <a:gd name="T38" fmla="*/ 14 w 18"/>
                  <a:gd name="T39" fmla="*/ 15 h 31"/>
                  <a:gd name="T40" fmla="*/ 13 w 18"/>
                  <a:gd name="T41" fmla="*/ 17 h 31"/>
                  <a:gd name="T42" fmla="*/ 16 w 18"/>
                  <a:gd name="T43" fmla="*/ 6 h 31"/>
                  <a:gd name="T44" fmla="*/ 16 w 18"/>
                  <a:gd name="T45" fmla="*/ 5 h 31"/>
                  <a:gd name="T46" fmla="*/ 15 w 18"/>
                  <a:gd name="T47" fmla="*/ 6 h 31"/>
                  <a:gd name="T48" fmla="*/ 15 w 18"/>
                  <a:gd name="T49" fmla="*/ 4 h 31"/>
                  <a:gd name="T50" fmla="*/ 14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0 w 18"/>
                  <a:gd name="T61" fmla="*/ 8 h 31"/>
                  <a:gd name="T62" fmla="*/ 11 w 18"/>
                  <a:gd name="T63" fmla="*/ 3 h 31"/>
                  <a:gd name="T64" fmla="*/ 11 w 18"/>
                  <a:gd name="T65" fmla="*/ 3 h 31"/>
                  <a:gd name="T66" fmla="*/ 9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3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3" y="8"/>
                    </a:moveTo>
                    <a:cubicBezTo>
                      <a:pt x="3" y="9"/>
                      <a:pt x="2" y="11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0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5"/>
                      <a:pt x="0" y="23"/>
                      <a:pt x="0" y="24"/>
                    </a:cubicBezTo>
                    <a:cubicBezTo>
                      <a:pt x="0" y="23"/>
                      <a:pt x="2" y="14"/>
                      <a:pt x="2" y="17"/>
                    </a:cubicBezTo>
                    <a:cubicBezTo>
                      <a:pt x="2" y="16"/>
                      <a:pt x="2" y="19"/>
                      <a:pt x="1" y="20"/>
                    </a:cubicBezTo>
                    <a:cubicBezTo>
                      <a:pt x="1" y="21"/>
                      <a:pt x="3" y="14"/>
                      <a:pt x="3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5" y="17"/>
                      <a:pt x="3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6" y="18"/>
                      <a:pt x="6" y="13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9" y="12"/>
                      <a:pt x="10" y="5"/>
                      <a:pt x="9" y="11"/>
                    </a:cubicBezTo>
                    <a:cubicBezTo>
                      <a:pt x="9" y="14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9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1" y="19"/>
                    </a:cubicBezTo>
                    <a:cubicBezTo>
                      <a:pt x="11" y="17"/>
                      <a:pt x="11" y="20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3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6" y="5"/>
                    </a:cubicBezTo>
                    <a:cubicBezTo>
                      <a:pt x="14" y="11"/>
                      <a:pt x="17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9"/>
                      <a:pt x="14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3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9"/>
                      <a:pt x="9" y="14"/>
                    </a:cubicBezTo>
                    <a:cubicBezTo>
                      <a:pt x="10" y="12"/>
                      <a:pt x="11" y="8"/>
                      <a:pt x="10" y="8"/>
                    </a:cubicBezTo>
                    <a:cubicBezTo>
                      <a:pt x="9" y="13"/>
                      <a:pt x="11" y="7"/>
                      <a:pt x="10" y="10"/>
                    </a:cubicBezTo>
                    <a:cubicBezTo>
                      <a:pt x="11" y="5"/>
                      <a:pt x="10" y="8"/>
                      <a:pt x="11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7" y="6"/>
                      <a:pt x="6" y="11"/>
                    </a:cubicBezTo>
                    <a:cubicBezTo>
                      <a:pt x="5" y="13"/>
                      <a:pt x="6" y="7"/>
                      <a:pt x="7" y="6"/>
                    </a:cubicBezTo>
                    <a:cubicBezTo>
                      <a:pt x="5" y="14"/>
                      <a:pt x="7" y="0"/>
                      <a:pt x="4" y="12"/>
                    </a:cubicBezTo>
                    <a:cubicBezTo>
                      <a:pt x="4" y="12"/>
                      <a:pt x="4" y="15"/>
                      <a:pt x="4" y="14"/>
                    </a:cubicBezTo>
                    <a:cubicBezTo>
                      <a:pt x="4" y="16"/>
                      <a:pt x="4" y="18"/>
                      <a:pt x="3" y="18"/>
                    </a:cubicBezTo>
                    <a:cubicBezTo>
                      <a:pt x="3" y="19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3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7" name="Freeform 1981">
                <a:extLst>
                  <a:ext uri="{FF2B5EF4-FFF2-40B4-BE49-F238E27FC236}">
                    <a16:creationId xmlns:a16="http://schemas.microsoft.com/office/drawing/2014/main" id="{01C5F526-AB9D-8F4A-8446-D83C7F8CA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3148"/>
                <a:ext cx="1" cy="3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8" name="Freeform 1982">
                <a:extLst>
                  <a:ext uri="{FF2B5EF4-FFF2-40B4-BE49-F238E27FC236}">
                    <a16:creationId xmlns:a16="http://schemas.microsoft.com/office/drawing/2014/main" id="{702FA7E1-AE32-7846-948B-9BAF5C4A9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9" name="Freeform 1983">
                <a:extLst>
                  <a:ext uri="{FF2B5EF4-FFF2-40B4-BE49-F238E27FC236}">
                    <a16:creationId xmlns:a16="http://schemas.microsoft.com/office/drawing/2014/main" id="{EEF21288-7440-984E-A494-91CEAACD6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9" y="3150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0" name="Rectangle 1984">
                <a:extLst>
                  <a:ext uri="{FF2B5EF4-FFF2-40B4-BE49-F238E27FC236}">
                    <a16:creationId xmlns:a16="http://schemas.microsoft.com/office/drawing/2014/main" id="{E1B94066-379E-FC46-BE4F-EE46130332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9" y="315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1" name="Freeform 1985">
                <a:extLst>
                  <a:ext uri="{FF2B5EF4-FFF2-40B4-BE49-F238E27FC236}">
                    <a16:creationId xmlns:a16="http://schemas.microsoft.com/office/drawing/2014/main" id="{47C305C3-A6DA-7041-84B9-B92BAF9A9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49"/>
                <a:ext cx="8" cy="22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1 w 9"/>
                  <a:gd name="T5" fmla="*/ 12 h 25"/>
                  <a:gd name="T6" fmla="*/ 0 w 9"/>
                  <a:gd name="T7" fmla="*/ 20 h 25"/>
                  <a:gd name="T8" fmla="*/ 3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5 w 9"/>
                  <a:gd name="T19" fmla="*/ 14 h 25"/>
                  <a:gd name="T20" fmla="*/ 5 w 9"/>
                  <a:gd name="T21" fmla="*/ 15 h 25"/>
                  <a:gd name="T22" fmla="*/ 5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6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8 w 9"/>
                  <a:gd name="T35" fmla="*/ 7 h 25"/>
                  <a:gd name="T36" fmla="*/ 7 w 9"/>
                  <a:gd name="T37" fmla="*/ 11 h 25"/>
                  <a:gd name="T38" fmla="*/ 7 w 9"/>
                  <a:gd name="T39" fmla="*/ 11 h 25"/>
                  <a:gd name="T40" fmla="*/ 6 w 9"/>
                  <a:gd name="T41" fmla="*/ 12 h 25"/>
                  <a:gd name="T42" fmla="*/ 7 w 9"/>
                  <a:gd name="T43" fmla="*/ 7 h 25"/>
                  <a:gd name="T44" fmla="*/ 7 w 9"/>
                  <a:gd name="T45" fmla="*/ 3 h 25"/>
                  <a:gd name="T46" fmla="*/ 7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5 w 9"/>
                  <a:gd name="T53" fmla="*/ 14 h 25"/>
                  <a:gd name="T54" fmla="*/ 5 w 9"/>
                  <a:gd name="T55" fmla="*/ 14 h 25"/>
                  <a:gd name="T56" fmla="*/ 6 w 9"/>
                  <a:gd name="T57" fmla="*/ 8 h 25"/>
                  <a:gd name="T58" fmla="*/ 5 w 9"/>
                  <a:gd name="T59" fmla="*/ 11 h 25"/>
                  <a:gd name="T60" fmla="*/ 6 w 9"/>
                  <a:gd name="T61" fmla="*/ 5 h 25"/>
                  <a:gd name="T62" fmla="*/ 5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3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9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2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5" y="7"/>
                    </a:cubicBezTo>
                    <a:cubicBezTo>
                      <a:pt x="5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2" name="Freeform 1986">
                <a:extLst>
                  <a:ext uri="{FF2B5EF4-FFF2-40B4-BE49-F238E27FC236}">
                    <a16:creationId xmlns:a16="http://schemas.microsoft.com/office/drawing/2014/main" id="{D0630754-5159-1944-A67C-A538BBC1B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" y="3160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0" y="8"/>
                    </a:cubicBezTo>
                    <a:cubicBezTo>
                      <a:pt x="1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3" name="Freeform 1987">
                <a:extLst>
                  <a:ext uri="{FF2B5EF4-FFF2-40B4-BE49-F238E27FC236}">
                    <a16:creationId xmlns:a16="http://schemas.microsoft.com/office/drawing/2014/main" id="{CBE375AF-9331-234B-AD20-57598F14B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3157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4 h 19"/>
                  <a:gd name="T6" fmla="*/ 2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2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6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4" name="Freeform 1988">
                <a:extLst>
                  <a:ext uri="{FF2B5EF4-FFF2-40B4-BE49-F238E27FC236}">
                    <a16:creationId xmlns:a16="http://schemas.microsoft.com/office/drawing/2014/main" id="{BA75143E-F40C-E244-9D92-CE6058E4B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" y="316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5" name="Freeform 1989">
                <a:extLst>
                  <a:ext uri="{FF2B5EF4-FFF2-40B4-BE49-F238E27FC236}">
                    <a16:creationId xmlns:a16="http://schemas.microsoft.com/office/drawing/2014/main" id="{8D70EEB4-FE8F-3241-8CCA-08D563B10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5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6" name="Freeform 1990">
                <a:extLst>
                  <a:ext uri="{FF2B5EF4-FFF2-40B4-BE49-F238E27FC236}">
                    <a16:creationId xmlns:a16="http://schemas.microsoft.com/office/drawing/2014/main" id="{899276F8-36EC-3B4E-BA95-8DBFED908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44"/>
                <a:ext cx="3" cy="15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4 h 16"/>
                  <a:gd name="T4" fmla="*/ 4 w 4"/>
                  <a:gd name="T5" fmla="*/ 0 h 16"/>
                  <a:gd name="T6" fmla="*/ 1 w 4"/>
                  <a:gd name="T7" fmla="*/ 9 h 16"/>
                  <a:gd name="T8" fmla="*/ 3 w 4"/>
                  <a:gd name="T9" fmla="*/ 6 h 16"/>
                  <a:gd name="T10" fmla="*/ 1 w 4"/>
                  <a:gd name="T11" fmla="*/ 12 h 16"/>
                  <a:gd name="T12" fmla="*/ 1 w 4"/>
                  <a:gd name="T13" fmla="*/ 11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9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1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7" name="Freeform 1991">
                <a:extLst>
                  <a:ext uri="{FF2B5EF4-FFF2-40B4-BE49-F238E27FC236}">
                    <a16:creationId xmlns:a16="http://schemas.microsoft.com/office/drawing/2014/main" id="{319CC115-E07F-D445-BEC1-8385FDA9B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5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4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8" name="Freeform 1992">
                <a:extLst>
                  <a:ext uri="{FF2B5EF4-FFF2-40B4-BE49-F238E27FC236}">
                    <a16:creationId xmlns:a16="http://schemas.microsoft.com/office/drawing/2014/main" id="{CDF76402-BF5C-1B4E-8A09-B30033EDA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6"/>
                <a:ext cx="2" cy="6"/>
              </a:xfrm>
              <a:custGeom>
                <a:avLst/>
                <a:gdLst>
                  <a:gd name="T0" fmla="*/ 1 w 2"/>
                  <a:gd name="T1" fmla="*/ 3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3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9" name="Freeform 1993">
                <a:extLst>
                  <a:ext uri="{FF2B5EF4-FFF2-40B4-BE49-F238E27FC236}">
                    <a16:creationId xmlns:a16="http://schemas.microsoft.com/office/drawing/2014/main" id="{DBE2A3E9-85F1-2E4E-AF85-CE5A8BDCB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3148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0" name="Freeform 1994">
                <a:extLst>
                  <a:ext uri="{FF2B5EF4-FFF2-40B4-BE49-F238E27FC236}">
                    <a16:creationId xmlns:a16="http://schemas.microsoft.com/office/drawing/2014/main" id="{65BA3117-F9BC-794D-8F68-C2929FC61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6"/>
                <a:ext cx="3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3 h 11"/>
                  <a:gd name="T4" fmla="*/ 2 w 3"/>
                  <a:gd name="T5" fmla="*/ 3 h 11"/>
                  <a:gd name="T6" fmla="*/ 1 w 3"/>
                  <a:gd name="T7" fmla="*/ 8 h 11"/>
                  <a:gd name="T8" fmla="*/ 0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10"/>
                      <a:pt x="1" y="8"/>
                    </a:cubicBezTo>
                    <a:cubicBezTo>
                      <a:pt x="0" y="9"/>
                      <a:pt x="1" y="5"/>
                      <a:pt x="0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1" name="Freeform 1995">
                <a:extLst>
                  <a:ext uri="{FF2B5EF4-FFF2-40B4-BE49-F238E27FC236}">
                    <a16:creationId xmlns:a16="http://schemas.microsoft.com/office/drawing/2014/main" id="{5E2F172E-C953-4D4F-B238-69B142D8E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3149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2" name="Freeform 1996">
                <a:extLst>
                  <a:ext uri="{FF2B5EF4-FFF2-40B4-BE49-F238E27FC236}">
                    <a16:creationId xmlns:a16="http://schemas.microsoft.com/office/drawing/2014/main" id="{4690F815-9159-0D43-ADBC-BC1D07822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" y="314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3" name="Freeform 1997">
                <a:extLst>
                  <a:ext uri="{FF2B5EF4-FFF2-40B4-BE49-F238E27FC236}">
                    <a16:creationId xmlns:a16="http://schemas.microsoft.com/office/drawing/2014/main" id="{569C62A8-B8E6-FE4F-904C-AB1E4C1B8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8"/>
                <a:ext cx="3" cy="11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4 h 12"/>
                  <a:gd name="T4" fmla="*/ 0 w 3"/>
                  <a:gd name="T5" fmla="*/ 12 h 12"/>
                  <a:gd name="T6" fmla="*/ 1 w 3"/>
                  <a:gd name="T7" fmla="*/ 10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1" y="7"/>
                      <a:pt x="3" y="0"/>
                      <a:pt x="2" y="4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8"/>
                      <a:pt x="2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4" name="Freeform 1998">
                <a:extLst>
                  <a:ext uri="{FF2B5EF4-FFF2-40B4-BE49-F238E27FC236}">
                    <a16:creationId xmlns:a16="http://schemas.microsoft.com/office/drawing/2014/main" id="{B0F22348-C445-3646-8768-9F269A880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6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5" name="Freeform 1999">
                <a:extLst>
                  <a:ext uri="{FF2B5EF4-FFF2-40B4-BE49-F238E27FC236}">
                    <a16:creationId xmlns:a16="http://schemas.microsoft.com/office/drawing/2014/main" id="{8C1B412C-9229-734A-8035-A758D1DF0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51"/>
                <a:ext cx="4" cy="15"/>
              </a:xfrm>
              <a:custGeom>
                <a:avLst/>
                <a:gdLst>
                  <a:gd name="T0" fmla="*/ 4 w 4"/>
                  <a:gd name="T1" fmla="*/ 2 h 16"/>
                  <a:gd name="T2" fmla="*/ 2 w 4"/>
                  <a:gd name="T3" fmla="*/ 8 h 16"/>
                  <a:gd name="T4" fmla="*/ 4 w 4"/>
                  <a:gd name="T5" fmla="*/ 3 h 16"/>
                  <a:gd name="T6" fmla="*/ 2 w 4"/>
                  <a:gd name="T7" fmla="*/ 6 h 16"/>
                  <a:gd name="T8" fmla="*/ 4 w 4"/>
                  <a:gd name="T9" fmla="*/ 0 h 16"/>
                  <a:gd name="T10" fmla="*/ 2 w 4"/>
                  <a:gd name="T11" fmla="*/ 5 h 16"/>
                  <a:gd name="T12" fmla="*/ 3 w 4"/>
                  <a:gd name="T13" fmla="*/ 1 h 16"/>
                  <a:gd name="T14" fmla="*/ 2 w 4"/>
                  <a:gd name="T15" fmla="*/ 8 h 16"/>
                  <a:gd name="T16" fmla="*/ 2 w 4"/>
                  <a:gd name="T17" fmla="*/ 7 h 16"/>
                  <a:gd name="T18" fmla="*/ 1 w 4"/>
                  <a:gd name="T19" fmla="*/ 11 h 16"/>
                  <a:gd name="T20" fmla="*/ 0 w 4"/>
                  <a:gd name="T21" fmla="*/ 16 h 16"/>
                  <a:gd name="T22" fmla="*/ 4 w 4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6">
                    <a:moveTo>
                      <a:pt x="4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2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6"/>
                      <a:pt x="0" y="16"/>
                    </a:cubicBezTo>
                    <a:cubicBezTo>
                      <a:pt x="1" y="15"/>
                      <a:pt x="3" y="5"/>
                      <a:pt x="4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6" name="Freeform 2000">
                <a:extLst>
                  <a:ext uri="{FF2B5EF4-FFF2-40B4-BE49-F238E27FC236}">
                    <a16:creationId xmlns:a16="http://schemas.microsoft.com/office/drawing/2014/main" id="{4AD6A3A7-50BE-C34A-8DF4-82E43D7FF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" y="3159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0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7" name="Freeform 2001">
                <a:extLst>
                  <a:ext uri="{FF2B5EF4-FFF2-40B4-BE49-F238E27FC236}">
                    <a16:creationId xmlns:a16="http://schemas.microsoft.com/office/drawing/2014/main" id="{A1D72044-A767-E349-AD50-53CA84996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51"/>
                <a:ext cx="5" cy="16"/>
              </a:xfrm>
              <a:custGeom>
                <a:avLst/>
                <a:gdLst>
                  <a:gd name="T0" fmla="*/ 4 w 5"/>
                  <a:gd name="T1" fmla="*/ 1 h 17"/>
                  <a:gd name="T2" fmla="*/ 3 w 5"/>
                  <a:gd name="T3" fmla="*/ 5 h 17"/>
                  <a:gd name="T4" fmla="*/ 4 w 5"/>
                  <a:gd name="T5" fmla="*/ 2 h 17"/>
                  <a:gd name="T6" fmla="*/ 2 w 5"/>
                  <a:gd name="T7" fmla="*/ 7 h 17"/>
                  <a:gd name="T8" fmla="*/ 4 w 5"/>
                  <a:gd name="T9" fmla="*/ 4 h 17"/>
                  <a:gd name="T10" fmla="*/ 2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4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3" y="3"/>
                      <a:pt x="3" y="5"/>
                      <a:pt x="2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3" y="7"/>
                      <a:pt x="3" y="7"/>
                      <a:pt x="2" y="13"/>
                    </a:cubicBezTo>
                    <a:cubicBezTo>
                      <a:pt x="1" y="12"/>
                      <a:pt x="2" y="11"/>
                      <a:pt x="2" y="11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3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8" name="Freeform 2002">
                <a:extLst>
                  <a:ext uri="{FF2B5EF4-FFF2-40B4-BE49-F238E27FC236}">
                    <a16:creationId xmlns:a16="http://schemas.microsoft.com/office/drawing/2014/main" id="{FE71BD94-06BC-B249-A91D-FD2D82CFB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1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9" name="Freeform 2003">
                <a:extLst>
                  <a:ext uri="{FF2B5EF4-FFF2-40B4-BE49-F238E27FC236}">
                    <a16:creationId xmlns:a16="http://schemas.microsoft.com/office/drawing/2014/main" id="{A51EC1B8-D999-AB41-87F1-0F211C67B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0" y="3160"/>
                <a:ext cx="0" cy="0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0" name="Freeform 2004">
                <a:extLst>
                  <a:ext uri="{FF2B5EF4-FFF2-40B4-BE49-F238E27FC236}">
                    <a16:creationId xmlns:a16="http://schemas.microsoft.com/office/drawing/2014/main" id="{082297A3-0C4A-574D-8CC6-B6ACD16DA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2" y="3151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1" name="Freeform 2005">
                <a:extLst>
                  <a:ext uri="{FF2B5EF4-FFF2-40B4-BE49-F238E27FC236}">
                    <a16:creationId xmlns:a16="http://schemas.microsoft.com/office/drawing/2014/main" id="{3C912F6B-718B-8D4A-84F5-845A644C0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3149"/>
                <a:ext cx="11" cy="17"/>
              </a:xfrm>
              <a:custGeom>
                <a:avLst/>
                <a:gdLst>
                  <a:gd name="T0" fmla="*/ 8 w 12"/>
                  <a:gd name="T1" fmla="*/ 16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0 w 12"/>
                  <a:gd name="T9" fmla="*/ 5 h 19"/>
                  <a:gd name="T10" fmla="*/ 11 w 12"/>
                  <a:gd name="T11" fmla="*/ 2 h 19"/>
                  <a:gd name="T12" fmla="*/ 10 w 12"/>
                  <a:gd name="T13" fmla="*/ 4 h 19"/>
                  <a:gd name="T14" fmla="*/ 8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1 w 12"/>
                  <a:gd name="T33" fmla="*/ 13 h 19"/>
                  <a:gd name="T34" fmla="*/ 0 w 12"/>
                  <a:gd name="T35" fmla="*/ 16 h 19"/>
                  <a:gd name="T36" fmla="*/ 5 w 12"/>
                  <a:gd name="T37" fmla="*/ 8 h 19"/>
                  <a:gd name="T38" fmla="*/ 4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9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0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0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9" y="6"/>
                      <a:pt x="10" y="4"/>
                    </a:cubicBezTo>
                    <a:cubicBezTo>
                      <a:pt x="10" y="2"/>
                      <a:pt x="9" y="4"/>
                      <a:pt x="8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4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5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10"/>
                      <a:pt x="5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5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9" y="11"/>
                      <a:pt x="9" y="9"/>
                    </a:cubicBezTo>
                    <a:cubicBezTo>
                      <a:pt x="8" y="14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7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2" name="Freeform 2006">
                <a:extLst>
                  <a:ext uri="{FF2B5EF4-FFF2-40B4-BE49-F238E27FC236}">
                    <a16:creationId xmlns:a16="http://schemas.microsoft.com/office/drawing/2014/main" id="{C5D75881-1A90-9C45-9FB0-4ADA82B91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16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3" name="Freeform 2007">
                <a:extLst>
                  <a:ext uri="{FF2B5EF4-FFF2-40B4-BE49-F238E27FC236}">
                    <a16:creationId xmlns:a16="http://schemas.microsoft.com/office/drawing/2014/main" id="{07B2370D-CA09-644E-8D8A-EA326E77B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6" y="316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4" name="Rectangle 2008">
                <a:extLst>
                  <a:ext uri="{FF2B5EF4-FFF2-40B4-BE49-F238E27FC236}">
                    <a16:creationId xmlns:a16="http://schemas.microsoft.com/office/drawing/2014/main" id="{989DE2D1-90BE-1743-9694-0E221D6A7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8" y="315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5" name="Freeform 2009">
                <a:extLst>
                  <a:ext uri="{FF2B5EF4-FFF2-40B4-BE49-F238E27FC236}">
                    <a16:creationId xmlns:a16="http://schemas.microsoft.com/office/drawing/2014/main" id="{246354C8-8132-B742-B2A1-8D9C94E4CC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" y="316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6" name="Freeform 2010">
                <a:extLst>
                  <a:ext uri="{FF2B5EF4-FFF2-40B4-BE49-F238E27FC236}">
                    <a16:creationId xmlns:a16="http://schemas.microsoft.com/office/drawing/2014/main" id="{05059E1F-BAF5-1545-A7FB-FBA168B66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3" y="3162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7" name="Freeform 2011">
                <a:extLst>
                  <a:ext uri="{FF2B5EF4-FFF2-40B4-BE49-F238E27FC236}">
                    <a16:creationId xmlns:a16="http://schemas.microsoft.com/office/drawing/2014/main" id="{EF9A963B-5CAD-C943-8FE3-9A53D2235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16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8" name="Freeform 2012">
                <a:extLst>
                  <a:ext uri="{FF2B5EF4-FFF2-40B4-BE49-F238E27FC236}">
                    <a16:creationId xmlns:a16="http://schemas.microsoft.com/office/drawing/2014/main" id="{C0FD204E-ED74-9344-8D51-27CB4EC99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3147"/>
                <a:ext cx="7" cy="21"/>
              </a:xfrm>
              <a:custGeom>
                <a:avLst/>
                <a:gdLst>
                  <a:gd name="T0" fmla="*/ 7 w 8"/>
                  <a:gd name="T1" fmla="*/ 4 h 23"/>
                  <a:gd name="T2" fmla="*/ 7 w 8"/>
                  <a:gd name="T3" fmla="*/ 1 h 23"/>
                  <a:gd name="T4" fmla="*/ 4 w 8"/>
                  <a:gd name="T5" fmla="*/ 11 h 23"/>
                  <a:gd name="T6" fmla="*/ 6 w 8"/>
                  <a:gd name="T7" fmla="*/ 2 h 23"/>
                  <a:gd name="T8" fmla="*/ 3 w 8"/>
                  <a:gd name="T9" fmla="*/ 8 h 23"/>
                  <a:gd name="T10" fmla="*/ 4 w 8"/>
                  <a:gd name="T11" fmla="*/ 5 h 23"/>
                  <a:gd name="T12" fmla="*/ 1 w 8"/>
                  <a:gd name="T13" fmla="*/ 14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6 h 23"/>
                  <a:gd name="T20" fmla="*/ 1 w 8"/>
                  <a:gd name="T21" fmla="*/ 12 h 23"/>
                  <a:gd name="T22" fmla="*/ 0 w 8"/>
                  <a:gd name="T23" fmla="*/ 17 h 23"/>
                  <a:gd name="T24" fmla="*/ 1 w 8"/>
                  <a:gd name="T25" fmla="*/ 13 h 23"/>
                  <a:gd name="T26" fmla="*/ 0 w 8"/>
                  <a:gd name="T27" fmla="*/ 17 h 23"/>
                  <a:gd name="T28" fmla="*/ 1 w 8"/>
                  <a:gd name="T29" fmla="*/ 15 h 23"/>
                  <a:gd name="T30" fmla="*/ 0 w 8"/>
                  <a:gd name="T31" fmla="*/ 18 h 23"/>
                  <a:gd name="T32" fmla="*/ 2 w 8"/>
                  <a:gd name="T33" fmla="*/ 15 h 23"/>
                  <a:gd name="T34" fmla="*/ 1 w 8"/>
                  <a:gd name="T35" fmla="*/ 16 h 23"/>
                  <a:gd name="T36" fmla="*/ 3 w 8"/>
                  <a:gd name="T37" fmla="*/ 12 h 23"/>
                  <a:gd name="T38" fmla="*/ 2 w 8"/>
                  <a:gd name="T39" fmla="*/ 17 h 23"/>
                  <a:gd name="T40" fmla="*/ 2 w 8"/>
                  <a:gd name="T41" fmla="*/ 13 h 23"/>
                  <a:gd name="T42" fmla="*/ 2 w 8"/>
                  <a:gd name="T43" fmla="*/ 19 h 23"/>
                  <a:gd name="T44" fmla="*/ 3 w 8"/>
                  <a:gd name="T45" fmla="*/ 15 h 23"/>
                  <a:gd name="T46" fmla="*/ 2 w 8"/>
                  <a:gd name="T47" fmla="*/ 18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5 h 23"/>
                  <a:gd name="T54" fmla="*/ 3 w 8"/>
                  <a:gd name="T55" fmla="*/ 16 h 23"/>
                  <a:gd name="T56" fmla="*/ 5 w 8"/>
                  <a:gd name="T57" fmla="*/ 13 h 23"/>
                  <a:gd name="T58" fmla="*/ 5 w 8"/>
                  <a:gd name="T59" fmla="*/ 12 h 23"/>
                  <a:gd name="T60" fmla="*/ 6 w 8"/>
                  <a:gd name="T61" fmla="*/ 9 h 23"/>
                  <a:gd name="T62" fmla="*/ 5 w 8"/>
                  <a:gd name="T63" fmla="*/ 11 h 23"/>
                  <a:gd name="T64" fmla="*/ 7 w 8"/>
                  <a:gd name="T65" fmla="*/ 5 h 23"/>
                  <a:gd name="T66" fmla="*/ 6 w 8"/>
                  <a:gd name="T67" fmla="*/ 9 h 23"/>
                  <a:gd name="T68" fmla="*/ 7 w 8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1"/>
                      <a:pt x="3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1" y="12"/>
                      <a:pt x="1" y="12"/>
                    </a:cubicBezTo>
                    <a:cubicBezTo>
                      <a:pt x="1" y="12"/>
                      <a:pt x="0" y="15"/>
                      <a:pt x="0" y="17"/>
                    </a:cubicBezTo>
                    <a:cubicBezTo>
                      <a:pt x="1" y="15"/>
                      <a:pt x="0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8"/>
                      <a:pt x="0" y="18"/>
                    </a:cubicBezTo>
                    <a:cubicBezTo>
                      <a:pt x="1" y="17"/>
                      <a:pt x="1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1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5"/>
                      <a:pt x="0" y="23"/>
                      <a:pt x="2" y="19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3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6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9" name="Freeform 2013">
                <a:extLst>
                  <a:ext uri="{FF2B5EF4-FFF2-40B4-BE49-F238E27FC236}">
                    <a16:creationId xmlns:a16="http://schemas.microsoft.com/office/drawing/2014/main" id="{DA05D0CA-353C-0F47-9E84-246F83B23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8" y="316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0" name="Freeform 2014">
                <a:extLst>
                  <a:ext uri="{FF2B5EF4-FFF2-40B4-BE49-F238E27FC236}">
                    <a16:creationId xmlns:a16="http://schemas.microsoft.com/office/drawing/2014/main" id="{8323DF0F-89B9-E448-8DC2-506D0F09D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0" y="3145"/>
                <a:ext cx="8" cy="24"/>
              </a:xfrm>
              <a:custGeom>
                <a:avLst/>
                <a:gdLst>
                  <a:gd name="T0" fmla="*/ 4 w 9"/>
                  <a:gd name="T1" fmla="*/ 13 h 27"/>
                  <a:gd name="T2" fmla="*/ 2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2 h 27"/>
                  <a:gd name="T14" fmla="*/ 6 w 9"/>
                  <a:gd name="T15" fmla="*/ 9 h 27"/>
                  <a:gd name="T16" fmla="*/ 5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8 w 9"/>
                  <a:gd name="T23" fmla="*/ 3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4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3 w 9"/>
                  <a:gd name="T39" fmla="*/ 12 h 27"/>
                  <a:gd name="T40" fmla="*/ 2 w 9"/>
                  <a:gd name="T41" fmla="*/ 19 h 27"/>
                  <a:gd name="T42" fmla="*/ 1 w 9"/>
                  <a:gd name="T43" fmla="*/ 22 h 27"/>
                  <a:gd name="T44" fmla="*/ 1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2" y="19"/>
                    </a:cubicBezTo>
                    <a:cubicBezTo>
                      <a:pt x="3" y="16"/>
                      <a:pt x="4" y="13"/>
                      <a:pt x="5" y="9"/>
                    </a:cubicBezTo>
                    <a:cubicBezTo>
                      <a:pt x="4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3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8"/>
                      <a:pt x="7" y="6"/>
                      <a:pt x="6" y="9"/>
                    </a:cubicBezTo>
                    <a:cubicBezTo>
                      <a:pt x="6" y="11"/>
                      <a:pt x="6" y="10"/>
                      <a:pt x="5" y="10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8" y="3"/>
                    </a:cubicBezTo>
                    <a:cubicBezTo>
                      <a:pt x="8" y="5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3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7"/>
                      <a:pt x="1" y="22"/>
                    </a:cubicBezTo>
                    <a:cubicBezTo>
                      <a:pt x="0" y="27"/>
                      <a:pt x="2" y="17"/>
                      <a:pt x="1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1" name="Freeform 2015">
                <a:extLst>
                  <a:ext uri="{FF2B5EF4-FFF2-40B4-BE49-F238E27FC236}">
                    <a16:creationId xmlns:a16="http://schemas.microsoft.com/office/drawing/2014/main" id="{7D6CD232-F84A-D545-AE0E-A5D72A9C6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2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2" name="Freeform 2016">
                <a:extLst>
                  <a:ext uri="{FF2B5EF4-FFF2-40B4-BE49-F238E27FC236}">
                    <a16:creationId xmlns:a16="http://schemas.microsoft.com/office/drawing/2014/main" id="{C54A2461-1951-4B42-AA53-58B977588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3148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3" name="Freeform 2017">
                <a:extLst>
                  <a:ext uri="{FF2B5EF4-FFF2-40B4-BE49-F238E27FC236}">
                    <a16:creationId xmlns:a16="http://schemas.microsoft.com/office/drawing/2014/main" id="{44FEFEC0-5C0C-D244-9860-EAD8DB937A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3159"/>
                <a:ext cx="0" cy="1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4" name="Freeform 2018">
                <a:extLst>
                  <a:ext uri="{FF2B5EF4-FFF2-40B4-BE49-F238E27FC236}">
                    <a16:creationId xmlns:a16="http://schemas.microsoft.com/office/drawing/2014/main" id="{1B78A89A-F4C5-EA4C-86D9-54D8D6142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" y="3146"/>
                <a:ext cx="4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2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2" y="4"/>
                    </a:cubicBezTo>
                    <a:cubicBezTo>
                      <a:pt x="2" y="8"/>
                      <a:pt x="3" y="4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5" name="Freeform 2019">
                <a:extLst>
                  <a:ext uri="{FF2B5EF4-FFF2-40B4-BE49-F238E27FC236}">
                    <a16:creationId xmlns:a16="http://schemas.microsoft.com/office/drawing/2014/main" id="{BFD12846-6D4F-5049-984D-75D7334D6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3142"/>
                <a:ext cx="10" cy="26"/>
              </a:xfrm>
              <a:custGeom>
                <a:avLst/>
                <a:gdLst>
                  <a:gd name="T0" fmla="*/ 3 w 11"/>
                  <a:gd name="T1" fmla="*/ 18 h 28"/>
                  <a:gd name="T2" fmla="*/ 3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6 h 28"/>
                  <a:gd name="T24" fmla="*/ 6 w 11"/>
                  <a:gd name="T25" fmla="*/ 16 h 28"/>
                  <a:gd name="T26" fmla="*/ 9 w 11"/>
                  <a:gd name="T27" fmla="*/ 8 h 28"/>
                  <a:gd name="T28" fmla="*/ 8 w 11"/>
                  <a:gd name="T29" fmla="*/ 10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3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5 w 11"/>
                  <a:gd name="T47" fmla="*/ 8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5 w 11"/>
                  <a:gd name="T59" fmla="*/ 12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3 w 11"/>
                  <a:gd name="T79" fmla="*/ 13 h 28"/>
                  <a:gd name="T80" fmla="*/ 2 w 11"/>
                  <a:gd name="T81" fmla="*/ 17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1 w 11"/>
                  <a:gd name="T91" fmla="*/ 20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1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10"/>
                      <a:pt x="6" y="6"/>
                      <a:pt x="5" y="8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6" y="10"/>
                      <a:pt x="3" y="16"/>
                      <a:pt x="5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1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3" y="13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1" y="20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6" name="Freeform 2020">
                <a:extLst>
                  <a:ext uri="{FF2B5EF4-FFF2-40B4-BE49-F238E27FC236}">
                    <a16:creationId xmlns:a16="http://schemas.microsoft.com/office/drawing/2014/main" id="{C3BAD532-9C93-9343-B5CC-20E7C8D16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9" y="314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7" name="Freeform 2021">
                <a:extLst>
                  <a:ext uri="{FF2B5EF4-FFF2-40B4-BE49-F238E27FC236}">
                    <a16:creationId xmlns:a16="http://schemas.microsoft.com/office/drawing/2014/main" id="{00793F44-3B47-B54E-831A-C521917C4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3150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8" name="Rectangle 2022">
                <a:extLst>
                  <a:ext uri="{FF2B5EF4-FFF2-40B4-BE49-F238E27FC236}">
                    <a16:creationId xmlns:a16="http://schemas.microsoft.com/office/drawing/2014/main" id="{BF735969-A370-E946-AC02-50358627CD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8" y="315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9" name="Freeform 2023">
                <a:extLst>
                  <a:ext uri="{FF2B5EF4-FFF2-40B4-BE49-F238E27FC236}">
                    <a16:creationId xmlns:a16="http://schemas.microsoft.com/office/drawing/2014/main" id="{2816E7D8-B2E3-2E48-ACB5-4E314DB49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0" name="Freeform 2024">
                <a:extLst>
                  <a:ext uri="{FF2B5EF4-FFF2-40B4-BE49-F238E27FC236}">
                    <a16:creationId xmlns:a16="http://schemas.microsoft.com/office/drawing/2014/main" id="{2B8AE047-DC57-F244-94DB-26CB6059C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8" y="314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1" name="Freeform 2025">
                <a:extLst>
                  <a:ext uri="{FF2B5EF4-FFF2-40B4-BE49-F238E27FC236}">
                    <a16:creationId xmlns:a16="http://schemas.microsoft.com/office/drawing/2014/main" id="{9D343581-99CB-5F4A-8DAF-8BA4B8A08C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" y="3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2" name="Freeform 2026">
                <a:extLst>
                  <a:ext uri="{FF2B5EF4-FFF2-40B4-BE49-F238E27FC236}">
                    <a16:creationId xmlns:a16="http://schemas.microsoft.com/office/drawing/2014/main" id="{D3C151B0-D83A-8E4D-B7A0-8C756D7AF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" y="3139"/>
                <a:ext cx="16" cy="27"/>
              </a:xfrm>
              <a:custGeom>
                <a:avLst/>
                <a:gdLst>
                  <a:gd name="T0" fmla="*/ 1 w 18"/>
                  <a:gd name="T1" fmla="*/ 13 h 30"/>
                  <a:gd name="T2" fmla="*/ 0 w 18"/>
                  <a:gd name="T3" fmla="*/ 20 h 30"/>
                  <a:gd name="T4" fmla="*/ 0 w 18"/>
                  <a:gd name="T5" fmla="*/ 23 h 30"/>
                  <a:gd name="T6" fmla="*/ 1 w 18"/>
                  <a:gd name="T7" fmla="*/ 19 h 30"/>
                  <a:gd name="T8" fmla="*/ 3 w 18"/>
                  <a:gd name="T9" fmla="*/ 19 h 30"/>
                  <a:gd name="T10" fmla="*/ 3 w 18"/>
                  <a:gd name="T11" fmla="*/ 21 h 30"/>
                  <a:gd name="T12" fmla="*/ 6 w 18"/>
                  <a:gd name="T13" fmla="*/ 16 h 30"/>
                  <a:gd name="T14" fmla="*/ 6 w 18"/>
                  <a:gd name="T15" fmla="*/ 18 h 30"/>
                  <a:gd name="T16" fmla="*/ 6 w 18"/>
                  <a:gd name="T17" fmla="*/ 19 h 30"/>
                  <a:gd name="T18" fmla="*/ 9 w 18"/>
                  <a:gd name="T19" fmla="*/ 10 h 30"/>
                  <a:gd name="T20" fmla="*/ 9 w 18"/>
                  <a:gd name="T21" fmla="*/ 10 h 30"/>
                  <a:gd name="T22" fmla="*/ 9 w 18"/>
                  <a:gd name="T23" fmla="*/ 14 h 30"/>
                  <a:gd name="T24" fmla="*/ 10 w 18"/>
                  <a:gd name="T25" fmla="*/ 14 h 30"/>
                  <a:gd name="T26" fmla="*/ 10 w 18"/>
                  <a:gd name="T27" fmla="*/ 16 h 30"/>
                  <a:gd name="T28" fmla="*/ 12 w 18"/>
                  <a:gd name="T29" fmla="*/ 14 h 30"/>
                  <a:gd name="T30" fmla="*/ 13 w 18"/>
                  <a:gd name="T31" fmla="*/ 10 h 30"/>
                  <a:gd name="T32" fmla="*/ 12 w 18"/>
                  <a:gd name="T33" fmla="*/ 15 h 30"/>
                  <a:gd name="T34" fmla="*/ 13 w 18"/>
                  <a:gd name="T35" fmla="*/ 14 h 30"/>
                  <a:gd name="T36" fmla="*/ 14 w 18"/>
                  <a:gd name="T37" fmla="*/ 16 h 30"/>
                  <a:gd name="T38" fmla="*/ 14 w 18"/>
                  <a:gd name="T39" fmla="*/ 14 h 30"/>
                  <a:gd name="T40" fmla="*/ 13 w 18"/>
                  <a:gd name="T41" fmla="*/ 17 h 30"/>
                  <a:gd name="T42" fmla="*/ 16 w 18"/>
                  <a:gd name="T43" fmla="*/ 5 h 30"/>
                  <a:gd name="T44" fmla="*/ 16 w 18"/>
                  <a:gd name="T45" fmla="*/ 4 h 30"/>
                  <a:gd name="T46" fmla="*/ 15 w 18"/>
                  <a:gd name="T47" fmla="*/ 5 h 30"/>
                  <a:gd name="T48" fmla="*/ 15 w 18"/>
                  <a:gd name="T49" fmla="*/ 3 h 30"/>
                  <a:gd name="T50" fmla="*/ 14 w 18"/>
                  <a:gd name="T51" fmla="*/ 3 h 30"/>
                  <a:gd name="T52" fmla="*/ 13 w 18"/>
                  <a:gd name="T53" fmla="*/ 5 h 30"/>
                  <a:gd name="T54" fmla="*/ 13 w 18"/>
                  <a:gd name="T55" fmla="*/ 4 h 30"/>
                  <a:gd name="T56" fmla="*/ 13 w 18"/>
                  <a:gd name="T57" fmla="*/ 4 h 30"/>
                  <a:gd name="T58" fmla="*/ 12 w 18"/>
                  <a:gd name="T59" fmla="*/ 5 h 30"/>
                  <a:gd name="T60" fmla="*/ 10 w 18"/>
                  <a:gd name="T61" fmla="*/ 8 h 30"/>
                  <a:gd name="T62" fmla="*/ 11 w 18"/>
                  <a:gd name="T63" fmla="*/ 3 h 30"/>
                  <a:gd name="T64" fmla="*/ 11 w 18"/>
                  <a:gd name="T65" fmla="*/ 2 h 30"/>
                  <a:gd name="T66" fmla="*/ 9 w 18"/>
                  <a:gd name="T67" fmla="*/ 7 h 30"/>
                  <a:gd name="T68" fmla="*/ 8 w 18"/>
                  <a:gd name="T69" fmla="*/ 9 h 30"/>
                  <a:gd name="T70" fmla="*/ 6 w 18"/>
                  <a:gd name="T71" fmla="*/ 11 h 30"/>
                  <a:gd name="T72" fmla="*/ 6 w 18"/>
                  <a:gd name="T73" fmla="*/ 10 h 30"/>
                  <a:gd name="T74" fmla="*/ 4 w 18"/>
                  <a:gd name="T75" fmla="*/ 11 h 30"/>
                  <a:gd name="T76" fmla="*/ 3 w 18"/>
                  <a:gd name="T77" fmla="*/ 17 h 30"/>
                  <a:gd name="T78" fmla="*/ 5 w 18"/>
                  <a:gd name="T7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3" y="7"/>
                    </a:moveTo>
                    <a:cubicBezTo>
                      <a:pt x="3" y="8"/>
                      <a:pt x="2" y="10"/>
                      <a:pt x="1" y="13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5"/>
                      <a:pt x="2" y="18"/>
                      <a:pt x="1" y="19"/>
                    </a:cubicBezTo>
                    <a:cubicBezTo>
                      <a:pt x="1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19"/>
                      <a:pt x="4" y="16"/>
                    </a:cubicBezTo>
                    <a:cubicBezTo>
                      <a:pt x="3" y="20"/>
                      <a:pt x="4" y="17"/>
                      <a:pt x="3" y="21"/>
                    </a:cubicBezTo>
                    <a:cubicBezTo>
                      <a:pt x="6" y="11"/>
                      <a:pt x="3" y="26"/>
                      <a:pt x="6" y="13"/>
                    </a:cubicBezTo>
                    <a:cubicBezTo>
                      <a:pt x="5" y="17"/>
                      <a:pt x="6" y="13"/>
                      <a:pt x="6" y="16"/>
                    </a:cubicBezTo>
                    <a:cubicBezTo>
                      <a:pt x="6" y="17"/>
                      <a:pt x="5" y="17"/>
                      <a:pt x="5" y="17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4"/>
                      <a:pt x="7" y="11"/>
                    </a:cubicBezTo>
                    <a:cubicBezTo>
                      <a:pt x="8" y="13"/>
                      <a:pt x="7" y="14"/>
                      <a:pt x="6" y="19"/>
                    </a:cubicBezTo>
                    <a:cubicBezTo>
                      <a:pt x="7" y="14"/>
                      <a:pt x="7" y="16"/>
                      <a:pt x="8" y="13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9" y="11"/>
                      <a:pt x="10" y="4"/>
                      <a:pt x="9" y="10"/>
                    </a:cubicBezTo>
                    <a:cubicBezTo>
                      <a:pt x="8" y="13"/>
                      <a:pt x="8" y="12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3"/>
                      <a:pt x="9" y="18"/>
                      <a:pt x="10" y="16"/>
                    </a:cubicBezTo>
                    <a:cubicBezTo>
                      <a:pt x="11" y="14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0" y="18"/>
                    </a:cubicBezTo>
                    <a:cubicBezTo>
                      <a:pt x="11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4" y="16"/>
                    </a:cubicBezTo>
                    <a:cubicBezTo>
                      <a:pt x="15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4" y="12"/>
                      <a:pt x="14" y="14"/>
                      <a:pt x="13" y="17"/>
                    </a:cubicBezTo>
                    <a:cubicBezTo>
                      <a:pt x="12" y="19"/>
                      <a:pt x="14" y="12"/>
                      <a:pt x="13" y="15"/>
                    </a:cubicBezTo>
                    <a:cubicBezTo>
                      <a:pt x="15" y="10"/>
                      <a:pt x="15" y="10"/>
                      <a:pt x="16" y="5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6" y="4"/>
                    </a:cubicBezTo>
                    <a:cubicBezTo>
                      <a:pt x="14" y="10"/>
                      <a:pt x="16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4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4"/>
                      <a:pt x="12" y="7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3"/>
                    </a:cubicBezTo>
                    <a:cubicBezTo>
                      <a:pt x="10" y="11"/>
                      <a:pt x="11" y="7"/>
                      <a:pt x="10" y="8"/>
                    </a:cubicBezTo>
                    <a:cubicBezTo>
                      <a:pt x="9" y="12"/>
                      <a:pt x="11" y="6"/>
                      <a:pt x="10" y="9"/>
                    </a:cubicBezTo>
                    <a:cubicBezTo>
                      <a:pt x="11" y="4"/>
                      <a:pt x="10" y="7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7"/>
                      <a:pt x="9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8"/>
                      <a:pt x="5" y="14"/>
                    </a:cubicBezTo>
                    <a:cubicBezTo>
                      <a:pt x="5" y="14"/>
                      <a:pt x="6" y="13"/>
                      <a:pt x="6" y="11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7" y="5"/>
                      <a:pt x="6" y="10"/>
                    </a:cubicBezTo>
                    <a:cubicBezTo>
                      <a:pt x="5" y="12"/>
                      <a:pt x="6" y="6"/>
                      <a:pt x="6" y="5"/>
                    </a:cubicBezTo>
                    <a:cubicBezTo>
                      <a:pt x="4" y="13"/>
                      <a:pt x="6" y="0"/>
                      <a:pt x="4" y="11"/>
                    </a:cubicBezTo>
                    <a:cubicBezTo>
                      <a:pt x="4" y="11"/>
                      <a:pt x="4" y="14"/>
                      <a:pt x="4" y="13"/>
                    </a:cubicBezTo>
                    <a:cubicBezTo>
                      <a:pt x="4" y="15"/>
                      <a:pt x="3" y="17"/>
                      <a:pt x="3" y="17"/>
                    </a:cubicBezTo>
                    <a:cubicBezTo>
                      <a:pt x="3" y="18"/>
                      <a:pt x="4" y="13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3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3" name="Freeform 2027">
                <a:extLst>
                  <a:ext uri="{FF2B5EF4-FFF2-40B4-BE49-F238E27FC236}">
                    <a16:creationId xmlns:a16="http://schemas.microsoft.com/office/drawing/2014/main" id="{31E9CF98-AF73-4C44-A177-E97B03A1D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0" y="314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4" name="Freeform 2028">
                <a:extLst>
                  <a:ext uri="{FF2B5EF4-FFF2-40B4-BE49-F238E27FC236}">
                    <a16:creationId xmlns:a16="http://schemas.microsoft.com/office/drawing/2014/main" id="{6D6DAFE0-8476-C342-8E2C-5080D5CEA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3145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5" name="Freeform 2029">
                <a:extLst>
                  <a:ext uri="{FF2B5EF4-FFF2-40B4-BE49-F238E27FC236}">
                    <a16:creationId xmlns:a16="http://schemas.microsoft.com/office/drawing/2014/main" id="{E9729AA1-378C-7C4C-8659-24D8CC31C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145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6" name="Freeform 2030">
                <a:extLst>
                  <a:ext uri="{FF2B5EF4-FFF2-40B4-BE49-F238E27FC236}">
                    <a16:creationId xmlns:a16="http://schemas.microsoft.com/office/drawing/2014/main" id="{64433944-E426-7849-835E-5A922EE8AA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14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7" name="Freeform 2031">
                <a:extLst>
                  <a:ext uri="{FF2B5EF4-FFF2-40B4-BE49-F238E27FC236}">
                    <a16:creationId xmlns:a16="http://schemas.microsoft.com/office/drawing/2014/main" id="{0BB73D43-C75A-1747-8B27-771E0ABD1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3"/>
                <a:ext cx="8" cy="23"/>
              </a:xfrm>
              <a:custGeom>
                <a:avLst/>
                <a:gdLst>
                  <a:gd name="T0" fmla="*/ 2 w 8"/>
                  <a:gd name="T1" fmla="*/ 11 h 25"/>
                  <a:gd name="T2" fmla="*/ 1 w 8"/>
                  <a:gd name="T3" fmla="*/ 15 h 25"/>
                  <a:gd name="T4" fmla="*/ 1 w 8"/>
                  <a:gd name="T5" fmla="*/ 12 h 25"/>
                  <a:gd name="T6" fmla="*/ 0 w 8"/>
                  <a:gd name="T7" fmla="*/ 20 h 25"/>
                  <a:gd name="T8" fmla="*/ 3 w 8"/>
                  <a:gd name="T9" fmla="*/ 15 h 25"/>
                  <a:gd name="T10" fmla="*/ 3 w 8"/>
                  <a:gd name="T11" fmla="*/ 18 h 25"/>
                  <a:gd name="T12" fmla="*/ 5 w 8"/>
                  <a:gd name="T13" fmla="*/ 13 h 25"/>
                  <a:gd name="T14" fmla="*/ 4 w 8"/>
                  <a:gd name="T15" fmla="*/ 19 h 25"/>
                  <a:gd name="T16" fmla="*/ 5 w 8"/>
                  <a:gd name="T17" fmla="*/ 17 h 25"/>
                  <a:gd name="T18" fmla="*/ 5 w 8"/>
                  <a:gd name="T19" fmla="*/ 14 h 25"/>
                  <a:gd name="T20" fmla="*/ 5 w 8"/>
                  <a:gd name="T21" fmla="*/ 16 h 25"/>
                  <a:gd name="T22" fmla="*/ 5 w 8"/>
                  <a:gd name="T23" fmla="*/ 14 h 25"/>
                  <a:gd name="T24" fmla="*/ 6 w 8"/>
                  <a:gd name="T25" fmla="*/ 14 h 25"/>
                  <a:gd name="T26" fmla="*/ 5 w 8"/>
                  <a:gd name="T27" fmla="*/ 15 h 25"/>
                  <a:gd name="T28" fmla="*/ 6 w 8"/>
                  <a:gd name="T29" fmla="*/ 13 h 25"/>
                  <a:gd name="T30" fmla="*/ 5 w 8"/>
                  <a:gd name="T31" fmla="*/ 17 h 25"/>
                  <a:gd name="T32" fmla="*/ 7 w 8"/>
                  <a:gd name="T33" fmla="*/ 12 h 25"/>
                  <a:gd name="T34" fmla="*/ 8 w 8"/>
                  <a:gd name="T35" fmla="*/ 8 h 25"/>
                  <a:gd name="T36" fmla="*/ 7 w 8"/>
                  <a:gd name="T37" fmla="*/ 11 h 25"/>
                  <a:gd name="T38" fmla="*/ 7 w 8"/>
                  <a:gd name="T39" fmla="*/ 11 h 25"/>
                  <a:gd name="T40" fmla="*/ 6 w 8"/>
                  <a:gd name="T41" fmla="*/ 13 h 25"/>
                  <a:gd name="T42" fmla="*/ 7 w 8"/>
                  <a:gd name="T43" fmla="*/ 7 h 25"/>
                  <a:gd name="T44" fmla="*/ 7 w 8"/>
                  <a:gd name="T45" fmla="*/ 3 h 25"/>
                  <a:gd name="T46" fmla="*/ 7 w 8"/>
                  <a:gd name="T47" fmla="*/ 3 h 25"/>
                  <a:gd name="T48" fmla="*/ 7 w 8"/>
                  <a:gd name="T49" fmla="*/ 5 h 25"/>
                  <a:gd name="T50" fmla="*/ 6 w 8"/>
                  <a:gd name="T51" fmla="*/ 7 h 25"/>
                  <a:gd name="T52" fmla="*/ 5 w 8"/>
                  <a:gd name="T53" fmla="*/ 14 h 25"/>
                  <a:gd name="T54" fmla="*/ 5 w 8"/>
                  <a:gd name="T55" fmla="*/ 14 h 25"/>
                  <a:gd name="T56" fmla="*/ 6 w 8"/>
                  <a:gd name="T57" fmla="*/ 8 h 25"/>
                  <a:gd name="T58" fmla="*/ 5 w 8"/>
                  <a:gd name="T59" fmla="*/ 11 h 25"/>
                  <a:gd name="T60" fmla="*/ 6 w 8"/>
                  <a:gd name="T61" fmla="*/ 5 h 25"/>
                  <a:gd name="T62" fmla="*/ 5 w 8"/>
                  <a:gd name="T63" fmla="*/ 11 h 25"/>
                  <a:gd name="T64" fmla="*/ 4 w 8"/>
                  <a:gd name="T65" fmla="*/ 11 h 25"/>
                  <a:gd name="T66" fmla="*/ 4 w 8"/>
                  <a:gd name="T67" fmla="*/ 7 h 25"/>
                  <a:gd name="T68" fmla="*/ 4 w 8"/>
                  <a:gd name="T69" fmla="*/ 11 h 25"/>
                  <a:gd name="T70" fmla="*/ 3 w 8"/>
                  <a:gd name="T71" fmla="*/ 9 h 25"/>
                  <a:gd name="T72" fmla="*/ 3 w 8"/>
                  <a:gd name="T73" fmla="*/ 12 h 25"/>
                  <a:gd name="T74" fmla="*/ 2 w 8"/>
                  <a:gd name="T75" fmla="*/ 11 h 25"/>
                  <a:gd name="T76" fmla="*/ 2 w 8"/>
                  <a:gd name="T77" fmla="*/ 11 h 25"/>
                  <a:gd name="T78" fmla="*/ 1 w 8"/>
                  <a:gd name="T79" fmla="*/ 18 h 25"/>
                  <a:gd name="T80" fmla="*/ 2 w 8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0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5" y="16"/>
                      <a:pt x="6" y="15"/>
                      <a:pt x="5" y="15"/>
                    </a:cubicBezTo>
                    <a:cubicBezTo>
                      <a:pt x="5" y="18"/>
                      <a:pt x="6" y="13"/>
                      <a:pt x="6" y="13"/>
                    </a:cubicBezTo>
                    <a:cubicBezTo>
                      <a:pt x="6" y="15"/>
                      <a:pt x="6" y="16"/>
                      <a:pt x="5" y="17"/>
                    </a:cubicBezTo>
                    <a:cubicBezTo>
                      <a:pt x="6" y="14"/>
                      <a:pt x="5" y="21"/>
                      <a:pt x="7" y="12"/>
                    </a:cubicBezTo>
                    <a:cubicBezTo>
                      <a:pt x="8" y="10"/>
                      <a:pt x="8" y="8"/>
                      <a:pt x="8" y="8"/>
                    </a:cubicBezTo>
                    <a:cubicBezTo>
                      <a:pt x="8" y="5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5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5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5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4" y="7"/>
                    </a:cubicBezTo>
                    <a:cubicBezTo>
                      <a:pt x="4" y="7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8" name="Freeform 2032">
                <a:extLst>
                  <a:ext uri="{FF2B5EF4-FFF2-40B4-BE49-F238E27FC236}">
                    <a16:creationId xmlns:a16="http://schemas.microsoft.com/office/drawing/2014/main" id="{6AF7663C-BBE8-7B47-BA15-1C1124B79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54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0" y="8"/>
                    </a:cubicBezTo>
                    <a:cubicBezTo>
                      <a:pt x="0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9" name="Freeform 2033">
                <a:extLst>
                  <a:ext uri="{FF2B5EF4-FFF2-40B4-BE49-F238E27FC236}">
                    <a16:creationId xmlns:a16="http://schemas.microsoft.com/office/drawing/2014/main" id="{CCEFCB31-0A2A-DE49-B4B6-EEC8ED3F8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51"/>
                <a:ext cx="1" cy="18"/>
              </a:xfrm>
              <a:custGeom>
                <a:avLst/>
                <a:gdLst>
                  <a:gd name="T0" fmla="*/ 1 w 2"/>
                  <a:gd name="T1" fmla="*/ 9 h 19"/>
                  <a:gd name="T2" fmla="*/ 0 w 2"/>
                  <a:gd name="T3" fmla="*/ 13 h 19"/>
                  <a:gd name="T4" fmla="*/ 1 w 2"/>
                  <a:gd name="T5" fmla="*/ 14 h 19"/>
                  <a:gd name="T6" fmla="*/ 1 w 2"/>
                  <a:gd name="T7" fmla="*/ 7 h 19"/>
                  <a:gd name="T8" fmla="*/ 1 w 2"/>
                  <a:gd name="T9" fmla="*/ 11 h 19"/>
                  <a:gd name="T10" fmla="*/ 2 w 2"/>
                  <a:gd name="T11" fmla="*/ 7 h 19"/>
                  <a:gd name="T12" fmla="*/ 1 w 2"/>
                  <a:gd name="T13" fmla="*/ 9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9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7"/>
                    </a:cubicBezTo>
                    <a:cubicBezTo>
                      <a:pt x="2" y="6"/>
                      <a:pt x="1" y="10"/>
                      <a:pt x="1" y="9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0" name="Rectangle 2034">
                <a:extLst>
                  <a:ext uri="{FF2B5EF4-FFF2-40B4-BE49-F238E27FC236}">
                    <a16:creationId xmlns:a16="http://schemas.microsoft.com/office/drawing/2014/main" id="{02A33CC4-C7D1-3A49-AE4A-87871EE0AC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316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1" name="Freeform 2035">
                <a:extLst>
                  <a:ext uri="{FF2B5EF4-FFF2-40B4-BE49-F238E27FC236}">
                    <a16:creationId xmlns:a16="http://schemas.microsoft.com/office/drawing/2014/main" id="{EF2A3C10-75D6-144A-B668-9ACA82D5C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3145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2" name="Freeform 2036">
                <a:extLst>
                  <a:ext uri="{FF2B5EF4-FFF2-40B4-BE49-F238E27FC236}">
                    <a16:creationId xmlns:a16="http://schemas.microsoft.com/office/drawing/2014/main" id="{2497AA2C-5F90-694B-A770-8760E8A1C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" y="3144"/>
                <a:ext cx="4" cy="15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4 h 16"/>
                  <a:gd name="T4" fmla="*/ 4 w 4"/>
                  <a:gd name="T5" fmla="*/ 0 h 16"/>
                  <a:gd name="T6" fmla="*/ 1 w 4"/>
                  <a:gd name="T7" fmla="*/ 9 h 16"/>
                  <a:gd name="T8" fmla="*/ 3 w 4"/>
                  <a:gd name="T9" fmla="*/ 6 h 16"/>
                  <a:gd name="T10" fmla="*/ 1 w 4"/>
                  <a:gd name="T11" fmla="*/ 12 h 16"/>
                  <a:gd name="T12" fmla="*/ 1 w 4"/>
                  <a:gd name="T13" fmla="*/ 11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3" y="5"/>
                      <a:pt x="1" y="9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2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3" name="Freeform 2037">
                <a:extLst>
                  <a:ext uri="{FF2B5EF4-FFF2-40B4-BE49-F238E27FC236}">
                    <a16:creationId xmlns:a16="http://schemas.microsoft.com/office/drawing/2014/main" id="{467FFF97-2A67-364F-BE89-33F3344D4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5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4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4" name="Freeform 2038">
                <a:extLst>
                  <a:ext uri="{FF2B5EF4-FFF2-40B4-BE49-F238E27FC236}">
                    <a16:creationId xmlns:a16="http://schemas.microsoft.com/office/drawing/2014/main" id="{E532FD51-8DB6-DF41-A103-87EA927DA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46"/>
                <a:ext cx="2" cy="6"/>
              </a:xfrm>
              <a:custGeom>
                <a:avLst/>
                <a:gdLst>
                  <a:gd name="T0" fmla="*/ 2 w 2"/>
                  <a:gd name="T1" fmla="*/ 3 h 7"/>
                  <a:gd name="T2" fmla="*/ 0 w 2"/>
                  <a:gd name="T3" fmla="*/ 7 h 7"/>
                  <a:gd name="T4" fmla="*/ 2 w 2"/>
                  <a:gd name="T5" fmla="*/ 0 h 7"/>
                  <a:gd name="T6" fmla="*/ 2 w 2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3"/>
                    </a:moveTo>
                    <a:cubicBezTo>
                      <a:pt x="2" y="3"/>
                      <a:pt x="1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5" name="Freeform 2039">
                <a:extLst>
                  <a:ext uri="{FF2B5EF4-FFF2-40B4-BE49-F238E27FC236}">
                    <a16:creationId xmlns:a16="http://schemas.microsoft.com/office/drawing/2014/main" id="{10AAEAE8-2FCF-A048-A7AD-0AA13DC0B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314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6" name="Freeform 2040">
                <a:extLst>
                  <a:ext uri="{FF2B5EF4-FFF2-40B4-BE49-F238E27FC236}">
                    <a16:creationId xmlns:a16="http://schemas.microsoft.com/office/drawing/2014/main" id="{4A004E2E-3A92-AD40-AD29-74732D178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46"/>
                <a:ext cx="3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3 h 11"/>
                  <a:gd name="T4" fmla="*/ 2 w 3"/>
                  <a:gd name="T5" fmla="*/ 3 h 11"/>
                  <a:gd name="T6" fmla="*/ 1 w 3"/>
                  <a:gd name="T7" fmla="*/ 8 h 11"/>
                  <a:gd name="T8" fmla="*/ 1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10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7" name="Freeform 2041">
                <a:extLst>
                  <a:ext uri="{FF2B5EF4-FFF2-40B4-BE49-F238E27FC236}">
                    <a16:creationId xmlns:a16="http://schemas.microsoft.com/office/drawing/2014/main" id="{0F27ACC2-2CBA-9D43-A5D0-C28E2554F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3149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8" name="Freeform 2042">
                <a:extLst>
                  <a:ext uri="{FF2B5EF4-FFF2-40B4-BE49-F238E27FC236}">
                    <a16:creationId xmlns:a16="http://schemas.microsoft.com/office/drawing/2014/main" id="{AF4400DE-2461-044A-BECA-E7531C7BC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314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9" name="Freeform 2043">
                <a:extLst>
                  <a:ext uri="{FF2B5EF4-FFF2-40B4-BE49-F238E27FC236}">
                    <a16:creationId xmlns:a16="http://schemas.microsoft.com/office/drawing/2014/main" id="{9E991D3F-FCB2-7542-897E-46FC48C0E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48"/>
                <a:ext cx="3" cy="11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4 h 12"/>
                  <a:gd name="T4" fmla="*/ 0 w 3"/>
                  <a:gd name="T5" fmla="*/ 12 h 12"/>
                  <a:gd name="T6" fmla="*/ 1 w 3"/>
                  <a:gd name="T7" fmla="*/ 10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2" y="7"/>
                      <a:pt x="3" y="0"/>
                      <a:pt x="2" y="4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8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0" name="Freeform 2044">
                <a:extLst>
                  <a:ext uri="{FF2B5EF4-FFF2-40B4-BE49-F238E27FC236}">
                    <a16:creationId xmlns:a16="http://schemas.microsoft.com/office/drawing/2014/main" id="{4B6B871B-2FFC-8242-B790-C4A281EE4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6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1" name="Freeform 2045">
                <a:extLst>
                  <a:ext uri="{FF2B5EF4-FFF2-40B4-BE49-F238E27FC236}">
                    <a16:creationId xmlns:a16="http://schemas.microsoft.com/office/drawing/2014/main" id="{7F6864E1-4AE6-744E-A7E7-4B00BBAC5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3151"/>
                <a:ext cx="5" cy="15"/>
              </a:xfrm>
              <a:custGeom>
                <a:avLst/>
                <a:gdLst>
                  <a:gd name="T0" fmla="*/ 5 w 5"/>
                  <a:gd name="T1" fmla="*/ 2 h 16"/>
                  <a:gd name="T2" fmla="*/ 2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4 w 5"/>
                  <a:gd name="T9" fmla="*/ 0 h 16"/>
                  <a:gd name="T10" fmla="*/ 2 w 5"/>
                  <a:gd name="T11" fmla="*/ 5 h 16"/>
                  <a:gd name="T12" fmla="*/ 3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1 w 5"/>
                  <a:gd name="T21" fmla="*/ 16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6"/>
                      <a:pt x="1" y="16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2" name="Freeform 2046">
                <a:extLst>
                  <a:ext uri="{FF2B5EF4-FFF2-40B4-BE49-F238E27FC236}">
                    <a16:creationId xmlns:a16="http://schemas.microsoft.com/office/drawing/2014/main" id="{71547F96-EF34-4D4E-BEDF-7F3C54F1D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3159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0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3" name="Freeform 2047">
                <a:extLst>
                  <a:ext uri="{FF2B5EF4-FFF2-40B4-BE49-F238E27FC236}">
                    <a16:creationId xmlns:a16="http://schemas.microsoft.com/office/drawing/2014/main" id="{B083AB03-2C57-174E-AAD6-784C6DB976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51"/>
                <a:ext cx="5" cy="16"/>
              </a:xfrm>
              <a:custGeom>
                <a:avLst/>
                <a:gdLst>
                  <a:gd name="T0" fmla="*/ 5 w 5"/>
                  <a:gd name="T1" fmla="*/ 1 h 17"/>
                  <a:gd name="T2" fmla="*/ 3 w 5"/>
                  <a:gd name="T3" fmla="*/ 5 h 17"/>
                  <a:gd name="T4" fmla="*/ 4 w 5"/>
                  <a:gd name="T5" fmla="*/ 2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3"/>
                    </a:cubicBezTo>
                    <a:cubicBezTo>
                      <a:pt x="2" y="12"/>
                      <a:pt x="2" y="11"/>
                      <a:pt x="2" y="11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4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4" name="Freeform 2048">
                <a:extLst>
                  <a:ext uri="{FF2B5EF4-FFF2-40B4-BE49-F238E27FC236}">
                    <a16:creationId xmlns:a16="http://schemas.microsoft.com/office/drawing/2014/main" id="{057840EF-CE2B-084C-B5DD-0EA2A0DEF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7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5" name="Freeform 2049">
                <a:extLst>
                  <a:ext uri="{FF2B5EF4-FFF2-40B4-BE49-F238E27FC236}">
                    <a16:creationId xmlns:a16="http://schemas.microsoft.com/office/drawing/2014/main" id="{16C31484-4844-2344-9BAF-0A3D4BE74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6" y="3160"/>
                <a:ext cx="0" cy="0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6" name="Freeform 2050">
                <a:extLst>
                  <a:ext uri="{FF2B5EF4-FFF2-40B4-BE49-F238E27FC236}">
                    <a16:creationId xmlns:a16="http://schemas.microsoft.com/office/drawing/2014/main" id="{1DBEAB09-35EA-6146-84BD-F27F971DD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8" y="3151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7" name="Freeform 2051">
                <a:extLst>
                  <a:ext uri="{FF2B5EF4-FFF2-40B4-BE49-F238E27FC236}">
                    <a16:creationId xmlns:a16="http://schemas.microsoft.com/office/drawing/2014/main" id="{923541DC-0282-334A-B627-B97EB27BD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3149"/>
                <a:ext cx="11" cy="17"/>
              </a:xfrm>
              <a:custGeom>
                <a:avLst/>
                <a:gdLst>
                  <a:gd name="T0" fmla="*/ 8 w 12"/>
                  <a:gd name="T1" fmla="*/ 16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1 w 12"/>
                  <a:gd name="T11" fmla="*/ 2 h 19"/>
                  <a:gd name="T12" fmla="*/ 10 w 12"/>
                  <a:gd name="T13" fmla="*/ 4 h 19"/>
                  <a:gd name="T14" fmla="*/ 9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3 w 12"/>
                  <a:gd name="T31" fmla="*/ 8 h 19"/>
                  <a:gd name="T32" fmla="*/ 2 w 12"/>
                  <a:gd name="T33" fmla="*/ 13 h 19"/>
                  <a:gd name="T34" fmla="*/ 1 w 12"/>
                  <a:gd name="T35" fmla="*/ 16 h 19"/>
                  <a:gd name="T36" fmla="*/ 5 w 12"/>
                  <a:gd name="T37" fmla="*/ 8 h 19"/>
                  <a:gd name="T38" fmla="*/ 4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9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9" y="6"/>
                      <a:pt x="10" y="4"/>
                    </a:cubicBezTo>
                    <a:cubicBezTo>
                      <a:pt x="10" y="2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5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3" y="9"/>
                      <a:pt x="3" y="8"/>
                    </a:cubicBezTo>
                    <a:cubicBezTo>
                      <a:pt x="1" y="12"/>
                      <a:pt x="2" y="10"/>
                      <a:pt x="2" y="13"/>
                    </a:cubicBezTo>
                    <a:cubicBezTo>
                      <a:pt x="1" y="16"/>
                      <a:pt x="2" y="11"/>
                      <a:pt x="1" y="16"/>
                    </a:cubicBezTo>
                    <a:cubicBezTo>
                      <a:pt x="0" y="18"/>
                      <a:pt x="4" y="10"/>
                      <a:pt x="5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6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9" y="11"/>
                      <a:pt x="9" y="9"/>
                    </a:cubicBezTo>
                    <a:cubicBezTo>
                      <a:pt x="8" y="14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8" name="Freeform 2052">
                <a:extLst>
                  <a:ext uri="{FF2B5EF4-FFF2-40B4-BE49-F238E27FC236}">
                    <a16:creationId xmlns:a16="http://schemas.microsoft.com/office/drawing/2014/main" id="{F629DFE6-ADC2-4C40-AEA1-C62CFED31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" y="316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9" name="Freeform 2053">
                <a:extLst>
                  <a:ext uri="{FF2B5EF4-FFF2-40B4-BE49-F238E27FC236}">
                    <a16:creationId xmlns:a16="http://schemas.microsoft.com/office/drawing/2014/main" id="{3BB1F753-0A78-D34E-BDB1-9EAB35BFD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2" y="316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0" name="Rectangle 2054">
                <a:extLst>
                  <a:ext uri="{FF2B5EF4-FFF2-40B4-BE49-F238E27FC236}">
                    <a16:creationId xmlns:a16="http://schemas.microsoft.com/office/drawing/2014/main" id="{BC1CA80E-F2C0-7E49-8A61-A9DFC0B84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4" y="315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1" name="Freeform 2055">
                <a:extLst>
                  <a:ext uri="{FF2B5EF4-FFF2-40B4-BE49-F238E27FC236}">
                    <a16:creationId xmlns:a16="http://schemas.microsoft.com/office/drawing/2014/main" id="{63FC6E86-5538-674A-92DB-14B2816F0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" y="3163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2" name="Freeform 2056">
                <a:extLst>
                  <a:ext uri="{FF2B5EF4-FFF2-40B4-BE49-F238E27FC236}">
                    <a16:creationId xmlns:a16="http://schemas.microsoft.com/office/drawing/2014/main" id="{CF8157F4-EEB4-F44E-9760-EBDA70C29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9" y="3162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3" name="Freeform 2057">
                <a:extLst>
                  <a:ext uri="{FF2B5EF4-FFF2-40B4-BE49-F238E27FC236}">
                    <a16:creationId xmlns:a16="http://schemas.microsoft.com/office/drawing/2014/main" id="{1100EF75-D1C2-0C4D-92FD-44464F1F1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316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4" name="Freeform 2058">
                <a:extLst>
                  <a:ext uri="{FF2B5EF4-FFF2-40B4-BE49-F238E27FC236}">
                    <a16:creationId xmlns:a16="http://schemas.microsoft.com/office/drawing/2014/main" id="{C1848590-CB47-8E4D-A84E-CE31440BC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3" y="3147"/>
                <a:ext cx="7" cy="21"/>
              </a:xfrm>
              <a:custGeom>
                <a:avLst/>
                <a:gdLst>
                  <a:gd name="T0" fmla="*/ 7 w 8"/>
                  <a:gd name="T1" fmla="*/ 4 h 23"/>
                  <a:gd name="T2" fmla="*/ 7 w 8"/>
                  <a:gd name="T3" fmla="*/ 1 h 23"/>
                  <a:gd name="T4" fmla="*/ 4 w 8"/>
                  <a:gd name="T5" fmla="*/ 11 h 23"/>
                  <a:gd name="T6" fmla="*/ 7 w 8"/>
                  <a:gd name="T7" fmla="*/ 2 h 23"/>
                  <a:gd name="T8" fmla="*/ 4 w 8"/>
                  <a:gd name="T9" fmla="*/ 8 h 23"/>
                  <a:gd name="T10" fmla="*/ 4 w 8"/>
                  <a:gd name="T11" fmla="*/ 5 h 23"/>
                  <a:gd name="T12" fmla="*/ 1 w 8"/>
                  <a:gd name="T13" fmla="*/ 14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6 h 23"/>
                  <a:gd name="T20" fmla="*/ 1 w 8"/>
                  <a:gd name="T21" fmla="*/ 12 h 23"/>
                  <a:gd name="T22" fmla="*/ 0 w 8"/>
                  <a:gd name="T23" fmla="*/ 17 h 23"/>
                  <a:gd name="T24" fmla="*/ 1 w 8"/>
                  <a:gd name="T25" fmla="*/ 13 h 23"/>
                  <a:gd name="T26" fmla="*/ 0 w 8"/>
                  <a:gd name="T27" fmla="*/ 17 h 23"/>
                  <a:gd name="T28" fmla="*/ 1 w 8"/>
                  <a:gd name="T29" fmla="*/ 15 h 23"/>
                  <a:gd name="T30" fmla="*/ 0 w 8"/>
                  <a:gd name="T31" fmla="*/ 18 h 23"/>
                  <a:gd name="T32" fmla="*/ 2 w 8"/>
                  <a:gd name="T33" fmla="*/ 15 h 23"/>
                  <a:gd name="T34" fmla="*/ 1 w 8"/>
                  <a:gd name="T35" fmla="*/ 16 h 23"/>
                  <a:gd name="T36" fmla="*/ 3 w 8"/>
                  <a:gd name="T37" fmla="*/ 12 h 23"/>
                  <a:gd name="T38" fmla="*/ 2 w 8"/>
                  <a:gd name="T39" fmla="*/ 17 h 23"/>
                  <a:gd name="T40" fmla="*/ 3 w 8"/>
                  <a:gd name="T41" fmla="*/ 13 h 23"/>
                  <a:gd name="T42" fmla="*/ 2 w 8"/>
                  <a:gd name="T43" fmla="*/ 19 h 23"/>
                  <a:gd name="T44" fmla="*/ 3 w 8"/>
                  <a:gd name="T45" fmla="*/ 15 h 23"/>
                  <a:gd name="T46" fmla="*/ 2 w 8"/>
                  <a:gd name="T47" fmla="*/ 18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5 h 23"/>
                  <a:gd name="T54" fmla="*/ 4 w 8"/>
                  <a:gd name="T55" fmla="*/ 16 h 23"/>
                  <a:gd name="T56" fmla="*/ 5 w 8"/>
                  <a:gd name="T57" fmla="*/ 13 h 23"/>
                  <a:gd name="T58" fmla="*/ 5 w 8"/>
                  <a:gd name="T59" fmla="*/ 12 h 23"/>
                  <a:gd name="T60" fmla="*/ 6 w 8"/>
                  <a:gd name="T61" fmla="*/ 9 h 23"/>
                  <a:gd name="T62" fmla="*/ 5 w 8"/>
                  <a:gd name="T63" fmla="*/ 11 h 23"/>
                  <a:gd name="T64" fmla="*/ 7 w 8"/>
                  <a:gd name="T65" fmla="*/ 5 h 23"/>
                  <a:gd name="T66" fmla="*/ 6 w 8"/>
                  <a:gd name="T67" fmla="*/ 9 h 23"/>
                  <a:gd name="T68" fmla="*/ 7 w 8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8"/>
                      <a:pt x="0" y="18"/>
                    </a:cubicBezTo>
                    <a:cubicBezTo>
                      <a:pt x="1" y="17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5"/>
                      <a:pt x="1" y="23"/>
                      <a:pt x="2" y="19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5" name="Freeform 2059">
                <a:extLst>
                  <a:ext uri="{FF2B5EF4-FFF2-40B4-BE49-F238E27FC236}">
                    <a16:creationId xmlns:a16="http://schemas.microsoft.com/office/drawing/2014/main" id="{E9913CFD-491C-2548-BB19-033E3E901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4" y="316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6" name="Freeform 2060">
                <a:extLst>
                  <a:ext uri="{FF2B5EF4-FFF2-40B4-BE49-F238E27FC236}">
                    <a16:creationId xmlns:a16="http://schemas.microsoft.com/office/drawing/2014/main" id="{A37C98B1-F87F-4D48-B2B0-E49A59D37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3145"/>
                <a:ext cx="8" cy="24"/>
              </a:xfrm>
              <a:custGeom>
                <a:avLst/>
                <a:gdLst>
                  <a:gd name="T0" fmla="*/ 4 w 9"/>
                  <a:gd name="T1" fmla="*/ 13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2 h 27"/>
                  <a:gd name="T14" fmla="*/ 6 w 9"/>
                  <a:gd name="T15" fmla="*/ 9 h 27"/>
                  <a:gd name="T16" fmla="*/ 6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9 w 9"/>
                  <a:gd name="T23" fmla="*/ 3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4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2 h 27"/>
                  <a:gd name="T40" fmla="*/ 2 w 9"/>
                  <a:gd name="T41" fmla="*/ 19 h 27"/>
                  <a:gd name="T42" fmla="*/ 1 w 9"/>
                  <a:gd name="T43" fmla="*/ 22 h 27"/>
                  <a:gd name="T44" fmla="*/ 2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8"/>
                      <a:pt x="7" y="6"/>
                      <a:pt x="6" y="9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9" y="3"/>
                    </a:cubicBezTo>
                    <a:cubicBezTo>
                      <a:pt x="8" y="5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2" y="20"/>
                      <a:pt x="2" y="17"/>
                      <a:pt x="1" y="22"/>
                    </a:cubicBezTo>
                    <a:cubicBezTo>
                      <a:pt x="0" y="27"/>
                      <a:pt x="2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7" name="Freeform 2061">
                <a:extLst>
                  <a:ext uri="{FF2B5EF4-FFF2-40B4-BE49-F238E27FC236}">
                    <a16:creationId xmlns:a16="http://schemas.microsoft.com/office/drawing/2014/main" id="{248BEF1E-10EE-C240-82DB-971639070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1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8" name="Freeform 2062">
                <a:extLst>
                  <a:ext uri="{FF2B5EF4-FFF2-40B4-BE49-F238E27FC236}">
                    <a16:creationId xmlns:a16="http://schemas.microsoft.com/office/drawing/2014/main" id="{06533EEC-B825-CF4C-8324-41B0703F9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0" y="3148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9" name="Freeform 2063">
                <a:extLst>
                  <a:ext uri="{FF2B5EF4-FFF2-40B4-BE49-F238E27FC236}">
                    <a16:creationId xmlns:a16="http://schemas.microsoft.com/office/drawing/2014/main" id="{F79927F5-BD0E-CD4D-ABED-654530543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9" y="3159"/>
                <a:ext cx="1" cy="1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0" name="Freeform 2064">
                <a:extLst>
                  <a:ext uri="{FF2B5EF4-FFF2-40B4-BE49-F238E27FC236}">
                    <a16:creationId xmlns:a16="http://schemas.microsoft.com/office/drawing/2014/main" id="{96A29020-2047-DB4A-BB98-E328978825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3146"/>
                <a:ext cx="4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3" y="4"/>
                    </a:cubicBezTo>
                    <a:cubicBezTo>
                      <a:pt x="2" y="8"/>
                      <a:pt x="3" y="4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1" name="Freeform 2065">
                <a:extLst>
                  <a:ext uri="{FF2B5EF4-FFF2-40B4-BE49-F238E27FC236}">
                    <a16:creationId xmlns:a16="http://schemas.microsoft.com/office/drawing/2014/main" id="{23629F17-0909-B54F-997B-CB3AEAA451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0" y="3142"/>
                <a:ext cx="10" cy="26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6 h 28"/>
                  <a:gd name="T24" fmla="*/ 6 w 11"/>
                  <a:gd name="T25" fmla="*/ 16 h 28"/>
                  <a:gd name="T26" fmla="*/ 9 w 11"/>
                  <a:gd name="T27" fmla="*/ 8 h 28"/>
                  <a:gd name="T28" fmla="*/ 8 w 11"/>
                  <a:gd name="T29" fmla="*/ 10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3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5 w 11"/>
                  <a:gd name="T43" fmla="*/ 11 h 28"/>
                  <a:gd name="T44" fmla="*/ 7 w 11"/>
                  <a:gd name="T45" fmla="*/ 5 h 28"/>
                  <a:gd name="T46" fmla="*/ 6 w 11"/>
                  <a:gd name="T47" fmla="*/ 8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2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7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2 w 11"/>
                  <a:gd name="T91" fmla="*/ 20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2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5" y="11"/>
                    </a:cubicBezTo>
                    <a:cubicBezTo>
                      <a:pt x="6" y="7"/>
                      <a:pt x="6" y="9"/>
                      <a:pt x="7" y="5"/>
                    </a:cubicBezTo>
                    <a:cubicBezTo>
                      <a:pt x="5" y="10"/>
                      <a:pt x="6" y="6"/>
                      <a:pt x="6" y="8"/>
                    </a:cubicBezTo>
                    <a:cubicBezTo>
                      <a:pt x="7" y="3"/>
                      <a:pt x="6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4" y="16"/>
                      <a:pt x="6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1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2" y="20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1718" name="Group 2267">
              <a:extLst>
                <a:ext uri="{FF2B5EF4-FFF2-40B4-BE49-F238E27FC236}">
                  <a16:creationId xmlns:a16="http://schemas.microsoft.com/office/drawing/2014/main" id="{F8DA5189-804A-3043-A088-EE02165753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93" y="2584"/>
              <a:ext cx="705" cy="591"/>
              <a:chOff x="2393" y="2584"/>
              <a:chExt cx="705" cy="591"/>
            </a:xfrm>
          </p:grpSpPr>
          <p:sp>
            <p:nvSpPr>
              <p:cNvPr id="1762" name="Freeform 2067">
                <a:extLst>
                  <a:ext uri="{FF2B5EF4-FFF2-40B4-BE49-F238E27FC236}">
                    <a16:creationId xmlns:a16="http://schemas.microsoft.com/office/drawing/2014/main" id="{B00C3F5D-C9E0-064E-8413-F3D96125D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314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3" name="Freeform 2068">
                <a:extLst>
                  <a:ext uri="{FF2B5EF4-FFF2-40B4-BE49-F238E27FC236}">
                    <a16:creationId xmlns:a16="http://schemas.microsoft.com/office/drawing/2014/main" id="{30B41C68-4D9D-1046-91DC-7443780CE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" y="3150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4" name="Rectangle 2069">
                <a:extLst>
                  <a:ext uri="{FF2B5EF4-FFF2-40B4-BE49-F238E27FC236}">
                    <a16:creationId xmlns:a16="http://schemas.microsoft.com/office/drawing/2014/main" id="{5044D36E-9C47-384E-A2CE-0DF45065F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4" y="315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5" name="Freeform 2070">
                <a:extLst>
                  <a:ext uri="{FF2B5EF4-FFF2-40B4-BE49-F238E27FC236}">
                    <a16:creationId xmlns:a16="http://schemas.microsoft.com/office/drawing/2014/main" id="{64EA5B86-1266-584B-9EC1-BB42B8354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6" name="Freeform 2071">
                <a:extLst>
                  <a:ext uri="{FF2B5EF4-FFF2-40B4-BE49-F238E27FC236}">
                    <a16:creationId xmlns:a16="http://schemas.microsoft.com/office/drawing/2014/main" id="{C88D8729-09FB-1E4F-98E7-17E33F86C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4" y="314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7" name="Freeform 2072">
                <a:extLst>
                  <a:ext uri="{FF2B5EF4-FFF2-40B4-BE49-F238E27FC236}">
                    <a16:creationId xmlns:a16="http://schemas.microsoft.com/office/drawing/2014/main" id="{9DF4B875-646C-4746-ACF5-873E377F7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3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8" name="Freeform 2073">
                <a:extLst>
                  <a:ext uri="{FF2B5EF4-FFF2-40B4-BE49-F238E27FC236}">
                    <a16:creationId xmlns:a16="http://schemas.microsoft.com/office/drawing/2014/main" id="{7835BD2A-A088-A241-BEC9-D030FB7B7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" y="3139"/>
                <a:ext cx="16" cy="27"/>
              </a:xfrm>
              <a:custGeom>
                <a:avLst/>
                <a:gdLst>
                  <a:gd name="T0" fmla="*/ 2 w 18"/>
                  <a:gd name="T1" fmla="*/ 13 h 30"/>
                  <a:gd name="T2" fmla="*/ 0 w 18"/>
                  <a:gd name="T3" fmla="*/ 20 h 30"/>
                  <a:gd name="T4" fmla="*/ 0 w 18"/>
                  <a:gd name="T5" fmla="*/ 23 h 30"/>
                  <a:gd name="T6" fmla="*/ 1 w 18"/>
                  <a:gd name="T7" fmla="*/ 19 h 30"/>
                  <a:gd name="T8" fmla="*/ 3 w 18"/>
                  <a:gd name="T9" fmla="*/ 19 h 30"/>
                  <a:gd name="T10" fmla="*/ 3 w 18"/>
                  <a:gd name="T11" fmla="*/ 21 h 30"/>
                  <a:gd name="T12" fmla="*/ 6 w 18"/>
                  <a:gd name="T13" fmla="*/ 16 h 30"/>
                  <a:gd name="T14" fmla="*/ 6 w 18"/>
                  <a:gd name="T15" fmla="*/ 18 h 30"/>
                  <a:gd name="T16" fmla="*/ 6 w 18"/>
                  <a:gd name="T17" fmla="*/ 19 h 30"/>
                  <a:gd name="T18" fmla="*/ 9 w 18"/>
                  <a:gd name="T19" fmla="*/ 10 h 30"/>
                  <a:gd name="T20" fmla="*/ 10 w 18"/>
                  <a:gd name="T21" fmla="*/ 10 h 30"/>
                  <a:gd name="T22" fmla="*/ 9 w 18"/>
                  <a:gd name="T23" fmla="*/ 14 h 30"/>
                  <a:gd name="T24" fmla="*/ 10 w 18"/>
                  <a:gd name="T25" fmla="*/ 14 h 30"/>
                  <a:gd name="T26" fmla="*/ 10 w 18"/>
                  <a:gd name="T27" fmla="*/ 16 h 30"/>
                  <a:gd name="T28" fmla="*/ 12 w 18"/>
                  <a:gd name="T29" fmla="*/ 14 h 30"/>
                  <a:gd name="T30" fmla="*/ 13 w 18"/>
                  <a:gd name="T31" fmla="*/ 10 h 30"/>
                  <a:gd name="T32" fmla="*/ 12 w 18"/>
                  <a:gd name="T33" fmla="*/ 15 h 30"/>
                  <a:gd name="T34" fmla="*/ 13 w 18"/>
                  <a:gd name="T35" fmla="*/ 14 h 30"/>
                  <a:gd name="T36" fmla="*/ 15 w 18"/>
                  <a:gd name="T37" fmla="*/ 16 h 30"/>
                  <a:gd name="T38" fmla="*/ 14 w 18"/>
                  <a:gd name="T39" fmla="*/ 14 h 30"/>
                  <a:gd name="T40" fmla="*/ 13 w 18"/>
                  <a:gd name="T41" fmla="*/ 17 h 30"/>
                  <a:gd name="T42" fmla="*/ 16 w 18"/>
                  <a:gd name="T43" fmla="*/ 5 h 30"/>
                  <a:gd name="T44" fmla="*/ 16 w 18"/>
                  <a:gd name="T45" fmla="*/ 4 h 30"/>
                  <a:gd name="T46" fmla="*/ 15 w 18"/>
                  <a:gd name="T47" fmla="*/ 5 h 30"/>
                  <a:gd name="T48" fmla="*/ 15 w 18"/>
                  <a:gd name="T49" fmla="*/ 3 h 30"/>
                  <a:gd name="T50" fmla="*/ 14 w 18"/>
                  <a:gd name="T51" fmla="*/ 3 h 30"/>
                  <a:gd name="T52" fmla="*/ 13 w 18"/>
                  <a:gd name="T53" fmla="*/ 5 h 30"/>
                  <a:gd name="T54" fmla="*/ 13 w 18"/>
                  <a:gd name="T55" fmla="*/ 4 h 30"/>
                  <a:gd name="T56" fmla="*/ 13 w 18"/>
                  <a:gd name="T57" fmla="*/ 4 h 30"/>
                  <a:gd name="T58" fmla="*/ 12 w 18"/>
                  <a:gd name="T59" fmla="*/ 5 h 30"/>
                  <a:gd name="T60" fmla="*/ 11 w 18"/>
                  <a:gd name="T61" fmla="*/ 8 h 30"/>
                  <a:gd name="T62" fmla="*/ 11 w 18"/>
                  <a:gd name="T63" fmla="*/ 3 h 30"/>
                  <a:gd name="T64" fmla="*/ 11 w 18"/>
                  <a:gd name="T65" fmla="*/ 2 h 30"/>
                  <a:gd name="T66" fmla="*/ 9 w 18"/>
                  <a:gd name="T67" fmla="*/ 7 h 30"/>
                  <a:gd name="T68" fmla="*/ 8 w 18"/>
                  <a:gd name="T69" fmla="*/ 9 h 30"/>
                  <a:gd name="T70" fmla="*/ 6 w 18"/>
                  <a:gd name="T71" fmla="*/ 11 h 30"/>
                  <a:gd name="T72" fmla="*/ 6 w 18"/>
                  <a:gd name="T73" fmla="*/ 10 h 30"/>
                  <a:gd name="T74" fmla="*/ 4 w 18"/>
                  <a:gd name="T75" fmla="*/ 11 h 30"/>
                  <a:gd name="T76" fmla="*/ 3 w 18"/>
                  <a:gd name="T77" fmla="*/ 17 h 30"/>
                  <a:gd name="T78" fmla="*/ 5 w 18"/>
                  <a:gd name="T7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3" y="7"/>
                    </a:moveTo>
                    <a:cubicBezTo>
                      <a:pt x="3" y="8"/>
                      <a:pt x="2" y="10"/>
                      <a:pt x="2" y="13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5"/>
                      <a:pt x="2" y="18"/>
                      <a:pt x="1" y="19"/>
                    </a:cubicBezTo>
                    <a:cubicBezTo>
                      <a:pt x="1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19"/>
                      <a:pt x="4" y="16"/>
                    </a:cubicBezTo>
                    <a:cubicBezTo>
                      <a:pt x="3" y="20"/>
                      <a:pt x="5" y="17"/>
                      <a:pt x="3" y="21"/>
                    </a:cubicBezTo>
                    <a:cubicBezTo>
                      <a:pt x="6" y="11"/>
                      <a:pt x="3" y="26"/>
                      <a:pt x="6" y="13"/>
                    </a:cubicBezTo>
                    <a:cubicBezTo>
                      <a:pt x="6" y="17"/>
                      <a:pt x="6" y="13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4"/>
                      <a:pt x="8" y="11"/>
                    </a:cubicBezTo>
                    <a:cubicBezTo>
                      <a:pt x="8" y="13"/>
                      <a:pt x="7" y="14"/>
                      <a:pt x="6" y="19"/>
                    </a:cubicBezTo>
                    <a:cubicBezTo>
                      <a:pt x="8" y="14"/>
                      <a:pt x="7" y="16"/>
                      <a:pt x="8" y="13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9" y="11"/>
                      <a:pt x="10" y="4"/>
                      <a:pt x="10" y="10"/>
                    </a:cubicBezTo>
                    <a:cubicBezTo>
                      <a:pt x="9" y="13"/>
                      <a:pt x="8" y="12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3"/>
                      <a:pt x="9" y="18"/>
                      <a:pt x="10" y="16"/>
                    </a:cubicBezTo>
                    <a:cubicBezTo>
                      <a:pt x="11" y="14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1" y="18"/>
                    </a:cubicBezTo>
                    <a:cubicBezTo>
                      <a:pt x="12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5" y="16"/>
                    </a:cubicBezTo>
                    <a:cubicBezTo>
                      <a:pt x="16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2"/>
                      <a:pt x="14" y="14"/>
                      <a:pt x="13" y="17"/>
                    </a:cubicBezTo>
                    <a:cubicBezTo>
                      <a:pt x="12" y="19"/>
                      <a:pt x="14" y="12"/>
                      <a:pt x="13" y="15"/>
                    </a:cubicBezTo>
                    <a:cubicBezTo>
                      <a:pt x="15" y="10"/>
                      <a:pt x="15" y="10"/>
                      <a:pt x="16" y="5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6" y="4"/>
                    </a:cubicBezTo>
                    <a:cubicBezTo>
                      <a:pt x="14" y="10"/>
                      <a:pt x="17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8"/>
                      <a:pt x="14" y="8"/>
                      <a:pt x="14" y="8"/>
                    </a:cubicBezTo>
                    <a:cubicBezTo>
                      <a:pt x="15" y="4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4"/>
                      <a:pt x="12" y="7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3"/>
                    </a:cubicBezTo>
                    <a:cubicBezTo>
                      <a:pt x="10" y="11"/>
                      <a:pt x="11" y="7"/>
                      <a:pt x="11" y="8"/>
                    </a:cubicBezTo>
                    <a:cubicBezTo>
                      <a:pt x="9" y="12"/>
                      <a:pt x="11" y="6"/>
                      <a:pt x="10" y="9"/>
                    </a:cubicBezTo>
                    <a:cubicBezTo>
                      <a:pt x="11" y="4"/>
                      <a:pt x="10" y="7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7"/>
                      <a:pt x="10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8"/>
                      <a:pt x="6" y="14"/>
                    </a:cubicBezTo>
                    <a:cubicBezTo>
                      <a:pt x="6" y="14"/>
                      <a:pt x="6" y="13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7" y="5"/>
                      <a:pt x="6" y="10"/>
                    </a:cubicBezTo>
                    <a:cubicBezTo>
                      <a:pt x="5" y="12"/>
                      <a:pt x="6" y="6"/>
                      <a:pt x="7" y="5"/>
                    </a:cubicBezTo>
                    <a:cubicBezTo>
                      <a:pt x="5" y="13"/>
                      <a:pt x="7" y="0"/>
                      <a:pt x="4" y="11"/>
                    </a:cubicBezTo>
                    <a:cubicBezTo>
                      <a:pt x="4" y="11"/>
                      <a:pt x="4" y="14"/>
                      <a:pt x="4" y="13"/>
                    </a:cubicBezTo>
                    <a:cubicBezTo>
                      <a:pt x="4" y="15"/>
                      <a:pt x="4" y="17"/>
                      <a:pt x="3" y="17"/>
                    </a:cubicBezTo>
                    <a:cubicBezTo>
                      <a:pt x="3" y="18"/>
                      <a:pt x="4" y="13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3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9" name="Freeform 2074">
                <a:extLst>
                  <a:ext uri="{FF2B5EF4-FFF2-40B4-BE49-F238E27FC236}">
                    <a16:creationId xmlns:a16="http://schemas.microsoft.com/office/drawing/2014/main" id="{4607F450-0241-8348-9444-6B8632CE4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314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0" name="Freeform 2075">
                <a:extLst>
                  <a:ext uri="{FF2B5EF4-FFF2-40B4-BE49-F238E27FC236}">
                    <a16:creationId xmlns:a16="http://schemas.microsoft.com/office/drawing/2014/main" id="{34205F7C-86CA-5043-9B3B-FA0D345694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314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1" name="Freeform 2076">
                <a:extLst>
                  <a:ext uri="{FF2B5EF4-FFF2-40B4-BE49-F238E27FC236}">
                    <a16:creationId xmlns:a16="http://schemas.microsoft.com/office/drawing/2014/main" id="{AC5B3157-A5F0-0342-9F39-F58924CAB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3145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2" name="Freeform 2077">
                <a:extLst>
                  <a:ext uri="{FF2B5EF4-FFF2-40B4-BE49-F238E27FC236}">
                    <a16:creationId xmlns:a16="http://schemas.microsoft.com/office/drawing/2014/main" id="{7EEC3F7E-96DA-BD49-AE88-A568E9C9F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314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3" name="Freeform 2078">
                <a:extLst>
                  <a:ext uri="{FF2B5EF4-FFF2-40B4-BE49-F238E27FC236}">
                    <a16:creationId xmlns:a16="http://schemas.microsoft.com/office/drawing/2014/main" id="{FBBBC060-2089-5145-9EED-5397D7650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43"/>
                <a:ext cx="8" cy="23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1 w 9"/>
                  <a:gd name="T5" fmla="*/ 12 h 25"/>
                  <a:gd name="T6" fmla="*/ 0 w 9"/>
                  <a:gd name="T7" fmla="*/ 20 h 25"/>
                  <a:gd name="T8" fmla="*/ 3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5 w 9"/>
                  <a:gd name="T19" fmla="*/ 14 h 25"/>
                  <a:gd name="T20" fmla="*/ 5 w 9"/>
                  <a:gd name="T21" fmla="*/ 16 h 25"/>
                  <a:gd name="T22" fmla="*/ 5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6 w 9"/>
                  <a:gd name="T29" fmla="*/ 13 h 25"/>
                  <a:gd name="T30" fmla="*/ 6 w 9"/>
                  <a:gd name="T31" fmla="*/ 17 h 25"/>
                  <a:gd name="T32" fmla="*/ 8 w 9"/>
                  <a:gd name="T33" fmla="*/ 12 h 25"/>
                  <a:gd name="T34" fmla="*/ 8 w 9"/>
                  <a:gd name="T35" fmla="*/ 8 h 25"/>
                  <a:gd name="T36" fmla="*/ 7 w 9"/>
                  <a:gd name="T37" fmla="*/ 11 h 25"/>
                  <a:gd name="T38" fmla="*/ 7 w 9"/>
                  <a:gd name="T39" fmla="*/ 11 h 25"/>
                  <a:gd name="T40" fmla="*/ 6 w 9"/>
                  <a:gd name="T41" fmla="*/ 13 h 25"/>
                  <a:gd name="T42" fmla="*/ 7 w 9"/>
                  <a:gd name="T43" fmla="*/ 7 h 25"/>
                  <a:gd name="T44" fmla="*/ 7 w 9"/>
                  <a:gd name="T45" fmla="*/ 3 h 25"/>
                  <a:gd name="T46" fmla="*/ 7 w 9"/>
                  <a:gd name="T47" fmla="*/ 3 h 25"/>
                  <a:gd name="T48" fmla="*/ 7 w 9"/>
                  <a:gd name="T49" fmla="*/ 5 h 25"/>
                  <a:gd name="T50" fmla="*/ 7 w 9"/>
                  <a:gd name="T51" fmla="*/ 7 h 25"/>
                  <a:gd name="T52" fmla="*/ 5 w 9"/>
                  <a:gd name="T53" fmla="*/ 14 h 25"/>
                  <a:gd name="T54" fmla="*/ 5 w 9"/>
                  <a:gd name="T55" fmla="*/ 14 h 25"/>
                  <a:gd name="T56" fmla="*/ 6 w 9"/>
                  <a:gd name="T57" fmla="*/ 8 h 25"/>
                  <a:gd name="T58" fmla="*/ 6 w 9"/>
                  <a:gd name="T59" fmla="*/ 11 h 25"/>
                  <a:gd name="T60" fmla="*/ 6 w 9"/>
                  <a:gd name="T61" fmla="*/ 5 h 25"/>
                  <a:gd name="T62" fmla="*/ 5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3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8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5" y="18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2"/>
                    </a:cubicBezTo>
                    <a:cubicBezTo>
                      <a:pt x="8" y="10"/>
                      <a:pt x="8" y="8"/>
                      <a:pt x="8" y="8"/>
                    </a:cubicBezTo>
                    <a:cubicBezTo>
                      <a:pt x="9" y="5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7"/>
                    </a:cubicBezTo>
                    <a:cubicBezTo>
                      <a:pt x="5" y="7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4" name="Freeform 2079">
                <a:extLst>
                  <a:ext uri="{FF2B5EF4-FFF2-40B4-BE49-F238E27FC236}">
                    <a16:creationId xmlns:a16="http://schemas.microsoft.com/office/drawing/2014/main" id="{4824B004-1826-104C-A2B2-52A8C8962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3154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1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1" y="8"/>
                    </a:cubicBezTo>
                    <a:cubicBezTo>
                      <a:pt x="1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5" name="Freeform 2080">
                <a:extLst>
                  <a:ext uri="{FF2B5EF4-FFF2-40B4-BE49-F238E27FC236}">
                    <a16:creationId xmlns:a16="http://schemas.microsoft.com/office/drawing/2014/main" id="{8DBCE2FB-8BAC-D94A-A298-C3B8B3E1E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" y="3151"/>
                <a:ext cx="2" cy="18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3 h 19"/>
                  <a:gd name="T4" fmla="*/ 1 w 2"/>
                  <a:gd name="T5" fmla="*/ 14 h 19"/>
                  <a:gd name="T6" fmla="*/ 2 w 2"/>
                  <a:gd name="T7" fmla="*/ 7 h 19"/>
                  <a:gd name="T8" fmla="*/ 1 w 2"/>
                  <a:gd name="T9" fmla="*/ 11 h 19"/>
                  <a:gd name="T10" fmla="*/ 2 w 2"/>
                  <a:gd name="T11" fmla="*/ 7 h 19"/>
                  <a:gd name="T12" fmla="*/ 2 w 2"/>
                  <a:gd name="T13" fmla="*/ 9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2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9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7"/>
                    </a:cubicBezTo>
                    <a:cubicBezTo>
                      <a:pt x="2" y="6"/>
                      <a:pt x="2" y="10"/>
                      <a:pt x="2" y="9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1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6" name="Rectangle 2081">
                <a:extLst>
                  <a:ext uri="{FF2B5EF4-FFF2-40B4-BE49-F238E27FC236}">
                    <a16:creationId xmlns:a16="http://schemas.microsoft.com/office/drawing/2014/main" id="{EF78A0A7-4001-FC4B-8D26-787BC4FA9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2" y="316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7" name="Freeform 2082">
                <a:extLst>
                  <a:ext uri="{FF2B5EF4-FFF2-40B4-BE49-F238E27FC236}">
                    <a16:creationId xmlns:a16="http://schemas.microsoft.com/office/drawing/2014/main" id="{17536540-308E-5A4C-ACDD-152C58B41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37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8" name="Freeform 2083">
                <a:extLst>
                  <a:ext uri="{FF2B5EF4-FFF2-40B4-BE49-F238E27FC236}">
                    <a16:creationId xmlns:a16="http://schemas.microsoft.com/office/drawing/2014/main" id="{34EBF2A3-1BEF-1A47-BCBB-72CF169C5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3" y="3136"/>
                <a:ext cx="3" cy="14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4 h 16"/>
                  <a:gd name="T4" fmla="*/ 4 w 4"/>
                  <a:gd name="T5" fmla="*/ 0 h 16"/>
                  <a:gd name="T6" fmla="*/ 2 w 4"/>
                  <a:gd name="T7" fmla="*/ 9 h 16"/>
                  <a:gd name="T8" fmla="*/ 3 w 4"/>
                  <a:gd name="T9" fmla="*/ 6 h 16"/>
                  <a:gd name="T10" fmla="*/ 1 w 4"/>
                  <a:gd name="T11" fmla="*/ 12 h 16"/>
                  <a:gd name="T12" fmla="*/ 1 w 4"/>
                  <a:gd name="T13" fmla="*/ 11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3" y="5"/>
                      <a:pt x="2" y="9"/>
                    </a:cubicBezTo>
                    <a:cubicBezTo>
                      <a:pt x="2" y="8"/>
                      <a:pt x="3" y="5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2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9" name="Freeform 2084">
                <a:extLst>
                  <a:ext uri="{FF2B5EF4-FFF2-40B4-BE49-F238E27FC236}">
                    <a16:creationId xmlns:a16="http://schemas.microsoft.com/office/drawing/2014/main" id="{3432CF2D-AC2A-614F-8114-D745B0C56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41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0" name="Freeform 2085">
                <a:extLst>
                  <a:ext uri="{FF2B5EF4-FFF2-40B4-BE49-F238E27FC236}">
                    <a16:creationId xmlns:a16="http://schemas.microsoft.com/office/drawing/2014/main" id="{9293654F-8DBC-4946-8C8A-E07540983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39"/>
                <a:ext cx="1" cy="5"/>
              </a:xfrm>
              <a:custGeom>
                <a:avLst/>
                <a:gdLst>
                  <a:gd name="T0" fmla="*/ 2 w 2"/>
                  <a:gd name="T1" fmla="*/ 2 h 6"/>
                  <a:gd name="T2" fmla="*/ 0 w 2"/>
                  <a:gd name="T3" fmla="*/ 6 h 6"/>
                  <a:gd name="T4" fmla="*/ 2 w 2"/>
                  <a:gd name="T5" fmla="*/ 0 h 6"/>
                  <a:gd name="T6" fmla="*/ 2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cubicBezTo>
                      <a:pt x="2" y="2"/>
                      <a:pt x="1" y="6"/>
                      <a:pt x="0" y="6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1" name="Freeform 2086">
                <a:extLst>
                  <a:ext uri="{FF2B5EF4-FFF2-40B4-BE49-F238E27FC236}">
                    <a16:creationId xmlns:a16="http://schemas.microsoft.com/office/drawing/2014/main" id="{79563981-3CA9-774C-A18B-D4BD0E755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314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2" name="Freeform 2087">
                <a:extLst>
                  <a:ext uri="{FF2B5EF4-FFF2-40B4-BE49-F238E27FC236}">
                    <a16:creationId xmlns:a16="http://schemas.microsoft.com/office/drawing/2014/main" id="{46826863-DB75-4144-BA43-DAE8BBD86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38"/>
                <a:ext cx="2" cy="11"/>
              </a:xfrm>
              <a:custGeom>
                <a:avLst/>
                <a:gdLst>
                  <a:gd name="T0" fmla="*/ 3 w 3"/>
                  <a:gd name="T1" fmla="*/ 3 h 12"/>
                  <a:gd name="T2" fmla="*/ 2 w 3"/>
                  <a:gd name="T3" fmla="*/ 3 h 12"/>
                  <a:gd name="T4" fmla="*/ 2 w 3"/>
                  <a:gd name="T5" fmla="*/ 3 h 12"/>
                  <a:gd name="T6" fmla="*/ 1 w 3"/>
                  <a:gd name="T7" fmla="*/ 8 h 12"/>
                  <a:gd name="T8" fmla="*/ 1 w 3"/>
                  <a:gd name="T9" fmla="*/ 8 h 12"/>
                  <a:gd name="T10" fmla="*/ 0 w 3"/>
                  <a:gd name="T11" fmla="*/ 12 h 12"/>
                  <a:gd name="T12" fmla="*/ 3 w 3"/>
                  <a:gd name="T13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3" y="3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10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2" y="5"/>
                      <a:pt x="3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3" name="Freeform 2088">
                <a:extLst>
                  <a:ext uri="{FF2B5EF4-FFF2-40B4-BE49-F238E27FC236}">
                    <a16:creationId xmlns:a16="http://schemas.microsoft.com/office/drawing/2014/main" id="{F2AB64BD-D7BE-574D-A9CB-AA0569272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3141"/>
                <a:ext cx="0" cy="0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4" name="Freeform 2089">
                <a:extLst>
                  <a:ext uri="{FF2B5EF4-FFF2-40B4-BE49-F238E27FC236}">
                    <a16:creationId xmlns:a16="http://schemas.microsoft.com/office/drawing/2014/main" id="{216BB6F7-D766-B046-B62F-4B1B25A8B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4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5" name="Freeform 2090">
                <a:extLst>
                  <a:ext uri="{FF2B5EF4-FFF2-40B4-BE49-F238E27FC236}">
                    <a16:creationId xmlns:a16="http://schemas.microsoft.com/office/drawing/2014/main" id="{0ADB32CA-0C2B-9C45-A783-C7FB95654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40"/>
                <a:ext cx="2" cy="10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5 h 12"/>
                  <a:gd name="T4" fmla="*/ 0 w 3"/>
                  <a:gd name="T5" fmla="*/ 12 h 12"/>
                  <a:gd name="T6" fmla="*/ 1 w 3"/>
                  <a:gd name="T7" fmla="*/ 11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8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6" name="Freeform 2091">
                <a:extLst>
                  <a:ext uri="{FF2B5EF4-FFF2-40B4-BE49-F238E27FC236}">
                    <a16:creationId xmlns:a16="http://schemas.microsoft.com/office/drawing/2014/main" id="{E65251A0-193F-A34F-8FF7-9218015F6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7" name="Freeform 2092">
                <a:extLst>
                  <a:ext uri="{FF2B5EF4-FFF2-40B4-BE49-F238E27FC236}">
                    <a16:creationId xmlns:a16="http://schemas.microsoft.com/office/drawing/2014/main" id="{86F55874-1244-CB4B-AC1B-A975E463C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4" y="3143"/>
                <a:ext cx="4" cy="16"/>
              </a:xfrm>
              <a:custGeom>
                <a:avLst/>
                <a:gdLst>
                  <a:gd name="T0" fmla="*/ 5 w 5"/>
                  <a:gd name="T1" fmla="*/ 2 h 17"/>
                  <a:gd name="T2" fmla="*/ 2 w 5"/>
                  <a:gd name="T3" fmla="*/ 8 h 17"/>
                  <a:gd name="T4" fmla="*/ 4 w 5"/>
                  <a:gd name="T5" fmla="*/ 4 h 17"/>
                  <a:gd name="T6" fmla="*/ 3 w 5"/>
                  <a:gd name="T7" fmla="*/ 6 h 17"/>
                  <a:gd name="T8" fmla="*/ 4 w 5"/>
                  <a:gd name="T9" fmla="*/ 0 h 17"/>
                  <a:gd name="T10" fmla="*/ 3 w 5"/>
                  <a:gd name="T11" fmla="*/ 6 h 17"/>
                  <a:gd name="T12" fmla="*/ 3 w 5"/>
                  <a:gd name="T13" fmla="*/ 2 h 17"/>
                  <a:gd name="T14" fmla="*/ 2 w 5"/>
                  <a:gd name="T15" fmla="*/ 8 h 17"/>
                  <a:gd name="T16" fmla="*/ 2 w 5"/>
                  <a:gd name="T17" fmla="*/ 8 h 17"/>
                  <a:gd name="T18" fmla="*/ 1 w 5"/>
                  <a:gd name="T19" fmla="*/ 11 h 17"/>
                  <a:gd name="T20" fmla="*/ 1 w 5"/>
                  <a:gd name="T21" fmla="*/ 16 h 17"/>
                  <a:gd name="T22" fmla="*/ 5 w 5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7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4" y="4"/>
                      <a:pt x="4" y="4"/>
                    </a:cubicBezTo>
                    <a:cubicBezTo>
                      <a:pt x="4" y="3"/>
                      <a:pt x="3" y="7"/>
                      <a:pt x="3" y="6"/>
                    </a:cubicBezTo>
                    <a:cubicBezTo>
                      <a:pt x="4" y="0"/>
                      <a:pt x="3" y="6"/>
                      <a:pt x="4" y="0"/>
                    </a:cubicBezTo>
                    <a:cubicBezTo>
                      <a:pt x="4" y="0"/>
                      <a:pt x="4" y="1"/>
                      <a:pt x="3" y="6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8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7"/>
                      <a:pt x="1" y="16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8" name="Freeform 2093">
                <a:extLst>
                  <a:ext uri="{FF2B5EF4-FFF2-40B4-BE49-F238E27FC236}">
                    <a16:creationId xmlns:a16="http://schemas.microsoft.com/office/drawing/2014/main" id="{167A55CD-2629-0B4C-9C22-AC67DEC5D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50"/>
                <a:ext cx="1" cy="4"/>
              </a:xfrm>
              <a:custGeom>
                <a:avLst/>
                <a:gdLst>
                  <a:gd name="T0" fmla="*/ 1 w 1"/>
                  <a:gd name="T1" fmla="*/ 1 h 4"/>
                  <a:gd name="T2" fmla="*/ 0 w 1"/>
                  <a:gd name="T3" fmla="*/ 4 h 4"/>
                  <a:gd name="T4" fmla="*/ 1 w 1"/>
                  <a:gd name="T5" fmla="*/ 0 h 4"/>
                  <a:gd name="T6" fmla="*/ 1 w 1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9" name="Freeform 2094">
                <a:extLst>
                  <a:ext uri="{FF2B5EF4-FFF2-40B4-BE49-F238E27FC236}">
                    <a16:creationId xmlns:a16="http://schemas.microsoft.com/office/drawing/2014/main" id="{B4594BD0-5CBA-F740-8363-E141A7C67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43"/>
                <a:ext cx="4" cy="16"/>
              </a:xfrm>
              <a:custGeom>
                <a:avLst/>
                <a:gdLst>
                  <a:gd name="T0" fmla="*/ 5 w 5"/>
                  <a:gd name="T1" fmla="*/ 1 h 17"/>
                  <a:gd name="T2" fmla="*/ 3 w 5"/>
                  <a:gd name="T3" fmla="*/ 5 h 17"/>
                  <a:gd name="T4" fmla="*/ 4 w 5"/>
                  <a:gd name="T5" fmla="*/ 2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3"/>
                      <a:pt x="3" y="6"/>
                      <a:pt x="3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3"/>
                    </a:cubicBezTo>
                    <a:cubicBezTo>
                      <a:pt x="2" y="13"/>
                      <a:pt x="2" y="11"/>
                      <a:pt x="2" y="11"/>
                    </a:cubicBezTo>
                    <a:cubicBezTo>
                      <a:pt x="0" y="17"/>
                      <a:pt x="2" y="12"/>
                      <a:pt x="3" y="10"/>
                    </a:cubicBezTo>
                    <a:cubicBezTo>
                      <a:pt x="3" y="9"/>
                      <a:pt x="4" y="8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0" name="Freeform 2095">
                <a:extLst>
                  <a:ext uri="{FF2B5EF4-FFF2-40B4-BE49-F238E27FC236}">
                    <a16:creationId xmlns:a16="http://schemas.microsoft.com/office/drawing/2014/main" id="{5D63C7B8-07B6-D940-9CB7-A9D4B1009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" y="3142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1" name="Freeform 2096">
                <a:extLst>
                  <a:ext uri="{FF2B5EF4-FFF2-40B4-BE49-F238E27FC236}">
                    <a16:creationId xmlns:a16="http://schemas.microsoft.com/office/drawing/2014/main" id="{D70BAE25-7F93-B041-B199-467EDE1D2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" y="3151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2" name="Freeform 2097">
                <a:extLst>
                  <a:ext uri="{FF2B5EF4-FFF2-40B4-BE49-F238E27FC236}">
                    <a16:creationId xmlns:a16="http://schemas.microsoft.com/office/drawing/2014/main" id="{CB50430B-9955-C542-A0BC-8B0237B5A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9" y="3144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3" name="Freeform 2098">
                <a:extLst>
                  <a:ext uri="{FF2B5EF4-FFF2-40B4-BE49-F238E27FC236}">
                    <a16:creationId xmlns:a16="http://schemas.microsoft.com/office/drawing/2014/main" id="{D3934226-29A9-294A-9E93-6D123C13F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3141"/>
                <a:ext cx="11" cy="17"/>
              </a:xfrm>
              <a:custGeom>
                <a:avLst/>
                <a:gdLst>
                  <a:gd name="T0" fmla="*/ 8 w 12"/>
                  <a:gd name="T1" fmla="*/ 17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2 w 12"/>
                  <a:gd name="T11" fmla="*/ 2 h 19"/>
                  <a:gd name="T12" fmla="*/ 10 w 12"/>
                  <a:gd name="T13" fmla="*/ 4 h 19"/>
                  <a:gd name="T14" fmla="*/ 9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4 h 19"/>
                  <a:gd name="T26" fmla="*/ 3 w 12"/>
                  <a:gd name="T27" fmla="*/ 11 h 19"/>
                  <a:gd name="T28" fmla="*/ 4 w 12"/>
                  <a:gd name="T29" fmla="*/ 3 h 19"/>
                  <a:gd name="T30" fmla="*/ 3 w 12"/>
                  <a:gd name="T31" fmla="*/ 8 h 19"/>
                  <a:gd name="T32" fmla="*/ 2 w 12"/>
                  <a:gd name="T33" fmla="*/ 13 h 19"/>
                  <a:gd name="T34" fmla="*/ 1 w 12"/>
                  <a:gd name="T35" fmla="*/ 16 h 19"/>
                  <a:gd name="T36" fmla="*/ 5 w 12"/>
                  <a:gd name="T37" fmla="*/ 8 h 19"/>
                  <a:gd name="T38" fmla="*/ 4 w 12"/>
                  <a:gd name="T39" fmla="*/ 12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9 h 19"/>
                  <a:gd name="T48" fmla="*/ 6 w 12"/>
                  <a:gd name="T49" fmla="*/ 13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9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8 h 19"/>
                  <a:gd name="T64" fmla="*/ 9 w 12"/>
                  <a:gd name="T65" fmla="*/ 10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6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4"/>
                      <a:pt x="9" y="7"/>
                      <a:pt x="10" y="4"/>
                    </a:cubicBezTo>
                    <a:cubicBezTo>
                      <a:pt x="10" y="3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3" y="10"/>
                      <a:pt x="3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3" y="9"/>
                      <a:pt x="3" y="8"/>
                    </a:cubicBezTo>
                    <a:cubicBezTo>
                      <a:pt x="1" y="12"/>
                      <a:pt x="2" y="10"/>
                      <a:pt x="2" y="13"/>
                    </a:cubicBezTo>
                    <a:cubicBezTo>
                      <a:pt x="1" y="16"/>
                      <a:pt x="2" y="12"/>
                      <a:pt x="1" y="16"/>
                    </a:cubicBezTo>
                    <a:cubicBezTo>
                      <a:pt x="0" y="18"/>
                      <a:pt x="4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9"/>
                      <a:pt x="6" y="9"/>
                      <a:pt x="4" y="15"/>
                    </a:cubicBezTo>
                    <a:cubicBezTo>
                      <a:pt x="5" y="12"/>
                      <a:pt x="4" y="17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3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9"/>
                    </a:cubicBezTo>
                    <a:cubicBezTo>
                      <a:pt x="8" y="9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7"/>
                      <a:pt x="9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4" name="Freeform 2099">
                <a:extLst>
                  <a:ext uri="{FF2B5EF4-FFF2-40B4-BE49-F238E27FC236}">
                    <a16:creationId xmlns:a16="http://schemas.microsoft.com/office/drawing/2014/main" id="{C19FA9C8-EAC8-F94C-85A4-D696A5D65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315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5" name="Freeform 2100">
                <a:extLst>
                  <a:ext uri="{FF2B5EF4-FFF2-40B4-BE49-F238E27FC236}">
                    <a16:creationId xmlns:a16="http://schemas.microsoft.com/office/drawing/2014/main" id="{7E4D07FE-8258-9A48-AD31-E0A702E10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" y="31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6" name="Rectangle 2101">
                <a:extLst>
                  <a:ext uri="{FF2B5EF4-FFF2-40B4-BE49-F238E27FC236}">
                    <a16:creationId xmlns:a16="http://schemas.microsoft.com/office/drawing/2014/main" id="{61E49410-5D55-284A-9FDD-DCE108829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5" y="3144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7" name="Freeform 2102">
                <a:extLst>
                  <a:ext uri="{FF2B5EF4-FFF2-40B4-BE49-F238E27FC236}">
                    <a16:creationId xmlns:a16="http://schemas.microsoft.com/office/drawing/2014/main" id="{F37455F6-462C-A043-81C7-4D25E0C6A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" y="3155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8" name="Freeform 2103">
                <a:extLst>
                  <a:ext uri="{FF2B5EF4-FFF2-40B4-BE49-F238E27FC236}">
                    <a16:creationId xmlns:a16="http://schemas.microsoft.com/office/drawing/2014/main" id="{D44C4BA0-91EE-5044-BE6E-B7887895E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315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9" name="Freeform 2104">
                <a:extLst>
                  <a:ext uri="{FF2B5EF4-FFF2-40B4-BE49-F238E27FC236}">
                    <a16:creationId xmlns:a16="http://schemas.microsoft.com/office/drawing/2014/main" id="{ABFED866-9DF3-F44E-8561-CCB0F3713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3" y="315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0" name="Freeform 2105">
                <a:extLst>
                  <a:ext uri="{FF2B5EF4-FFF2-40B4-BE49-F238E27FC236}">
                    <a16:creationId xmlns:a16="http://schemas.microsoft.com/office/drawing/2014/main" id="{BDF95078-EC5C-4B47-8D91-749B676BC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" y="3139"/>
                <a:ext cx="8" cy="21"/>
              </a:xfrm>
              <a:custGeom>
                <a:avLst/>
                <a:gdLst>
                  <a:gd name="T0" fmla="*/ 7 w 8"/>
                  <a:gd name="T1" fmla="*/ 4 h 23"/>
                  <a:gd name="T2" fmla="*/ 7 w 8"/>
                  <a:gd name="T3" fmla="*/ 2 h 23"/>
                  <a:gd name="T4" fmla="*/ 4 w 8"/>
                  <a:gd name="T5" fmla="*/ 11 h 23"/>
                  <a:gd name="T6" fmla="*/ 7 w 8"/>
                  <a:gd name="T7" fmla="*/ 2 h 23"/>
                  <a:gd name="T8" fmla="*/ 4 w 8"/>
                  <a:gd name="T9" fmla="*/ 9 h 23"/>
                  <a:gd name="T10" fmla="*/ 4 w 8"/>
                  <a:gd name="T11" fmla="*/ 5 h 23"/>
                  <a:gd name="T12" fmla="*/ 1 w 8"/>
                  <a:gd name="T13" fmla="*/ 15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6 h 23"/>
                  <a:gd name="T20" fmla="*/ 1 w 8"/>
                  <a:gd name="T21" fmla="*/ 12 h 23"/>
                  <a:gd name="T22" fmla="*/ 0 w 8"/>
                  <a:gd name="T23" fmla="*/ 18 h 23"/>
                  <a:gd name="T24" fmla="*/ 1 w 8"/>
                  <a:gd name="T25" fmla="*/ 14 h 23"/>
                  <a:gd name="T26" fmla="*/ 0 w 8"/>
                  <a:gd name="T27" fmla="*/ 18 h 23"/>
                  <a:gd name="T28" fmla="*/ 1 w 8"/>
                  <a:gd name="T29" fmla="*/ 15 h 23"/>
                  <a:gd name="T30" fmla="*/ 1 w 8"/>
                  <a:gd name="T31" fmla="*/ 18 h 23"/>
                  <a:gd name="T32" fmla="*/ 2 w 8"/>
                  <a:gd name="T33" fmla="*/ 15 h 23"/>
                  <a:gd name="T34" fmla="*/ 1 w 8"/>
                  <a:gd name="T35" fmla="*/ 16 h 23"/>
                  <a:gd name="T36" fmla="*/ 3 w 8"/>
                  <a:gd name="T37" fmla="*/ 12 h 23"/>
                  <a:gd name="T38" fmla="*/ 2 w 8"/>
                  <a:gd name="T39" fmla="*/ 17 h 23"/>
                  <a:gd name="T40" fmla="*/ 3 w 8"/>
                  <a:gd name="T41" fmla="*/ 13 h 23"/>
                  <a:gd name="T42" fmla="*/ 2 w 8"/>
                  <a:gd name="T43" fmla="*/ 19 h 23"/>
                  <a:gd name="T44" fmla="*/ 3 w 8"/>
                  <a:gd name="T45" fmla="*/ 15 h 23"/>
                  <a:gd name="T46" fmla="*/ 2 w 8"/>
                  <a:gd name="T47" fmla="*/ 18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5 h 23"/>
                  <a:gd name="T54" fmla="*/ 4 w 8"/>
                  <a:gd name="T55" fmla="*/ 17 h 23"/>
                  <a:gd name="T56" fmla="*/ 5 w 8"/>
                  <a:gd name="T57" fmla="*/ 14 h 23"/>
                  <a:gd name="T58" fmla="*/ 5 w 8"/>
                  <a:gd name="T59" fmla="*/ 12 h 23"/>
                  <a:gd name="T60" fmla="*/ 6 w 8"/>
                  <a:gd name="T61" fmla="*/ 10 h 23"/>
                  <a:gd name="T62" fmla="*/ 5 w 8"/>
                  <a:gd name="T63" fmla="*/ 11 h 23"/>
                  <a:gd name="T64" fmla="*/ 7 w 8"/>
                  <a:gd name="T65" fmla="*/ 6 h 23"/>
                  <a:gd name="T66" fmla="*/ 6 w 8"/>
                  <a:gd name="T67" fmla="*/ 9 h 23"/>
                  <a:gd name="T68" fmla="*/ 7 w 8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2"/>
                    </a:cubicBezTo>
                    <a:cubicBezTo>
                      <a:pt x="6" y="4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8"/>
                      <a:pt x="1" y="15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3" y="7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3"/>
                      <a:pt x="1" y="15"/>
                      <a:pt x="0" y="18"/>
                    </a:cubicBezTo>
                    <a:cubicBezTo>
                      <a:pt x="1" y="15"/>
                      <a:pt x="1" y="17"/>
                      <a:pt x="1" y="14"/>
                    </a:cubicBezTo>
                    <a:cubicBezTo>
                      <a:pt x="1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1" y="18"/>
                    </a:cubicBezTo>
                    <a:cubicBezTo>
                      <a:pt x="1" y="17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5"/>
                      <a:pt x="1" y="23"/>
                      <a:pt x="2" y="19"/>
                    </a:cubicBezTo>
                    <a:cubicBezTo>
                      <a:pt x="2" y="18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1"/>
                      <a:pt x="3" y="19"/>
                      <a:pt x="5" y="14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6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1" name="Freeform 2106">
                <a:extLst>
                  <a:ext uri="{FF2B5EF4-FFF2-40B4-BE49-F238E27FC236}">
                    <a16:creationId xmlns:a16="http://schemas.microsoft.com/office/drawing/2014/main" id="{988C0AA5-5CA2-624B-AB18-4BD7506C1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5" y="31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2" name="Freeform 2107">
                <a:extLst>
                  <a:ext uri="{FF2B5EF4-FFF2-40B4-BE49-F238E27FC236}">
                    <a16:creationId xmlns:a16="http://schemas.microsoft.com/office/drawing/2014/main" id="{3C00310E-297D-7048-87C0-5FE95C01B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" y="3137"/>
                <a:ext cx="8" cy="24"/>
              </a:xfrm>
              <a:custGeom>
                <a:avLst/>
                <a:gdLst>
                  <a:gd name="T0" fmla="*/ 4 w 9"/>
                  <a:gd name="T1" fmla="*/ 14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2 h 27"/>
                  <a:gd name="T14" fmla="*/ 6 w 9"/>
                  <a:gd name="T15" fmla="*/ 9 h 27"/>
                  <a:gd name="T16" fmla="*/ 6 w 9"/>
                  <a:gd name="T17" fmla="*/ 11 h 27"/>
                  <a:gd name="T18" fmla="*/ 4 w 9"/>
                  <a:gd name="T19" fmla="*/ 17 h 27"/>
                  <a:gd name="T20" fmla="*/ 9 w 9"/>
                  <a:gd name="T21" fmla="*/ 2 h 27"/>
                  <a:gd name="T22" fmla="*/ 9 w 9"/>
                  <a:gd name="T23" fmla="*/ 3 h 27"/>
                  <a:gd name="T24" fmla="*/ 7 w 9"/>
                  <a:gd name="T25" fmla="*/ 10 h 27"/>
                  <a:gd name="T26" fmla="*/ 7 w 9"/>
                  <a:gd name="T27" fmla="*/ 8 h 27"/>
                  <a:gd name="T28" fmla="*/ 8 w 9"/>
                  <a:gd name="T29" fmla="*/ 4 h 27"/>
                  <a:gd name="T30" fmla="*/ 6 w 9"/>
                  <a:gd name="T31" fmla="*/ 4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3 h 27"/>
                  <a:gd name="T40" fmla="*/ 2 w 9"/>
                  <a:gd name="T41" fmla="*/ 19 h 27"/>
                  <a:gd name="T42" fmla="*/ 1 w 9"/>
                  <a:gd name="T43" fmla="*/ 22 h 27"/>
                  <a:gd name="T44" fmla="*/ 2 w 9"/>
                  <a:gd name="T45" fmla="*/ 22 h 27"/>
                  <a:gd name="T46" fmla="*/ 4 w 9"/>
                  <a:gd name="T4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4"/>
                    </a:moveTo>
                    <a:cubicBezTo>
                      <a:pt x="4" y="15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10"/>
                      <a:pt x="4" y="15"/>
                      <a:pt x="4" y="16"/>
                    </a:cubicBezTo>
                    <a:cubicBezTo>
                      <a:pt x="4" y="15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9"/>
                      <a:pt x="7" y="6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5"/>
                      <a:pt x="5" y="13"/>
                      <a:pt x="4" y="17"/>
                    </a:cubicBezTo>
                    <a:cubicBezTo>
                      <a:pt x="6" y="11"/>
                      <a:pt x="7" y="12"/>
                      <a:pt x="9" y="2"/>
                    </a:cubicBezTo>
                    <a:cubicBezTo>
                      <a:pt x="9" y="0"/>
                      <a:pt x="9" y="2"/>
                      <a:pt x="9" y="3"/>
                    </a:cubicBezTo>
                    <a:cubicBezTo>
                      <a:pt x="8" y="5"/>
                      <a:pt x="7" y="8"/>
                      <a:pt x="7" y="10"/>
                    </a:cubicBezTo>
                    <a:cubicBezTo>
                      <a:pt x="7" y="8"/>
                      <a:pt x="6" y="11"/>
                      <a:pt x="7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7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3"/>
                    </a:cubicBezTo>
                    <a:cubicBezTo>
                      <a:pt x="3" y="15"/>
                      <a:pt x="3" y="17"/>
                      <a:pt x="2" y="19"/>
                    </a:cubicBezTo>
                    <a:cubicBezTo>
                      <a:pt x="2" y="20"/>
                      <a:pt x="2" y="18"/>
                      <a:pt x="1" y="22"/>
                    </a:cubicBezTo>
                    <a:cubicBezTo>
                      <a:pt x="0" y="27"/>
                      <a:pt x="2" y="18"/>
                      <a:pt x="2" y="22"/>
                    </a:cubicBez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3" name="Freeform 2108">
                <a:extLst>
                  <a:ext uri="{FF2B5EF4-FFF2-40B4-BE49-F238E27FC236}">
                    <a16:creationId xmlns:a16="http://schemas.microsoft.com/office/drawing/2014/main" id="{07099BB5-A3BA-9147-A045-7E4D95486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4" name="Freeform 2109">
                <a:extLst>
                  <a:ext uri="{FF2B5EF4-FFF2-40B4-BE49-F238E27FC236}">
                    <a16:creationId xmlns:a16="http://schemas.microsoft.com/office/drawing/2014/main" id="{C7D7988F-E95D-4740-8ABE-F16BBE436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" y="314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5" name="Freeform 2110">
                <a:extLst>
                  <a:ext uri="{FF2B5EF4-FFF2-40B4-BE49-F238E27FC236}">
                    <a16:creationId xmlns:a16="http://schemas.microsoft.com/office/drawing/2014/main" id="{2ED83A72-58BE-9948-A7AD-E7D5EEBC1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1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6" name="Freeform 2111">
                <a:extLst>
                  <a:ext uri="{FF2B5EF4-FFF2-40B4-BE49-F238E27FC236}">
                    <a16:creationId xmlns:a16="http://schemas.microsoft.com/office/drawing/2014/main" id="{5E7DA6A0-BCAF-8C4E-9413-63A19C524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3138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5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1"/>
                      <a:pt x="3" y="4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3" y="4"/>
                    </a:cubicBezTo>
                    <a:cubicBezTo>
                      <a:pt x="2" y="8"/>
                      <a:pt x="3" y="4"/>
                      <a:pt x="3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7" name="Freeform 2112">
                <a:extLst>
                  <a:ext uri="{FF2B5EF4-FFF2-40B4-BE49-F238E27FC236}">
                    <a16:creationId xmlns:a16="http://schemas.microsoft.com/office/drawing/2014/main" id="{08F288F6-3CCA-2F4C-8819-90DE71B32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" y="3134"/>
                <a:ext cx="10" cy="26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20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9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1 h 28"/>
                  <a:gd name="T20" fmla="*/ 8 w 11"/>
                  <a:gd name="T21" fmla="*/ 10 h 28"/>
                  <a:gd name="T22" fmla="*/ 6 w 11"/>
                  <a:gd name="T23" fmla="*/ 16 h 28"/>
                  <a:gd name="T24" fmla="*/ 6 w 11"/>
                  <a:gd name="T25" fmla="*/ 16 h 28"/>
                  <a:gd name="T26" fmla="*/ 9 w 11"/>
                  <a:gd name="T27" fmla="*/ 8 h 28"/>
                  <a:gd name="T28" fmla="*/ 8 w 11"/>
                  <a:gd name="T29" fmla="*/ 10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3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5 w 11"/>
                  <a:gd name="T43" fmla="*/ 11 h 28"/>
                  <a:gd name="T44" fmla="*/ 7 w 11"/>
                  <a:gd name="T45" fmla="*/ 5 h 28"/>
                  <a:gd name="T46" fmla="*/ 6 w 11"/>
                  <a:gd name="T47" fmla="*/ 8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9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2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9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9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7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1 h 28"/>
                  <a:gd name="T88" fmla="*/ 4 w 11"/>
                  <a:gd name="T89" fmla="*/ 9 h 28"/>
                  <a:gd name="T90" fmla="*/ 2 w 11"/>
                  <a:gd name="T91" fmla="*/ 20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20"/>
                    </a:cubicBezTo>
                    <a:cubicBezTo>
                      <a:pt x="2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6"/>
                      <a:pt x="4" y="19"/>
                    </a:cubicBezTo>
                    <a:cubicBezTo>
                      <a:pt x="4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6"/>
                      <a:pt x="6" y="11"/>
                    </a:cubicBezTo>
                    <a:cubicBezTo>
                      <a:pt x="6" y="15"/>
                      <a:pt x="6" y="15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1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5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6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5" y="11"/>
                    </a:cubicBezTo>
                    <a:cubicBezTo>
                      <a:pt x="6" y="8"/>
                      <a:pt x="6" y="9"/>
                      <a:pt x="7" y="5"/>
                    </a:cubicBezTo>
                    <a:cubicBezTo>
                      <a:pt x="5" y="10"/>
                      <a:pt x="6" y="7"/>
                      <a:pt x="6" y="8"/>
                    </a:cubicBezTo>
                    <a:cubicBezTo>
                      <a:pt x="7" y="3"/>
                      <a:pt x="6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8"/>
                      <a:pt x="4" y="8"/>
                      <a:pt x="4" y="9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1"/>
                      <a:pt x="4" y="17"/>
                      <a:pt x="6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1"/>
                      <a:pt x="6" y="11"/>
                      <a:pt x="6" y="9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2" y="22"/>
                      <a:pt x="4" y="13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5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3"/>
                      <a:pt x="2" y="16"/>
                      <a:pt x="2" y="20"/>
                    </a:cubicBezTo>
                    <a:cubicBezTo>
                      <a:pt x="4" y="12"/>
                      <a:pt x="0" y="28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8" name="Freeform 2113">
                <a:extLst>
                  <a:ext uri="{FF2B5EF4-FFF2-40B4-BE49-F238E27FC236}">
                    <a16:creationId xmlns:a16="http://schemas.microsoft.com/office/drawing/2014/main" id="{9D34F3DF-D710-4E41-B69C-4C5E3A525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6" y="314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9" name="Freeform 2114">
                <a:extLst>
                  <a:ext uri="{FF2B5EF4-FFF2-40B4-BE49-F238E27FC236}">
                    <a16:creationId xmlns:a16="http://schemas.microsoft.com/office/drawing/2014/main" id="{60AE058A-C826-7D4A-B9B9-D36591205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4" y="314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0" name="Rectangle 2115">
                <a:extLst>
                  <a:ext uri="{FF2B5EF4-FFF2-40B4-BE49-F238E27FC236}">
                    <a16:creationId xmlns:a16="http://schemas.microsoft.com/office/drawing/2014/main" id="{EE940E6F-7CC3-664B-AFB4-076363367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5" y="314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1" name="Freeform 2116">
                <a:extLst>
                  <a:ext uri="{FF2B5EF4-FFF2-40B4-BE49-F238E27FC236}">
                    <a16:creationId xmlns:a16="http://schemas.microsoft.com/office/drawing/2014/main" id="{0673B101-9642-FB41-9072-101E67EA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315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2" name="Freeform 2117">
                <a:extLst>
                  <a:ext uri="{FF2B5EF4-FFF2-40B4-BE49-F238E27FC236}">
                    <a16:creationId xmlns:a16="http://schemas.microsoft.com/office/drawing/2014/main" id="{646271AB-3569-5846-BF65-369FC69FD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" y="3137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3" name="Freeform 2118">
                <a:extLst>
                  <a:ext uri="{FF2B5EF4-FFF2-40B4-BE49-F238E27FC236}">
                    <a16:creationId xmlns:a16="http://schemas.microsoft.com/office/drawing/2014/main" id="{D2B2654A-690B-144E-A516-6DFD485EE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313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4" name="Freeform 2119">
                <a:extLst>
                  <a:ext uri="{FF2B5EF4-FFF2-40B4-BE49-F238E27FC236}">
                    <a16:creationId xmlns:a16="http://schemas.microsoft.com/office/drawing/2014/main" id="{E1F4BB08-3BC2-8842-9A11-16EBF4F1E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" y="3131"/>
                <a:ext cx="16" cy="27"/>
              </a:xfrm>
              <a:custGeom>
                <a:avLst/>
                <a:gdLst>
                  <a:gd name="T0" fmla="*/ 2 w 18"/>
                  <a:gd name="T1" fmla="*/ 14 h 30"/>
                  <a:gd name="T2" fmla="*/ 0 w 18"/>
                  <a:gd name="T3" fmla="*/ 20 h 30"/>
                  <a:gd name="T4" fmla="*/ 0 w 18"/>
                  <a:gd name="T5" fmla="*/ 23 h 30"/>
                  <a:gd name="T6" fmla="*/ 1 w 18"/>
                  <a:gd name="T7" fmla="*/ 20 h 30"/>
                  <a:gd name="T8" fmla="*/ 3 w 18"/>
                  <a:gd name="T9" fmla="*/ 19 h 30"/>
                  <a:gd name="T10" fmla="*/ 3 w 18"/>
                  <a:gd name="T11" fmla="*/ 22 h 30"/>
                  <a:gd name="T12" fmla="*/ 6 w 18"/>
                  <a:gd name="T13" fmla="*/ 16 h 30"/>
                  <a:gd name="T14" fmla="*/ 6 w 18"/>
                  <a:gd name="T15" fmla="*/ 18 h 30"/>
                  <a:gd name="T16" fmla="*/ 6 w 18"/>
                  <a:gd name="T17" fmla="*/ 20 h 30"/>
                  <a:gd name="T18" fmla="*/ 9 w 18"/>
                  <a:gd name="T19" fmla="*/ 10 h 30"/>
                  <a:gd name="T20" fmla="*/ 10 w 18"/>
                  <a:gd name="T21" fmla="*/ 10 h 30"/>
                  <a:gd name="T22" fmla="*/ 9 w 18"/>
                  <a:gd name="T23" fmla="*/ 14 h 30"/>
                  <a:gd name="T24" fmla="*/ 10 w 18"/>
                  <a:gd name="T25" fmla="*/ 14 h 30"/>
                  <a:gd name="T26" fmla="*/ 10 w 18"/>
                  <a:gd name="T27" fmla="*/ 16 h 30"/>
                  <a:gd name="T28" fmla="*/ 12 w 18"/>
                  <a:gd name="T29" fmla="*/ 14 h 30"/>
                  <a:gd name="T30" fmla="*/ 13 w 18"/>
                  <a:gd name="T31" fmla="*/ 10 h 30"/>
                  <a:gd name="T32" fmla="*/ 12 w 18"/>
                  <a:gd name="T33" fmla="*/ 15 h 30"/>
                  <a:gd name="T34" fmla="*/ 13 w 18"/>
                  <a:gd name="T35" fmla="*/ 14 h 30"/>
                  <a:gd name="T36" fmla="*/ 15 w 18"/>
                  <a:gd name="T37" fmla="*/ 16 h 30"/>
                  <a:gd name="T38" fmla="*/ 14 w 18"/>
                  <a:gd name="T39" fmla="*/ 14 h 30"/>
                  <a:gd name="T40" fmla="*/ 13 w 18"/>
                  <a:gd name="T41" fmla="*/ 17 h 30"/>
                  <a:gd name="T42" fmla="*/ 16 w 18"/>
                  <a:gd name="T43" fmla="*/ 6 h 30"/>
                  <a:gd name="T44" fmla="*/ 17 w 18"/>
                  <a:gd name="T45" fmla="*/ 4 h 30"/>
                  <a:gd name="T46" fmla="*/ 15 w 18"/>
                  <a:gd name="T47" fmla="*/ 5 h 30"/>
                  <a:gd name="T48" fmla="*/ 15 w 18"/>
                  <a:gd name="T49" fmla="*/ 3 h 30"/>
                  <a:gd name="T50" fmla="*/ 14 w 18"/>
                  <a:gd name="T51" fmla="*/ 3 h 30"/>
                  <a:gd name="T52" fmla="*/ 13 w 18"/>
                  <a:gd name="T53" fmla="*/ 5 h 30"/>
                  <a:gd name="T54" fmla="*/ 13 w 18"/>
                  <a:gd name="T55" fmla="*/ 4 h 30"/>
                  <a:gd name="T56" fmla="*/ 13 w 18"/>
                  <a:gd name="T57" fmla="*/ 4 h 30"/>
                  <a:gd name="T58" fmla="*/ 12 w 18"/>
                  <a:gd name="T59" fmla="*/ 5 h 30"/>
                  <a:gd name="T60" fmla="*/ 11 w 18"/>
                  <a:gd name="T61" fmla="*/ 8 h 30"/>
                  <a:gd name="T62" fmla="*/ 11 w 18"/>
                  <a:gd name="T63" fmla="*/ 3 h 30"/>
                  <a:gd name="T64" fmla="*/ 11 w 18"/>
                  <a:gd name="T65" fmla="*/ 3 h 30"/>
                  <a:gd name="T66" fmla="*/ 9 w 18"/>
                  <a:gd name="T67" fmla="*/ 8 h 30"/>
                  <a:gd name="T68" fmla="*/ 8 w 18"/>
                  <a:gd name="T69" fmla="*/ 9 h 30"/>
                  <a:gd name="T70" fmla="*/ 6 w 18"/>
                  <a:gd name="T71" fmla="*/ 11 h 30"/>
                  <a:gd name="T72" fmla="*/ 6 w 18"/>
                  <a:gd name="T73" fmla="*/ 10 h 30"/>
                  <a:gd name="T74" fmla="*/ 4 w 18"/>
                  <a:gd name="T75" fmla="*/ 12 h 30"/>
                  <a:gd name="T76" fmla="*/ 3 w 18"/>
                  <a:gd name="T77" fmla="*/ 18 h 30"/>
                  <a:gd name="T78" fmla="*/ 5 w 18"/>
                  <a:gd name="T7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4" y="7"/>
                    </a:moveTo>
                    <a:cubicBezTo>
                      <a:pt x="3" y="9"/>
                      <a:pt x="2" y="10"/>
                      <a:pt x="2" y="14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6"/>
                      <a:pt x="2" y="18"/>
                      <a:pt x="1" y="20"/>
                    </a:cubicBezTo>
                    <a:cubicBezTo>
                      <a:pt x="2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20"/>
                      <a:pt x="4" y="16"/>
                    </a:cubicBezTo>
                    <a:cubicBezTo>
                      <a:pt x="3" y="21"/>
                      <a:pt x="5" y="17"/>
                      <a:pt x="3" y="22"/>
                    </a:cubicBezTo>
                    <a:cubicBezTo>
                      <a:pt x="6" y="12"/>
                      <a:pt x="3" y="26"/>
                      <a:pt x="6" y="14"/>
                    </a:cubicBezTo>
                    <a:cubicBezTo>
                      <a:pt x="6" y="17"/>
                      <a:pt x="6" y="13"/>
                      <a:pt x="6" y="16"/>
                    </a:cubicBezTo>
                    <a:cubicBezTo>
                      <a:pt x="6" y="17"/>
                      <a:pt x="6" y="17"/>
                      <a:pt x="6" y="18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5"/>
                      <a:pt x="8" y="11"/>
                    </a:cubicBezTo>
                    <a:cubicBezTo>
                      <a:pt x="8" y="13"/>
                      <a:pt x="7" y="14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10" y="11"/>
                      <a:pt x="10" y="5"/>
                      <a:pt x="10" y="10"/>
                    </a:cubicBezTo>
                    <a:cubicBezTo>
                      <a:pt x="9" y="13"/>
                      <a:pt x="8" y="13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3"/>
                      <a:pt x="9" y="19"/>
                      <a:pt x="10" y="16"/>
                    </a:cubicBezTo>
                    <a:cubicBezTo>
                      <a:pt x="11" y="15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1" y="19"/>
                    </a:cubicBezTo>
                    <a:cubicBezTo>
                      <a:pt x="12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5" y="16"/>
                    </a:cubicBezTo>
                    <a:cubicBezTo>
                      <a:pt x="16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2"/>
                      <a:pt x="14" y="14"/>
                      <a:pt x="13" y="17"/>
                    </a:cubicBezTo>
                    <a:cubicBezTo>
                      <a:pt x="12" y="19"/>
                      <a:pt x="14" y="13"/>
                      <a:pt x="13" y="15"/>
                    </a:cubicBezTo>
                    <a:cubicBezTo>
                      <a:pt x="15" y="10"/>
                      <a:pt x="15" y="10"/>
                      <a:pt x="16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7" y="4"/>
                    </a:cubicBezTo>
                    <a:cubicBezTo>
                      <a:pt x="14" y="10"/>
                      <a:pt x="17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8"/>
                      <a:pt x="14" y="8"/>
                      <a:pt x="14" y="9"/>
                    </a:cubicBezTo>
                    <a:cubicBezTo>
                      <a:pt x="15" y="5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5"/>
                      <a:pt x="12" y="8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3"/>
                      <a:pt x="13" y="3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4"/>
                    </a:cubicBezTo>
                    <a:cubicBezTo>
                      <a:pt x="10" y="12"/>
                      <a:pt x="11" y="7"/>
                      <a:pt x="11" y="8"/>
                    </a:cubicBezTo>
                    <a:cubicBezTo>
                      <a:pt x="9" y="13"/>
                      <a:pt x="11" y="6"/>
                      <a:pt x="10" y="9"/>
                    </a:cubicBezTo>
                    <a:cubicBezTo>
                      <a:pt x="11" y="4"/>
                      <a:pt x="10" y="8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10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9"/>
                      <a:pt x="6" y="14"/>
                    </a:cubicBezTo>
                    <a:cubicBezTo>
                      <a:pt x="6" y="14"/>
                      <a:pt x="6" y="13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5"/>
                      <a:pt x="6" y="10"/>
                    </a:cubicBezTo>
                    <a:cubicBezTo>
                      <a:pt x="5" y="12"/>
                      <a:pt x="6" y="7"/>
                      <a:pt x="7" y="6"/>
                    </a:cubicBezTo>
                    <a:cubicBezTo>
                      <a:pt x="5" y="13"/>
                      <a:pt x="7" y="0"/>
                      <a:pt x="4" y="12"/>
                    </a:cubicBezTo>
                    <a:cubicBezTo>
                      <a:pt x="4" y="12"/>
                      <a:pt x="4" y="14"/>
                      <a:pt x="4" y="14"/>
                    </a:cubicBezTo>
                    <a:cubicBezTo>
                      <a:pt x="4" y="15"/>
                      <a:pt x="4" y="17"/>
                      <a:pt x="3" y="18"/>
                    </a:cubicBezTo>
                    <a:cubicBezTo>
                      <a:pt x="3" y="18"/>
                      <a:pt x="4" y="14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4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5" name="Freeform 2120">
                <a:extLst>
                  <a:ext uri="{FF2B5EF4-FFF2-40B4-BE49-F238E27FC236}">
                    <a16:creationId xmlns:a16="http://schemas.microsoft.com/office/drawing/2014/main" id="{9A300017-8ACB-EC47-86C6-EE5BA57E3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" y="3134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6" name="Freeform 2121">
                <a:extLst>
                  <a:ext uri="{FF2B5EF4-FFF2-40B4-BE49-F238E27FC236}">
                    <a16:creationId xmlns:a16="http://schemas.microsoft.com/office/drawing/2014/main" id="{DF525E66-3B21-0C4A-A295-A39E3A46D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" y="313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7" name="Freeform 2122">
                <a:extLst>
                  <a:ext uri="{FF2B5EF4-FFF2-40B4-BE49-F238E27FC236}">
                    <a16:creationId xmlns:a16="http://schemas.microsoft.com/office/drawing/2014/main" id="{27F7E765-64D8-054E-BF92-B8DAE117F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3" y="3137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8" name="Rectangle 2123">
                <a:extLst>
                  <a:ext uri="{FF2B5EF4-FFF2-40B4-BE49-F238E27FC236}">
                    <a16:creationId xmlns:a16="http://schemas.microsoft.com/office/drawing/2014/main" id="{652C8606-2EF1-2847-B870-90A0B21CE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3" y="314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9" name="Freeform 2124">
                <a:extLst>
                  <a:ext uri="{FF2B5EF4-FFF2-40B4-BE49-F238E27FC236}">
                    <a16:creationId xmlns:a16="http://schemas.microsoft.com/office/drawing/2014/main" id="{B00AB27F-B3FE-7341-AA44-772208EC9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35"/>
                <a:ext cx="8" cy="24"/>
              </a:xfrm>
              <a:custGeom>
                <a:avLst/>
                <a:gdLst>
                  <a:gd name="T0" fmla="*/ 2 w 9"/>
                  <a:gd name="T1" fmla="*/ 11 h 26"/>
                  <a:gd name="T2" fmla="*/ 1 w 9"/>
                  <a:gd name="T3" fmla="*/ 16 h 26"/>
                  <a:gd name="T4" fmla="*/ 1 w 9"/>
                  <a:gd name="T5" fmla="*/ 12 h 26"/>
                  <a:gd name="T6" fmla="*/ 0 w 9"/>
                  <a:gd name="T7" fmla="*/ 20 h 26"/>
                  <a:gd name="T8" fmla="*/ 3 w 9"/>
                  <a:gd name="T9" fmla="*/ 15 h 26"/>
                  <a:gd name="T10" fmla="*/ 3 w 9"/>
                  <a:gd name="T11" fmla="*/ 19 h 26"/>
                  <a:gd name="T12" fmla="*/ 5 w 9"/>
                  <a:gd name="T13" fmla="*/ 13 h 26"/>
                  <a:gd name="T14" fmla="*/ 4 w 9"/>
                  <a:gd name="T15" fmla="*/ 20 h 26"/>
                  <a:gd name="T16" fmla="*/ 5 w 9"/>
                  <a:gd name="T17" fmla="*/ 17 h 26"/>
                  <a:gd name="T18" fmla="*/ 5 w 9"/>
                  <a:gd name="T19" fmla="*/ 15 h 26"/>
                  <a:gd name="T20" fmla="*/ 5 w 9"/>
                  <a:gd name="T21" fmla="*/ 16 h 26"/>
                  <a:gd name="T22" fmla="*/ 5 w 9"/>
                  <a:gd name="T23" fmla="*/ 15 h 26"/>
                  <a:gd name="T24" fmla="*/ 6 w 9"/>
                  <a:gd name="T25" fmla="*/ 14 h 26"/>
                  <a:gd name="T26" fmla="*/ 6 w 9"/>
                  <a:gd name="T27" fmla="*/ 16 h 26"/>
                  <a:gd name="T28" fmla="*/ 6 w 9"/>
                  <a:gd name="T29" fmla="*/ 14 h 26"/>
                  <a:gd name="T30" fmla="*/ 6 w 9"/>
                  <a:gd name="T31" fmla="*/ 17 h 26"/>
                  <a:gd name="T32" fmla="*/ 8 w 9"/>
                  <a:gd name="T33" fmla="*/ 12 h 26"/>
                  <a:gd name="T34" fmla="*/ 8 w 9"/>
                  <a:gd name="T35" fmla="*/ 8 h 26"/>
                  <a:gd name="T36" fmla="*/ 7 w 9"/>
                  <a:gd name="T37" fmla="*/ 11 h 26"/>
                  <a:gd name="T38" fmla="*/ 7 w 9"/>
                  <a:gd name="T39" fmla="*/ 11 h 26"/>
                  <a:gd name="T40" fmla="*/ 6 w 9"/>
                  <a:gd name="T41" fmla="*/ 13 h 26"/>
                  <a:gd name="T42" fmla="*/ 8 w 9"/>
                  <a:gd name="T43" fmla="*/ 7 h 26"/>
                  <a:gd name="T44" fmla="*/ 7 w 9"/>
                  <a:gd name="T45" fmla="*/ 3 h 26"/>
                  <a:gd name="T46" fmla="*/ 7 w 9"/>
                  <a:gd name="T47" fmla="*/ 3 h 26"/>
                  <a:gd name="T48" fmla="*/ 7 w 9"/>
                  <a:gd name="T49" fmla="*/ 5 h 26"/>
                  <a:gd name="T50" fmla="*/ 7 w 9"/>
                  <a:gd name="T51" fmla="*/ 7 h 26"/>
                  <a:gd name="T52" fmla="*/ 5 w 9"/>
                  <a:gd name="T53" fmla="*/ 14 h 26"/>
                  <a:gd name="T54" fmla="*/ 5 w 9"/>
                  <a:gd name="T55" fmla="*/ 14 h 26"/>
                  <a:gd name="T56" fmla="*/ 6 w 9"/>
                  <a:gd name="T57" fmla="*/ 9 h 26"/>
                  <a:gd name="T58" fmla="*/ 6 w 9"/>
                  <a:gd name="T59" fmla="*/ 11 h 26"/>
                  <a:gd name="T60" fmla="*/ 6 w 9"/>
                  <a:gd name="T61" fmla="*/ 5 h 26"/>
                  <a:gd name="T62" fmla="*/ 5 w 9"/>
                  <a:gd name="T63" fmla="*/ 11 h 26"/>
                  <a:gd name="T64" fmla="*/ 4 w 9"/>
                  <a:gd name="T65" fmla="*/ 11 h 26"/>
                  <a:gd name="T66" fmla="*/ 5 w 9"/>
                  <a:gd name="T67" fmla="*/ 8 h 26"/>
                  <a:gd name="T68" fmla="*/ 4 w 9"/>
                  <a:gd name="T69" fmla="*/ 12 h 26"/>
                  <a:gd name="T70" fmla="*/ 3 w 9"/>
                  <a:gd name="T71" fmla="*/ 10 h 26"/>
                  <a:gd name="T72" fmla="*/ 3 w 9"/>
                  <a:gd name="T73" fmla="*/ 12 h 26"/>
                  <a:gd name="T74" fmla="*/ 2 w 9"/>
                  <a:gd name="T75" fmla="*/ 12 h 26"/>
                  <a:gd name="T76" fmla="*/ 2 w 9"/>
                  <a:gd name="T77" fmla="*/ 12 h 26"/>
                  <a:gd name="T78" fmla="*/ 1 w 9"/>
                  <a:gd name="T79" fmla="*/ 18 h 26"/>
                  <a:gd name="T80" fmla="*/ 2 w 9"/>
                  <a:gd name="T8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6">
                    <a:moveTo>
                      <a:pt x="2" y="11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12"/>
                      <a:pt x="2" y="26"/>
                      <a:pt x="5" y="13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1"/>
                      <a:pt x="6" y="11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2"/>
                      <a:pt x="6" y="13"/>
                      <a:pt x="6" y="14"/>
                    </a:cubicBezTo>
                    <a:cubicBezTo>
                      <a:pt x="6" y="16"/>
                      <a:pt x="6" y="15"/>
                      <a:pt x="6" y="16"/>
                    </a:cubicBezTo>
                    <a:cubicBezTo>
                      <a:pt x="5" y="18"/>
                      <a:pt x="6" y="13"/>
                      <a:pt x="6" y="14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5"/>
                      <a:pt x="6" y="21"/>
                      <a:pt x="8" y="12"/>
                    </a:cubicBezTo>
                    <a:cubicBezTo>
                      <a:pt x="8" y="10"/>
                      <a:pt x="8" y="9"/>
                      <a:pt x="8" y="8"/>
                    </a:cubicBezTo>
                    <a:cubicBezTo>
                      <a:pt x="9" y="5"/>
                      <a:pt x="8" y="9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8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1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8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8"/>
                    </a:cubicBezTo>
                    <a:cubicBezTo>
                      <a:pt x="5" y="7"/>
                      <a:pt x="4" y="9"/>
                      <a:pt x="4" y="12"/>
                    </a:cubicBezTo>
                    <a:cubicBezTo>
                      <a:pt x="3" y="14"/>
                      <a:pt x="3" y="12"/>
                      <a:pt x="3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5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0" name="Freeform 2125">
                <a:extLst>
                  <a:ext uri="{FF2B5EF4-FFF2-40B4-BE49-F238E27FC236}">
                    <a16:creationId xmlns:a16="http://schemas.microsoft.com/office/drawing/2014/main" id="{557B7097-EEE0-F04E-9003-4DE6B9991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4" y="3147"/>
                <a:ext cx="1" cy="7"/>
              </a:xfrm>
              <a:custGeom>
                <a:avLst/>
                <a:gdLst>
                  <a:gd name="T0" fmla="*/ 1 w 1"/>
                  <a:gd name="T1" fmla="*/ 5 h 8"/>
                  <a:gd name="T2" fmla="*/ 1 w 1"/>
                  <a:gd name="T3" fmla="*/ 1 h 8"/>
                  <a:gd name="T4" fmla="*/ 1 w 1"/>
                  <a:gd name="T5" fmla="*/ 8 h 8"/>
                  <a:gd name="T6" fmla="*/ 1 w 1"/>
                  <a:gd name="T7" fmla="*/ 6 h 8"/>
                  <a:gd name="T8" fmla="*/ 1 w 1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8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5"/>
                      <a:pt x="1" y="8"/>
                    </a:cubicBezTo>
                    <a:cubicBezTo>
                      <a:pt x="1" y="7"/>
                      <a:pt x="0" y="8"/>
                      <a:pt x="1" y="6"/>
                    </a:cubicBezTo>
                    <a:cubicBezTo>
                      <a:pt x="1" y="6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1" name="Freeform 2126">
                <a:extLst>
                  <a:ext uri="{FF2B5EF4-FFF2-40B4-BE49-F238E27FC236}">
                    <a16:creationId xmlns:a16="http://schemas.microsoft.com/office/drawing/2014/main" id="{02B98EDC-2585-6B4D-BBD0-D4C59484B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3" y="3143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3 h 19"/>
                  <a:gd name="T4" fmla="*/ 1 w 2"/>
                  <a:gd name="T5" fmla="*/ 14 h 19"/>
                  <a:gd name="T6" fmla="*/ 2 w 2"/>
                  <a:gd name="T7" fmla="*/ 8 h 19"/>
                  <a:gd name="T8" fmla="*/ 1 w 2"/>
                  <a:gd name="T9" fmla="*/ 12 h 19"/>
                  <a:gd name="T10" fmla="*/ 2 w 2"/>
                  <a:gd name="T11" fmla="*/ 7 h 19"/>
                  <a:gd name="T12" fmla="*/ 2 w 2"/>
                  <a:gd name="T13" fmla="*/ 9 h 19"/>
                  <a:gd name="T14" fmla="*/ 2 w 2"/>
                  <a:gd name="T15" fmla="*/ 7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2 w 2"/>
                  <a:gd name="T23" fmla="*/ 5 h 19"/>
                  <a:gd name="T24" fmla="*/ 1 w 2"/>
                  <a:gd name="T25" fmla="*/ 3 h 19"/>
                  <a:gd name="T26" fmla="*/ 1 w 2"/>
                  <a:gd name="T27" fmla="*/ 4 h 19"/>
                  <a:gd name="T28" fmla="*/ 1 w 2"/>
                  <a:gd name="T29" fmla="*/ 9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2" y="8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9"/>
                      <a:pt x="1" y="14"/>
                      <a:pt x="2" y="7"/>
                    </a:cubicBezTo>
                    <a:cubicBezTo>
                      <a:pt x="2" y="6"/>
                      <a:pt x="2" y="10"/>
                      <a:pt x="2" y="9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6"/>
                      <a:pt x="1" y="3"/>
                    </a:cubicBezTo>
                    <a:cubicBezTo>
                      <a:pt x="1" y="3"/>
                      <a:pt x="1" y="6"/>
                      <a:pt x="1" y="4"/>
                    </a:cubicBezTo>
                    <a:cubicBezTo>
                      <a:pt x="1" y="5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1" y="10"/>
                      <a:pt x="0" y="5"/>
                    </a:cubicBezTo>
                    <a:cubicBezTo>
                      <a:pt x="0" y="9"/>
                      <a:pt x="0" y="13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2" name="Rectangle 2127">
                <a:extLst>
                  <a:ext uri="{FF2B5EF4-FFF2-40B4-BE49-F238E27FC236}">
                    <a16:creationId xmlns:a16="http://schemas.microsoft.com/office/drawing/2014/main" id="{1DC430EA-E9B7-9A47-BA1B-50A80A0E3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4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3" name="Freeform 2128">
                <a:extLst>
                  <a:ext uri="{FF2B5EF4-FFF2-40B4-BE49-F238E27FC236}">
                    <a16:creationId xmlns:a16="http://schemas.microsoft.com/office/drawing/2014/main" id="{AA096314-4F63-DE4B-B338-1B4C6CB85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37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4" name="Freeform 2129">
                <a:extLst>
                  <a:ext uri="{FF2B5EF4-FFF2-40B4-BE49-F238E27FC236}">
                    <a16:creationId xmlns:a16="http://schemas.microsoft.com/office/drawing/2014/main" id="{784D7419-56BC-9F44-A832-9FC8FE550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" y="3136"/>
                <a:ext cx="3" cy="14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4 h 16"/>
                  <a:gd name="T4" fmla="*/ 4 w 4"/>
                  <a:gd name="T5" fmla="*/ 0 h 16"/>
                  <a:gd name="T6" fmla="*/ 1 w 4"/>
                  <a:gd name="T7" fmla="*/ 9 h 16"/>
                  <a:gd name="T8" fmla="*/ 3 w 4"/>
                  <a:gd name="T9" fmla="*/ 6 h 16"/>
                  <a:gd name="T10" fmla="*/ 1 w 4"/>
                  <a:gd name="T11" fmla="*/ 12 h 16"/>
                  <a:gd name="T12" fmla="*/ 1 w 4"/>
                  <a:gd name="T13" fmla="*/ 11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9"/>
                    </a:cubicBezTo>
                    <a:cubicBezTo>
                      <a:pt x="2" y="8"/>
                      <a:pt x="3" y="5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1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5" name="Freeform 2130">
                <a:extLst>
                  <a:ext uri="{FF2B5EF4-FFF2-40B4-BE49-F238E27FC236}">
                    <a16:creationId xmlns:a16="http://schemas.microsoft.com/office/drawing/2014/main" id="{4A731B87-2168-6E4B-B3E7-752C1267F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41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6" name="Freeform 2131">
                <a:extLst>
                  <a:ext uri="{FF2B5EF4-FFF2-40B4-BE49-F238E27FC236}">
                    <a16:creationId xmlns:a16="http://schemas.microsoft.com/office/drawing/2014/main" id="{96A33452-F535-1B45-BAC7-47D335536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39"/>
                <a:ext cx="1" cy="5"/>
              </a:xfrm>
              <a:custGeom>
                <a:avLst/>
                <a:gdLst>
                  <a:gd name="T0" fmla="*/ 2 w 2"/>
                  <a:gd name="T1" fmla="*/ 2 h 6"/>
                  <a:gd name="T2" fmla="*/ 0 w 2"/>
                  <a:gd name="T3" fmla="*/ 6 h 6"/>
                  <a:gd name="T4" fmla="*/ 2 w 2"/>
                  <a:gd name="T5" fmla="*/ 0 h 6"/>
                  <a:gd name="T6" fmla="*/ 2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cubicBezTo>
                      <a:pt x="2" y="2"/>
                      <a:pt x="1" y="6"/>
                      <a:pt x="0" y="6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7" name="Freeform 2132">
                <a:extLst>
                  <a:ext uri="{FF2B5EF4-FFF2-40B4-BE49-F238E27FC236}">
                    <a16:creationId xmlns:a16="http://schemas.microsoft.com/office/drawing/2014/main" id="{60F2D28A-35DB-0D44-8AA2-A452673D8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314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8" name="Freeform 2133">
                <a:extLst>
                  <a:ext uri="{FF2B5EF4-FFF2-40B4-BE49-F238E27FC236}">
                    <a16:creationId xmlns:a16="http://schemas.microsoft.com/office/drawing/2014/main" id="{E2C64E9A-8312-7C40-B3EC-29E8A1F7A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38"/>
                <a:ext cx="2" cy="11"/>
              </a:xfrm>
              <a:custGeom>
                <a:avLst/>
                <a:gdLst>
                  <a:gd name="T0" fmla="*/ 3 w 3"/>
                  <a:gd name="T1" fmla="*/ 3 h 12"/>
                  <a:gd name="T2" fmla="*/ 2 w 3"/>
                  <a:gd name="T3" fmla="*/ 3 h 12"/>
                  <a:gd name="T4" fmla="*/ 2 w 3"/>
                  <a:gd name="T5" fmla="*/ 3 h 12"/>
                  <a:gd name="T6" fmla="*/ 1 w 3"/>
                  <a:gd name="T7" fmla="*/ 8 h 12"/>
                  <a:gd name="T8" fmla="*/ 1 w 3"/>
                  <a:gd name="T9" fmla="*/ 8 h 12"/>
                  <a:gd name="T10" fmla="*/ 0 w 3"/>
                  <a:gd name="T11" fmla="*/ 12 h 12"/>
                  <a:gd name="T12" fmla="*/ 3 w 3"/>
                  <a:gd name="T13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3" y="3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10"/>
                      <a:pt x="1" y="8"/>
                    </a:cubicBezTo>
                    <a:cubicBezTo>
                      <a:pt x="0" y="9"/>
                      <a:pt x="1" y="5"/>
                      <a:pt x="1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2" y="5"/>
                      <a:pt x="3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9" name="Freeform 2134">
                <a:extLst>
                  <a:ext uri="{FF2B5EF4-FFF2-40B4-BE49-F238E27FC236}">
                    <a16:creationId xmlns:a16="http://schemas.microsoft.com/office/drawing/2014/main" id="{AC47B63E-FC2F-E542-B2B2-C78125A5B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3141"/>
                <a:ext cx="0" cy="0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0" name="Freeform 2135">
                <a:extLst>
                  <a:ext uri="{FF2B5EF4-FFF2-40B4-BE49-F238E27FC236}">
                    <a16:creationId xmlns:a16="http://schemas.microsoft.com/office/drawing/2014/main" id="{941F1F3B-A36C-CB45-9436-1A3268F4A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4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1" name="Freeform 2136">
                <a:extLst>
                  <a:ext uri="{FF2B5EF4-FFF2-40B4-BE49-F238E27FC236}">
                    <a16:creationId xmlns:a16="http://schemas.microsoft.com/office/drawing/2014/main" id="{64BB070F-7DD4-4349-A36B-451F2DD8E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40"/>
                <a:ext cx="2" cy="10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5 h 12"/>
                  <a:gd name="T4" fmla="*/ 0 w 3"/>
                  <a:gd name="T5" fmla="*/ 12 h 12"/>
                  <a:gd name="T6" fmla="*/ 1 w 3"/>
                  <a:gd name="T7" fmla="*/ 11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8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2" name="Freeform 2137">
                <a:extLst>
                  <a:ext uri="{FF2B5EF4-FFF2-40B4-BE49-F238E27FC236}">
                    <a16:creationId xmlns:a16="http://schemas.microsoft.com/office/drawing/2014/main" id="{DED3D834-7D09-EC46-A0D9-6992D8D0D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315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3" name="Freeform 2138">
                <a:extLst>
                  <a:ext uri="{FF2B5EF4-FFF2-40B4-BE49-F238E27FC236}">
                    <a16:creationId xmlns:a16="http://schemas.microsoft.com/office/drawing/2014/main" id="{4B39E8CF-38AE-6F4B-A7B8-2B7073CFD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3143"/>
                <a:ext cx="4" cy="16"/>
              </a:xfrm>
              <a:custGeom>
                <a:avLst/>
                <a:gdLst>
                  <a:gd name="T0" fmla="*/ 5 w 5"/>
                  <a:gd name="T1" fmla="*/ 2 h 17"/>
                  <a:gd name="T2" fmla="*/ 2 w 5"/>
                  <a:gd name="T3" fmla="*/ 8 h 17"/>
                  <a:gd name="T4" fmla="*/ 4 w 5"/>
                  <a:gd name="T5" fmla="*/ 4 h 17"/>
                  <a:gd name="T6" fmla="*/ 3 w 5"/>
                  <a:gd name="T7" fmla="*/ 6 h 17"/>
                  <a:gd name="T8" fmla="*/ 4 w 5"/>
                  <a:gd name="T9" fmla="*/ 0 h 17"/>
                  <a:gd name="T10" fmla="*/ 2 w 5"/>
                  <a:gd name="T11" fmla="*/ 6 h 17"/>
                  <a:gd name="T12" fmla="*/ 3 w 5"/>
                  <a:gd name="T13" fmla="*/ 2 h 17"/>
                  <a:gd name="T14" fmla="*/ 2 w 5"/>
                  <a:gd name="T15" fmla="*/ 8 h 17"/>
                  <a:gd name="T16" fmla="*/ 2 w 5"/>
                  <a:gd name="T17" fmla="*/ 8 h 17"/>
                  <a:gd name="T18" fmla="*/ 1 w 5"/>
                  <a:gd name="T19" fmla="*/ 11 h 17"/>
                  <a:gd name="T20" fmla="*/ 0 w 5"/>
                  <a:gd name="T21" fmla="*/ 16 h 17"/>
                  <a:gd name="T22" fmla="*/ 5 w 5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7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4"/>
                    </a:cubicBezTo>
                    <a:cubicBezTo>
                      <a:pt x="4" y="3"/>
                      <a:pt x="3" y="7"/>
                      <a:pt x="3" y="6"/>
                    </a:cubicBezTo>
                    <a:cubicBezTo>
                      <a:pt x="4" y="0"/>
                      <a:pt x="3" y="6"/>
                      <a:pt x="4" y="0"/>
                    </a:cubicBezTo>
                    <a:cubicBezTo>
                      <a:pt x="4" y="0"/>
                      <a:pt x="4" y="1"/>
                      <a:pt x="2" y="6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8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7"/>
                      <a:pt x="0" y="16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4" name="Freeform 2139">
                <a:extLst>
                  <a:ext uri="{FF2B5EF4-FFF2-40B4-BE49-F238E27FC236}">
                    <a16:creationId xmlns:a16="http://schemas.microsoft.com/office/drawing/2014/main" id="{2C262173-B089-DC4E-B3CA-7BFEE42E5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50"/>
                <a:ext cx="1" cy="4"/>
              </a:xfrm>
              <a:custGeom>
                <a:avLst/>
                <a:gdLst>
                  <a:gd name="T0" fmla="*/ 1 w 1"/>
                  <a:gd name="T1" fmla="*/ 1 h 4"/>
                  <a:gd name="T2" fmla="*/ 0 w 1"/>
                  <a:gd name="T3" fmla="*/ 4 h 4"/>
                  <a:gd name="T4" fmla="*/ 1 w 1"/>
                  <a:gd name="T5" fmla="*/ 0 h 4"/>
                  <a:gd name="T6" fmla="*/ 1 w 1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5" name="Freeform 2140">
                <a:extLst>
                  <a:ext uri="{FF2B5EF4-FFF2-40B4-BE49-F238E27FC236}">
                    <a16:creationId xmlns:a16="http://schemas.microsoft.com/office/drawing/2014/main" id="{3868131F-8C55-5847-93CA-A56B1CC5D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43"/>
                <a:ext cx="4" cy="16"/>
              </a:xfrm>
              <a:custGeom>
                <a:avLst/>
                <a:gdLst>
                  <a:gd name="T0" fmla="*/ 5 w 5"/>
                  <a:gd name="T1" fmla="*/ 1 h 17"/>
                  <a:gd name="T2" fmla="*/ 3 w 5"/>
                  <a:gd name="T3" fmla="*/ 5 h 17"/>
                  <a:gd name="T4" fmla="*/ 4 w 5"/>
                  <a:gd name="T5" fmla="*/ 2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3"/>
                      <a:pt x="3" y="6"/>
                      <a:pt x="3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3"/>
                    </a:cubicBezTo>
                    <a:cubicBezTo>
                      <a:pt x="2" y="13"/>
                      <a:pt x="2" y="11"/>
                      <a:pt x="2" y="11"/>
                    </a:cubicBezTo>
                    <a:cubicBezTo>
                      <a:pt x="0" y="17"/>
                      <a:pt x="2" y="12"/>
                      <a:pt x="3" y="10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6" name="Freeform 2141">
                <a:extLst>
                  <a:ext uri="{FF2B5EF4-FFF2-40B4-BE49-F238E27FC236}">
                    <a16:creationId xmlns:a16="http://schemas.microsoft.com/office/drawing/2014/main" id="{D47731A6-F3CA-9743-B84E-0938A22E4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2" y="3142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7" name="Freeform 2142">
                <a:extLst>
                  <a:ext uri="{FF2B5EF4-FFF2-40B4-BE49-F238E27FC236}">
                    <a16:creationId xmlns:a16="http://schemas.microsoft.com/office/drawing/2014/main" id="{74714A76-EC40-2C4B-AF5F-33B0E5E81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1" y="3151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8" name="Freeform 2143">
                <a:extLst>
                  <a:ext uri="{FF2B5EF4-FFF2-40B4-BE49-F238E27FC236}">
                    <a16:creationId xmlns:a16="http://schemas.microsoft.com/office/drawing/2014/main" id="{2C70156D-4FF5-8540-9167-E6C88C11F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3" y="3144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9" name="Freeform 2144">
                <a:extLst>
                  <a:ext uri="{FF2B5EF4-FFF2-40B4-BE49-F238E27FC236}">
                    <a16:creationId xmlns:a16="http://schemas.microsoft.com/office/drawing/2014/main" id="{F137A6D5-0228-1143-877C-2DDE14794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3141"/>
                <a:ext cx="11" cy="17"/>
              </a:xfrm>
              <a:custGeom>
                <a:avLst/>
                <a:gdLst>
                  <a:gd name="T0" fmla="*/ 8 w 12"/>
                  <a:gd name="T1" fmla="*/ 17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1 w 12"/>
                  <a:gd name="T11" fmla="*/ 2 h 19"/>
                  <a:gd name="T12" fmla="*/ 10 w 12"/>
                  <a:gd name="T13" fmla="*/ 4 h 19"/>
                  <a:gd name="T14" fmla="*/ 9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4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1 w 12"/>
                  <a:gd name="T33" fmla="*/ 13 h 19"/>
                  <a:gd name="T34" fmla="*/ 0 w 12"/>
                  <a:gd name="T35" fmla="*/ 16 h 19"/>
                  <a:gd name="T36" fmla="*/ 5 w 12"/>
                  <a:gd name="T37" fmla="*/ 8 h 19"/>
                  <a:gd name="T38" fmla="*/ 4 w 12"/>
                  <a:gd name="T39" fmla="*/ 12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9 h 19"/>
                  <a:gd name="T48" fmla="*/ 6 w 12"/>
                  <a:gd name="T49" fmla="*/ 13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9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8 h 19"/>
                  <a:gd name="T64" fmla="*/ 9 w 12"/>
                  <a:gd name="T65" fmla="*/ 10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6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9" y="7"/>
                      <a:pt x="10" y="4"/>
                    </a:cubicBezTo>
                    <a:cubicBezTo>
                      <a:pt x="10" y="3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1" y="16"/>
                      <a:pt x="2" y="12"/>
                      <a:pt x="0" y="16"/>
                    </a:cubicBezTo>
                    <a:cubicBezTo>
                      <a:pt x="0" y="18"/>
                      <a:pt x="4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9"/>
                      <a:pt x="5" y="9"/>
                      <a:pt x="4" y="15"/>
                    </a:cubicBezTo>
                    <a:cubicBezTo>
                      <a:pt x="5" y="12"/>
                      <a:pt x="4" y="17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3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9"/>
                    </a:cubicBezTo>
                    <a:cubicBezTo>
                      <a:pt x="8" y="9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7"/>
                      <a:pt x="9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0" name="Freeform 2145">
                <a:extLst>
                  <a:ext uri="{FF2B5EF4-FFF2-40B4-BE49-F238E27FC236}">
                    <a16:creationId xmlns:a16="http://schemas.microsoft.com/office/drawing/2014/main" id="{E0C279FF-3EC3-F64D-9663-097CC6F111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6" y="315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1" name="Freeform 2146">
                <a:extLst>
                  <a:ext uri="{FF2B5EF4-FFF2-40B4-BE49-F238E27FC236}">
                    <a16:creationId xmlns:a16="http://schemas.microsoft.com/office/drawing/2014/main" id="{A2455DD7-E676-BA49-906E-372EC3A76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8" y="31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2" name="Rectangle 2147">
                <a:extLst>
                  <a:ext uri="{FF2B5EF4-FFF2-40B4-BE49-F238E27FC236}">
                    <a16:creationId xmlns:a16="http://schemas.microsoft.com/office/drawing/2014/main" id="{0EE216EC-420D-494B-8A9B-920D2DACFC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9" y="3144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3" name="Freeform 2148">
                <a:extLst>
                  <a:ext uri="{FF2B5EF4-FFF2-40B4-BE49-F238E27FC236}">
                    <a16:creationId xmlns:a16="http://schemas.microsoft.com/office/drawing/2014/main" id="{4B242F3C-CA8E-7845-ADBB-79837D51B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5" y="3155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4" name="Freeform 2149">
                <a:extLst>
                  <a:ext uri="{FF2B5EF4-FFF2-40B4-BE49-F238E27FC236}">
                    <a16:creationId xmlns:a16="http://schemas.microsoft.com/office/drawing/2014/main" id="{6A96F9B8-B290-AF49-8FEC-002D94E127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" y="315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5" name="Freeform 2150">
                <a:extLst>
                  <a:ext uri="{FF2B5EF4-FFF2-40B4-BE49-F238E27FC236}">
                    <a16:creationId xmlns:a16="http://schemas.microsoft.com/office/drawing/2014/main" id="{25B8F79E-86DA-2A45-8E3D-89D8375C0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315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6" name="Freeform 2151">
                <a:extLst>
                  <a:ext uri="{FF2B5EF4-FFF2-40B4-BE49-F238E27FC236}">
                    <a16:creationId xmlns:a16="http://schemas.microsoft.com/office/drawing/2014/main" id="{1F2440FC-DC59-7E4D-BBE0-1AF267CFA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9" y="3139"/>
                <a:ext cx="7" cy="21"/>
              </a:xfrm>
              <a:custGeom>
                <a:avLst/>
                <a:gdLst>
                  <a:gd name="T0" fmla="*/ 7 w 8"/>
                  <a:gd name="T1" fmla="*/ 4 h 23"/>
                  <a:gd name="T2" fmla="*/ 7 w 8"/>
                  <a:gd name="T3" fmla="*/ 2 h 23"/>
                  <a:gd name="T4" fmla="*/ 4 w 8"/>
                  <a:gd name="T5" fmla="*/ 11 h 23"/>
                  <a:gd name="T6" fmla="*/ 7 w 8"/>
                  <a:gd name="T7" fmla="*/ 2 h 23"/>
                  <a:gd name="T8" fmla="*/ 3 w 8"/>
                  <a:gd name="T9" fmla="*/ 9 h 23"/>
                  <a:gd name="T10" fmla="*/ 4 w 8"/>
                  <a:gd name="T11" fmla="*/ 5 h 23"/>
                  <a:gd name="T12" fmla="*/ 1 w 8"/>
                  <a:gd name="T13" fmla="*/ 15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6 h 23"/>
                  <a:gd name="T20" fmla="*/ 1 w 8"/>
                  <a:gd name="T21" fmla="*/ 12 h 23"/>
                  <a:gd name="T22" fmla="*/ 0 w 8"/>
                  <a:gd name="T23" fmla="*/ 18 h 23"/>
                  <a:gd name="T24" fmla="*/ 1 w 8"/>
                  <a:gd name="T25" fmla="*/ 14 h 23"/>
                  <a:gd name="T26" fmla="*/ 0 w 8"/>
                  <a:gd name="T27" fmla="*/ 18 h 23"/>
                  <a:gd name="T28" fmla="*/ 1 w 8"/>
                  <a:gd name="T29" fmla="*/ 15 h 23"/>
                  <a:gd name="T30" fmla="*/ 0 w 8"/>
                  <a:gd name="T31" fmla="*/ 18 h 23"/>
                  <a:gd name="T32" fmla="*/ 2 w 8"/>
                  <a:gd name="T33" fmla="*/ 15 h 23"/>
                  <a:gd name="T34" fmla="*/ 1 w 8"/>
                  <a:gd name="T35" fmla="*/ 16 h 23"/>
                  <a:gd name="T36" fmla="*/ 3 w 8"/>
                  <a:gd name="T37" fmla="*/ 12 h 23"/>
                  <a:gd name="T38" fmla="*/ 2 w 8"/>
                  <a:gd name="T39" fmla="*/ 17 h 23"/>
                  <a:gd name="T40" fmla="*/ 2 w 8"/>
                  <a:gd name="T41" fmla="*/ 13 h 23"/>
                  <a:gd name="T42" fmla="*/ 2 w 8"/>
                  <a:gd name="T43" fmla="*/ 19 h 23"/>
                  <a:gd name="T44" fmla="*/ 3 w 8"/>
                  <a:gd name="T45" fmla="*/ 15 h 23"/>
                  <a:gd name="T46" fmla="*/ 2 w 8"/>
                  <a:gd name="T47" fmla="*/ 18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5 h 23"/>
                  <a:gd name="T54" fmla="*/ 4 w 8"/>
                  <a:gd name="T55" fmla="*/ 17 h 23"/>
                  <a:gd name="T56" fmla="*/ 5 w 8"/>
                  <a:gd name="T57" fmla="*/ 14 h 23"/>
                  <a:gd name="T58" fmla="*/ 5 w 8"/>
                  <a:gd name="T59" fmla="*/ 12 h 23"/>
                  <a:gd name="T60" fmla="*/ 6 w 8"/>
                  <a:gd name="T61" fmla="*/ 10 h 23"/>
                  <a:gd name="T62" fmla="*/ 5 w 8"/>
                  <a:gd name="T63" fmla="*/ 11 h 23"/>
                  <a:gd name="T64" fmla="*/ 7 w 8"/>
                  <a:gd name="T65" fmla="*/ 6 h 23"/>
                  <a:gd name="T66" fmla="*/ 6 w 8"/>
                  <a:gd name="T67" fmla="*/ 9 h 23"/>
                  <a:gd name="T68" fmla="*/ 7 w 8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2"/>
                    </a:cubicBezTo>
                    <a:cubicBezTo>
                      <a:pt x="6" y="4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3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8"/>
                      <a:pt x="1" y="15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3" y="7"/>
                      <a:pt x="3" y="6"/>
                    </a:cubicBezTo>
                    <a:cubicBezTo>
                      <a:pt x="2" y="8"/>
                      <a:pt x="1" y="12"/>
                      <a:pt x="1" y="12"/>
                    </a:cubicBezTo>
                    <a:cubicBezTo>
                      <a:pt x="1" y="13"/>
                      <a:pt x="0" y="15"/>
                      <a:pt x="0" y="18"/>
                    </a:cubicBezTo>
                    <a:cubicBezTo>
                      <a:pt x="1" y="15"/>
                      <a:pt x="0" y="17"/>
                      <a:pt x="1" y="14"/>
                    </a:cubicBezTo>
                    <a:cubicBezTo>
                      <a:pt x="1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0" y="18"/>
                    </a:cubicBezTo>
                    <a:cubicBezTo>
                      <a:pt x="1" y="17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5"/>
                      <a:pt x="1" y="23"/>
                      <a:pt x="2" y="19"/>
                    </a:cubicBezTo>
                    <a:cubicBezTo>
                      <a:pt x="2" y="18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1"/>
                      <a:pt x="3" y="19"/>
                      <a:pt x="5" y="14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6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7" name="Freeform 2152">
                <a:extLst>
                  <a:ext uri="{FF2B5EF4-FFF2-40B4-BE49-F238E27FC236}">
                    <a16:creationId xmlns:a16="http://schemas.microsoft.com/office/drawing/2014/main" id="{769DEC47-0535-1249-B96B-28C408777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9" y="31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8" name="Freeform 2153">
                <a:extLst>
                  <a:ext uri="{FF2B5EF4-FFF2-40B4-BE49-F238E27FC236}">
                    <a16:creationId xmlns:a16="http://schemas.microsoft.com/office/drawing/2014/main" id="{4C286135-51F9-4042-BFA7-60557BB16D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1" y="3137"/>
                <a:ext cx="8" cy="24"/>
              </a:xfrm>
              <a:custGeom>
                <a:avLst/>
                <a:gdLst>
                  <a:gd name="T0" fmla="*/ 4 w 9"/>
                  <a:gd name="T1" fmla="*/ 14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2 h 27"/>
                  <a:gd name="T14" fmla="*/ 6 w 9"/>
                  <a:gd name="T15" fmla="*/ 9 h 27"/>
                  <a:gd name="T16" fmla="*/ 6 w 9"/>
                  <a:gd name="T17" fmla="*/ 11 h 27"/>
                  <a:gd name="T18" fmla="*/ 4 w 9"/>
                  <a:gd name="T19" fmla="*/ 17 h 27"/>
                  <a:gd name="T20" fmla="*/ 9 w 9"/>
                  <a:gd name="T21" fmla="*/ 2 h 27"/>
                  <a:gd name="T22" fmla="*/ 8 w 9"/>
                  <a:gd name="T23" fmla="*/ 3 h 27"/>
                  <a:gd name="T24" fmla="*/ 7 w 9"/>
                  <a:gd name="T25" fmla="*/ 10 h 27"/>
                  <a:gd name="T26" fmla="*/ 7 w 9"/>
                  <a:gd name="T27" fmla="*/ 8 h 27"/>
                  <a:gd name="T28" fmla="*/ 8 w 9"/>
                  <a:gd name="T29" fmla="*/ 4 h 27"/>
                  <a:gd name="T30" fmla="*/ 6 w 9"/>
                  <a:gd name="T31" fmla="*/ 4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3 h 27"/>
                  <a:gd name="T40" fmla="*/ 2 w 9"/>
                  <a:gd name="T41" fmla="*/ 19 h 27"/>
                  <a:gd name="T42" fmla="*/ 1 w 9"/>
                  <a:gd name="T43" fmla="*/ 22 h 27"/>
                  <a:gd name="T44" fmla="*/ 2 w 9"/>
                  <a:gd name="T45" fmla="*/ 22 h 27"/>
                  <a:gd name="T46" fmla="*/ 4 w 9"/>
                  <a:gd name="T4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4"/>
                    </a:moveTo>
                    <a:cubicBezTo>
                      <a:pt x="4" y="15"/>
                      <a:pt x="3" y="17"/>
                      <a:pt x="3" y="19"/>
                    </a:cubicBezTo>
                    <a:cubicBezTo>
                      <a:pt x="3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10"/>
                      <a:pt x="4" y="15"/>
                      <a:pt x="4" y="16"/>
                    </a:cubicBezTo>
                    <a:cubicBezTo>
                      <a:pt x="4" y="15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9"/>
                      <a:pt x="7" y="6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2"/>
                      <a:pt x="9" y="2"/>
                    </a:cubicBezTo>
                    <a:cubicBezTo>
                      <a:pt x="9" y="0"/>
                      <a:pt x="9" y="2"/>
                      <a:pt x="8" y="3"/>
                    </a:cubicBezTo>
                    <a:cubicBezTo>
                      <a:pt x="8" y="5"/>
                      <a:pt x="7" y="8"/>
                      <a:pt x="7" y="10"/>
                    </a:cubicBezTo>
                    <a:cubicBezTo>
                      <a:pt x="7" y="8"/>
                      <a:pt x="6" y="11"/>
                      <a:pt x="7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7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3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8"/>
                      <a:pt x="1" y="22"/>
                    </a:cubicBezTo>
                    <a:cubicBezTo>
                      <a:pt x="0" y="27"/>
                      <a:pt x="2" y="18"/>
                      <a:pt x="2" y="22"/>
                    </a:cubicBez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9" name="Freeform 2154">
                <a:extLst>
                  <a:ext uri="{FF2B5EF4-FFF2-40B4-BE49-F238E27FC236}">
                    <a16:creationId xmlns:a16="http://schemas.microsoft.com/office/drawing/2014/main" id="{42C52F55-5B89-0048-93BC-C5D4962D0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3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0" name="Freeform 2155">
                <a:extLst>
                  <a:ext uri="{FF2B5EF4-FFF2-40B4-BE49-F238E27FC236}">
                    <a16:creationId xmlns:a16="http://schemas.microsoft.com/office/drawing/2014/main" id="{1E66BA6A-247A-3D48-ACE3-4DC0F4656D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" y="314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1" name="Freeform 2156">
                <a:extLst>
                  <a:ext uri="{FF2B5EF4-FFF2-40B4-BE49-F238E27FC236}">
                    <a16:creationId xmlns:a16="http://schemas.microsoft.com/office/drawing/2014/main" id="{0DD32DB5-6D3B-694B-9CE6-29B040590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5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2" name="Freeform 2157">
                <a:extLst>
                  <a:ext uri="{FF2B5EF4-FFF2-40B4-BE49-F238E27FC236}">
                    <a16:creationId xmlns:a16="http://schemas.microsoft.com/office/drawing/2014/main" id="{DCD273A8-DD24-2A4C-84BF-FD6A4AE2D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3138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5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1"/>
                      <a:pt x="3" y="4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3" y="4"/>
                    </a:cubicBezTo>
                    <a:cubicBezTo>
                      <a:pt x="2" y="8"/>
                      <a:pt x="3" y="4"/>
                      <a:pt x="3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3" name="Freeform 2158">
                <a:extLst>
                  <a:ext uri="{FF2B5EF4-FFF2-40B4-BE49-F238E27FC236}">
                    <a16:creationId xmlns:a16="http://schemas.microsoft.com/office/drawing/2014/main" id="{DB1E8026-6343-E649-9998-3CBBB664A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" y="3134"/>
                <a:ext cx="10" cy="26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20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9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1 h 28"/>
                  <a:gd name="T20" fmla="*/ 8 w 11"/>
                  <a:gd name="T21" fmla="*/ 10 h 28"/>
                  <a:gd name="T22" fmla="*/ 6 w 11"/>
                  <a:gd name="T23" fmla="*/ 16 h 28"/>
                  <a:gd name="T24" fmla="*/ 6 w 11"/>
                  <a:gd name="T25" fmla="*/ 16 h 28"/>
                  <a:gd name="T26" fmla="*/ 9 w 11"/>
                  <a:gd name="T27" fmla="*/ 8 h 28"/>
                  <a:gd name="T28" fmla="*/ 8 w 11"/>
                  <a:gd name="T29" fmla="*/ 10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3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6 w 11"/>
                  <a:gd name="T47" fmla="*/ 8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9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2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9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9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7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1 h 28"/>
                  <a:gd name="T88" fmla="*/ 4 w 11"/>
                  <a:gd name="T89" fmla="*/ 9 h 28"/>
                  <a:gd name="T90" fmla="*/ 2 w 11"/>
                  <a:gd name="T91" fmla="*/ 20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20"/>
                    </a:cubicBezTo>
                    <a:cubicBezTo>
                      <a:pt x="1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6"/>
                      <a:pt x="4" y="19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6"/>
                      <a:pt x="6" y="11"/>
                    </a:cubicBezTo>
                    <a:cubicBezTo>
                      <a:pt x="6" y="15"/>
                      <a:pt x="6" y="15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1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5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6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6" y="8"/>
                      <a:pt x="5" y="9"/>
                      <a:pt x="7" y="5"/>
                    </a:cubicBezTo>
                    <a:cubicBezTo>
                      <a:pt x="5" y="10"/>
                      <a:pt x="6" y="7"/>
                      <a:pt x="6" y="8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8"/>
                      <a:pt x="4" y="8"/>
                      <a:pt x="4" y="9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1"/>
                      <a:pt x="4" y="17"/>
                      <a:pt x="6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1"/>
                      <a:pt x="6" y="11"/>
                      <a:pt x="6" y="9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2" y="22"/>
                      <a:pt x="4" y="13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5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3"/>
                      <a:pt x="2" y="16"/>
                      <a:pt x="2" y="20"/>
                    </a:cubicBezTo>
                    <a:cubicBezTo>
                      <a:pt x="4" y="12"/>
                      <a:pt x="0" y="28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4" name="Freeform 2159">
                <a:extLst>
                  <a:ext uri="{FF2B5EF4-FFF2-40B4-BE49-F238E27FC236}">
                    <a16:creationId xmlns:a16="http://schemas.microsoft.com/office/drawing/2014/main" id="{8299A012-A9B8-6648-BC9B-0FC6BA8A6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0" y="314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5" name="Freeform 2160">
                <a:extLst>
                  <a:ext uri="{FF2B5EF4-FFF2-40B4-BE49-F238E27FC236}">
                    <a16:creationId xmlns:a16="http://schemas.microsoft.com/office/drawing/2014/main" id="{8C6265FF-B1E8-CF45-AF95-D29D6A996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8" y="314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6" name="Rectangle 2161">
                <a:extLst>
                  <a:ext uri="{FF2B5EF4-FFF2-40B4-BE49-F238E27FC236}">
                    <a16:creationId xmlns:a16="http://schemas.microsoft.com/office/drawing/2014/main" id="{50F938B7-4239-764D-A024-62A66E746F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9" y="314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7" name="Freeform 2162">
                <a:extLst>
                  <a:ext uri="{FF2B5EF4-FFF2-40B4-BE49-F238E27FC236}">
                    <a16:creationId xmlns:a16="http://schemas.microsoft.com/office/drawing/2014/main" id="{EEDC5C55-656C-5A43-BC44-C55E12BFA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315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8" name="Freeform 2163">
                <a:extLst>
                  <a:ext uri="{FF2B5EF4-FFF2-40B4-BE49-F238E27FC236}">
                    <a16:creationId xmlns:a16="http://schemas.microsoft.com/office/drawing/2014/main" id="{FE2F1642-D3E5-9544-AAFB-36934871E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9" y="313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9" name="Freeform 2164">
                <a:extLst>
                  <a:ext uri="{FF2B5EF4-FFF2-40B4-BE49-F238E27FC236}">
                    <a16:creationId xmlns:a16="http://schemas.microsoft.com/office/drawing/2014/main" id="{E4F23787-8D39-3D44-868C-DDFC8D576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313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0" name="Freeform 2165">
                <a:extLst>
                  <a:ext uri="{FF2B5EF4-FFF2-40B4-BE49-F238E27FC236}">
                    <a16:creationId xmlns:a16="http://schemas.microsoft.com/office/drawing/2014/main" id="{ED6668FF-46F6-F54D-ABCD-ACC400BD4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5" y="3131"/>
                <a:ext cx="16" cy="27"/>
              </a:xfrm>
              <a:custGeom>
                <a:avLst/>
                <a:gdLst>
                  <a:gd name="T0" fmla="*/ 2 w 18"/>
                  <a:gd name="T1" fmla="*/ 14 h 30"/>
                  <a:gd name="T2" fmla="*/ 0 w 18"/>
                  <a:gd name="T3" fmla="*/ 20 h 30"/>
                  <a:gd name="T4" fmla="*/ 0 w 18"/>
                  <a:gd name="T5" fmla="*/ 23 h 30"/>
                  <a:gd name="T6" fmla="*/ 1 w 18"/>
                  <a:gd name="T7" fmla="*/ 20 h 30"/>
                  <a:gd name="T8" fmla="*/ 3 w 18"/>
                  <a:gd name="T9" fmla="*/ 19 h 30"/>
                  <a:gd name="T10" fmla="*/ 3 w 18"/>
                  <a:gd name="T11" fmla="*/ 22 h 30"/>
                  <a:gd name="T12" fmla="*/ 6 w 18"/>
                  <a:gd name="T13" fmla="*/ 16 h 30"/>
                  <a:gd name="T14" fmla="*/ 6 w 18"/>
                  <a:gd name="T15" fmla="*/ 18 h 30"/>
                  <a:gd name="T16" fmla="*/ 6 w 18"/>
                  <a:gd name="T17" fmla="*/ 20 h 30"/>
                  <a:gd name="T18" fmla="*/ 9 w 18"/>
                  <a:gd name="T19" fmla="*/ 10 h 30"/>
                  <a:gd name="T20" fmla="*/ 9 w 18"/>
                  <a:gd name="T21" fmla="*/ 10 h 30"/>
                  <a:gd name="T22" fmla="*/ 9 w 18"/>
                  <a:gd name="T23" fmla="*/ 14 h 30"/>
                  <a:gd name="T24" fmla="*/ 10 w 18"/>
                  <a:gd name="T25" fmla="*/ 14 h 30"/>
                  <a:gd name="T26" fmla="*/ 10 w 18"/>
                  <a:gd name="T27" fmla="*/ 16 h 30"/>
                  <a:gd name="T28" fmla="*/ 12 w 18"/>
                  <a:gd name="T29" fmla="*/ 14 h 30"/>
                  <a:gd name="T30" fmla="*/ 13 w 18"/>
                  <a:gd name="T31" fmla="*/ 10 h 30"/>
                  <a:gd name="T32" fmla="*/ 12 w 18"/>
                  <a:gd name="T33" fmla="*/ 15 h 30"/>
                  <a:gd name="T34" fmla="*/ 13 w 18"/>
                  <a:gd name="T35" fmla="*/ 14 h 30"/>
                  <a:gd name="T36" fmla="*/ 15 w 18"/>
                  <a:gd name="T37" fmla="*/ 16 h 30"/>
                  <a:gd name="T38" fmla="*/ 14 w 18"/>
                  <a:gd name="T39" fmla="*/ 14 h 30"/>
                  <a:gd name="T40" fmla="*/ 13 w 18"/>
                  <a:gd name="T41" fmla="*/ 17 h 30"/>
                  <a:gd name="T42" fmla="*/ 16 w 18"/>
                  <a:gd name="T43" fmla="*/ 6 h 30"/>
                  <a:gd name="T44" fmla="*/ 16 w 18"/>
                  <a:gd name="T45" fmla="*/ 4 h 30"/>
                  <a:gd name="T46" fmla="*/ 15 w 18"/>
                  <a:gd name="T47" fmla="*/ 5 h 30"/>
                  <a:gd name="T48" fmla="*/ 15 w 18"/>
                  <a:gd name="T49" fmla="*/ 3 h 30"/>
                  <a:gd name="T50" fmla="*/ 14 w 18"/>
                  <a:gd name="T51" fmla="*/ 3 h 30"/>
                  <a:gd name="T52" fmla="*/ 13 w 18"/>
                  <a:gd name="T53" fmla="*/ 5 h 30"/>
                  <a:gd name="T54" fmla="*/ 13 w 18"/>
                  <a:gd name="T55" fmla="*/ 4 h 30"/>
                  <a:gd name="T56" fmla="*/ 13 w 18"/>
                  <a:gd name="T57" fmla="*/ 4 h 30"/>
                  <a:gd name="T58" fmla="*/ 12 w 18"/>
                  <a:gd name="T59" fmla="*/ 5 h 30"/>
                  <a:gd name="T60" fmla="*/ 10 w 18"/>
                  <a:gd name="T61" fmla="*/ 8 h 30"/>
                  <a:gd name="T62" fmla="*/ 11 w 18"/>
                  <a:gd name="T63" fmla="*/ 3 h 30"/>
                  <a:gd name="T64" fmla="*/ 11 w 18"/>
                  <a:gd name="T65" fmla="*/ 3 h 30"/>
                  <a:gd name="T66" fmla="*/ 9 w 18"/>
                  <a:gd name="T67" fmla="*/ 8 h 30"/>
                  <a:gd name="T68" fmla="*/ 8 w 18"/>
                  <a:gd name="T69" fmla="*/ 9 h 30"/>
                  <a:gd name="T70" fmla="*/ 6 w 18"/>
                  <a:gd name="T71" fmla="*/ 11 h 30"/>
                  <a:gd name="T72" fmla="*/ 6 w 18"/>
                  <a:gd name="T73" fmla="*/ 10 h 30"/>
                  <a:gd name="T74" fmla="*/ 4 w 18"/>
                  <a:gd name="T75" fmla="*/ 12 h 30"/>
                  <a:gd name="T76" fmla="*/ 3 w 18"/>
                  <a:gd name="T77" fmla="*/ 18 h 30"/>
                  <a:gd name="T78" fmla="*/ 5 w 18"/>
                  <a:gd name="T7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3" y="7"/>
                    </a:moveTo>
                    <a:cubicBezTo>
                      <a:pt x="3" y="9"/>
                      <a:pt x="2" y="10"/>
                      <a:pt x="2" y="14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6"/>
                      <a:pt x="2" y="18"/>
                      <a:pt x="1" y="20"/>
                    </a:cubicBezTo>
                    <a:cubicBezTo>
                      <a:pt x="1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20"/>
                      <a:pt x="4" y="16"/>
                    </a:cubicBezTo>
                    <a:cubicBezTo>
                      <a:pt x="3" y="21"/>
                      <a:pt x="5" y="17"/>
                      <a:pt x="3" y="22"/>
                    </a:cubicBezTo>
                    <a:cubicBezTo>
                      <a:pt x="6" y="12"/>
                      <a:pt x="3" y="26"/>
                      <a:pt x="6" y="14"/>
                    </a:cubicBezTo>
                    <a:cubicBezTo>
                      <a:pt x="6" y="17"/>
                      <a:pt x="6" y="13"/>
                      <a:pt x="6" y="16"/>
                    </a:cubicBezTo>
                    <a:cubicBezTo>
                      <a:pt x="6" y="17"/>
                      <a:pt x="6" y="17"/>
                      <a:pt x="6" y="18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5"/>
                      <a:pt x="8" y="11"/>
                    </a:cubicBezTo>
                    <a:cubicBezTo>
                      <a:pt x="8" y="13"/>
                      <a:pt x="7" y="14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9" y="11"/>
                      <a:pt x="10" y="5"/>
                      <a:pt x="9" y="10"/>
                    </a:cubicBezTo>
                    <a:cubicBezTo>
                      <a:pt x="8" y="13"/>
                      <a:pt x="8" y="13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3"/>
                      <a:pt x="9" y="19"/>
                      <a:pt x="10" y="16"/>
                    </a:cubicBezTo>
                    <a:cubicBezTo>
                      <a:pt x="11" y="15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0" y="19"/>
                    </a:cubicBezTo>
                    <a:cubicBezTo>
                      <a:pt x="11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5" y="16"/>
                    </a:cubicBezTo>
                    <a:cubicBezTo>
                      <a:pt x="16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2"/>
                      <a:pt x="14" y="14"/>
                      <a:pt x="13" y="17"/>
                    </a:cubicBezTo>
                    <a:cubicBezTo>
                      <a:pt x="12" y="19"/>
                      <a:pt x="14" y="13"/>
                      <a:pt x="13" y="15"/>
                    </a:cubicBezTo>
                    <a:cubicBezTo>
                      <a:pt x="15" y="10"/>
                      <a:pt x="15" y="10"/>
                      <a:pt x="16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6" y="4"/>
                    </a:cubicBezTo>
                    <a:cubicBezTo>
                      <a:pt x="14" y="10"/>
                      <a:pt x="17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8"/>
                      <a:pt x="14" y="8"/>
                      <a:pt x="14" y="9"/>
                    </a:cubicBezTo>
                    <a:cubicBezTo>
                      <a:pt x="15" y="5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5"/>
                      <a:pt x="12" y="8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3"/>
                      <a:pt x="13" y="3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4"/>
                    </a:cubicBezTo>
                    <a:cubicBezTo>
                      <a:pt x="10" y="12"/>
                      <a:pt x="11" y="7"/>
                      <a:pt x="10" y="8"/>
                    </a:cubicBezTo>
                    <a:cubicBezTo>
                      <a:pt x="9" y="13"/>
                      <a:pt x="11" y="6"/>
                      <a:pt x="10" y="9"/>
                    </a:cubicBezTo>
                    <a:cubicBezTo>
                      <a:pt x="11" y="4"/>
                      <a:pt x="10" y="8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9"/>
                      <a:pt x="6" y="14"/>
                    </a:cubicBezTo>
                    <a:cubicBezTo>
                      <a:pt x="6" y="14"/>
                      <a:pt x="6" y="13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7" y="5"/>
                      <a:pt x="6" y="10"/>
                    </a:cubicBezTo>
                    <a:cubicBezTo>
                      <a:pt x="5" y="12"/>
                      <a:pt x="6" y="7"/>
                      <a:pt x="6" y="6"/>
                    </a:cubicBezTo>
                    <a:cubicBezTo>
                      <a:pt x="5" y="13"/>
                      <a:pt x="7" y="0"/>
                      <a:pt x="4" y="12"/>
                    </a:cubicBezTo>
                    <a:cubicBezTo>
                      <a:pt x="4" y="12"/>
                      <a:pt x="4" y="14"/>
                      <a:pt x="4" y="14"/>
                    </a:cubicBezTo>
                    <a:cubicBezTo>
                      <a:pt x="4" y="15"/>
                      <a:pt x="4" y="17"/>
                      <a:pt x="3" y="18"/>
                    </a:cubicBezTo>
                    <a:cubicBezTo>
                      <a:pt x="3" y="18"/>
                      <a:pt x="4" y="14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3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1" name="Freeform 2166">
                <a:extLst>
                  <a:ext uri="{FF2B5EF4-FFF2-40B4-BE49-F238E27FC236}">
                    <a16:creationId xmlns:a16="http://schemas.microsoft.com/office/drawing/2014/main" id="{FA27C82E-D9D0-8C4D-9067-43DB68193C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1" y="3134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2" name="Freeform 2167">
                <a:extLst>
                  <a:ext uri="{FF2B5EF4-FFF2-40B4-BE49-F238E27FC236}">
                    <a16:creationId xmlns:a16="http://schemas.microsoft.com/office/drawing/2014/main" id="{55E0C93B-F6B6-914B-AF3C-BD0F33524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1" y="313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3" name="Freeform 2168">
                <a:extLst>
                  <a:ext uri="{FF2B5EF4-FFF2-40B4-BE49-F238E27FC236}">
                    <a16:creationId xmlns:a16="http://schemas.microsoft.com/office/drawing/2014/main" id="{787D5F9A-B9A3-3642-A9D4-7493A699F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3137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4" name="Rectangle 2169">
                <a:extLst>
                  <a:ext uri="{FF2B5EF4-FFF2-40B4-BE49-F238E27FC236}">
                    <a16:creationId xmlns:a16="http://schemas.microsoft.com/office/drawing/2014/main" id="{02BE6234-909E-2747-8D62-C87CCB85EF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7" y="314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5" name="Freeform 2170">
                <a:extLst>
                  <a:ext uri="{FF2B5EF4-FFF2-40B4-BE49-F238E27FC236}">
                    <a16:creationId xmlns:a16="http://schemas.microsoft.com/office/drawing/2014/main" id="{438164AA-A581-5249-8131-BE1F52081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35"/>
                <a:ext cx="8" cy="24"/>
              </a:xfrm>
              <a:custGeom>
                <a:avLst/>
                <a:gdLst>
                  <a:gd name="T0" fmla="*/ 2 w 9"/>
                  <a:gd name="T1" fmla="*/ 11 h 26"/>
                  <a:gd name="T2" fmla="*/ 1 w 9"/>
                  <a:gd name="T3" fmla="*/ 16 h 26"/>
                  <a:gd name="T4" fmla="*/ 1 w 9"/>
                  <a:gd name="T5" fmla="*/ 12 h 26"/>
                  <a:gd name="T6" fmla="*/ 0 w 9"/>
                  <a:gd name="T7" fmla="*/ 20 h 26"/>
                  <a:gd name="T8" fmla="*/ 3 w 9"/>
                  <a:gd name="T9" fmla="*/ 15 h 26"/>
                  <a:gd name="T10" fmla="*/ 3 w 9"/>
                  <a:gd name="T11" fmla="*/ 19 h 26"/>
                  <a:gd name="T12" fmla="*/ 5 w 9"/>
                  <a:gd name="T13" fmla="*/ 13 h 26"/>
                  <a:gd name="T14" fmla="*/ 4 w 9"/>
                  <a:gd name="T15" fmla="*/ 20 h 26"/>
                  <a:gd name="T16" fmla="*/ 5 w 9"/>
                  <a:gd name="T17" fmla="*/ 17 h 26"/>
                  <a:gd name="T18" fmla="*/ 5 w 9"/>
                  <a:gd name="T19" fmla="*/ 15 h 26"/>
                  <a:gd name="T20" fmla="*/ 5 w 9"/>
                  <a:gd name="T21" fmla="*/ 16 h 26"/>
                  <a:gd name="T22" fmla="*/ 5 w 9"/>
                  <a:gd name="T23" fmla="*/ 15 h 26"/>
                  <a:gd name="T24" fmla="*/ 6 w 9"/>
                  <a:gd name="T25" fmla="*/ 14 h 26"/>
                  <a:gd name="T26" fmla="*/ 6 w 9"/>
                  <a:gd name="T27" fmla="*/ 16 h 26"/>
                  <a:gd name="T28" fmla="*/ 6 w 9"/>
                  <a:gd name="T29" fmla="*/ 14 h 26"/>
                  <a:gd name="T30" fmla="*/ 6 w 9"/>
                  <a:gd name="T31" fmla="*/ 17 h 26"/>
                  <a:gd name="T32" fmla="*/ 8 w 9"/>
                  <a:gd name="T33" fmla="*/ 12 h 26"/>
                  <a:gd name="T34" fmla="*/ 8 w 9"/>
                  <a:gd name="T35" fmla="*/ 8 h 26"/>
                  <a:gd name="T36" fmla="*/ 7 w 9"/>
                  <a:gd name="T37" fmla="*/ 11 h 26"/>
                  <a:gd name="T38" fmla="*/ 7 w 9"/>
                  <a:gd name="T39" fmla="*/ 11 h 26"/>
                  <a:gd name="T40" fmla="*/ 6 w 9"/>
                  <a:gd name="T41" fmla="*/ 13 h 26"/>
                  <a:gd name="T42" fmla="*/ 7 w 9"/>
                  <a:gd name="T43" fmla="*/ 7 h 26"/>
                  <a:gd name="T44" fmla="*/ 7 w 9"/>
                  <a:gd name="T45" fmla="*/ 3 h 26"/>
                  <a:gd name="T46" fmla="*/ 7 w 9"/>
                  <a:gd name="T47" fmla="*/ 3 h 26"/>
                  <a:gd name="T48" fmla="*/ 7 w 9"/>
                  <a:gd name="T49" fmla="*/ 5 h 26"/>
                  <a:gd name="T50" fmla="*/ 7 w 9"/>
                  <a:gd name="T51" fmla="*/ 7 h 26"/>
                  <a:gd name="T52" fmla="*/ 5 w 9"/>
                  <a:gd name="T53" fmla="*/ 14 h 26"/>
                  <a:gd name="T54" fmla="*/ 5 w 9"/>
                  <a:gd name="T55" fmla="*/ 14 h 26"/>
                  <a:gd name="T56" fmla="*/ 6 w 9"/>
                  <a:gd name="T57" fmla="*/ 9 h 26"/>
                  <a:gd name="T58" fmla="*/ 5 w 9"/>
                  <a:gd name="T59" fmla="*/ 11 h 26"/>
                  <a:gd name="T60" fmla="*/ 6 w 9"/>
                  <a:gd name="T61" fmla="*/ 5 h 26"/>
                  <a:gd name="T62" fmla="*/ 5 w 9"/>
                  <a:gd name="T63" fmla="*/ 11 h 26"/>
                  <a:gd name="T64" fmla="*/ 4 w 9"/>
                  <a:gd name="T65" fmla="*/ 11 h 26"/>
                  <a:gd name="T66" fmla="*/ 5 w 9"/>
                  <a:gd name="T67" fmla="*/ 8 h 26"/>
                  <a:gd name="T68" fmla="*/ 4 w 9"/>
                  <a:gd name="T69" fmla="*/ 12 h 26"/>
                  <a:gd name="T70" fmla="*/ 3 w 9"/>
                  <a:gd name="T71" fmla="*/ 10 h 26"/>
                  <a:gd name="T72" fmla="*/ 3 w 9"/>
                  <a:gd name="T73" fmla="*/ 12 h 26"/>
                  <a:gd name="T74" fmla="*/ 2 w 9"/>
                  <a:gd name="T75" fmla="*/ 12 h 26"/>
                  <a:gd name="T76" fmla="*/ 2 w 9"/>
                  <a:gd name="T77" fmla="*/ 12 h 26"/>
                  <a:gd name="T78" fmla="*/ 1 w 9"/>
                  <a:gd name="T79" fmla="*/ 18 h 26"/>
                  <a:gd name="T80" fmla="*/ 2 w 9"/>
                  <a:gd name="T8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6">
                    <a:moveTo>
                      <a:pt x="2" y="11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12"/>
                      <a:pt x="2" y="26"/>
                      <a:pt x="5" y="13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1"/>
                      <a:pt x="6" y="11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2"/>
                      <a:pt x="6" y="13"/>
                      <a:pt x="6" y="14"/>
                    </a:cubicBezTo>
                    <a:cubicBezTo>
                      <a:pt x="6" y="16"/>
                      <a:pt x="6" y="15"/>
                      <a:pt x="6" y="16"/>
                    </a:cubicBezTo>
                    <a:cubicBezTo>
                      <a:pt x="5" y="18"/>
                      <a:pt x="6" y="13"/>
                      <a:pt x="6" y="14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5"/>
                      <a:pt x="6" y="21"/>
                      <a:pt x="8" y="12"/>
                    </a:cubicBezTo>
                    <a:cubicBezTo>
                      <a:pt x="8" y="10"/>
                      <a:pt x="8" y="9"/>
                      <a:pt x="8" y="8"/>
                    </a:cubicBezTo>
                    <a:cubicBezTo>
                      <a:pt x="9" y="5"/>
                      <a:pt x="8" y="9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1"/>
                      <a:pt x="6" y="9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8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5" y="8"/>
                    </a:cubicBezTo>
                    <a:cubicBezTo>
                      <a:pt x="5" y="7"/>
                      <a:pt x="4" y="9"/>
                      <a:pt x="4" y="12"/>
                    </a:cubicBezTo>
                    <a:cubicBezTo>
                      <a:pt x="3" y="14"/>
                      <a:pt x="3" y="12"/>
                      <a:pt x="3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5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6" name="Freeform 2171">
                <a:extLst>
                  <a:ext uri="{FF2B5EF4-FFF2-40B4-BE49-F238E27FC236}">
                    <a16:creationId xmlns:a16="http://schemas.microsoft.com/office/drawing/2014/main" id="{9A91CAED-F99C-0543-AF83-EE29D9358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3147"/>
                <a:ext cx="1" cy="7"/>
              </a:xfrm>
              <a:custGeom>
                <a:avLst/>
                <a:gdLst>
                  <a:gd name="T0" fmla="*/ 1 w 1"/>
                  <a:gd name="T1" fmla="*/ 5 h 8"/>
                  <a:gd name="T2" fmla="*/ 1 w 1"/>
                  <a:gd name="T3" fmla="*/ 1 h 8"/>
                  <a:gd name="T4" fmla="*/ 0 w 1"/>
                  <a:gd name="T5" fmla="*/ 8 h 8"/>
                  <a:gd name="T6" fmla="*/ 1 w 1"/>
                  <a:gd name="T7" fmla="*/ 6 h 8"/>
                  <a:gd name="T8" fmla="*/ 1 w 1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8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5"/>
                      <a:pt x="0" y="8"/>
                    </a:cubicBezTo>
                    <a:cubicBezTo>
                      <a:pt x="1" y="7"/>
                      <a:pt x="0" y="8"/>
                      <a:pt x="1" y="6"/>
                    </a:cubicBezTo>
                    <a:cubicBezTo>
                      <a:pt x="1" y="6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7" name="Freeform 2172">
                <a:extLst>
                  <a:ext uri="{FF2B5EF4-FFF2-40B4-BE49-F238E27FC236}">
                    <a16:creationId xmlns:a16="http://schemas.microsoft.com/office/drawing/2014/main" id="{F9E70F26-E507-A544-94D6-9A28757E7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" y="3143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3 h 19"/>
                  <a:gd name="T4" fmla="*/ 1 w 2"/>
                  <a:gd name="T5" fmla="*/ 14 h 19"/>
                  <a:gd name="T6" fmla="*/ 2 w 2"/>
                  <a:gd name="T7" fmla="*/ 8 h 19"/>
                  <a:gd name="T8" fmla="*/ 1 w 2"/>
                  <a:gd name="T9" fmla="*/ 12 h 19"/>
                  <a:gd name="T10" fmla="*/ 2 w 2"/>
                  <a:gd name="T11" fmla="*/ 7 h 19"/>
                  <a:gd name="T12" fmla="*/ 2 w 2"/>
                  <a:gd name="T13" fmla="*/ 9 h 19"/>
                  <a:gd name="T14" fmla="*/ 2 w 2"/>
                  <a:gd name="T15" fmla="*/ 7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5 h 19"/>
                  <a:gd name="T24" fmla="*/ 1 w 2"/>
                  <a:gd name="T25" fmla="*/ 3 h 19"/>
                  <a:gd name="T26" fmla="*/ 1 w 2"/>
                  <a:gd name="T27" fmla="*/ 4 h 19"/>
                  <a:gd name="T28" fmla="*/ 1 w 2"/>
                  <a:gd name="T29" fmla="*/ 9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2" y="8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9"/>
                      <a:pt x="1" y="14"/>
                      <a:pt x="2" y="7"/>
                    </a:cubicBezTo>
                    <a:cubicBezTo>
                      <a:pt x="2" y="6"/>
                      <a:pt x="2" y="10"/>
                      <a:pt x="2" y="9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6"/>
                      <a:pt x="1" y="3"/>
                    </a:cubicBezTo>
                    <a:cubicBezTo>
                      <a:pt x="1" y="3"/>
                      <a:pt x="1" y="6"/>
                      <a:pt x="1" y="4"/>
                    </a:cubicBezTo>
                    <a:cubicBezTo>
                      <a:pt x="1" y="5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0" y="10"/>
                      <a:pt x="0" y="5"/>
                    </a:cubicBezTo>
                    <a:cubicBezTo>
                      <a:pt x="0" y="9"/>
                      <a:pt x="0" y="13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8" name="Rectangle 2173">
                <a:extLst>
                  <a:ext uri="{FF2B5EF4-FFF2-40B4-BE49-F238E27FC236}">
                    <a16:creationId xmlns:a16="http://schemas.microsoft.com/office/drawing/2014/main" id="{12E72F1A-C440-8948-B357-E9B95823E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8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9" name="Freeform 2174">
                <a:extLst>
                  <a:ext uri="{FF2B5EF4-FFF2-40B4-BE49-F238E27FC236}">
                    <a16:creationId xmlns:a16="http://schemas.microsoft.com/office/drawing/2014/main" id="{A7DC24AB-790C-034D-B2A7-B82B955BD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0" name="Freeform 2175">
                <a:extLst>
                  <a:ext uri="{FF2B5EF4-FFF2-40B4-BE49-F238E27FC236}">
                    <a16:creationId xmlns:a16="http://schemas.microsoft.com/office/drawing/2014/main" id="{ABAEC647-2A5D-B544-8ECA-73FB03DB2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3150"/>
                <a:ext cx="3" cy="13"/>
              </a:xfrm>
              <a:custGeom>
                <a:avLst/>
                <a:gdLst>
                  <a:gd name="T0" fmla="*/ 0 w 4"/>
                  <a:gd name="T1" fmla="*/ 15 h 15"/>
                  <a:gd name="T2" fmla="*/ 1 w 4"/>
                  <a:gd name="T3" fmla="*/ 14 h 15"/>
                  <a:gd name="T4" fmla="*/ 4 w 4"/>
                  <a:gd name="T5" fmla="*/ 0 h 15"/>
                  <a:gd name="T6" fmla="*/ 1 w 4"/>
                  <a:gd name="T7" fmla="*/ 8 h 15"/>
                  <a:gd name="T8" fmla="*/ 3 w 4"/>
                  <a:gd name="T9" fmla="*/ 6 h 15"/>
                  <a:gd name="T10" fmla="*/ 1 w 4"/>
                  <a:gd name="T11" fmla="*/ 12 h 15"/>
                  <a:gd name="T12" fmla="*/ 1 w 4"/>
                  <a:gd name="T13" fmla="*/ 11 h 15"/>
                  <a:gd name="T14" fmla="*/ 0 w 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1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1" name="Freeform 2176">
                <a:extLst>
                  <a:ext uri="{FF2B5EF4-FFF2-40B4-BE49-F238E27FC236}">
                    <a16:creationId xmlns:a16="http://schemas.microsoft.com/office/drawing/2014/main" id="{175319C6-473C-8B4C-8A59-33A5AB4A7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4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2" name="Freeform 2177">
                <a:extLst>
                  <a:ext uri="{FF2B5EF4-FFF2-40B4-BE49-F238E27FC236}">
                    <a16:creationId xmlns:a16="http://schemas.microsoft.com/office/drawing/2014/main" id="{DFBD545A-4E19-1145-9B1E-AAB077C3F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1"/>
                <a:ext cx="1" cy="7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2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3" name="Freeform 2178">
                <a:extLst>
                  <a:ext uri="{FF2B5EF4-FFF2-40B4-BE49-F238E27FC236}">
                    <a16:creationId xmlns:a16="http://schemas.microsoft.com/office/drawing/2014/main" id="{5FE0CA4B-E5D7-174B-B003-BD1EA8E7BF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315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4" name="Freeform 2179">
                <a:extLst>
                  <a:ext uri="{FF2B5EF4-FFF2-40B4-BE49-F238E27FC236}">
                    <a16:creationId xmlns:a16="http://schemas.microsoft.com/office/drawing/2014/main" id="{2927DD34-B9DD-5E4A-83C3-9DFBC50A9A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1"/>
                <a:ext cx="2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2 h 11"/>
                  <a:gd name="T4" fmla="*/ 2 w 3"/>
                  <a:gd name="T5" fmla="*/ 3 h 11"/>
                  <a:gd name="T6" fmla="*/ 1 w 3"/>
                  <a:gd name="T7" fmla="*/ 8 h 11"/>
                  <a:gd name="T8" fmla="*/ 0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9"/>
                      <a:pt x="1" y="8"/>
                    </a:cubicBezTo>
                    <a:cubicBezTo>
                      <a:pt x="0" y="9"/>
                      <a:pt x="1" y="5"/>
                      <a:pt x="0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5" name="Freeform 2180">
                <a:extLst>
                  <a:ext uri="{FF2B5EF4-FFF2-40B4-BE49-F238E27FC236}">
                    <a16:creationId xmlns:a16="http://schemas.microsoft.com/office/drawing/2014/main" id="{AD60AF48-7BEE-3741-B35F-8E86DA5B5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3154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6" name="Freeform 2181">
                <a:extLst>
                  <a:ext uri="{FF2B5EF4-FFF2-40B4-BE49-F238E27FC236}">
                    <a16:creationId xmlns:a16="http://schemas.microsoft.com/office/drawing/2014/main" id="{5C100FE4-BE01-7F4C-A5C6-1DCB220E3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7" name="Freeform 2182">
                <a:extLst>
                  <a:ext uri="{FF2B5EF4-FFF2-40B4-BE49-F238E27FC236}">
                    <a16:creationId xmlns:a16="http://schemas.microsoft.com/office/drawing/2014/main" id="{051E01F1-FAC4-EE4D-A07A-48ED790D4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2"/>
                <a:ext cx="2" cy="12"/>
              </a:xfrm>
              <a:custGeom>
                <a:avLst/>
                <a:gdLst>
                  <a:gd name="T0" fmla="*/ 3 w 3"/>
                  <a:gd name="T1" fmla="*/ 1 h 13"/>
                  <a:gd name="T2" fmla="*/ 2 w 3"/>
                  <a:gd name="T3" fmla="*/ 5 h 13"/>
                  <a:gd name="T4" fmla="*/ 0 w 3"/>
                  <a:gd name="T5" fmla="*/ 13 h 13"/>
                  <a:gd name="T6" fmla="*/ 1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3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8" name="Freeform 2183">
                <a:extLst>
                  <a:ext uri="{FF2B5EF4-FFF2-40B4-BE49-F238E27FC236}">
                    <a16:creationId xmlns:a16="http://schemas.microsoft.com/office/drawing/2014/main" id="{79CF21C3-25B0-1747-8F9F-84E388268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" y="316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9" name="Freeform 2184">
                <a:extLst>
                  <a:ext uri="{FF2B5EF4-FFF2-40B4-BE49-F238E27FC236}">
                    <a16:creationId xmlns:a16="http://schemas.microsoft.com/office/drawing/2014/main" id="{210F18F1-7C9C-3049-96AF-0FFBFA26B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" y="3157"/>
                <a:ext cx="4" cy="14"/>
              </a:xfrm>
              <a:custGeom>
                <a:avLst/>
                <a:gdLst>
                  <a:gd name="T0" fmla="*/ 5 w 5"/>
                  <a:gd name="T1" fmla="*/ 2 h 16"/>
                  <a:gd name="T2" fmla="*/ 2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4 w 5"/>
                  <a:gd name="T9" fmla="*/ 0 h 16"/>
                  <a:gd name="T10" fmla="*/ 2 w 5"/>
                  <a:gd name="T11" fmla="*/ 5 h 16"/>
                  <a:gd name="T12" fmla="*/ 3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0 w 5"/>
                  <a:gd name="T21" fmla="*/ 15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0" name="Freeform 2185">
                <a:extLst>
                  <a:ext uri="{FF2B5EF4-FFF2-40B4-BE49-F238E27FC236}">
                    <a16:creationId xmlns:a16="http://schemas.microsoft.com/office/drawing/2014/main" id="{ADA31A01-1163-E846-B6A1-6EB1E37F2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6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1" name="Freeform 2186">
                <a:extLst>
                  <a:ext uri="{FF2B5EF4-FFF2-40B4-BE49-F238E27FC236}">
                    <a16:creationId xmlns:a16="http://schemas.microsoft.com/office/drawing/2014/main" id="{25F4AA61-D0F4-E149-96F2-7355B64E4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7"/>
                <a:ext cx="4" cy="15"/>
              </a:xfrm>
              <a:custGeom>
                <a:avLst/>
                <a:gdLst>
                  <a:gd name="T0" fmla="*/ 5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2 w 5"/>
                  <a:gd name="T7" fmla="*/ 7 h 17"/>
                  <a:gd name="T8" fmla="*/ 4 w 5"/>
                  <a:gd name="T9" fmla="*/ 4 h 17"/>
                  <a:gd name="T10" fmla="*/ 2 w 5"/>
                  <a:gd name="T11" fmla="*/ 12 h 17"/>
                  <a:gd name="T12" fmla="*/ 2 w 5"/>
                  <a:gd name="T13" fmla="*/ 10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1"/>
                    </a:cubicBezTo>
                    <a:cubicBezTo>
                      <a:pt x="4" y="3"/>
                      <a:pt x="3" y="5"/>
                      <a:pt x="2" y="7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3" y="7"/>
                      <a:pt x="3" y="7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3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2" name="Freeform 2187">
                <a:extLst>
                  <a:ext uri="{FF2B5EF4-FFF2-40B4-BE49-F238E27FC236}">
                    <a16:creationId xmlns:a16="http://schemas.microsoft.com/office/drawing/2014/main" id="{C61AB546-50E6-9040-8B06-60F8B728E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6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3" name="Freeform 2188">
                <a:extLst>
                  <a:ext uri="{FF2B5EF4-FFF2-40B4-BE49-F238E27FC236}">
                    <a16:creationId xmlns:a16="http://schemas.microsoft.com/office/drawing/2014/main" id="{531F57DC-FA4D-CE48-A1EF-AEB867001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31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4" name="Freeform 2189">
                <a:extLst>
                  <a:ext uri="{FF2B5EF4-FFF2-40B4-BE49-F238E27FC236}">
                    <a16:creationId xmlns:a16="http://schemas.microsoft.com/office/drawing/2014/main" id="{467739FF-8DE0-1045-820C-00F43DFE4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3157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5" name="Freeform 2190">
                <a:extLst>
                  <a:ext uri="{FF2B5EF4-FFF2-40B4-BE49-F238E27FC236}">
                    <a16:creationId xmlns:a16="http://schemas.microsoft.com/office/drawing/2014/main" id="{A87C13C0-0975-4E4E-B5DA-0C05A3232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3154"/>
                <a:ext cx="11" cy="17"/>
              </a:xfrm>
              <a:custGeom>
                <a:avLst/>
                <a:gdLst>
                  <a:gd name="T0" fmla="*/ 8 w 12"/>
                  <a:gd name="T1" fmla="*/ 16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1 w 12"/>
                  <a:gd name="T11" fmla="*/ 1 h 19"/>
                  <a:gd name="T12" fmla="*/ 10 w 12"/>
                  <a:gd name="T13" fmla="*/ 3 h 19"/>
                  <a:gd name="T14" fmla="*/ 8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1 w 12"/>
                  <a:gd name="T33" fmla="*/ 13 h 19"/>
                  <a:gd name="T34" fmla="*/ 0 w 12"/>
                  <a:gd name="T35" fmla="*/ 16 h 19"/>
                  <a:gd name="T36" fmla="*/ 5 w 12"/>
                  <a:gd name="T37" fmla="*/ 7 h 19"/>
                  <a:gd name="T38" fmla="*/ 4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8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0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3"/>
                      <a:pt x="9" y="6"/>
                      <a:pt x="10" y="3"/>
                    </a:cubicBezTo>
                    <a:cubicBezTo>
                      <a:pt x="10" y="2"/>
                      <a:pt x="9" y="4"/>
                      <a:pt x="8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2" y="11"/>
                      <a:pt x="0" y="16"/>
                    </a:cubicBezTo>
                    <a:cubicBezTo>
                      <a:pt x="0" y="18"/>
                      <a:pt x="3" y="9"/>
                      <a:pt x="5" y="7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5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6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9" y="10"/>
                      <a:pt x="9" y="9"/>
                    </a:cubicBezTo>
                    <a:cubicBezTo>
                      <a:pt x="8" y="14"/>
                      <a:pt x="8" y="13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7" y="16"/>
                      <a:pt x="9" y="13"/>
                      <a:pt x="9" y="10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6" name="Freeform 2191">
                <a:extLst>
                  <a:ext uri="{FF2B5EF4-FFF2-40B4-BE49-F238E27FC236}">
                    <a16:creationId xmlns:a16="http://schemas.microsoft.com/office/drawing/2014/main" id="{70F39577-5F0A-DE41-B9D2-D3C4A9D08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0" y="317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7" name="Freeform 2192">
                <a:extLst>
                  <a:ext uri="{FF2B5EF4-FFF2-40B4-BE49-F238E27FC236}">
                    <a16:creationId xmlns:a16="http://schemas.microsoft.com/office/drawing/2014/main" id="{7621E76B-A865-1A48-B55B-1CC70D692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8" name="Freeform 2193">
                <a:extLst>
                  <a:ext uri="{FF2B5EF4-FFF2-40B4-BE49-F238E27FC236}">
                    <a16:creationId xmlns:a16="http://schemas.microsoft.com/office/drawing/2014/main" id="{C16C0180-0644-284F-A906-69D55F772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3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9" name="Freeform 2194">
                <a:extLst>
                  <a:ext uri="{FF2B5EF4-FFF2-40B4-BE49-F238E27FC236}">
                    <a16:creationId xmlns:a16="http://schemas.microsoft.com/office/drawing/2014/main" id="{43C340A1-11CA-1F44-9A2A-AD4DC7512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9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0" name="Freeform 2195">
                <a:extLst>
                  <a:ext uri="{FF2B5EF4-FFF2-40B4-BE49-F238E27FC236}">
                    <a16:creationId xmlns:a16="http://schemas.microsoft.com/office/drawing/2014/main" id="{005D9263-5953-AB4A-87AA-69D317394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8" y="3168"/>
                <a:ext cx="0" cy="2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1" name="Freeform 2196">
                <a:extLst>
                  <a:ext uri="{FF2B5EF4-FFF2-40B4-BE49-F238E27FC236}">
                    <a16:creationId xmlns:a16="http://schemas.microsoft.com/office/drawing/2014/main" id="{EF6BF573-D1C3-F148-9172-F45DDC070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2" name="Freeform 2197">
                <a:extLst>
                  <a:ext uri="{FF2B5EF4-FFF2-40B4-BE49-F238E27FC236}">
                    <a16:creationId xmlns:a16="http://schemas.microsoft.com/office/drawing/2014/main" id="{70EA9006-4E29-FD4B-9381-DFB4F1861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3" y="3152"/>
                <a:ext cx="7" cy="20"/>
              </a:xfrm>
              <a:custGeom>
                <a:avLst/>
                <a:gdLst>
                  <a:gd name="T0" fmla="*/ 7 w 8"/>
                  <a:gd name="T1" fmla="*/ 4 h 22"/>
                  <a:gd name="T2" fmla="*/ 7 w 8"/>
                  <a:gd name="T3" fmla="*/ 1 h 22"/>
                  <a:gd name="T4" fmla="*/ 4 w 8"/>
                  <a:gd name="T5" fmla="*/ 11 h 22"/>
                  <a:gd name="T6" fmla="*/ 7 w 8"/>
                  <a:gd name="T7" fmla="*/ 2 h 22"/>
                  <a:gd name="T8" fmla="*/ 3 w 8"/>
                  <a:gd name="T9" fmla="*/ 8 h 22"/>
                  <a:gd name="T10" fmla="*/ 4 w 8"/>
                  <a:gd name="T11" fmla="*/ 5 h 22"/>
                  <a:gd name="T12" fmla="*/ 1 w 8"/>
                  <a:gd name="T13" fmla="*/ 14 h 22"/>
                  <a:gd name="T14" fmla="*/ 4 w 8"/>
                  <a:gd name="T15" fmla="*/ 3 h 22"/>
                  <a:gd name="T16" fmla="*/ 4 w 8"/>
                  <a:gd name="T17" fmla="*/ 3 h 22"/>
                  <a:gd name="T18" fmla="*/ 3 w 8"/>
                  <a:gd name="T19" fmla="*/ 6 h 22"/>
                  <a:gd name="T20" fmla="*/ 1 w 8"/>
                  <a:gd name="T21" fmla="*/ 12 h 22"/>
                  <a:gd name="T22" fmla="*/ 0 w 8"/>
                  <a:gd name="T23" fmla="*/ 17 h 22"/>
                  <a:gd name="T24" fmla="*/ 1 w 8"/>
                  <a:gd name="T25" fmla="*/ 13 h 22"/>
                  <a:gd name="T26" fmla="*/ 0 w 8"/>
                  <a:gd name="T27" fmla="*/ 17 h 22"/>
                  <a:gd name="T28" fmla="*/ 1 w 8"/>
                  <a:gd name="T29" fmla="*/ 15 h 22"/>
                  <a:gd name="T30" fmla="*/ 0 w 8"/>
                  <a:gd name="T31" fmla="*/ 18 h 22"/>
                  <a:gd name="T32" fmla="*/ 2 w 8"/>
                  <a:gd name="T33" fmla="*/ 15 h 22"/>
                  <a:gd name="T34" fmla="*/ 1 w 8"/>
                  <a:gd name="T35" fmla="*/ 16 h 22"/>
                  <a:gd name="T36" fmla="*/ 3 w 8"/>
                  <a:gd name="T37" fmla="*/ 11 h 22"/>
                  <a:gd name="T38" fmla="*/ 2 w 8"/>
                  <a:gd name="T39" fmla="*/ 16 h 22"/>
                  <a:gd name="T40" fmla="*/ 2 w 8"/>
                  <a:gd name="T41" fmla="*/ 13 h 22"/>
                  <a:gd name="T42" fmla="*/ 2 w 8"/>
                  <a:gd name="T43" fmla="*/ 18 h 22"/>
                  <a:gd name="T44" fmla="*/ 3 w 8"/>
                  <a:gd name="T45" fmla="*/ 15 h 22"/>
                  <a:gd name="T46" fmla="*/ 2 w 8"/>
                  <a:gd name="T47" fmla="*/ 18 h 22"/>
                  <a:gd name="T48" fmla="*/ 4 w 8"/>
                  <a:gd name="T49" fmla="*/ 8 h 22"/>
                  <a:gd name="T50" fmla="*/ 3 w 8"/>
                  <a:gd name="T51" fmla="*/ 16 h 22"/>
                  <a:gd name="T52" fmla="*/ 4 w 8"/>
                  <a:gd name="T53" fmla="*/ 15 h 22"/>
                  <a:gd name="T54" fmla="*/ 4 w 8"/>
                  <a:gd name="T55" fmla="*/ 16 h 22"/>
                  <a:gd name="T56" fmla="*/ 5 w 8"/>
                  <a:gd name="T57" fmla="*/ 13 h 22"/>
                  <a:gd name="T58" fmla="*/ 5 w 8"/>
                  <a:gd name="T59" fmla="*/ 12 h 22"/>
                  <a:gd name="T60" fmla="*/ 6 w 8"/>
                  <a:gd name="T61" fmla="*/ 9 h 22"/>
                  <a:gd name="T62" fmla="*/ 5 w 8"/>
                  <a:gd name="T63" fmla="*/ 11 h 22"/>
                  <a:gd name="T64" fmla="*/ 7 w 8"/>
                  <a:gd name="T65" fmla="*/ 5 h 22"/>
                  <a:gd name="T66" fmla="*/ 6 w 8"/>
                  <a:gd name="T67" fmla="*/ 9 h 22"/>
                  <a:gd name="T68" fmla="*/ 7 w 8"/>
                  <a:gd name="T6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2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3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1" y="12"/>
                      <a:pt x="1" y="12"/>
                    </a:cubicBezTo>
                    <a:cubicBezTo>
                      <a:pt x="1" y="12"/>
                      <a:pt x="0" y="15"/>
                      <a:pt x="0" y="17"/>
                    </a:cubicBezTo>
                    <a:cubicBezTo>
                      <a:pt x="1" y="15"/>
                      <a:pt x="0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7"/>
                      <a:pt x="0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1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0" y="22"/>
                      <a:pt x="2" y="18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7"/>
                      <a:pt x="2" y="18"/>
                    </a:cubicBezTo>
                    <a:cubicBezTo>
                      <a:pt x="3" y="14"/>
                      <a:pt x="4" y="10"/>
                      <a:pt x="4" y="8"/>
                    </a:cubicBezTo>
                    <a:cubicBezTo>
                      <a:pt x="3" y="12"/>
                      <a:pt x="5" y="8"/>
                      <a:pt x="3" y="16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3" name="Freeform 2198">
                <a:extLst>
                  <a:ext uri="{FF2B5EF4-FFF2-40B4-BE49-F238E27FC236}">
                    <a16:creationId xmlns:a16="http://schemas.microsoft.com/office/drawing/2014/main" id="{C29FCFD4-1769-A04F-9D27-9E5697395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3" y="316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4" name="Freeform 2199">
                <a:extLst>
                  <a:ext uri="{FF2B5EF4-FFF2-40B4-BE49-F238E27FC236}">
                    <a16:creationId xmlns:a16="http://schemas.microsoft.com/office/drawing/2014/main" id="{A6A301EB-EEDB-3843-9035-EE0190E0C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3150"/>
                <a:ext cx="8" cy="25"/>
              </a:xfrm>
              <a:custGeom>
                <a:avLst/>
                <a:gdLst>
                  <a:gd name="T0" fmla="*/ 4 w 9"/>
                  <a:gd name="T1" fmla="*/ 13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1 h 27"/>
                  <a:gd name="T14" fmla="*/ 6 w 9"/>
                  <a:gd name="T15" fmla="*/ 8 h 27"/>
                  <a:gd name="T16" fmla="*/ 6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8 w 9"/>
                  <a:gd name="T23" fmla="*/ 2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3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2 h 27"/>
                  <a:gd name="T40" fmla="*/ 2 w 9"/>
                  <a:gd name="T41" fmla="*/ 19 h 27"/>
                  <a:gd name="T42" fmla="*/ 1 w 9"/>
                  <a:gd name="T43" fmla="*/ 21 h 27"/>
                  <a:gd name="T44" fmla="*/ 1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3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8" y="2"/>
                    </a:cubicBezTo>
                    <a:cubicBezTo>
                      <a:pt x="8" y="4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4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1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5" name="Freeform 2200">
                <a:extLst>
                  <a:ext uri="{FF2B5EF4-FFF2-40B4-BE49-F238E27FC236}">
                    <a16:creationId xmlns:a16="http://schemas.microsoft.com/office/drawing/2014/main" id="{2499FB2F-F468-894F-B990-D7CF69F36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7" y="316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2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6" name="Freeform 2201">
                <a:extLst>
                  <a:ext uri="{FF2B5EF4-FFF2-40B4-BE49-F238E27FC236}">
                    <a16:creationId xmlns:a16="http://schemas.microsoft.com/office/drawing/2014/main" id="{0279E362-B260-EF4A-9716-5D07E3D87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0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7" name="Freeform 2202">
                <a:extLst>
                  <a:ext uri="{FF2B5EF4-FFF2-40B4-BE49-F238E27FC236}">
                    <a16:creationId xmlns:a16="http://schemas.microsoft.com/office/drawing/2014/main" id="{646B474A-7CA4-AA4F-B9F9-E757A5969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9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8" name="Freeform 2203">
                <a:extLst>
                  <a:ext uri="{FF2B5EF4-FFF2-40B4-BE49-F238E27FC236}">
                    <a16:creationId xmlns:a16="http://schemas.microsoft.com/office/drawing/2014/main" id="{2586C64D-07F9-4B47-8077-B5985C0CC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3151"/>
                <a:ext cx="3" cy="11"/>
              </a:xfrm>
              <a:custGeom>
                <a:avLst/>
                <a:gdLst>
                  <a:gd name="T0" fmla="*/ 4 w 4"/>
                  <a:gd name="T1" fmla="*/ 0 h 12"/>
                  <a:gd name="T2" fmla="*/ 3 w 4"/>
                  <a:gd name="T3" fmla="*/ 0 h 12"/>
                  <a:gd name="T4" fmla="*/ 0 w 4"/>
                  <a:gd name="T5" fmla="*/ 12 h 12"/>
                  <a:gd name="T6" fmla="*/ 3 w 4"/>
                  <a:gd name="T7" fmla="*/ 4 h 12"/>
                  <a:gd name="T8" fmla="*/ 3 w 4"/>
                  <a:gd name="T9" fmla="*/ 4 h 12"/>
                  <a:gd name="T10" fmla="*/ 4 w 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2" y="5"/>
                      <a:pt x="3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9" name="Freeform 2204">
                <a:extLst>
                  <a:ext uri="{FF2B5EF4-FFF2-40B4-BE49-F238E27FC236}">
                    <a16:creationId xmlns:a16="http://schemas.microsoft.com/office/drawing/2014/main" id="{8F9E907C-6A76-B849-B3B3-7A71D20D0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0" y="3148"/>
                <a:ext cx="10" cy="25"/>
              </a:xfrm>
              <a:custGeom>
                <a:avLst/>
                <a:gdLst>
                  <a:gd name="T0" fmla="*/ 3 w 11"/>
                  <a:gd name="T1" fmla="*/ 18 h 28"/>
                  <a:gd name="T2" fmla="*/ 3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19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5 h 28"/>
                  <a:gd name="T26" fmla="*/ 9 w 11"/>
                  <a:gd name="T27" fmla="*/ 8 h 28"/>
                  <a:gd name="T28" fmla="*/ 8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2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6 w 11"/>
                  <a:gd name="T47" fmla="*/ 7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1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3 w 11"/>
                  <a:gd name="T79" fmla="*/ 13 h 28"/>
                  <a:gd name="T80" fmla="*/ 2 w 11"/>
                  <a:gd name="T81" fmla="*/ 16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1 w 11"/>
                  <a:gd name="T91" fmla="*/ 19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1" y="24"/>
                      <a:pt x="3" y="19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4"/>
                      <a:pt x="5" y="12"/>
                    </a:cubicBezTo>
                    <a:cubicBezTo>
                      <a:pt x="8" y="3"/>
                      <a:pt x="3" y="14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6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8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3" y="16"/>
                      <a:pt x="6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4"/>
                      <a:pt x="4" y="17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1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0" name="Freeform 2205">
                <a:extLst>
                  <a:ext uri="{FF2B5EF4-FFF2-40B4-BE49-F238E27FC236}">
                    <a16:creationId xmlns:a16="http://schemas.microsoft.com/office/drawing/2014/main" id="{C4B1834C-4D6E-6346-BFB5-4EC35F68F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4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1" name="Freeform 2206">
                <a:extLst>
                  <a:ext uri="{FF2B5EF4-FFF2-40B4-BE49-F238E27FC236}">
                    <a16:creationId xmlns:a16="http://schemas.microsoft.com/office/drawing/2014/main" id="{5F542A4A-491C-A94C-82BB-08531FFAC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2" y="315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2" name="Rectangle 2207">
                <a:extLst>
                  <a:ext uri="{FF2B5EF4-FFF2-40B4-BE49-F238E27FC236}">
                    <a16:creationId xmlns:a16="http://schemas.microsoft.com/office/drawing/2014/main" id="{8B1E6BA3-33B0-2E4D-B751-B3CA462CC6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3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3" name="Freeform 2208">
                <a:extLst>
                  <a:ext uri="{FF2B5EF4-FFF2-40B4-BE49-F238E27FC236}">
                    <a16:creationId xmlns:a16="http://schemas.microsoft.com/office/drawing/2014/main" id="{980611EE-63F6-AE4F-A8D8-F35521056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316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4" name="Freeform 2209">
                <a:extLst>
                  <a:ext uri="{FF2B5EF4-FFF2-40B4-BE49-F238E27FC236}">
                    <a16:creationId xmlns:a16="http://schemas.microsoft.com/office/drawing/2014/main" id="{52B982CB-F08E-0246-ABAB-8F6A441A1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3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5" name="Freeform 2210">
                <a:extLst>
                  <a:ext uri="{FF2B5EF4-FFF2-40B4-BE49-F238E27FC236}">
                    <a16:creationId xmlns:a16="http://schemas.microsoft.com/office/drawing/2014/main" id="{931C0AD1-CBCE-C64E-AE78-EF88294FA3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6" name="Freeform 2211">
                <a:extLst>
                  <a:ext uri="{FF2B5EF4-FFF2-40B4-BE49-F238E27FC236}">
                    <a16:creationId xmlns:a16="http://schemas.microsoft.com/office/drawing/2014/main" id="{CED47CF7-3D6B-AC49-BFF2-3F54C7F28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9" y="3143"/>
                <a:ext cx="16" cy="28"/>
              </a:xfrm>
              <a:custGeom>
                <a:avLst/>
                <a:gdLst>
                  <a:gd name="T0" fmla="*/ 1 w 18"/>
                  <a:gd name="T1" fmla="*/ 14 h 31"/>
                  <a:gd name="T2" fmla="*/ 0 w 18"/>
                  <a:gd name="T3" fmla="*/ 21 h 31"/>
                  <a:gd name="T4" fmla="*/ 0 w 18"/>
                  <a:gd name="T5" fmla="*/ 24 h 31"/>
                  <a:gd name="T6" fmla="*/ 1 w 18"/>
                  <a:gd name="T7" fmla="*/ 20 h 31"/>
                  <a:gd name="T8" fmla="*/ 3 w 18"/>
                  <a:gd name="T9" fmla="*/ 20 h 31"/>
                  <a:gd name="T10" fmla="*/ 3 w 18"/>
                  <a:gd name="T11" fmla="*/ 22 h 31"/>
                  <a:gd name="T12" fmla="*/ 6 w 18"/>
                  <a:gd name="T13" fmla="*/ 16 h 31"/>
                  <a:gd name="T14" fmla="*/ 6 w 18"/>
                  <a:gd name="T15" fmla="*/ 19 h 31"/>
                  <a:gd name="T16" fmla="*/ 6 w 18"/>
                  <a:gd name="T17" fmla="*/ 20 h 31"/>
                  <a:gd name="T18" fmla="*/ 9 w 18"/>
                  <a:gd name="T19" fmla="*/ 10 h 31"/>
                  <a:gd name="T20" fmla="*/ 9 w 18"/>
                  <a:gd name="T21" fmla="*/ 11 h 31"/>
                  <a:gd name="T22" fmla="*/ 9 w 18"/>
                  <a:gd name="T23" fmla="*/ 15 h 31"/>
                  <a:gd name="T24" fmla="*/ 10 w 18"/>
                  <a:gd name="T25" fmla="*/ 15 h 31"/>
                  <a:gd name="T26" fmla="*/ 10 w 18"/>
                  <a:gd name="T27" fmla="*/ 17 h 31"/>
                  <a:gd name="T28" fmla="*/ 12 w 18"/>
                  <a:gd name="T29" fmla="*/ 15 h 31"/>
                  <a:gd name="T30" fmla="*/ 13 w 18"/>
                  <a:gd name="T31" fmla="*/ 11 h 31"/>
                  <a:gd name="T32" fmla="*/ 12 w 18"/>
                  <a:gd name="T33" fmla="*/ 16 h 31"/>
                  <a:gd name="T34" fmla="*/ 13 w 18"/>
                  <a:gd name="T35" fmla="*/ 15 h 31"/>
                  <a:gd name="T36" fmla="*/ 15 w 18"/>
                  <a:gd name="T37" fmla="*/ 16 h 31"/>
                  <a:gd name="T38" fmla="*/ 14 w 18"/>
                  <a:gd name="T39" fmla="*/ 15 h 31"/>
                  <a:gd name="T40" fmla="*/ 13 w 18"/>
                  <a:gd name="T41" fmla="*/ 17 h 31"/>
                  <a:gd name="T42" fmla="*/ 16 w 18"/>
                  <a:gd name="T43" fmla="*/ 6 h 31"/>
                  <a:gd name="T44" fmla="*/ 16 w 18"/>
                  <a:gd name="T45" fmla="*/ 5 h 31"/>
                  <a:gd name="T46" fmla="*/ 15 w 18"/>
                  <a:gd name="T47" fmla="*/ 6 h 31"/>
                  <a:gd name="T48" fmla="*/ 15 w 18"/>
                  <a:gd name="T49" fmla="*/ 4 h 31"/>
                  <a:gd name="T50" fmla="*/ 14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0 w 18"/>
                  <a:gd name="T61" fmla="*/ 8 h 31"/>
                  <a:gd name="T62" fmla="*/ 11 w 18"/>
                  <a:gd name="T63" fmla="*/ 3 h 31"/>
                  <a:gd name="T64" fmla="*/ 11 w 18"/>
                  <a:gd name="T65" fmla="*/ 3 h 31"/>
                  <a:gd name="T66" fmla="*/ 9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3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3" y="8"/>
                    </a:moveTo>
                    <a:cubicBezTo>
                      <a:pt x="3" y="9"/>
                      <a:pt x="2" y="11"/>
                      <a:pt x="1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0" y="2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5"/>
                      <a:pt x="0" y="23"/>
                      <a:pt x="0" y="24"/>
                    </a:cubicBezTo>
                    <a:cubicBezTo>
                      <a:pt x="0" y="23"/>
                      <a:pt x="2" y="14"/>
                      <a:pt x="2" y="17"/>
                    </a:cubicBezTo>
                    <a:cubicBezTo>
                      <a:pt x="2" y="16"/>
                      <a:pt x="2" y="19"/>
                      <a:pt x="1" y="20"/>
                    </a:cubicBezTo>
                    <a:cubicBezTo>
                      <a:pt x="1" y="21"/>
                      <a:pt x="3" y="14"/>
                      <a:pt x="3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4" y="17"/>
                      <a:pt x="3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6" y="18"/>
                      <a:pt x="6" y="13"/>
                      <a:pt x="6" y="16"/>
                    </a:cubicBezTo>
                    <a:cubicBezTo>
                      <a:pt x="6" y="18"/>
                      <a:pt x="6" y="18"/>
                      <a:pt x="5" y="18"/>
                    </a:cubicBezTo>
                    <a:cubicBezTo>
                      <a:pt x="5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9" y="12"/>
                      <a:pt x="10" y="5"/>
                      <a:pt x="9" y="11"/>
                    </a:cubicBezTo>
                    <a:cubicBezTo>
                      <a:pt x="8" y="14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9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0" y="19"/>
                    </a:cubicBezTo>
                    <a:cubicBezTo>
                      <a:pt x="11" y="17"/>
                      <a:pt x="11" y="20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3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5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6" y="5"/>
                    </a:cubicBezTo>
                    <a:cubicBezTo>
                      <a:pt x="14" y="11"/>
                      <a:pt x="17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9"/>
                      <a:pt x="14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3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9"/>
                      <a:pt x="9" y="14"/>
                    </a:cubicBezTo>
                    <a:cubicBezTo>
                      <a:pt x="10" y="12"/>
                      <a:pt x="11" y="8"/>
                      <a:pt x="10" y="8"/>
                    </a:cubicBezTo>
                    <a:cubicBezTo>
                      <a:pt x="9" y="13"/>
                      <a:pt x="11" y="7"/>
                      <a:pt x="10" y="10"/>
                    </a:cubicBezTo>
                    <a:cubicBezTo>
                      <a:pt x="11" y="5"/>
                      <a:pt x="10" y="8"/>
                      <a:pt x="11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6" y="15"/>
                    </a:cubicBezTo>
                    <a:cubicBezTo>
                      <a:pt x="5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7" y="6"/>
                      <a:pt x="6" y="11"/>
                    </a:cubicBezTo>
                    <a:cubicBezTo>
                      <a:pt x="5" y="13"/>
                      <a:pt x="6" y="7"/>
                      <a:pt x="6" y="6"/>
                    </a:cubicBezTo>
                    <a:cubicBezTo>
                      <a:pt x="4" y="14"/>
                      <a:pt x="6" y="0"/>
                      <a:pt x="4" y="12"/>
                    </a:cubicBezTo>
                    <a:cubicBezTo>
                      <a:pt x="4" y="12"/>
                      <a:pt x="4" y="15"/>
                      <a:pt x="4" y="14"/>
                    </a:cubicBezTo>
                    <a:cubicBezTo>
                      <a:pt x="4" y="16"/>
                      <a:pt x="4" y="18"/>
                      <a:pt x="3" y="18"/>
                    </a:cubicBezTo>
                    <a:cubicBezTo>
                      <a:pt x="3" y="19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3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7" name="Freeform 2212">
                <a:extLst>
                  <a:ext uri="{FF2B5EF4-FFF2-40B4-BE49-F238E27FC236}">
                    <a16:creationId xmlns:a16="http://schemas.microsoft.com/office/drawing/2014/main" id="{B0ECB998-B305-C448-A915-E3167BFE0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3148"/>
                <a:ext cx="1" cy="3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8" name="Freeform 2213">
                <a:extLst>
                  <a:ext uri="{FF2B5EF4-FFF2-40B4-BE49-F238E27FC236}">
                    <a16:creationId xmlns:a16="http://schemas.microsoft.com/office/drawing/2014/main" id="{6BEC1166-0C53-9345-A8C9-DB3038D96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9" name="Freeform 2214">
                <a:extLst>
                  <a:ext uri="{FF2B5EF4-FFF2-40B4-BE49-F238E27FC236}">
                    <a16:creationId xmlns:a16="http://schemas.microsoft.com/office/drawing/2014/main" id="{53F3C00C-DF5C-0E42-9316-2FEB0CE66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" y="3150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0" name="Freeform 2215">
                <a:extLst>
                  <a:ext uri="{FF2B5EF4-FFF2-40B4-BE49-F238E27FC236}">
                    <a16:creationId xmlns:a16="http://schemas.microsoft.com/office/drawing/2014/main" id="{CD73297C-ADF2-024C-9441-3D2942109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1" name="Freeform 2216">
                <a:extLst>
                  <a:ext uri="{FF2B5EF4-FFF2-40B4-BE49-F238E27FC236}">
                    <a16:creationId xmlns:a16="http://schemas.microsoft.com/office/drawing/2014/main" id="{2A146F85-1FF9-5A4B-B8A4-772EFFCDF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49"/>
                <a:ext cx="7" cy="22"/>
              </a:xfrm>
              <a:custGeom>
                <a:avLst/>
                <a:gdLst>
                  <a:gd name="T0" fmla="*/ 2 w 8"/>
                  <a:gd name="T1" fmla="*/ 11 h 25"/>
                  <a:gd name="T2" fmla="*/ 1 w 8"/>
                  <a:gd name="T3" fmla="*/ 15 h 25"/>
                  <a:gd name="T4" fmla="*/ 1 w 8"/>
                  <a:gd name="T5" fmla="*/ 12 h 25"/>
                  <a:gd name="T6" fmla="*/ 0 w 8"/>
                  <a:gd name="T7" fmla="*/ 20 h 25"/>
                  <a:gd name="T8" fmla="*/ 3 w 8"/>
                  <a:gd name="T9" fmla="*/ 15 h 25"/>
                  <a:gd name="T10" fmla="*/ 3 w 8"/>
                  <a:gd name="T11" fmla="*/ 18 h 25"/>
                  <a:gd name="T12" fmla="*/ 5 w 8"/>
                  <a:gd name="T13" fmla="*/ 13 h 25"/>
                  <a:gd name="T14" fmla="*/ 4 w 8"/>
                  <a:gd name="T15" fmla="*/ 19 h 25"/>
                  <a:gd name="T16" fmla="*/ 5 w 8"/>
                  <a:gd name="T17" fmla="*/ 17 h 25"/>
                  <a:gd name="T18" fmla="*/ 5 w 8"/>
                  <a:gd name="T19" fmla="*/ 14 h 25"/>
                  <a:gd name="T20" fmla="*/ 5 w 8"/>
                  <a:gd name="T21" fmla="*/ 15 h 25"/>
                  <a:gd name="T22" fmla="*/ 5 w 8"/>
                  <a:gd name="T23" fmla="*/ 14 h 25"/>
                  <a:gd name="T24" fmla="*/ 6 w 8"/>
                  <a:gd name="T25" fmla="*/ 14 h 25"/>
                  <a:gd name="T26" fmla="*/ 5 w 8"/>
                  <a:gd name="T27" fmla="*/ 15 h 25"/>
                  <a:gd name="T28" fmla="*/ 6 w 8"/>
                  <a:gd name="T29" fmla="*/ 13 h 25"/>
                  <a:gd name="T30" fmla="*/ 6 w 8"/>
                  <a:gd name="T31" fmla="*/ 17 h 25"/>
                  <a:gd name="T32" fmla="*/ 7 w 8"/>
                  <a:gd name="T33" fmla="*/ 11 h 25"/>
                  <a:gd name="T34" fmla="*/ 8 w 8"/>
                  <a:gd name="T35" fmla="*/ 7 h 25"/>
                  <a:gd name="T36" fmla="*/ 7 w 8"/>
                  <a:gd name="T37" fmla="*/ 11 h 25"/>
                  <a:gd name="T38" fmla="*/ 7 w 8"/>
                  <a:gd name="T39" fmla="*/ 11 h 25"/>
                  <a:gd name="T40" fmla="*/ 6 w 8"/>
                  <a:gd name="T41" fmla="*/ 12 h 25"/>
                  <a:gd name="T42" fmla="*/ 7 w 8"/>
                  <a:gd name="T43" fmla="*/ 7 h 25"/>
                  <a:gd name="T44" fmla="*/ 7 w 8"/>
                  <a:gd name="T45" fmla="*/ 3 h 25"/>
                  <a:gd name="T46" fmla="*/ 7 w 8"/>
                  <a:gd name="T47" fmla="*/ 3 h 25"/>
                  <a:gd name="T48" fmla="*/ 7 w 8"/>
                  <a:gd name="T49" fmla="*/ 4 h 25"/>
                  <a:gd name="T50" fmla="*/ 6 w 8"/>
                  <a:gd name="T51" fmla="*/ 7 h 25"/>
                  <a:gd name="T52" fmla="*/ 5 w 8"/>
                  <a:gd name="T53" fmla="*/ 14 h 25"/>
                  <a:gd name="T54" fmla="*/ 5 w 8"/>
                  <a:gd name="T55" fmla="*/ 14 h 25"/>
                  <a:gd name="T56" fmla="*/ 6 w 8"/>
                  <a:gd name="T57" fmla="*/ 8 h 25"/>
                  <a:gd name="T58" fmla="*/ 5 w 8"/>
                  <a:gd name="T59" fmla="*/ 11 h 25"/>
                  <a:gd name="T60" fmla="*/ 6 w 8"/>
                  <a:gd name="T61" fmla="*/ 5 h 25"/>
                  <a:gd name="T62" fmla="*/ 5 w 8"/>
                  <a:gd name="T63" fmla="*/ 11 h 25"/>
                  <a:gd name="T64" fmla="*/ 4 w 8"/>
                  <a:gd name="T65" fmla="*/ 11 h 25"/>
                  <a:gd name="T66" fmla="*/ 4 w 8"/>
                  <a:gd name="T67" fmla="*/ 7 h 25"/>
                  <a:gd name="T68" fmla="*/ 4 w 8"/>
                  <a:gd name="T69" fmla="*/ 11 h 25"/>
                  <a:gd name="T70" fmla="*/ 3 w 8"/>
                  <a:gd name="T71" fmla="*/ 9 h 25"/>
                  <a:gd name="T72" fmla="*/ 3 w 8"/>
                  <a:gd name="T73" fmla="*/ 12 h 25"/>
                  <a:gd name="T74" fmla="*/ 2 w 8"/>
                  <a:gd name="T75" fmla="*/ 11 h 25"/>
                  <a:gd name="T76" fmla="*/ 2 w 8"/>
                  <a:gd name="T77" fmla="*/ 11 h 25"/>
                  <a:gd name="T78" fmla="*/ 1 w 8"/>
                  <a:gd name="T79" fmla="*/ 17 h 25"/>
                  <a:gd name="T80" fmla="*/ 2 w 8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5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6" y="14"/>
                      <a:pt x="5" y="21"/>
                      <a:pt x="7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8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2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5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4" y="7"/>
                    </a:cubicBezTo>
                    <a:cubicBezTo>
                      <a:pt x="5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2" name="Freeform 2217">
                <a:extLst>
                  <a:ext uri="{FF2B5EF4-FFF2-40B4-BE49-F238E27FC236}">
                    <a16:creationId xmlns:a16="http://schemas.microsoft.com/office/drawing/2014/main" id="{62945B69-69B7-514B-A263-4B89CA3F3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" y="3160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0" y="8"/>
                    </a:cubicBezTo>
                    <a:cubicBezTo>
                      <a:pt x="1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3" name="Freeform 2218">
                <a:extLst>
                  <a:ext uri="{FF2B5EF4-FFF2-40B4-BE49-F238E27FC236}">
                    <a16:creationId xmlns:a16="http://schemas.microsoft.com/office/drawing/2014/main" id="{4DA22A84-91F7-AE4B-8E97-35DC6C532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3157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4 h 19"/>
                  <a:gd name="T6" fmla="*/ 2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6"/>
                    </a:cubicBezTo>
                    <a:cubicBezTo>
                      <a:pt x="2" y="6"/>
                      <a:pt x="1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6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4" name="Freeform 2219">
                <a:extLst>
                  <a:ext uri="{FF2B5EF4-FFF2-40B4-BE49-F238E27FC236}">
                    <a16:creationId xmlns:a16="http://schemas.microsoft.com/office/drawing/2014/main" id="{219B7378-74EE-F743-BF08-76A54B7FF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316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5" name="Freeform 2220">
                <a:extLst>
                  <a:ext uri="{FF2B5EF4-FFF2-40B4-BE49-F238E27FC236}">
                    <a16:creationId xmlns:a16="http://schemas.microsoft.com/office/drawing/2014/main" id="{DF110303-0299-584E-B40A-F7018A288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4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6" name="Freeform 2221">
                <a:extLst>
                  <a:ext uri="{FF2B5EF4-FFF2-40B4-BE49-F238E27FC236}">
                    <a16:creationId xmlns:a16="http://schemas.microsoft.com/office/drawing/2014/main" id="{47BCD66A-F6F2-D040-BBE7-D9B368368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9" y="3147"/>
                <a:ext cx="3" cy="13"/>
              </a:xfrm>
              <a:custGeom>
                <a:avLst/>
                <a:gdLst>
                  <a:gd name="T0" fmla="*/ 0 w 4"/>
                  <a:gd name="T1" fmla="*/ 15 h 15"/>
                  <a:gd name="T2" fmla="*/ 0 w 4"/>
                  <a:gd name="T3" fmla="*/ 14 h 15"/>
                  <a:gd name="T4" fmla="*/ 4 w 4"/>
                  <a:gd name="T5" fmla="*/ 0 h 15"/>
                  <a:gd name="T6" fmla="*/ 1 w 4"/>
                  <a:gd name="T7" fmla="*/ 9 h 15"/>
                  <a:gd name="T8" fmla="*/ 2 w 4"/>
                  <a:gd name="T9" fmla="*/ 6 h 15"/>
                  <a:gd name="T10" fmla="*/ 0 w 4"/>
                  <a:gd name="T11" fmla="*/ 12 h 15"/>
                  <a:gd name="T12" fmla="*/ 1 w 4"/>
                  <a:gd name="T13" fmla="*/ 11 h 15"/>
                  <a:gd name="T14" fmla="*/ 0 w 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3" y="4"/>
                      <a:pt x="2" y="7"/>
                      <a:pt x="4" y="0"/>
                    </a:cubicBezTo>
                    <a:cubicBezTo>
                      <a:pt x="3" y="1"/>
                      <a:pt x="2" y="5"/>
                      <a:pt x="1" y="9"/>
                    </a:cubicBezTo>
                    <a:cubicBezTo>
                      <a:pt x="1" y="8"/>
                      <a:pt x="2" y="4"/>
                      <a:pt x="2" y="6"/>
                    </a:cubicBezTo>
                    <a:cubicBezTo>
                      <a:pt x="1" y="8"/>
                      <a:pt x="1" y="8"/>
                      <a:pt x="0" y="12"/>
                    </a:cubicBezTo>
                    <a:cubicBezTo>
                      <a:pt x="0" y="15"/>
                      <a:pt x="1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7" name="Freeform 2222">
                <a:extLst>
                  <a:ext uri="{FF2B5EF4-FFF2-40B4-BE49-F238E27FC236}">
                    <a16:creationId xmlns:a16="http://schemas.microsoft.com/office/drawing/2014/main" id="{4B49E6FD-9926-484C-9684-24F444155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2"/>
                <a:ext cx="1" cy="4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4 h 4"/>
                  <a:gd name="T4" fmla="*/ 2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8" name="Freeform 2223">
                <a:extLst>
                  <a:ext uri="{FF2B5EF4-FFF2-40B4-BE49-F238E27FC236}">
                    <a16:creationId xmlns:a16="http://schemas.microsoft.com/office/drawing/2014/main" id="{96E10A7B-89CC-B548-9434-C68D0569C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49"/>
                <a:ext cx="2" cy="6"/>
              </a:xfrm>
              <a:custGeom>
                <a:avLst/>
                <a:gdLst>
                  <a:gd name="T0" fmla="*/ 1 w 2"/>
                  <a:gd name="T1" fmla="*/ 3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3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9" name="Freeform 2224">
                <a:extLst>
                  <a:ext uri="{FF2B5EF4-FFF2-40B4-BE49-F238E27FC236}">
                    <a16:creationId xmlns:a16="http://schemas.microsoft.com/office/drawing/2014/main" id="{CF6C33DE-51E8-784D-AB3A-792F3E8A6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3150"/>
                <a:ext cx="0" cy="1"/>
              </a:xfrm>
              <a:custGeom>
                <a:avLst/>
                <a:gdLst>
                  <a:gd name="T0" fmla="*/ 2 h 2"/>
                  <a:gd name="T1" fmla="*/ 2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0" name="Freeform 2225">
                <a:extLst>
                  <a:ext uri="{FF2B5EF4-FFF2-40B4-BE49-F238E27FC236}">
                    <a16:creationId xmlns:a16="http://schemas.microsoft.com/office/drawing/2014/main" id="{51B47720-F632-E047-A0CA-1E90C41A1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49"/>
                <a:ext cx="3" cy="10"/>
              </a:xfrm>
              <a:custGeom>
                <a:avLst/>
                <a:gdLst>
                  <a:gd name="T0" fmla="*/ 3 w 4"/>
                  <a:gd name="T1" fmla="*/ 2 h 11"/>
                  <a:gd name="T2" fmla="*/ 3 w 4"/>
                  <a:gd name="T3" fmla="*/ 3 h 11"/>
                  <a:gd name="T4" fmla="*/ 3 w 4"/>
                  <a:gd name="T5" fmla="*/ 3 h 11"/>
                  <a:gd name="T6" fmla="*/ 1 w 4"/>
                  <a:gd name="T7" fmla="*/ 8 h 11"/>
                  <a:gd name="T8" fmla="*/ 1 w 4"/>
                  <a:gd name="T9" fmla="*/ 8 h 11"/>
                  <a:gd name="T10" fmla="*/ 0 w 4"/>
                  <a:gd name="T11" fmla="*/ 11 h 11"/>
                  <a:gd name="T12" fmla="*/ 3 w 4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1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3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1" name="Freeform 2226">
                <a:extLst>
                  <a:ext uri="{FF2B5EF4-FFF2-40B4-BE49-F238E27FC236}">
                    <a16:creationId xmlns:a16="http://schemas.microsoft.com/office/drawing/2014/main" id="{3D8EA5BA-DD24-2A47-A7C8-2C5D31953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" y="315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2" name="Freeform 2227">
                <a:extLst>
                  <a:ext uri="{FF2B5EF4-FFF2-40B4-BE49-F238E27FC236}">
                    <a16:creationId xmlns:a16="http://schemas.microsoft.com/office/drawing/2014/main" id="{218D31A2-4CE6-064C-B82C-5EA5F71B2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" y="315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3" name="Freeform 2228">
                <a:extLst>
                  <a:ext uri="{FF2B5EF4-FFF2-40B4-BE49-F238E27FC236}">
                    <a16:creationId xmlns:a16="http://schemas.microsoft.com/office/drawing/2014/main" id="{10C633EE-BEF7-6840-AFAC-18E55C5E5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0"/>
                <a:ext cx="3" cy="11"/>
              </a:xfrm>
              <a:custGeom>
                <a:avLst/>
                <a:gdLst>
                  <a:gd name="T0" fmla="*/ 3 w 3"/>
                  <a:gd name="T1" fmla="*/ 1 h 13"/>
                  <a:gd name="T2" fmla="*/ 1 w 3"/>
                  <a:gd name="T3" fmla="*/ 5 h 13"/>
                  <a:gd name="T4" fmla="*/ 0 w 3"/>
                  <a:gd name="T5" fmla="*/ 13 h 13"/>
                  <a:gd name="T6" fmla="*/ 0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1" y="7"/>
                      <a:pt x="3" y="0"/>
                      <a:pt x="1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9"/>
                      <a:pt x="2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4" name="Freeform 2229">
                <a:extLst>
                  <a:ext uri="{FF2B5EF4-FFF2-40B4-BE49-F238E27FC236}">
                    <a16:creationId xmlns:a16="http://schemas.microsoft.com/office/drawing/2014/main" id="{B2CDAF69-5C2A-AB4D-B7E7-A8FCC740F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64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5" name="Freeform 2230">
                <a:extLst>
                  <a:ext uri="{FF2B5EF4-FFF2-40B4-BE49-F238E27FC236}">
                    <a16:creationId xmlns:a16="http://schemas.microsoft.com/office/drawing/2014/main" id="{CBE86F21-9043-BE45-BD89-E468CF21B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4"/>
                <a:ext cx="3" cy="15"/>
              </a:xfrm>
              <a:custGeom>
                <a:avLst/>
                <a:gdLst>
                  <a:gd name="T0" fmla="*/ 4 w 4"/>
                  <a:gd name="T1" fmla="*/ 2 h 16"/>
                  <a:gd name="T2" fmla="*/ 2 w 4"/>
                  <a:gd name="T3" fmla="*/ 8 h 16"/>
                  <a:gd name="T4" fmla="*/ 3 w 4"/>
                  <a:gd name="T5" fmla="*/ 3 h 16"/>
                  <a:gd name="T6" fmla="*/ 2 w 4"/>
                  <a:gd name="T7" fmla="*/ 6 h 16"/>
                  <a:gd name="T8" fmla="*/ 4 w 4"/>
                  <a:gd name="T9" fmla="*/ 0 h 16"/>
                  <a:gd name="T10" fmla="*/ 2 w 4"/>
                  <a:gd name="T11" fmla="*/ 5 h 16"/>
                  <a:gd name="T12" fmla="*/ 3 w 4"/>
                  <a:gd name="T13" fmla="*/ 1 h 16"/>
                  <a:gd name="T14" fmla="*/ 1 w 4"/>
                  <a:gd name="T15" fmla="*/ 8 h 16"/>
                  <a:gd name="T16" fmla="*/ 2 w 4"/>
                  <a:gd name="T17" fmla="*/ 7 h 16"/>
                  <a:gd name="T18" fmla="*/ 0 w 4"/>
                  <a:gd name="T19" fmla="*/ 11 h 16"/>
                  <a:gd name="T20" fmla="*/ 0 w 4"/>
                  <a:gd name="T21" fmla="*/ 15 h 16"/>
                  <a:gd name="T22" fmla="*/ 4 w 4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6">
                    <a:moveTo>
                      <a:pt x="4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3" y="3"/>
                    </a:cubicBezTo>
                    <a:cubicBezTo>
                      <a:pt x="3" y="2"/>
                      <a:pt x="2" y="6"/>
                      <a:pt x="2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0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3" y="5"/>
                      <a:pt x="4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6" name="Freeform 2231">
                <a:extLst>
                  <a:ext uri="{FF2B5EF4-FFF2-40B4-BE49-F238E27FC236}">
                    <a16:creationId xmlns:a16="http://schemas.microsoft.com/office/drawing/2014/main" id="{9F75A232-7E45-034B-A636-B267ABFAE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" y="3161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7" name="Freeform 2232">
                <a:extLst>
                  <a:ext uri="{FF2B5EF4-FFF2-40B4-BE49-F238E27FC236}">
                    <a16:creationId xmlns:a16="http://schemas.microsoft.com/office/drawing/2014/main" id="{C6766276-20AD-7C46-B00D-E45412FB0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4"/>
                <a:ext cx="5" cy="15"/>
              </a:xfrm>
              <a:custGeom>
                <a:avLst/>
                <a:gdLst>
                  <a:gd name="T0" fmla="*/ 4 w 5"/>
                  <a:gd name="T1" fmla="*/ 1 h 17"/>
                  <a:gd name="T2" fmla="*/ 3 w 5"/>
                  <a:gd name="T3" fmla="*/ 5 h 17"/>
                  <a:gd name="T4" fmla="*/ 4 w 5"/>
                  <a:gd name="T5" fmla="*/ 1 h 17"/>
                  <a:gd name="T6" fmla="*/ 2 w 5"/>
                  <a:gd name="T7" fmla="*/ 7 h 17"/>
                  <a:gd name="T8" fmla="*/ 3 w 5"/>
                  <a:gd name="T9" fmla="*/ 4 h 17"/>
                  <a:gd name="T10" fmla="*/ 1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4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3"/>
                      <a:pt x="4" y="1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1" y="12"/>
                      <a:pt x="3" y="5"/>
                      <a:pt x="3" y="4"/>
                    </a:cubicBezTo>
                    <a:cubicBezTo>
                      <a:pt x="3" y="7"/>
                      <a:pt x="3" y="7"/>
                      <a:pt x="1" y="13"/>
                    </a:cubicBezTo>
                    <a:cubicBezTo>
                      <a:pt x="1" y="12"/>
                      <a:pt x="2" y="11"/>
                      <a:pt x="2" y="11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3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8" name="Freeform 2233">
                <a:extLst>
                  <a:ext uri="{FF2B5EF4-FFF2-40B4-BE49-F238E27FC236}">
                    <a16:creationId xmlns:a16="http://schemas.microsoft.com/office/drawing/2014/main" id="{75C8E3A3-0EC5-C54A-9322-40E2AD16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4" y="3153"/>
                <a:ext cx="0" cy="2"/>
              </a:xfrm>
              <a:custGeom>
                <a:avLst/>
                <a:gdLst>
                  <a:gd name="T0" fmla="*/ 1 h 2"/>
                  <a:gd name="T1" fmla="*/ 2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9" name="Freeform 2234">
                <a:extLst>
                  <a:ext uri="{FF2B5EF4-FFF2-40B4-BE49-F238E27FC236}">
                    <a16:creationId xmlns:a16="http://schemas.microsoft.com/office/drawing/2014/main" id="{BFABE776-EE50-4F43-9D0E-3782C17CC2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316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0" name="Freeform 2235">
                <a:extLst>
                  <a:ext uri="{FF2B5EF4-FFF2-40B4-BE49-F238E27FC236}">
                    <a16:creationId xmlns:a16="http://schemas.microsoft.com/office/drawing/2014/main" id="{14842ECD-83F8-C34D-AD9C-F6BBA81C9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4" y="3154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1" name="Freeform 2236">
                <a:extLst>
                  <a:ext uri="{FF2B5EF4-FFF2-40B4-BE49-F238E27FC236}">
                    <a16:creationId xmlns:a16="http://schemas.microsoft.com/office/drawing/2014/main" id="{94FC4C15-CDBF-554B-9083-7BFF09C40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3151"/>
                <a:ext cx="11" cy="18"/>
              </a:xfrm>
              <a:custGeom>
                <a:avLst/>
                <a:gdLst>
                  <a:gd name="T0" fmla="*/ 8 w 12"/>
                  <a:gd name="T1" fmla="*/ 16 h 19"/>
                  <a:gd name="T2" fmla="*/ 8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0 w 12"/>
                  <a:gd name="T9" fmla="*/ 5 h 19"/>
                  <a:gd name="T10" fmla="*/ 11 w 12"/>
                  <a:gd name="T11" fmla="*/ 2 h 19"/>
                  <a:gd name="T12" fmla="*/ 9 w 12"/>
                  <a:gd name="T13" fmla="*/ 4 h 19"/>
                  <a:gd name="T14" fmla="*/ 8 w 12"/>
                  <a:gd name="T15" fmla="*/ 5 h 19"/>
                  <a:gd name="T16" fmla="*/ 5 w 12"/>
                  <a:gd name="T17" fmla="*/ 3 h 19"/>
                  <a:gd name="T18" fmla="*/ 4 w 12"/>
                  <a:gd name="T19" fmla="*/ 9 h 19"/>
                  <a:gd name="T20" fmla="*/ 4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1 w 12"/>
                  <a:gd name="T33" fmla="*/ 13 h 19"/>
                  <a:gd name="T34" fmla="*/ 0 w 12"/>
                  <a:gd name="T35" fmla="*/ 16 h 19"/>
                  <a:gd name="T36" fmla="*/ 4 w 12"/>
                  <a:gd name="T37" fmla="*/ 7 h 19"/>
                  <a:gd name="T38" fmla="*/ 3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6 w 12"/>
                  <a:gd name="T47" fmla="*/ 8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6 w 12"/>
                  <a:gd name="T69" fmla="*/ 19 h 19"/>
                  <a:gd name="T70" fmla="*/ 9 w 12"/>
                  <a:gd name="T71" fmla="*/ 10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8" y="14"/>
                      <a:pt x="9" y="13"/>
                      <a:pt x="8" y="13"/>
                    </a:cubicBezTo>
                    <a:cubicBezTo>
                      <a:pt x="9" y="10"/>
                      <a:pt x="9" y="11"/>
                      <a:pt x="10" y="9"/>
                    </a:cubicBezTo>
                    <a:cubicBezTo>
                      <a:pt x="10" y="7"/>
                      <a:pt x="11" y="5"/>
                      <a:pt x="12" y="2"/>
                    </a:cubicBezTo>
                    <a:cubicBezTo>
                      <a:pt x="11" y="2"/>
                      <a:pt x="10" y="6"/>
                      <a:pt x="10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3"/>
                      <a:pt x="9" y="6"/>
                      <a:pt x="9" y="4"/>
                    </a:cubicBezTo>
                    <a:cubicBezTo>
                      <a:pt x="9" y="2"/>
                      <a:pt x="9" y="4"/>
                      <a:pt x="8" y="5"/>
                    </a:cubicBezTo>
                    <a:cubicBezTo>
                      <a:pt x="8" y="3"/>
                      <a:pt x="6" y="6"/>
                      <a:pt x="5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3" y="9"/>
                      <a:pt x="4" y="5"/>
                    </a:cubicBezTo>
                    <a:cubicBezTo>
                      <a:pt x="4" y="6"/>
                      <a:pt x="4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2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10"/>
                      <a:pt x="4" y="7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5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5" y="13"/>
                      <a:pt x="6" y="12"/>
                    </a:cubicBezTo>
                    <a:cubicBezTo>
                      <a:pt x="6" y="9"/>
                      <a:pt x="7" y="8"/>
                      <a:pt x="8" y="5"/>
                    </a:cubicBezTo>
                    <a:cubicBezTo>
                      <a:pt x="7" y="9"/>
                      <a:pt x="6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3"/>
                      <a:pt x="7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8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8" y="10"/>
                      <a:pt x="9" y="9"/>
                    </a:cubicBezTo>
                    <a:cubicBezTo>
                      <a:pt x="8" y="14"/>
                      <a:pt x="8" y="14"/>
                      <a:pt x="7" y="16"/>
                    </a:cubicBezTo>
                    <a:cubicBezTo>
                      <a:pt x="7" y="17"/>
                      <a:pt x="7" y="17"/>
                      <a:pt x="6" y="19"/>
                    </a:cubicBezTo>
                    <a:cubicBezTo>
                      <a:pt x="7" y="16"/>
                      <a:pt x="8" y="13"/>
                      <a:pt x="9" y="10"/>
                    </a:cubicBezTo>
                    <a:cubicBezTo>
                      <a:pt x="7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2" name="Freeform 2237">
                <a:extLst>
                  <a:ext uri="{FF2B5EF4-FFF2-40B4-BE49-F238E27FC236}">
                    <a16:creationId xmlns:a16="http://schemas.microsoft.com/office/drawing/2014/main" id="{1668BDE1-E8C8-D343-B33E-5E19813F0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316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3" name="Freeform 2238">
                <a:extLst>
                  <a:ext uri="{FF2B5EF4-FFF2-40B4-BE49-F238E27FC236}">
                    <a16:creationId xmlns:a16="http://schemas.microsoft.com/office/drawing/2014/main" id="{84F1D40A-808F-3446-914B-93F500698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" y="316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4" name="Rectangle 2239">
                <a:extLst>
                  <a:ext uri="{FF2B5EF4-FFF2-40B4-BE49-F238E27FC236}">
                    <a16:creationId xmlns:a16="http://schemas.microsoft.com/office/drawing/2014/main" id="{C9A9F1A9-EA5A-544D-96B5-935AB2617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0" y="3154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5" name="Freeform 2240">
                <a:extLst>
                  <a:ext uri="{FF2B5EF4-FFF2-40B4-BE49-F238E27FC236}">
                    <a16:creationId xmlns:a16="http://schemas.microsoft.com/office/drawing/2014/main" id="{B2363750-EC31-7543-A299-6E81BC5F79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7" y="3166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6" name="Freeform 2241">
                <a:extLst>
                  <a:ext uri="{FF2B5EF4-FFF2-40B4-BE49-F238E27FC236}">
                    <a16:creationId xmlns:a16="http://schemas.microsoft.com/office/drawing/2014/main" id="{56FE39A7-5D77-5D4A-974B-FACB7A903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5" y="3165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7" name="Freeform 2242">
                <a:extLst>
                  <a:ext uri="{FF2B5EF4-FFF2-40B4-BE49-F238E27FC236}">
                    <a16:creationId xmlns:a16="http://schemas.microsoft.com/office/drawing/2014/main" id="{62F0DCF6-7B44-D840-AA8F-4880165A6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316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8" name="Freeform 2243">
                <a:extLst>
                  <a:ext uri="{FF2B5EF4-FFF2-40B4-BE49-F238E27FC236}">
                    <a16:creationId xmlns:a16="http://schemas.microsoft.com/office/drawing/2014/main" id="{C34F9C0E-2550-CB4B-B262-9308674B9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" y="3150"/>
                <a:ext cx="9" cy="20"/>
              </a:xfrm>
              <a:custGeom>
                <a:avLst/>
                <a:gdLst>
                  <a:gd name="T0" fmla="*/ 8 w 9"/>
                  <a:gd name="T1" fmla="*/ 4 h 23"/>
                  <a:gd name="T2" fmla="*/ 8 w 9"/>
                  <a:gd name="T3" fmla="*/ 1 h 23"/>
                  <a:gd name="T4" fmla="*/ 5 w 9"/>
                  <a:gd name="T5" fmla="*/ 11 h 23"/>
                  <a:gd name="T6" fmla="*/ 7 w 9"/>
                  <a:gd name="T7" fmla="*/ 2 h 23"/>
                  <a:gd name="T8" fmla="*/ 4 w 9"/>
                  <a:gd name="T9" fmla="*/ 8 h 23"/>
                  <a:gd name="T10" fmla="*/ 5 w 9"/>
                  <a:gd name="T11" fmla="*/ 5 h 23"/>
                  <a:gd name="T12" fmla="*/ 2 w 9"/>
                  <a:gd name="T13" fmla="*/ 14 h 23"/>
                  <a:gd name="T14" fmla="*/ 5 w 9"/>
                  <a:gd name="T15" fmla="*/ 3 h 23"/>
                  <a:gd name="T16" fmla="*/ 5 w 9"/>
                  <a:gd name="T17" fmla="*/ 3 h 23"/>
                  <a:gd name="T18" fmla="*/ 3 w 9"/>
                  <a:gd name="T19" fmla="*/ 6 h 23"/>
                  <a:gd name="T20" fmla="*/ 2 w 9"/>
                  <a:gd name="T21" fmla="*/ 12 h 23"/>
                  <a:gd name="T22" fmla="*/ 0 w 9"/>
                  <a:gd name="T23" fmla="*/ 17 h 23"/>
                  <a:gd name="T24" fmla="*/ 2 w 9"/>
                  <a:gd name="T25" fmla="*/ 13 h 23"/>
                  <a:gd name="T26" fmla="*/ 1 w 9"/>
                  <a:gd name="T27" fmla="*/ 17 h 23"/>
                  <a:gd name="T28" fmla="*/ 2 w 9"/>
                  <a:gd name="T29" fmla="*/ 15 h 23"/>
                  <a:gd name="T30" fmla="*/ 1 w 9"/>
                  <a:gd name="T31" fmla="*/ 18 h 23"/>
                  <a:gd name="T32" fmla="*/ 2 w 9"/>
                  <a:gd name="T33" fmla="*/ 15 h 23"/>
                  <a:gd name="T34" fmla="*/ 2 w 9"/>
                  <a:gd name="T35" fmla="*/ 16 h 23"/>
                  <a:gd name="T36" fmla="*/ 3 w 9"/>
                  <a:gd name="T37" fmla="*/ 11 h 23"/>
                  <a:gd name="T38" fmla="*/ 2 w 9"/>
                  <a:gd name="T39" fmla="*/ 16 h 23"/>
                  <a:gd name="T40" fmla="*/ 3 w 9"/>
                  <a:gd name="T41" fmla="*/ 13 h 23"/>
                  <a:gd name="T42" fmla="*/ 3 w 9"/>
                  <a:gd name="T43" fmla="*/ 18 h 23"/>
                  <a:gd name="T44" fmla="*/ 4 w 9"/>
                  <a:gd name="T45" fmla="*/ 15 h 23"/>
                  <a:gd name="T46" fmla="*/ 2 w 9"/>
                  <a:gd name="T47" fmla="*/ 18 h 23"/>
                  <a:gd name="T48" fmla="*/ 5 w 9"/>
                  <a:gd name="T49" fmla="*/ 8 h 23"/>
                  <a:gd name="T50" fmla="*/ 3 w 9"/>
                  <a:gd name="T51" fmla="*/ 17 h 23"/>
                  <a:gd name="T52" fmla="*/ 5 w 9"/>
                  <a:gd name="T53" fmla="*/ 15 h 23"/>
                  <a:gd name="T54" fmla="*/ 4 w 9"/>
                  <a:gd name="T55" fmla="*/ 16 h 23"/>
                  <a:gd name="T56" fmla="*/ 5 w 9"/>
                  <a:gd name="T57" fmla="*/ 13 h 23"/>
                  <a:gd name="T58" fmla="*/ 6 w 9"/>
                  <a:gd name="T59" fmla="*/ 12 h 23"/>
                  <a:gd name="T60" fmla="*/ 6 w 9"/>
                  <a:gd name="T61" fmla="*/ 9 h 23"/>
                  <a:gd name="T62" fmla="*/ 6 w 9"/>
                  <a:gd name="T63" fmla="*/ 11 h 23"/>
                  <a:gd name="T64" fmla="*/ 8 w 9"/>
                  <a:gd name="T65" fmla="*/ 5 h 23"/>
                  <a:gd name="T66" fmla="*/ 6 w 9"/>
                  <a:gd name="T67" fmla="*/ 9 h 23"/>
                  <a:gd name="T68" fmla="*/ 8 w 9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23">
                    <a:moveTo>
                      <a:pt x="8" y="4"/>
                    </a:moveTo>
                    <a:cubicBezTo>
                      <a:pt x="9" y="0"/>
                      <a:pt x="8" y="2"/>
                      <a:pt x="8" y="1"/>
                    </a:cubicBezTo>
                    <a:cubicBezTo>
                      <a:pt x="7" y="3"/>
                      <a:pt x="5" y="11"/>
                      <a:pt x="5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6" y="1"/>
                      <a:pt x="4" y="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2" y="17"/>
                      <a:pt x="2" y="14"/>
                    </a:cubicBezTo>
                    <a:cubicBezTo>
                      <a:pt x="4" y="9"/>
                      <a:pt x="3" y="9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6"/>
                      <a:pt x="3" y="6"/>
                    </a:cubicBezTo>
                    <a:cubicBezTo>
                      <a:pt x="3" y="8"/>
                      <a:pt x="2" y="12"/>
                      <a:pt x="2" y="12"/>
                    </a:cubicBezTo>
                    <a:cubicBezTo>
                      <a:pt x="2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2" y="13"/>
                    </a:cubicBezTo>
                    <a:cubicBezTo>
                      <a:pt x="1" y="16"/>
                      <a:pt x="2" y="14"/>
                      <a:pt x="1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1" y="18"/>
                      <a:pt x="1" y="18"/>
                    </a:cubicBezTo>
                    <a:cubicBezTo>
                      <a:pt x="2" y="16"/>
                      <a:pt x="2" y="15"/>
                      <a:pt x="2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1" y="23"/>
                      <a:pt x="3" y="18"/>
                    </a:cubicBezTo>
                    <a:cubicBezTo>
                      <a:pt x="3" y="17"/>
                      <a:pt x="3" y="16"/>
                      <a:pt x="4" y="15"/>
                    </a:cubicBezTo>
                    <a:cubicBezTo>
                      <a:pt x="4" y="13"/>
                      <a:pt x="3" y="17"/>
                      <a:pt x="2" y="18"/>
                    </a:cubicBezTo>
                    <a:cubicBezTo>
                      <a:pt x="3" y="15"/>
                      <a:pt x="5" y="11"/>
                      <a:pt x="5" y="8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4" y="17"/>
                      <a:pt x="5" y="13"/>
                      <a:pt x="5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6" y="11"/>
                      <a:pt x="4" y="19"/>
                      <a:pt x="5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7" y="7"/>
                      <a:pt x="8" y="7"/>
                      <a:pt x="8" y="5"/>
                    </a:cubicBezTo>
                    <a:cubicBezTo>
                      <a:pt x="8" y="5"/>
                      <a:pt x="7" y="8"/>
                      <a:pt x="6" y="9"/>
                    </a:cubicBezTo>
                    <a:cubicBezTo>
                      <a:pt x="7" y="7"/>
                      <a:pt x="8" y="3"/>
                      <a:pt x="8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9" name="Freeform 2244">
                <a:extLst>
                  <a:ext uri="{FF2B5EF4-FFF2-40B4-BE49-F238E27FC236}">
                    <a16:creationId xmlns:a16="http://schemas.microsoft.com/office/drawing/2014/main" id="{00C22D0A-F1E4-C04A-93EF-5D128D0D8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0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0" name="Freeform 2245">
                <a:extLst>
                  <a:ext uri="{FF2B5EF4-FFF2-40B4-BE49-F238E27FC236}">
                    <a16:creationId xmlns:a16="http://schemas.microsoft.com/office/drawing/2014/main" id="{713DEB0E-03BC-7744-97A2-46FE6B067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2" y="3148"/>
                <a:ext cx="9" cy="24"/>
              </a:xfrm>
              <a:custGeom>
                <a:avLst/>
                <a:gdLst>
                  <a:gd name="T0" fmla="*/ 4 w 10"/>
                  <a:gd name="T1" fmla="*/ 13 h 27"/>
                  <a:gd name="T2" fmla="*/ 3 w 10"/>
                  <a:gd name="T3" fmla="*/ 19 h 27"/>
                  <a:gd name="T4" fmla="*/ 6 w 10"/>
                  <a:gd name="T5" fmla="*/ 9 h 27"/>
                  <a:gd name="T6" fmla="*/ 7 w 10"/>
                  <a:gd name="T7" fmla="*/ 7 h 27"/>
                  <a:gd name="T8" fmla="*/ 4 w 10"/>
                  <a:gd name="T9" fmla="*/ 16 h 27"/>
                  <a:gd name="T10" fmla="*/ 4 w 10"/>
                  <a:gd name="T11" fmla="*/ 17 h 27"/>
                  <a:gd name="T12" fmla="*/ 6 w 10"/>
                  <a:gd name="T13" fmla="*/ 11 h 27"/>
                  <a:gd name="T14" fmla="*/ 7 w 10"/>
                  <a:gd name="T15" fmla="*/ 8 h 27"/>
                  <a:gd name="T16" fmla="*/ 6 w 10"/>
                  <a:gd name="T17" fmla="*/ 10 h 27"/>
                  <a:gd name="T18" fmla="*/ 5 w 10"/>
                  <a:gd name="T19" fmla="*/ 17 h 27"/>
                  <a:gd name="T20" fmla="*/ 10 w 10"/>
                  <a:gd name="T21" fmla="*/ 2 h 27"/>
                  <a:gd name="T22" fmla="*/ 9 w 10"/>
                  <a:gd name="T23" fmla="*/ 2 h 27"/>
                  <a:gd name="T24" fmla="*/ 7 w 10"/>
                  <a:gd name="T25" fmla="*/ 9 h 27"/>
                  <a:gd name="T26" fmla="*/ 8 w 10"/>
                  <a:gd name="T27" fmla="*/ 7 h 27"/>
                  <a:gd name="T28" fmla="*/ 9 w 10"/>
                  <a:gd name="T29" fmla="*/ 4 h 27"/>
                  <a:gd name="T30" fmla="*/ 6 w 10"/>
                  <a:gd name="T31" fmla="*/ 3 h 27"/>
                  <a:gd name="T32" fmla="*/ 7 w 10"/>
                  <a:gd name="T33" fmla="*/ 4 h 27"/>
                  <a:gd name="T34" fmla="*/ 5 w 10"/>
                  <a:gd name="T35" fmla="*/ 8 h 27"/>
                  <a:gd name="T36" fmla="*/ 4 w 10"/>
                  <a:gd name="T37" fmla="*/ 14 h 27"/>
                  <a:gd name="T38" fmla="*/ 4 w 10"/>
                  <a:gd name="T39" fmla="*/ 12 h 27"/>
                  <a:gd name="T40" fmla="*/ 3 w 10"/>
                  <a:gd name="T41" fmla="*/ 19 h 27"/>
                  <a:gd name="T42" fmla="*/ 1 w 10"/>
                  <a:gd name="T43" fmla="*/ 22 h 27"/>
                  <a:gd name="T44" fmla="*/ 2 w 10"/>
                  <a:gd name="T45" fmla="*/ 22 h 27"/>
                  <a:gd name="T46" fmla="*/ 4 w 10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27">
                    <a:moveTo>
                      <a:pt x="4" y="13"/>
                    </a:moveTo>
                    <a:cubicBezTo>
                      <a:pt x="4" y="14"/>
                      <a:pt x="4" y="17"/>
                      <a:pt x="3" y="19"/>
                    </a:cubicBezTo>
                    <a:cubicBezTo>
                      <a:pt x="4" y="16"/>
                      <a:pt x="4" y="13"/>
                      <a:pt x="6" y="9"/>
                    </a:cubicBezTo>
                    <a:cubicBezTo>
                      <a:pt x="5" y="11"/>
                      <a:pt x="6" y="7"/>
                      <a:pt x="7" y="7"/>
                    </a:cubicBezTo>
                    <a:cubicBezTo>
                      <a:pt x="6" y="9"/>
                      <a:pt x="5" y="15"/>
                      <a:pt x="4" y="16"/>
                    </a:cubicBezTo>
                    <a:cubicBezTo>
                      <a:pt x="5" y="14"/>
                      <a:pt x="4" y="17"/>
                      <a:pt x="4" y="17"/>
                    </a:cubicBezTo>
                    <a:cubicBezTo>
                      <a:pt x="5" y="14"/>
                      <a:pt x="5" y="15"/>
                      <a:pt x="6" y="11"/>
                    </a:cubicBezTo>
                    <a:cubicBezTo>
                      <a:pt x="7" y="8"/>
                      <a:pt x="7" y="6"/>
                      <a:pt x="7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6" y="13"/>
                      <a:pt x="5" y="17"/>
                    </a:cubicBezTo>
                    <a:cubicBezTo>
                      <a:pt x="7" y="11"/>
                      <a:pt x="7" y="11"/>
                      <a:pt x="10" y="2"/>
                    </a:cubicBezTo>
                    <a:cubicBezTo>
                      <a:pt x="10" y="0"/>
                      <a:pt x="9" y="2"/>
                      <a:pt x="9" y="2"/>
                    </a:cubicBezTo>
                    <a:cubicBezTo>
                      <a:pt x="9" y="4"/>
                      <a:pt x="8" y="8"/>
                      <a:pt x="7" y="9"/>
                    </a:cubicBezTo>
                    <a:cubicBezTo>
                      <a:pt x="8" y="8"/>
                      <a:pt x="7" y="11"/>
                      <a:pt x="8" y="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8" y="2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6"/>
                      <a:pt x="5" y="8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2"/>
                    </a:cubicBezTo>
                    <a:cubicBezTo>
                      <a:pt x="3" y="15"/>
                      <a:pt x="3" y="17"/>
                      <a:pt x="3" y="19"/>
                    </a:cubicBezTo>
                    <a:cubicBezTo>
                      <a:pt x="2" y="20"/>
                      <a:pt x="3" y="17"/>
                      <a:pt x="1" y="22"/>
                    </a:cubicBezTo>
                    <a:cubicBezTo>
                      <a:pt x="0" y="27"/>
                      <a:pt x="3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1" name="Freeform 2246">
                <a:extLst>
                  <a:ext uri="{FF2B5EF4-FFF2-40B4-BE49-F238E27FC236}">
                    <a16:creationId xmlns:a16="http://schemas.microsoft.com/office/drawing/2014/main" id="{4C9E55D6-447E-B441-8E63-5B773086E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5" y="316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2" name="Freeform 2247">
                <a:extLst>
                  <a:ext uri="{FF2B5EF4-FFF2-40B4-BE49-F238E27FC236}">
                    <a16:creationId xmlns:a16="http://schemas.microsoft.com/office/drawing/2014/main" id="{C6E5FB53-94B9-E84A-925B-C3F6E9D371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" y="3150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3" name="Freeform 2248">
                <a:extLst>
                  <a:ext uri="{FF2B5EF4-FFF2-40B4-BE49-F238E27FC236}">
                    <a16:creationId xmlns:a16="http://schemas.microsoft.com/office/drawing/2014/main" id="{370B8799-A3B2-3041-AACD-980E8FB8B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" y="3161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4" name="Freeform 2249">
                <a:extLst>
                  <a:ext uri="{FF2B5EF4-FFF2-40B4-BE49-F238E27FC236}">
                    <a16:creationId xmlns:a16="http://schemas.microsoft.com/office/drawing/2014/main" id="{0C060E01-A056-BA41-AEFE-895CA400C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3149"/>
                <a:ext cx="4" cy="11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2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3" y="0"/>
                      <a:pt x="2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2" y="4"/>
                    </a:cubicBezTo>
                    <a:cubicBezTo>
                      <a:pt x="1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5" name="Freeform 2250">
                <a:extLst>
                  <a:ext uri="{FF2B5EF4-FFF2-40B4-BE49-F238E27FC236}">
                    <a16:creationId xmlns:a16="http://schemas.microsoft.com/office/drawing/2014/main" id="{299F4CF5-00EC-BA4C-8B98-4E350E5196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3145"/>
                <a:ext cx="10" cy="25"/>
              </a:xfrm>
              <a:custGeom>
                <a:avLst/>
                <a:gdLst>
                  <a:gd name="T0" fmla="*/ 2 w 11"/>
                  <a:gd name="T1" fmla="*/ 18 h 28"/>
                  <a:gd name="T2" fmla="*/ 3 w 11"/>
                  <a:gd name="T3" fmla="*/ 17 h 28"/>
                  <a:gd name="T4" fmla="*/ 2 w 11"/>
                  <a:gd name="T5" fmla="*/ 19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8 h 28"/>
                  <a:gd name="T12" fmla="*/ 5 w 11"/>
                  <a:gd name="T13" fmla="*/ 14 h 28"/>
                  <a:gd name="T14" fmla="*/ 3 w 11"/>
                  <a:gd name="T15" fmla="*/ 22 h 28"/>
                  <a:gd name="T16" fmla="*/ 6 w 11"/>
                  <a:gd name="T17" fmla="*/ 11 h 28"/>
                  <a:gd name="T18" fmla="*/ 7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6 h 28"/>
                  <a:gd name="T26" fmla="*/ 8 w 11"/>
                  <a:gd name="T27" fmla="*/ 8 h 28"/>
                  <a:gd name="T28" fmla="*/ 7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2 h 28"/>
                  <a:gd name="T36" fmla="*/ 7 w 11"/>
                  <a:gd name="T37" fmla="*/ 6 h 28"/>
                  <a:gd name="T38" fmla="*/ 8 w 11"/>
                  <a:gd name="T39" fmla="*/ 3 h 28"/>
                  <a:gd name="T40" fmla="*/ 4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5 w 11"/>
                  <a:gd name="T47" fmla="*/ 8 h 28"/>
                  <a:gd name="T48" fmla="*/ 7 w 11"/>
                  <a:gd name="T49" fmla="*/ 2 h 28"/>
                  <a:gd name="T50" fmla="*/ 3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5 w 11"/>
                  <a:gd name="T59" fmla="*/ 12 h 28"/>
                  <a:gd name="T60" fmla="*/ 3 w 11"/>
                  <a:gd name="T61" fmla="*/ 17 h 28"/>
                  <a:gd name="T62" fmla="*/ 5 w 11"/>
                  <a:gd name="T63" fmla="*/ 12 h 28"/>
                  <a:gd name="T64" fmla="*/ 3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4 w 11"/>
                  <a:gd name="T71" fmla="*/ 17 h 28"/>
                  <a:gd name="T72" fmla="*/ 7 w 11"/>
                  <a:gd name="T73" fmla="*/ 10 h 28"/>
                  <a:gd name="T74" fmla="*/ 5 w 11"/>
                  <a:gd name="T75" fmla="*/ 8 h 28"/>
                  <a:gd name="T76" fmla="*/ 4 w 11"/>
                  <a:gd name="T77" fmla="*/ 13 h 28"/>
                  <a:gd name="T78" fmla="*/ 3 w 11"/>
                  <a:gd name="T79" fmla="*/ 13 h 28"/>
                  <a:gd name="T80" fmla="*/ 2 w 11"/>
                  <a:gd name="T81" fmla="*/ 16 h 28"/>
                  <a:gd name="T82" fmla="*/ 4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1 w 11"/>
                  <a:gd name="T91" fmla="*/ 19 h 28"/>
                  <a:gd name="T92" fmla="*/ 1 w 11"/>
                  <a:gd name="T93" fmla="*/ 24 h 28"/>
                  <a:gd name="T94" fmla="*/ 2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2" y="18"/>
                    </a:moveTo>
                    <a:cubicBezTo>
                      <a:pt x="3" y="18"/>
                      <a:pt x="3" y="15"/>
                      <a:pt x="3" y="17"/>
                    </a:cubicBezTo>
                    <a:cubicBezTo>
                      <a:pt x="3" y="19"/>
                      <a:pt x="2" y="20"/>
                      <a:pt x="2" y="19"/>
                    </a:cubicBezTo>
                    <a:cubicBezTo>
                      <a:pt x="1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4" y="18"/>
                      <a:pt x="4" y="18"/>
                      <a:pt x="3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5"/>
                      <a:pt x="7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6" y="13"/>
                      <a:pt x="6" y="15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4"/>
                      <a:pt x="2" y="28"/>
                      <a:pt x="8" y="8"/>
                    </a:cubicBezTo>
                    <a:cubicBezTo>
                      <a:pt x="8" y="9"/>
                      <a:pt x="7" y="10"/>
                      <a:pt x="7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7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4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5" y="7"/>
                      <a:pt x="5" y="9"/>
                      <a:pt x="7" y="5"/>
                    </a:cubicBezTo>
                    <a:cubicBezTo>
                      <a:pt x="5" y="10"/>
                      <a:pt x="6" y="6"/>
                      <a:pt x="5" y="8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5" y="10"/>
                      <a:pt x="3" y="16"/>
                      <a:pt x="5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4" y="14"/>
                      <a:pt x="5" y="12"/>
                    </a:cubicBezTo>
                    <a:cubicBezTo>
                      <a:pt x="6" y="11"/>
                      <a:pt x="4" y="14"/>
                      <a:pt x="3" y="17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11" y="0"/>
                      <a:pt x="5" y="13"/>
                      <a:pt x="7" y="10"/>
                    </a:cubicBezTo>
                    <a:cubicBezTo>
                      <a:pt x="6" y="10"/>
                      <a:pt x="5" y="10"/>
                      <a:pt x="5" y="8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0"/>
                      <a:pt x="1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4" y="7"/>
                    </a:cubicBezTo>
                    <a:cubicBezTo>
                      <a:pt x="4" y="9"/>
                      <a:pt x="4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14"/>
                      <a:pt x="3" y="12"/>
                      <a:pt x="4" y="8"/>
                    </a:cubicBezTo>
                    <a:cubicBezTo>
                      <a:pt x="2" y="13"/>
                      <a:pt x="2" y="16"/>
                      <a:pt x="1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6" name="Freeform 2251">
                <a:extLst>
                  <a:ext uri="{FF2B5EF4-FFF2-40B4-BE49-F238E27FC236}">
                    <a16:creationId xmlns:a16="http://schemas.microsoft.com/office/drawing/2014/main" id="{602A5B27-C428-2B42-BF9B-B304DA0D6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315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7" name="Freeform 2252">
                <a:extLst>
                  <a:ext uri="{FF2B5EF4-FFF2-40B4-BE49-F238E27FC236}">
                    <a16:creationId xmlns:a16="http://schemas.microsoft.com/office/drawing/2014/main" id="{950D2375-B143-854E-BD30-0E7154271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" y="3152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8" name="Rectangle 2253">
                <a:extLst>
                  <a:ext uri="{FF2B5EF4-FFF2-40B4-BE49-F238E27FC236}">
                    <a16:creationId xmlns:a16="http://schemas.microsoft.com/office/drawing/2014/main" id="{314CB68A-27EE-3C4B-9A0D-D89CC244D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1" y="315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9" name="Freeform 2254">
                <a:extLst>
                  <a:ext uri="{FF2B5EF4-FFF2-40B4-BE49-F238E27FC236}">
                    <a16:creationId xmlns:a16="http://schemas.microsoft.com/office/drawing/2014/main" id="{0B0DD4E4-E912-7E42-A980-5F21E58CC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3160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0" name="Freeform 2255">
                <a:extLst>
                  <a:ext uri="{FF2B5EF4-FFF2-40B4-BE49-F238E27FC236}">
                    <a16:creationId xmlns:a16="http://schemas.microsoft.com/office/drawing/2014/main" id="{C46AA659-76A7-8549-95C7-C0CA87FF8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" y="314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1" name="Freeform 2256">
                <a:extLst>
                  <a:ext uri="{FF2B5EF4-FFF2-40B4-BE49-F238E27FC236}">
                    <a16:creationId xmlns:a16="http://schemas.microsoft.com/office/drawing/2014/main" id="{165C5438-1421-2B4F-8544-D07A180D0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31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2" name="Freeform 2257">
                <a:extLst>
                  <a:ext uri="{FF2B5EF4-FFF2-40B4-BE49-F238E27FC236}">
                    <a16:creationId xmlns:a16="http://schemas.microsoft.com/office/drawing/2014/main" id="{B8F50B83-F1D1-E14A-BDD0-91A327BAC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6" y="3141"/>
                <a:ext cx="16" cy="28"/>
              </a:xfrm>
              <a:custGeom>
                <a:avLst/>
                <a:gdLst>
                  <a:gd name="T0" fmla="*/ 2 w 18"/>
                  <a:gd name="T1" fmla="*/ 14 h 31"/>
                  <a:gd name="T2" fmla="*/ 1 w 18"/>
                  <a:gd name="T3" fmla="*/ 21 h 31"/>
                  <a:gd name="T4" fmla="*/ 1 w 18"/>
                  <a:gd name="T5" fmla="*/ 24 h 31"/>
                  <a:gd name="T6" fmla="*/ 2 w 18"/>
                  <a:gd name="T7" fmla="*/ 20 h 31"/>
                  <a:gd name="T8" fmla="*/ 4 w 18"/>
                  <a:gd name="T9" fmla="*/ 20 h 31"/>
                  <a:gd name="T10" fmla="*/ 4 w 18"/>
                  <a:gd name="T11" fmla="*/ 22 h 31"/>
                  <a:gd name="T12" fmla="*/ 7 w 18"/>
                  <a:gd name="T13" fmla="*/ 17 h 31"/>
                  <a:gd name="T14" fmla="*/ 6 w 18"/>
                  <a:gd name="T15" fmla="*/ 19 h 31"/>
                  <a:gd name="T16" fmla="*/ 7 w 18"/>
                  <a:gd name="T17" fmla="*/ 20 h 31"/>
                  <a:gd name="T18" fmla="*/ 9 w 18"/>
                  <a:gd name="T19" fmla="*/ 11 h 31"/>
                  <a:gd name="T20" fmla="*/ 10 w 18"/>
                  <a:gd name="T21" fmla="*/ 11 h 31"/>
                  <a:gd name="T22" fmla="*/ 10 w 18"/>
                  <a:gd name="T23" fmla="*/ 15 h 31"/>
                  <a:gd name="T24" fmla="*/ 11 w 18"/>
                  <a:gd name="T25" fmla="*/ 15 h 31"/>
                  <a:gd name="T26" fmla="*/ 11 w 18"/>
                  <a:gd name="T27" fmla="*/ 17 h 31"/>
                  <a:gd name="T28" fmla="*/ 12 w 18"/>
                  <a:gd name="T29" fmla="*/ 15 h 31"/>
                  <a:gd name="T30" fmla="*/ 14 w 18"/>
                  <a:gd name="T31" fmla="*/ 11 h 31"/>
                  <a:gd name="T32" fmla="*/ 13 w 18"/>
                  <a:gd name="T33" fmla="*/ 16 h 31"/>
                  <a:gd name="T34" fmla="*/ 14 w 18"/>
                  <a:gd name="T35" fmla="*/ 15 h 31"/>
                  <a:gd name="T36" fmla="*/ 15 w 18"/>
                  <a:gd name="T37" fmla="*/ 16 h 31"/>
                  <a:gd name="T38" fmla="*/ 15 w 18"/>
                  <a:gd name="T39" fmla="*/ 15 h 31"/>
                  <a:gd name="T40" fmla="*/ 14 w 18"/>
                  <a:gd name="T41" fmla="*/ 18 h 31"/>
                  <a:gd name="T42" fmla="*/ 17 w 18"/>
                  <a:gd name="T43" fmla="*/ 6 h 31"/>
                  <a:gd name="T44" fmla="*/ 17 w 18"/>
                  <a:gd name="T45" fmla="*/ 5 h 31"/>
                  <a:gd name="T46" fmla="*/ 16 w 18"/>
                  <a:gd name="T47" fmla="*/ 6 h 31"/>
                  <a:gd name="T48" fmla="*/ 16 w 18"/>
                  <a:gd name="T49" fmla="*/ 4 h 31"/>
                  <a:gd name="T50" fmla="*/ 15 w 18"/>
                  <a:gd name="T51" fmla="*/ 3 h 31"/>
                  <a:gd name="T52" fmla="*/ 13 w 18"/>
                  <a:gd name="T53" fmla="*/ 6 h 31"/>
                  <a:gd name="T54" fmla="*/ 14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1 w 18"/>
                  <a:gd name="T61" fmla="*/ 8 h 31"/>
                  <a:gd name="T62" fmla="*/ 12 w 18"/>
                  <a:gd name="T63" fmla="*/ 4 h 31"/>
                  <a:gd name="T64" fmla="*/ 11 w 18"/>
                  <a:gd name="T65" fmla="*/ 3 h 31"/>
                  <a:gd name="T66" fmla="*/ 10 w 18"/>
                  <a:gd name="T67" fmla="*/ 8 h 31"/>
                  <a:gd name="T68" fmla="*/ 8 w 18"/>
                  <a:gd name="T69" fmla="*/ 10 h 31"/>
                  <a:gd name="T70" fmla="*/ 7 w 18"/>
                  <a:gd name="T71" fmla="*/ 12 h 31"/>
                  <a:gd name="T72" fmla="*/ 6 w 18"/>
                  <a:gd name="T73" fmla="*/ 11 h 31"/>
                  <a:gd name="T74" fmla="*/ 5 w 18"/>
                  <a:gd name="T75" fmla="*/ 12 h 31"/>
                  <a:gd name="T76" fmla="*/ 4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4" y="9"/>
                      <a:pt x="3" y="11"/>
                      <a:pt x="2" y="14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3"/>
                      <a:pt x="1" y="17"/>
                      <a:pt x="1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1" y="23"/>
                      <a:pt x="1" y="24"/>
                    </a:cubicBezTo>
                    <a:cubicBezTo>
                      <a:pt x="1" y="23"/>
                      <a:pt x="3" y="15"/>
                      <a:pt x="3" y="17"/>
                    </a:cubicBezTo>
                    <a:cubicBezTo>
                      <a:pt x="3" y="16"/>
                      <a:pt x="2" y="19"/>
                      <a:pt x="2" y="20"/>
                    </a:cubicBezTo>
                    <a:cubicBezTo>
                      <a:pt x="2" y="21"/>
                      <a:pt x="3" y="14"/>
                      <a:pt x="4" y="14"/>
                    </a:cubicBezTo>
                    <a:cubicBezTo>
                      <a:pt x="0" y="31"/>
                      <a:pt x="5" y="9"/>
                      <a:pt x="4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7" y="14"/>
                    </a:cubicBezTo>
                    <a:cubicBezTo>
                      <a:pt x="6" y="18"/>
                      <a:pt x="7" y="14"/>
                      <a:pt x="7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8" y="13"/>
                      <a:pt x="6" y="19"/>
                    </a:cubicBezTo>
                    <a:cubicBezTo>
                      <a:pt x="7" y="20"/>
                      <a:pt x="7" y="15"/>
                      <a:pt x="8" y="12"/>
                    </a:cubicBezTo>
                    <a:cubicBezTo>
                      <a:pt x="8" y="14"/>
                      <a:pt x="8" y="15"/>
                      <a:pt x="7" y="20"/>
                    </a:cubicBezTo>
                    <a:cubicBezTo>
                      <a:pt x="8" y="14"/>
                      <a:pt x="8" y="17"/>
                      <a:pt x="9" y="14"/>
                    </a:cubicBezTo>
                    <a:cubicBezTo>
                      <a:pt x="9" y="14"/>
                      <a:pt x="9" y="13"/>
                      <a:pt x="9" y="11"/>
                    </a:cubicBezTo>
                    <a:cubicBezTo>
                      <a:pt x="10" y="12"/>
                      <a:pt x="11" y="7"/>
                      <a:pt x="11" y="5"/>
                    </a:cubicBezTo>
                    <a:cubicBezTo>
                      <a:pt x="10" y="12"/>
                      <a:pt x="11" y="5"/>
                      <a:pt x="10" y="11"/>
                    </a:cubicBezTo>
                    <a:cubicBezTo>
                      <a:pt x="9" y="14"/>
                      <a:pt x="9" y="13"/>
                      <a:pt x="8" y="18"/>
                    </a:cubicBezTo>
                    <a:cubicBezTo>
                      <a:pt x="8" y="18"/>
                      <a:pt x="9" y="17"/>
                      <a:pt x="10" y="15"/>
                    </a:cubicBezTo>
                    <a:cubicBezTo>
                      <a:pt x="10" y="16"/>
                      <a:pt x="9" y="18"/>
                      <a:pt x="9" y="19"/>
                    </a:cubicBezTo>
                    <a:cubicBezTo>
                      <a:pt x="8" y="21"/>
                      <a:pt x="11" y="12"/>
                      <a:pt x="11" y="1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2" y="14"/>
                      <a:pt x="12" y="13"/>
                    </a:cubicBezTo>
                    <a:cubicBezTo>
                      <a:pt x="10" y="22"/>
                      <a:pt x="14" y="9"/>
                      <a:pt x="12" y="15"/>
                    </a:cubicBezTo>
                    <a:cubicBezTo>
                      <a:pt x="14" y="9"/>
                      <a:pt x="15" y="7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8"/>
                      <a:pt x="12" y="17"/>
                      <a:pt x="11" y="19"/>
                    </a:cubicBezTo>
                    <a:cubicBezTo>
                      <a:pt x="12" y="17"/>
                      <a:pt x="12" y="20"/>
                      <a:pt x="13" y="16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1"/>
                      <a:pt x="15" y="11"/>
                      <a:pt x="14" y="15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8" y="6"/>
                    </a:cubicBezTo>
                    <a:cubicBezTo>
                      <a:pt x="17" y="8"/>
                      <a:pt x="16" y="12"/>
                      <a:pt x="15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4" y="18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6" y="10"/>
                      <a:pt x="17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7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6" y="6"/>
                      <a:pt x="16" y="4"/>
                    </a:cubicBezTo>
                    <a:cubicBezTo>
                      <a:pt x="15" y="6"/>
                      <a:pt x="13" y="11"/>
                      <a:pt x="13" y="11"/>
                    </a:cubicBezTo>
                    <a:cubicBezTo>
                      <a:pt x="15" y="6"/>
                      <a:pt x="14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3" y="9"/>
                      <a:pt x="13" y="9"/>
                      <a:pt x="13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3" y="7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9"/>
                      <a:pt x="10" y="14"/>
                    </a:cubicBezTo>
                    <a:cubicBezTo>
                      <a:pt x="10" y="12"/>
                      <a:pt x="12" y="8"/>
                      <a:pt x="11" y="8"/>
                    </a:cubicBezTo>
                    <a:cubicBezTo>
                      <a:pt x="10" y="13"/>
                      <a:pt x="11" y="7"/>
                      <a:pt x="10" y="10"/>
                    </a:cubicBezTo>
                    <a:cubicBezTo>
                      <a:pt x="12" y="5"/>
                      <a:pt x="11" y="8"/>
                      <a:pt x="12" y="4"/>
                    </a:cubicBezTo>
                    <a:cubicBezTo>
                      <a:pt x="12" y="1"/>
                      <a:pt x="11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1" y="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9" y="7"/>
                      <a:pt x="10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3"/>
                      <a:pt x="8" y="9"/>
                      <a:pt x="6" y="15"/>
                    </a:cubicBezTo>
                    <a:cubicBezTo>
                      <a:pt x="6" y="15"/>
                      <a:pt x="6" y="14"/>
                      <a:pt x="7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8" y="6"/>
                      <a:pt x="6" y="11"/>
                    </a:cubicBezTo>
                    <a:cubicBezTo>
                      <a:pt x="6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5" y="12"/>
                    </a:cubicBezTo>
                    <a:cubicBezTo>
                      <a:pt x="5" y="12"/>
                      <a:pt x="5" y="15"/>
                      <a:pt x="5" y="14"/>
                    </a:cubicBezTo>
                    <a:cubicBezTo>
                      <a:pt x="5" y="16"/>
                      <a:pt x="4" y="18"/>
                      <a:pt x="4" y="18"/>
                    </a:cubicBezTo>
                    <a:cubicBezTo>
                      <a:pt x="4" y="19"/>
                      <a:pt x="4" y="14"/>
                      <a:pt x="4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3" name="Freeform 2258">
                <a:extLst>
                  <a:ext uri="{FF2B5EF4-FFF2-40B4-BE49-F238E27FC236}">
                    <a16:creationId xmlns:a16="http://schemas.microsoft.com/office/drawing/2014/main" id="{25BF11BC-22D6-0F4D-80B8-D7279F53D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3" y="3145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3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4" name="Freeform 2259">
                <a:extLst>
                  <a:ext uri="{FF2B5EF4-FFF2-40B4-BE49-F238E27FC236}">
                    <a16:creationId xmlns:a16="http://schemas.microsoft.com/office/drawing/2014/main" id="{380D9592-978D-FF4E-AA1B-2875D7463C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2" y="314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5" name="Freeform 2260">
                <a:extLst>
                  <a:ext uri="{FF2B5EF4-FFF2-40B4-BE49-F238E27FC236}">
                    <a16:creationId xmlns:a16="http://schemas.microsoft.com/office/drawing/2014/main" id="{39BE2718-6759-9843-8381-492F062C0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" y="3148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6" name="Rectangle 2261">
                <a:extLst>
                  <a:ext uri="{FF2B5EF4-FFF2-40B4-BE49-F238E27FC236}">
                    <a16:creationId xmlns:a16="http://schemas.microsoft.com/office/drawing/2014/main" id="{48385C61-FB4B-FE49-85F6-10B8587B7B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315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7" name="Freeform 2262">
                <a:extLst>
                  <a:ext uri="{FF2B5EF4-FFF2-40B4-BE49-F238E27FC236}">
                    <a16:creationId xmlns:a16="http://schemas.microsoft.com/office/drawing/2014/main" id="{97AB3AF2-F03F-E647-8799-78892438B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46"/>
                <a:ext cx="8" cy="23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2 w 9"/>
                  <a:gd name="T5" fmla="*/ 12 h 25"/>
                  <a:gd name="T6" fmla="*/ 0 w 9"/>
                  <a:gd name="T7" fmla="*/ 20 h 25"/>
                  <a:gd name="T8" fmla="*/ 4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6 w 9"/>
                  <a:gd name="T19" fmla="*/ 14 h 25"/>
                  <a:gd name="T20" fmla="*/ 6 w 9"/>
                  <a:gd name="T21" fmla="*/ 16 h 25"/>
                  <a:gd name="T22" fmla="*/ 6 w 9"/>
                  <a:gd name="T23" fmla="*/ 14 h 25"/>
                  <a:gd name="T24" fmla="*/ 7 w 9"/>
                  <a:gd name="T25" fmla="*/ 14 h 25"/>
                  <a:gd name="T26" fmla="*/ 6 w 9"/>
                  <a:gd name="T27" fmla="*/ 15 h 25"/>
                  <a:gd name="T28" fmla="*/ 7 w 9"/>
                  <a:gd name="T29" fmla="*/ 13 h 25"/>
                  <a:gd name="T30" fmla="*/ 6 w 9"/>
                  <a:gd name="T31" fmla="*/ 17 h 25"/>
                  <a:gd name="T32" fmla="*/ 8 w 9"/>
                  <a:gd name="T33" fmla="*/ 12 h 25"/>
                  <a:gd name="T34" fmla="*/ 9 w 9"/>
                  <a:gd name="T35" fmla="*/ 8 h 25"/>
                  <a:gd name="T36" fmla="*/ 8 w 9"/>
                  <a:gd name="T37" fmla="*/ 11 h 25"/>
                  <a:gd name="T38" fmla="*/ 8 w 9"/>
                  <a:gd name="T39" fmla="*/ 11 h 25"/>
                  <a:gd name="T40" fmla="*/ 7 w 9"/>
                  <a:gd name="T41" fmla="*/ 13 h 25"/>
                  <a:gd name="T42" fmla="*/ 8 w 9"/>
                  <a:gd name="T43" fmla="*/ 7 h 25"/>
                  <a:gd name="T44" fmla="*/ 8 w 9"/>
                  <a:gd name="T45" fmla="*/ 3 h 25"/>
                  <a:gd name="T46" fmla="*/ 8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6 w 9"/>
                  <a:gd name="T53" fmla="*/ 14 h 25"/>
                  <a:gd name="T54" fmla="*/ 6 w 9"/>
                  <a:gd name="T55" fmla="*/ 14 h 25"/>
                  <a:gd name="T56" fmla="*/ 7 w 9"/>
                  <a:gd name="T57" fmla="*/ 8 h 25"/>
                  <a:gd name="T58" fmla="*/ 6 w 9"/>
                  <a:gd name="T59" fmla="*/ 11 h 25"/>
                  <a:gd name="T60" fmla="*/ 7 w 9"/>
                  <a:gd name="T61" fmla="*/ 5 h 25"/>
                  <a:gd name="T62" fmla="*/ 6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4 w 9"/>
                  <a:gd name="T71" fmla="*/ 9 h 25"/>
                  <a:gd name="T72" fmla="*/ 3 w 9"/>
                  <a:gd name="T73" fmla="*/ 12 h 25"/>
                  <a:gd name="T74" fmla="*/ 3 w 9"/>
                  <a:gd name="T75" fmla="*/ 11 h 25"/>
                  <a:gd name="T76" fmla="*/ 3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2" y="13"/>
                      <a:pt x="1" y="16"/>
                      <a:pt x="2" y="12"/>
                    </a:cubicBezTo>
                    <a:cubicBezTo>
                      <a:pt x="1" y="17"/>
                      <a:pt x="1" y="12"/>
                      <a:pt x="0" y="20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2"/>
                      <a:pt x="7" y="12"/>
                      <a:pt x="7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2"/>
                    </a:cubicBezTo>
                    <a:cubicBezTo>
                      <a:pt x="8" y="10"/>
                      <a:pt x="9" y="8"/>
                      <a:pt x="9" y="8"/>
                    </a:cubicBezTo>
                    <a:cubicBezTo>
                      <a:pt x="9" y="5"/>
                      <a:pt x="8" y="8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20"/>
                      <a:pt x="8" y="9"/>
                      <a:pt x="7" y="13"/>
                    </a:cubicBezTo>
                    <a:cubicBezTo>
                      <a:pt x="8" y="9"/>
                      <a:pt x="8" y="9"/>
                      <a:pt x="8" y="7"/>
                    </a:cubicBezTo>
                    <a:cubicBezTo>
                      <a:pt x="9" y="0"/>
                      <a:pt x="7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4"/>
                    </a:cubicBezTo>
                    <a:cubicBezTo>
                      <a:pt x="6" y="10"/>
                      <a:pt x="5" y="16"/>
                      <a:pt x="6" y="14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7" y="7"/>
                      <a:pt x="7" y="5"/>
                    </a:cubicBezTo>
                    <a:cubicBezTo>
                      <a:pt x="6" y="7"/>
                      <a:pt x="7" y="7"/>
                      <a:pt x="6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5" y="10"/>
                      <a:pt x="5" y="7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4" y="14"/>
                      <a:pt x="4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8" name="Freeform 2263">
                <a:extLst>
                  <a:ext uri="{FF2B5EF4-FFF2-40B4-BE49-F238E27FC236}">
                    <a16:creationId xmlns:a16="http://schemas.microsoft.com/office/drawing/2014/main" id="{6E33F979-3E85-C24D-BB72-AACB748F9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7"/>
                <a:ext cx="0" cy="8"/>
              </a:xfrm>
              <a:custGeom>
                <a:avLst/>
                <a:gdLst>
                  <a:gd name="T0" fmla="*/ 0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0 w 1"/>
                  <a:gd name="T7" fmla="*/ 7 h 9"/>
                  <a:gd name="T8" fmla="*/ 0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0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6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9" name="Freeform 2264">
                <a:extLst>
                  <a:ext uri="{FF2B5EF4-FFF2-40B4-BE49-F238E27FC236}">
                    <a16:creationId xmlns:a16="http://schemas.microsoft.com/office/drawing/2014/main" id="{50905B7E-4E56-2B4F-A7BB-D6AFAD2FA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9" y="3154"/>
                <a:ext cx="1" cy="17"/>
              </a:xfrm>
              <a:custGeom>
                <a:avLst/>
                <a:gdLst>
                  <a:gd name="T0" fmla="*/ 0 w 2"/>
                  <a:gd name="T1" fmla="*/ 9 h 19"/>
                  <a:gd name="T2" fmla="*/ 0 w 2"/>
                  <a:gd name="T3" fmla="*/ 12 h 19"/>
                  <a:gd name="T4" fmla="*/ 1 w 2"/>
                  <a:gd name="T5" fmla="*/ 14 h 19"/>
                  <a:gd name="T6" fmla="*/ 1 w 2"/>
                  <a:gd name="T7" fmla="*/ 7 h 19"/>
                  <a:gd name="T8" fmla="*/ 1 w 2"/>
                  <a:gd name="T9" fmla="*/ 11 h 19"/>
                  <a:gd name="T10" fmla="*/ 2 w 2"/>
                  <a:gd name="T11" fmla="*/ 7 h 19"/>
                  <a:gd name="T12" fmla="*/ 1 w 2"/>
                  <a:gd name="T13" fmla="*/ 9 h 19"/>
                  <a:gd name="T14" fmla="*/ 1 w 2"/>
                  <a:gd name="T15" fmla="*/ 6 h 19"/>
                  <a:gd name="T16" fmla="*/ 1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0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0" y="9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7"/>
                    </a:cubicBezTo>
                    <a:cubicBezTo>
                      <a:pt x="2" y="6"/>
                      <a:pt x="1" y="10"/>
                      <a:pt x="1" y="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0" y="13"/>
                      <a:pt x="1" y="5"/>
                      <a:pt x="1" y="3"/>
                    </a:cubicBezTo>
                    <a:cubicBezTo>
                      <a:pt x="0" y="7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0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0" name="Freeform 2265">
                <a:extLst>
                  <a:ext uri="{FF2B5EF4-FFF2-40B4-BE49-F238E27FC236}">
                    <a16:creationId xmlns:a16="http://schemas.microsoft.com/office/drawing/2014/main" id="{A1BA036D-CB90-7349-89B8-E3FA584BC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9" y="316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1" name="Freeform 2266">
                <a:extLst>
                  <a:ext uri="{FF2B5EF4-FFF2-40B4-BE49-F238E27FC236}">
                    <a16:creationId xmlns:a16="http://schemas.microsoft.com/office/drawing/2014/main" id="{334D127D-A44B-7B45-9439-360EDE261F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" y="2584"/>
                <a:ext cx="627" cy="76"/>
              </a:xfrm>
              <a:custGeom>
                <a:avLst/>
                <a:gdLst>
                  <a:gd name="T0" fmla="*/ 38 w 694"/>
                  <a:gd name="T1" fmla="*/ 26 h 84"/>
                  <a:gd name="T2" fmla="*/ 0 w 694"/>
                  <a:gd name="T3" fmla="*/ 71 h 84"/>
                  <a:gd name="T4" fmla="*/ 102 w 694"/>
                  <a:gd name="T5" fmla="*/ 73 h 84"/>
                  <a:gd name="T6" fmla="*/ 193 w 694"/>
                  <a:gd name="T7" fmla="*/ 73 h 84"/>
                  <a:gd name="T8" fmla="*/ 388 w 694"/>
                  <a:gd name="T9" fmla="*/ 71 h 84"/>
                  <a:gd name="T10" fmla="*/ 541 w 694"/>
                  <a:gd name="T11" fmla="*/ 73 h 84"/>
                  <a:gd name="T12" fmla="*/ 694 w 694"/>
                  <a:gd name="T13" fmla="*/ 60 h 84"/>
                  <a:gd name="T14" fmla="*/ 663 w 694"/>
                  <a:gd name="T15" fmla="*/ 41 h 84"/>
                  <a:gd name="T16" fmla="*/ 619 w 694"/>
                  <a:gd name="T17" fmla="*/ 29 h 84"/>
                  <a:gd name="T18" fmla="*/ 402 w 694"/>
                  <a:gd name="T19" fmla="*/ 20 h 84"/>
                  <a:gd name="T20" fmla="*/ 182 w 694"/>
                  <a:gd name="T21" fmla="*/ 4 h 84"/>
                  <a:gd name="T22" fmla="*/ 104 w 694"/>
                  <a:gd name="T23" fmla="*/ 2 h 84"/>
                  <a:gd name="T24" fmla="*/ 47 w 694"/>
                  <a:gd name="T25" fmla="*/ 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4" h="84">
                    <a:moveTo>
                      <a:pt x="38" y="26"/>
                    </a:moveTo>
                    <a:cubicBezTo>
                      <a:pt x="27" y="42"/>
                      <a:pt x="10" y="54"/>
                      <a:pt x="0" y="71"/>
                    </a:cubicBezTo>
                    <a:cubicBezTo>
                      <a:pt x="25" y="84"/>
                      <a:pt x="74" y="73"/>
                      <a:pt x="102" y="73"/>
                    </a:cubicBezTo>
                    <a:cubicBezTo>
                      <a:pt x="131" y="73"/>
                      <a:pt x="162" y="73"/>
                      <a:pt x="193" y="73"/>
                    </a:cubicBezTo>
                    <a:cubicBezTo>
                      <a:pt x="258" y="73"/>
                      <a:pt x="324" y="71"/>
                      <a:pt x="388" y="71"/>
                    </a:cubicBezTo>
                    <a:cubicBezTo>
                      <a:pt x="439" y="71"/>
                      <a:pt x="490" y="78"/>
                      <a:pt x="541" y="73"/>
                    </a:cubicBezTo>
                    <a:cubicBezTo>
                      <a:pt x="592" y="68"/>
                      <a:pt x="642" y="64"/>
                      <a:pt x="694" y="60"/>
                    </a:cubicBezTo>
                    <a:cubicBezTo>
                      <a:pt x="683" y="54"/>
                      <a:pt x="673" y="49"/>
                      <a:pt x="663" y="41"/>
                    </a:cubicBezTo>
                    <a:cubicBezTo>
                      <a:pt x="647" y="29"/>
                      <a:pt x="643" y="29"/>
                      <a:pt x="619" y="29"/>
                    </a:cubicBezTo>
                    <a:cubicBezTo>
                      <a:pt x="546" y="29"/>
                      <a:pt x="475" y="23"/>
                      <a:pt x="402" y="20"/>
                    </a:cubicBezTo>
                    <a:cubicBezTo>
                      <a:pt x="329" y="18"/>
                      <a:pt x="254" y="11"/>
                      <a:pt x="182" y="4"/>
                    </a:cubicBezTo>
                    <a:cubicBezTo>
                      <a:pt x="156" y="1"/>
                      <a:pt x="129" y="0"/>
                      <a:pt x="104" y="2"/>
                    </a:cubicBezTo>
                    <a:cubicBezTo>
                      <a:pt x="87" y="4"/>
                      <a:pt x="62" y="16"/>
                      <a:pt x="47" y="6"/>
                    </a:cubicBezTo>
                  </a:path>
                </a:pathLst>
              </a:custGeom>
              <a:solidFill>
                <a:srgbClr val="67BF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sp>
          <p:nvSpPr>
            <p:cNvPr id="1719" name="Freeform 2268">
              <a:extLst>
                <a:ext uri="{FF2B5EF4-FFF2-40B4-BE49-F238E27FC236}">
                  <a16:creationId xmlns:a16="http://schemas.microsoft.com/office/drawing/2014/main" id="{BD757670-E530-544F-AF1C-0441D5CF7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6" y="1924"/>
              <a:ext cx="1241" cy="702"/>
            </a:xfrm>
            <a:custGeom>
              <a:avLst/>
              <a:gdLst>
                <a:gd name="T0" fmla="*/ 1360 w 1375"/>
                <a:gd name="T1" fmla="*/ 371 h 779"/>
                <a:gd name="T2" fmla="*/ 1319 w 1375"/>
                <a:gd name="T3" fmla="*/ 269 h 779"/>
                <a:gd name="T4" fmla="*/ 1281 w 1375"/>
                <a:gd name="T5" fmla="*/ 231 h 779"/>
                <a:gd name="T6" fmla="*/ 1245 w 1375"/>
                <a:gd name="T7" fmla="*/ 177 h 779"/>
                <a:gd name="T8" fmla="*/ 1148 w 1375"/>
                <a:gd name="T9" fmla="*/ 105 h 779"/>
                <a:gd name="T10" fmla="*/ 1030 w 1375"/>
                <a:gd name="T11" fmla="*/ 47 h 779"/>
                <a:gd name="T12" fmla="*/ 761 w 1375"/>
                <a:gd name="T13" fmla="*/ 33 h 779"/>
                <a:gd name="T14" fmla="*/ 566 w 1375"/>
                <a:gd name="T15" fmla="*/ 154 h 779"/>
                <a:gd name="T16" fmla="*/ 415 w 1375"/>
                <a:gd name="T17" fmla="*/ 343 h 779"/>
                <a:gd name="T18" fmla="*/ 190 w 1375"/>
                <a:gd name="T19" fmla="*/ 418 h 779"/>
                <a:gd name="T20" fmla="*/ 124 w 1375"/>
                <a:gd name="T21" fmla="*/ 309 h 779"/>
                <a:gd name="T22" fmla="*/ 148 w 1375"/>
                <a:gd name="T23" fmla="*/ 156 h 779"/>
                <a:gd name="T24" fmla="*/ 145 w 1375"/>
                <a:gd name="T25" fmla="*/ 159 h 779"/>
                <a:gd name="T26" fmla="*/ 55 w 1375"/>
                <a:gd name="T27" fmla="*/ 137 h 779"/>
                <a:gd name="T28" fmla="*/ 8 w 1375"/>
                <a:gd name="T29" fmla="*/ 272 h 779"/>
                <a:gd name="T30" fmla="*/ 15 w 1375"/>
                <a:gd name="T31" fmla="*/ 400 h 779"/>
                <a:gd name="T32" fmla="*/ 201 w 1375"/>
                <a:gd name="T33" fmla="*/ 559 h 779"/>
                <a:gd name="T34" fmla="*/ 428 w 1375"/>
                <a:gd name="T35" fmla="*/ 582 h 779"/>
                <a:gd name="T36" fmla="*/ 501 w 1375"/>
                <a:gd name="T37" fmla="*/ 691 h 779"/>
                <a:gd name="T38" fmla="*/ 504 w 1375"/>
                <a:gd name="T39" fmla="*/ 694 h 779"/>
                <a:gd name="T40" fmla="*/ 554 w 1375"/>
                <a:gd name="T41" fmla="*/ 765 h 779"/>
                <a:gd name="T42" fmla="*/ 627 w 1375"/>
                <a:gd name="T43" fmla="*/ 768 h 779"/>
                <a:gd name="T44" fmla="*/ 787 w 1375"/>
                <a:gd name="T45" fmla="*/ 771 h 779"/>
                <a:gd name="T46" fmla="*/ 1079 w 1375"/>
                <a:gd name="T47" fmla="*/ 769 h 779"/>
                <a:gd name="T48" fmla="*/ 1183 w 1375"/>
                <a:gd name="T49" fmla="*/ 765 h 779"/>
                <a:gd name="T50" fmla="*/ 1191 w 1375"/>
                <a:gd name="T51" fmla="*/ 750 h 779"/>
                <a:gd name="T52" fmla="*/ 1313 w 1375"/>
                <a:gd name="T53" fmla="*/ 733 h 779"/>
                <a:gd name="T54" fmla="*/ 1365 w 1375"/>
                <a:gd name="T55" fmla="*/ 630 h 779"/>
                <a:gd name="T56" fmla="*/ 1360 w 1375"/>
                <a:gd name="T57" fmla="*/ 371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75" h="779">
                  <a:moveTo>
                    <a:pt x="1360" y="371"/>
                  </a:moveTo>
                  <a:cubicBezTo>
                    <a:pt x="1354" y="333"/>
                    <a:pt x="1347" y="301"/>
                    <a:pt x="1319" y="269"/>
                  </a:cubicBezTo>
                  <a:cubicBezTo>
                    <a:pt x="1307" y="256"/>
                    <a:pt x="1292" y="245"/>
                    <a:pt x="1281" y="231"/>
                  </a:cubicBezTo>
                  <a:cubicBezTo>
                    <a:pt x="1268" y="214"/>
                    <a:pt x="1262" y="193"/>
                    <a:pt x="1245" y="177"/>
                  </a:cubicBezTo>
                  <a:cubicBezTo>
                    <a:pt x="1218" y="151"/>
                    <a:pt x="1179" y="129"/>
                    <a:pt x="1148" y="105"/>
                  </a:cubicBezTo>
                  <a:cubicBezTo>
                    <a:pt x="1115" y="80"/>
                    <a:pt x="1069" y="59"/>
                    <a:pt x="1030" y="47"/>
                  </a:cubicBezTo>
                  <a:cubicBezTo>
                    <a:pt x="952" y="21"/>
                    <a:pt x="840" y="0"/>
                    <a:pt x="761" y="33"/>
                  </a:cubicBezTo>
                  <a:cubicBezTo>
                    <a:pt x="689" y="63"/>
                    <a:pt x="621" y="97"/>
                    <a:pt x="566" y="154"/>
                  </a:cubicBezTo>
                  <a:cubicBezTo>
                    <a:pt x="508" y="213"/>
                    <a:pt x="467" y="282"/>
                    <a:pt x="415" y="343"/>
                  </a:cubicBezTo>
                  <a:cubicBezTo>
                    <a:pt x="363" y="405"/>
                    <a:pt x="268" y="458"/>
                    <a:pt x="190" y="418"/>
                  </a:cubicBezTo>
                  <a:cubicBezTo>
                    <a:pt x="143" y="394"/>
                    <a:pt x="118" y="364"/>
                    <a:pt x="124" y="309"/>
                  </a:cubicBezTo>
                  <a:cubicBezTo>
                    <a:pt x="131" y="254"/>
                    <a:pt x="131" y="206"/>
                    <a:pt x="148" y="156"/>
                  </a:cubicBezTo>
                  <a:cubicBezTo>
                    <a:pt x="149" y="153"/>
                    <a:pt x="146" y="159"/>
                    <a:pt x="145" y="159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46" y="182"/>
                    <a:pt x="16" y="224"/>
                    <a:pt x="8" y="272"/>
                  </a:cubicBezTo>
                  <a:cubicBezTo>
                    <a:pt x="0" y="317"/>
                    <a:pt x="4" y="358"/>
                    <a:pt x="15" y="400"/>
                  </a:cubicBezTo>
                  <a:cubicBezTo>
                    <a:pt x="36" y="484"/>
                    <a:pt x="129" y="532"/>
                    <a:pt x="201" y="559"/>
                  </a:cubicBezTo>
                  <a:cubicBezTo>
                    <a:pt x="275" y="588"/>
                    <a:pt x="352" y="604"/>
                    <a:pt x="428" y="582"/>
                  </a:cubicBezTo>
                  <a:cubicBezTo>
                    <a:pt x="434" y="616"/>
                    <a:pt x="475" y="667"/>
                    <a:pt x="501" y="691"/>
                  </a:cubicBezTo>
                  <a:cubicBezTo>
                    <a:pt x="502" y="692"/>
                    <a:pt x="503" y="693"/>
                    <a:pt x="504" y="694"/>
                  </a:cubicBezTo>
                  <a:cubicBezTo>
                    <a:pt x="522" y="715"/>
                    <a:pt x="533" y="752"/>
                    <a:pt x="554" y="765"/>
                  </a:cubicBezTo>
                  <a:cubicBezTo>
                    <a:pt x="575" y="779"/>
                    <a:pt x="603" y="768"/>
                    <a:pt x="627" y="768"/>
                  </a:cubicBezTo>
                  <a:cubicBezTo>
                    <a:pt x="679" y="768"/>
                    <a:pt x="734" y="771"/>
                    <a:pt x="787" y="771"/>
                  </a:cubicBezTo>
                  <a:cubicBezTo>
                    <a:pt x="884" y="771"/>
                    <a:pt x="981" y="774"/>
                    <a:pt x="1079" y="769"/>
                  </a:cubicBezTo>
                  <a:cubicBezTo>
                    <a:pt x="1114" y="772"/>
                    <a:pt x="1151" y="772"/>
                    <a:pt x="1183" y="765"/>
                  </a:cubicBezTo>
                  <a:cubicBezTo>
                    <a:pt x="1184" y="755"/>
                    <a:pt x="1185" y="758"/>
                    <a:pt x="1191" y="750"/>
                  </a:cubicBezTo>
                  <a:cubicBezTo>
                    <a:pt x="1224" y="754"/>
                    <a:pt x="1283" y="747"/>
                    <a:pt x="1313" y="733"/>
                  </a:cubicBezTo>
                  <a:cubicBezTo>
                    <a:pt x="1357" y="711"/>
                    <a:pt x="1362" y="675"/>
                    <a:pt x="1365" y="630"/>
                  </a:cubicBezTo>
                  <a:cubicBezTo>
                    <a:pt x="1371" y="543"/>
                    <a:pt x="1375" y="454"/>
                    <a:pt x="1360" y="371"/>
                  </a:cubicBezTo>
                  <a:close/>
                </a:path>
              </a:pathLst>
            </a:custGeom>
            <a:solidFill>
              <a:srgbClr val="E2C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0" name="Freeform 2269">
              <a:extLst>
                <a:ext uri="{FF2B5EF4-FFF2-40B4-BE49-F238E27FC236}">
                  <a16:creationId xmlns:a16="http://schemas.microsoft.com/office/drawing/2014/main" id="{04D3C79A-5702-1942-A9D8-5B4764614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" y="2637"/>
              <a:ext cx="1092" cy="470"/>
            </a:xfrm>
            <a:custGeom>
              <a:avLst/>
              <a:gdLst>
                <a:gd name="T0" fmla="*/ 0 w 1210"/>
                <a:gd name="T1" fmla="*/ 15 h 521"/>
                <a:gd name="T2" fmla="*/ 231 w 1210"/>
                <a:gd name="T3" fmla="*/ 18 h 521"/>
                <a:gd name="T4" fmla="*/ 547 w 1210"/>
                <a:gd name="T5" fmla="*/ 18 h 521"/>
                <a:gd name="T6" fmla="*/ 1089 w 1210"/>
                <a:gd name="T7" fmla="*/ 4 h 521"/>
                <a:gd name="T8" fmla="*/ 1193 w 1210"/>
                <a:gd name="T9" fmla="*/ 8 h 521"/>
                <a:gd name="T10" fmla="*/ 1210 w 1210"/>
                <a:gd name="T11" fmla="*/ 503 h 521"/>
                <a:gd name="T12" fmla="*/ 697 w 1210"/>
                <a:gd name="T13" fmla="*/ 511 h 521"/>
                <a:gd name="T14" fmla="*/ 401 w 1210"/>
                <a:gd name="T15" fmla="*/ 501 h 521"/>
                <a:gd name="T16" fmla="*/ 169 w 1210"/>
                <a:gd name="T17" fmla="*/ 514 h 521"/>
                <a:gd name="T18" fmla="*/ 21 w 1210"/>
                <a:gd name="T19" fmla="*/ 514 h 521"/>
                <a:gd name="T20" fmla="*/ 23 w 1210"/>
                <a:gd name="T21" fmla="*/ 330 h 521"/>
                <a:gd name="T22" fmla="*/ 0 w 1210"/>
                <a:gd name="T23" fmla="*/ 15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0" h="521">
                  <a:moveTo>
                    <a:pt x="0" y="15"/>
                  </a:moveTo>
                  <a:cubicBezTo>
                    <a:pt x="65" y="34"/>
                    <a:pt x="160" y="21"/>
                    <a:pt x="231" y="18"/>
                  </a:cubicBezTo>
                  <a:cubicBezTo>
                    <a:pt x="334" y="13"/>
                    <a:pt x="442" y="18"/>
                    <a:pt x="547" y="18"/>
                  </a:cubicBezTo>
                  <a:cubicBezTo>
                    <a:pt x="727" y="18"/>
                    <a:pt x="907" y="4"/>
                    <a:pt x="1089" y="4"/>
                  </a:cubicBezTo>
                  <a:cubicBezTo>
                    <a:pt x="1123" y="4"/>
                    <a:pt x="1161" y="0"/>
                    <a:pt x="1193" y="8"/>
                  </a:cubicBezTo>
                  <a:cubicBezTo>
                    <a:pt x="1201" y="172"/>
                    <a:pt x="1189" y="340"/>
                    <a:pt x="1210" y="503"/>
                  </a:cubicBezTo>
                  <a:cubicBezTo>
                    <a:pt x="1038" y="512"/>
                    <a:pt x="869" y="511"/>
                    <a:pt x="697" y="511"/>
                  </a:cubicBezTo>
                  <a:cubicBezTo>
                    <a:pt x="598" y="511"/>
                    <a:pt x="500" y="501"/>
                    <a:pt x="401" y="501"/>
                  </a:cubicBezTo>
                  <a:cubicBezTo>
                    <a:pt x="322" y="501"/>
                    <a:pt x="247" y="511"/>
                    <a:pt x="169" y="514"/>
                  </a:cubicBezTo>
                  <a:cubicBezTo>
                    <a:pt x="126" y="517"/>
                    <a:pt x="63" y="521"/>
                    <a:pt x="21" y="514"/>
                  </a:cubicBezTo>
                  <a:cubicBezTo>
                    <a:pt x="45" y="466"/>
                    <a:pt x="28" y="383"/>
                    <a:pt x="23" y="330"/>
                  </a:cubicBezTo>
                  <a:cubicBezTo>
                    <a:pt x="21" y="302"/>
                    <a:pt x="8" y="17"/>
                    <a:pt x="0" y="15"/>
                  </a:cubicBezTo>
                  <a:close/>
                </a:path>
              </a:pathLst>
            </a:custGeom>
            <a:solidFill>
              <a:srgbClr val="DEFC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1" name="Freeform 2270">
              <a:extLst>
                <a:ext uri="{FF2B5EF4-FFF2-40B4-BE49-F238E27FC236}">
                  <a16:creationId xmlns:a16="http://schemas.microsoft.com/office/drawing/2014/main" id="{F7C0960A-A1C0-724C-BAA4-BBFD8BD922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5" y="2634"/>
              <a:ext cx="1102" cy="477"/>
            </a:xfrm>
            <a:custGeom>
              <a:avLst/>
              <a:gdLst>
                <a:gd name="T0" fmla="*/ 1120 w 1221"/>
                <a:gd name="T1" fmla="*/ 2 h 528"/>
                <a:gd name="T2" fmla="*/ 1095 w 1221"/>
                <a:gd name="T3" fmla="*/ 2 h 528"/>
                <a:gd name="T4" fmla="*/ 823 w 1221"/>
                <a:gd name="T5" fmla="*/ 9 h 528"/>
                <a:gd name="T6" fmla="*/ 553 w 1221"/>
                <a:gd name="T7" fmla="*/ 16 h 528"/>
                <a:gd name="T8" fmla="*/ 447 w 1221"/>
                <a:gd name="T9" fmla="*/ 15 h 528"/>
                <a:gd name="T10" fmla="*/ 236 w 1221"/>
                <a:gd name="T11" fmla="*/ 16 h 528"/>
                <a:gd name="T12" fmla="*/ 191 w 1221"/>
                <a:gd name="T13" fmla="*/ 19 h 528"/>
                <a:gd name="T14" fmla="*/ 7 w 1221"/>
                <a:gd name="T15" fmla="*/ 13 h 528"/>
                <a:gd name="T16" fmla="*/ 7 w 1221"/>
                <a:gd name="T17" fmla="*/ 13 h 528"/>
                <a:gd name="T18" fmla="*/ 6 w 1221"/>
                <a:gd name="T19" fmla="*/ 13 h 528"/>
                <a:gd name="T20" fmla="*/ 4 w 1221"/>
                <a:gd name="T21" fmla="*/ 14 h 528"/>
                <a:gd name="T22" fmla="*/ 2 w 1221"/>
                <a:gd name="T23" fmla="*/ 15 h 528"/>
                <a:gd name="T24" fmla="*/ 2 w 1221"/>
                <a:gd name="T25" fmla="*/ 16 h 528"/>
                <a:gd name="T26" fmla="*/ 1 w 1221"/>
                <a:gd name="T27" fmla="*/ 16 h 528"/>
                <a:gd name="T28" fmla="*/ 0 w 1221"/>
                <a:gd name="T29" fmla="*/ 18 h 528"/>
                <a:gd name="T30" fmla="*/ 1 w 1221"/>
                <a:gd name="T31" fmla="*/ 19 h 528"/>
                <a:gd name="T32" fmla="*/ 2 w 1221"/>
                <a:gd name="T33" fmla="*/ 21 h 528"/>
                <a:gd name="T34" fmla="*/ 20 w 1221"/>
                <a:gd name="T35" fmla="*/ 264 h 528"/>
                <a:gd name="T36" fmla="*/ 24 w 1221"/>
                <a:gd name="T37" fmla="*/ 334 h 528"/>
                <a:gd name="T38" fmla="*/ 28 w 1221"/>
                <a:gd name="T39" fmla="*/ 363 h 528"/>
                <a:gd name="T40" fmla="*/ 34 w 1221"/>
                <a:gd name="T41" fmla="*/ 447 h 528"/>
                <a:gd name="T42" fmla="*/ 22 w 1221"/>
                <a:gd name="T43" fmla="*/ 515 h 528"/>
                <a:gd name="T44" fmla="*/ 22 w 1221"/>
                <a:gd name="T45" fmla="*/ 517 h 528"/>
                <a:gd name="T46" fmla="*/ 22 w 1221"/>
                <a:gd name="T47" fmla="*/ 519 h 528"/>
                <a:gd name="T48" fmla="*/ 26 w 1221"/>
                <a:gd name="T49" fmla="*/ 522 h 528"/>
                <a:gd name="T50" fmla="*/ 159 w 1221"/>
                <a:gd name="T51" fmla="*/ 523 h 528"/>
                <a:gd name="T52" fmla="*/ 175 w 1221"/>
                <a:gd name="T53" fmla="*/ 523 h 528"/>
                <a:gd name="T54" fmla="*/ 265 w 1221"/>
                <a:gd name="T55" fmla="*/ 516 h 528"/>
                <a:gd name="T56" fmla="*/ 407 w 1221"/>
                <a:gd name="T57" fmla="*/ 509 h 528"/>
                <a:gd name="T58" fmla="*/ 554 w 1221"/>
                <a:gd name="T59" fmla="*/ 514 h 528"/>
                <a:gd name="T60" fmla="*/ 703 w 1221"/>
                <a:gd name="T61" fmla="*/ 519 h 528"/>
                <a:gd name="T62" fmla="*/ 793 w 1221"/>
                <a:gd name="T63" fmla="*/ 519 h 528"/>
                <a:gd name="T64" fmla="*/ 1216 w 1221"/>
                <a:gd name="T65" fmla="*/ 512 h 528"/>
                <a:gd name="T66" fmla="*/ 1220 w 1221"/>
                <a:gd name="T67" fmla="*/ 510 h 528"/>
                <a:gd name="T68" fmla="*/ 1221 w 1221"/>
                <a:gd name="T69" fmla="*/ 506 h 528"/>
                <a:gd name="T70" fmla="*/ 1207 w 1221"/>
                <a:gd name="T71" fmla="*/ 200 h 528"/>
                <a:gd name="T72" fmla="*/ 1204 w 1221"/>
                <a:gd name="T73" fmla="*/ 11 h 528"/>
                <a:gd name="T74" fmla="*/ 1200 w 1221"/>
                <a:gd name="T75" fmla="*/ 6 h 528"/>
                <a:gd name="T76" fmla="*/ 1120 w 1221"/>
                <a:gd name="T77" fmla="*/ 2 h 528"/>
                <a:gd name="T78" fmla="*/ 823 w 1221"/>
                <a:gd name="T79" fmla="*/ 19 h 528"/>
                <a:gd name="T80" fmla="*/ 1095 w 1221"/>
                <a:gd name="T81" fmla="*/ 12 h 528"/>
                <a:gd name="T82" fmla="*/ 1120 w 1221"/>
                <a:gd name="T83" fmla="*/ 12 h 528"/>
                <a:gd name="T84" fmla="*/ 1194 w 1221"/>
                <a:gd name="T85" fmla="*/ 15 h 528"/>
                <a:gd name="T86" fmla="*/ 1197 w 1221"/>
                <a:gd name="T87" fmla="*/ 200 h 528"/>
                <a:gd name="T88" fmla="*/ 1210 w 1221"/>
                <a:gd name="T89" fmla="*/ 502 h 528"/>
                <a:gd name="T90" fmla="*/ 793 w 1221"/>
                <a:gd name="T91" fmla="*/ 509 h 528"/>
                <a:gd name="T92" fmla="*/ 703 w 1221"/>
                <a:gd name="T93" fmla="*/ 509 h 528"/>
                <a:gd name="T94" fmla="*/ 554 w 1221"/>
                <a:gd name="T95" fmla="*/ 504 h 528"/>
                <a:gd name="T96" fmla="*/ 407 w 1221"/>
                <a:gd name="T97" fmla="*/ 498 h 528"/>
                <a:gd name="T98" fmla="*/ 264 w 1221"/>
                <a:gd name="T99" fmla="*/ 506 h 528"/>
                <a:gd name="T100" fmla="*/ 175 w 1221"/>
                <a:gd name="T101" fmla="*/ 512 h 528"/>
                <a:gd name="T102" fmla="*/ 158 w 1221"/>
                <a:gd name="T103" fmla="*/ 513 h 528"/>
                <a:gd name="T104" fmla="*/ 34 w 1221"/>
                <a:gd name="T105" fmla="*/ 512 h 528"/>
                <a:gd name="T106" fmla="*/ 45 w 1221"/>
                <a:gd name="T107" fmla="*/ 447 h 528"/>
                <a:gd name="T108" fmla="*/ 38 w 1221"/>
                <a:gd name="T109" fmla="*/ 362 h 528"/>
                <a:gd name="T110" fmla="*/ 34 w 1221"/>
                <a:gd name="T111" fmla="*/ 333 h 528"/>
                <a:gd name="T112" fmla="*/ 30 w 1221"/>
                <a:gd name="T113" fmla="*/ 264 h 528"/>
                <a:gd name="T114" fmla="*/ 13 w 1221"/>
                <a:gd name="T115" fmla="*/ 25 h 528"/>
                <a:gd name="T116" fmla="*/ 191 w 1221"/>
                <a:gd name="T117" fmla="*/ 29 h 528"/>
                <a:gd name="T118" fmla="*/ 237 w 1221"/>
                <a:gd name="T119" fmla="*/ 26 h 528"/>
                <a:gd name="T120" fmla="*/ 447 w 1221"/>
                <a:gd name="T121" fmla="*/ 25 h 528"/>
                <a:gd name="T122" fmla="*/ 553 w 1221"/>
                <a:gd name="T123" fmla="*/ 26 h 528"/>
                <a:gd name="T124" fmla="*/ 823 w 1221"/>
                <a:gd name="T125" fmla="*/ 1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21" h="528">
                  <a:moveTo>
                    <a:pt x="1120" y="2"/>
                  </a:moveTo>
                  <a:cubicBezTo>
                    <a:pt x="1095" y="2"/>
                    <a:pt x="1095" y="2"/>
                    <a:pt x="1095" y="2"/>
                  </a:cubicBezTo>
                  <a:cubicBezTo>
                    <a:pt x="1004" y="2"/>
                    <a:pt x="912" y="5"/>
                    <a:pt x="823" y="9"/>
                  </a:cubicBezTo>
                  <a:cubicBezTo>
                    <a:pt x="735" y="12"/>
                    <a:pt x="643" y="16"/>
                    <a:pt x="553" y="16"/>
                  </a:cubicBezTo>
                  <a:cubicBezTo>
                    <a:pt x="447" y="15"/>
                    <a:pt x="447" y="15"/>
                    <a:pt x="447" y="15"/>
                  </a:cubicBezTo>
                  <a:cubicBezTo>
                    <a:pt x="378" y="14"/>
                    <a:pt x="306" y="12"/>
                    <a:pt x="236" y="16"/>
                  </a:cubicBezTo>
                  <a:cubicBezTo>
                    <a:pt x="191" y="19"/>
                    <a:pt x="191" y="19"/>
                    <a:pt x="191" y="19"/>
                  </a:cubicBezTo>
                  <a:cubicBezTo>
                    <a:pt x="129" y="23"/>
                    <a:pt x="58" y="28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6" y="13"/>
                    <a:pt x="6" y="13"/>
                  </a:cubicBezTo>
                  <a:cubicBezTo>
                    <a:pt x="5" y="13"/>
                    <a:pt x="5" y="14"/>
                    <a:pt x="4" y="14"/>
                  </a:cubicBezTo>
                  <a:cubicBezTo>
                    <a:pt x="3" y="14"/>
                    <a:pt x="3" y="14"/>
                    <a:pt x="2" y="15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1" y="20"/>
                    <a:pt x="1" y="20"/>
                    <a:pt x="2" y="21"/>
                  </a:cubicBezTo>
                  <a:cubicBezTo>
                    <a:pt x="7" y="32"/>
                    <a:pt x="16" y="183"/>
                    <a:pt x="20" y="264"/>
                  </a:cubicBezTo>
                  <a:cubicBezTo>
                    <a:pt x="24" y="334"/>
                    <a:pt x="24" y="334"/>
                    <a:pt x="24" y="334"/>
                  </a:cubicBezTo>
                  <a:cubicBezTo>
                    <a:pt x="24" y="334"/>
                    <a:pt x="28" y="363"/>
                    <a:pt x="28" y="363"/>
                  </a:cubicBezTo>
                  <a:cubicBezTo>
                    <a:pt x="31" y="390"/>
                    <a:pt x="34" y="420"/>
                    <a:pt x="34" y="447"/>
                  </a:cubicBezTo>
                  <a:cubicBezTo>
                    <a:pt x="34" y="473"/>
                    <a:pt x="31" y="496"/>
                    <a:pt x="22" y="515"/>
                  </a:cubicBezTo>
                  <a:cubicBezTo>
                    <a:pt x="22" y="515"/>
                    <a:pt x="22" y="516"/>
                    <a:pt x="22" y="517"/>
                  </a:cubicBezTo>
                  <a:cubicBezTo>
                    <a:pt x="22" y="518"/>
                    <a:pt x="22" y="518"/>
                    <a:pt x="22" y="519"/>
                  </a:cubicBezTo>
                  <a:cubicBezTo>
                    <a:pt x="23" y="521"/>
                    <a:pt x="24" y="522"/>
                    <a:pt x="26" y="522"/>
                  </a:cubicBezTo>
                  <a:cubicBezTo>
                    <a:pt x="64" y="528"/>
                    <a:pt x="116" y="526"/>
                    <a:pt x="159" y="523"/>
                  </a:cubicBezTo>
                  <a:cubicBezTo>
                    <a:pt x="175" y="523"/>
                    <a:pt x="175" y="523"/>
                    <a:pt x="175" y="523"/>
                  </a:cubicBezTo>
                  <a:cubicBezTo>
                    <a:pt x="265" y="516"/>
                    <a:pt x="265" y="516"/>
                    <a:pt x="265" y="516"/>
                  </a:cubicBezTo>
                  <a:cubicBezTo>
                    <a:pt x="311" y="512"/>
                    <a:pt x="359" y="509"/>
                    <a:pt x="407" y="509"/>
                  </a:cubicBezTo>
                  <a:cubicBezTo>
                    <a:pt x="456" y="509"/>
                    <a:pt x="506" y="511"/>
                    <a:pt x="554" y="514"/>
                  </a:cubicBezTo>
                  <a:cubicBezTo>
                    <a:pt x="602" y="516"/>
                    <a:pt x="653" y="519"/>
                    <a:pt x="703" y="519"/>
                  </a:cubicBezTo>
                  <a:cubicBezTo>
                    <a:pt x="793" y="519"/>
                    <a:pt x="793" y="519"/>
                    <a:pt x="793" y="519"/>
                  </a:cubicBezTo>
                  <a:cubicBezTo>
                    <a:pt x="931" y="519"/>
                    <a:pt x="1074" y="519"/>
                    <a:pt x="1216" y="512"/>
                  </a:cubicBezTo>
                  <a:cubicBezTo>
                    <a:pt x="1218" y="512"/>
                    <a:pt x="1219" y="511"/>
                    <a:pt x="1220" y="510"/>
                  </a:cubicBezTo>
                  <a:cubicBezTo>
                    <a:pt x="1221" y="509"/>
                    <a:pt x="1221" y="507"/>
                    <a:pt x="1221" y="506"/>
                  </a:cubicBezTo>
                  <a:cubicBezTo>
                    <a:pt x="1208" y="405"/>
                    <a:pt x="1208" y="301"/>
                    <a:pt x="1207" y="200"/>
                  </a:cubicBezTo>
                  <a:cubicBezTo>
                    <a:pt x="1207" y="138"/>
                    <a:pt x="1207" y="74"/>
                    <a:pt x="1204" y="11"/>
                  </a:cubicBezTo>
                  <a:cubicBezTo>
                    <a:pt x="1204" y="9"/>
                    <a:pt x="1202" y="7"/>
                    <a:pt x="1200" y="6"/>
                  </a:cubicBezTo>
                  <a:cubicBezTo>
                    <a:pt x="1175" y="0"/>
                    <a:pt x="1147" y="1"/>
                    <a:pt x="1120" y="2"/>
                  </a:cubicBezTo>
                  <a:close/>
                  <a:moveTo>
                    <a:pt x="823" y="19"/>
                  </a:moveTo>
                  <a:cubicBezTo>
                    <a:pt x="912" y="16"/>
                    <a:pt x="1004" y="12"/>
                    <a:pt x="1095" y="12"/>
                  </a:cubicBezTo>
                  <a:cubicBezTo>
                    <a:pt x="1120" y="12"/>
                    <a:pt x="1120" y="12"/>
                    <a:pt x="1120" y="12"/>
                  </a:cubicBezTo>
                  <a:cubicBezTo>
                    <a:pt x="1145" y="11"/>
                    <a:pt x="1171" y="11"/>
                    <a:pt x="1194" y="15"/>
                  </a:cubicBezTo>
                  <a:cubicBezTo>
                    <a:pt x="1197" y="77"/>
                    <a:pt x="1197" y="140"/>
                    <a:pt x="1197" y="200"/>
                  </a:cubicBezTo>
                  <a:cubicBezTo>
                    <a:pt x="1198" y="299"/>
                    <a:pt x="1198" y="402"/>
                    <a:pt x="1210" y="502"/>
                  </a:cubicBezTo>
                  <a:cubicBezTo>
                    <a:pt x="1070" y="509"/>
                    <a:pt x="929" y="509"/>
                    <a:pt x="793" y="509"/>
                  </a:cubicBezTo>
                  <a:cubicBezTo>
                    <a:pt x="703" y="509"/>
                    <a:pt x="703" y="509"/>
                    <a:pt x="703" y="509"/>
                  </a:cubicBezTo>
                  <a:cubicBezTo>
                    <a:pt x="653" y="509"/>
                    <a:pt x="603" y="506"/>
                    <a:pt x="554" y="504"/>
                  </a:cubicBezTo>
                  <a:cubicBezTo>
                    <a:pt x="506" y="501"/>
                    <a:pt x="456" y="498"/>
                    <a:pt x="407" y="498"/>
                  </a:cubicBezTo>
                  <a:cubicBezTo>
                    <a:pt x="358" y="498"/>
                    <a:pt x="310" y="502"/>
                    <a:pt x="264" y="506"/>
                  </a:cubicBezTo>
                  <a:cubicBezTo>
                    <a:pt x="175" y="512"/>
                    <a:pt x="175" y="512"/>
                    <a:pt x="175" y="512"/>
                  </a:cubicBezTo>
                  <a:cubicBezTo>
                    <a:pt x="158" y="513"/>
                    <a:pt x="158" y="513"/>
                    <a:pt x="158" y="513"/>
                  </a:cubicBezTo>
                  <a:cubicBezTo>
                    <a:pt x="118" y="515"/>
                    <a:pt x="70" y="518"/>
                    <a:pt x="34" y="512"/>
                  </a:cubicBezTo>
                  <a:cubicBezTo>
                    <a:pt x="42" y="494"/>
                    <a:pt x="45" y="471"/>
                    <a:pt x="45" y="447"/>
                  </a:cubicBezTo>
                  <a:cubicBezTo>
                    <a:pt x="45" y="419"/>
                    <a:pt x="41" y="389"/>
                    <a:pt x="38" y="362"/>
                  </a:cubicBezTo>
                  <a:cubicBezTo>
                    <a:pt x="34" y="333"/>
                    <a:pt x="34" y="333"/>
                    <a:pt x="34" y="333"/>
                  </a:cubicBezTo>
                  <a:cubicBezTo>
                    <a:pt x="30" y="264"/>
                    <a:pt x="30" y="264"/>
                    <a:pt x="30" y="264"/>
                  </a:cubicBezTo>
                  <a:cubicBezTo>
                    <a:pt x="21" y="101"/>
                    <a:pt x="17" y="45"/>
                    <a:pt x="13" y="25"/>
                  </a:cubicBezTo>
                  <a:cubicBezTo>
                    <a:pt x="65" y="38"/>
                    <a:pt x="132" y="33"/>
                    <a:pt x="191" y="29"/>
                  </a:cubicBezTo>
                  <a:cubicBezTo>
                    <a:pt x="237" y="26"/>
                    <a:pt x="237" y="26"/>
                    <a:pt x="237" y="26"/>
                  </a:cubicBezTo>
                  <a:cubicBezTo>
                    <a:pt x="306" y="23"/>
                    <a:pt x="378" y="24"/>
                    <a:pt x="447" y="25"/>
                  </a:cubicBezTo>
                  <a:cubicBezTo>
                    <a:pt x="553" y="26"/>
                    <a:pt x="553" y="26"/>
                    <a:pt x="553" y="26"/>
                  </a:cubicBezTo>
                  <a:cubicBezTo>
                    <a:pt x="643" y="26"/>
                    <a:pt x="735" y="23"/>
                    <a:pt x="823" y="1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2" name="Freeform 2271">
              <a:extLst>
                <a:ext uri="{FF2B5EF4-FFF2-40B4-BE49-F238E27FC236}">
                  <a16:creationId xmlns:a16="http://schemas.microsoft.com/office/drawing/2014/main" id="{57059CFC-5857-EE49-B52E-AF87CF476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1993"/>
              <a:ext cx="101" cy="78"/>
            </a:xfrm>
            <a:custGeom>
              <a:avLst/>
              <a:gdLst>
                <a:gd name="T0" fmla="*/ 5 w 111"/>
                <a:gd name="T1" fmla="*/ 54 h 86"/>
                <a:gd name="T2" fmla="*/ 40 w 111"/>
                <a:gd name="T3" fmla="*/ 0 h 86"/>
                <a:gd name="T4" fmla="*/ 69 w 111"/>
                <a:gd name="T5" fmla="*/ 36 h 86"/>
                <a:gd name="T6" fmla="*/ 111 w 111"/>
                <a:gd name="T7" fmla="*/ 11 h 86"/>
                <a:gd name="T8" fmla="*/ 97 w 111"/>
                <a:gd name="T9" fmla="*/ 79 h 86"/>
                <a:gd name="T10" fmla="*/ 0 w 111"/>
                <a:gd name="T11" fmla="*/ 7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86">
                  <a:moveTo>
                    <a:pt x="5" y="54"/>
                  </a:moveTo>
                  <a:cubicBezTo>
                    <a:pt x="14" y="43"/>
                    <a:pt x="23" y="12"/>
                    <a:pt x="40" y="0"/>
                  </a:cubicBezTo>
                  <a:cubicBezTo>
                    <a:pt x="46" y="15"/>
                    <a:pt x="54" y="29"/>
                    <a:pt x="69" y="36"/>
                  </a:cubicBezTo>
                  <a:cubicBezTo>
                    <a:pt x="82" y="25"/>
                    <a:pt x="94" y="13"/>
                    <a:pt x="111" y="11"/>
                  </a:cubicBezTo>
                  <a:cubicBezTo>
                    <a:pt x="110" y="35"/>
                    <a:pt x="105" y="57"/>
                    <a:pt x="97" y="79"/>
                  </a:cubicBezTo>
                  <a:cubicBezTo>
                    <a:pt x="70" y="74"/>
                    <a:pt x="23" y="86"/>
                    <a:pt x="0" y="73"/>
                  </a:cubicBezTo>
                </a:path>
              </a:pathLst>
            </a:custGeom>
            <a:solidFill>
              <a:srgbClr val="EAA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3" name="Freeform 2272">
              <a:extLst>
                <a:ext uri="{FF2B5EF4-FFF2-40B4-BE49-F238E27FC236}">
                  <a16:creationId xmlns:a16="http://schemas.microsoft.com/office/drawing/2014/main" id="{5195248D-F4B4-1042-BC7D-AF178E3F1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2198"/>
              <a:ext cx="101" cy="78"/>
            </a:xfrm>
            <a:custGeom>
              <a:avLst/>
              <a:gdLst>
                <a:gd name="T0" fmla="*/ 27 w 112"/>
                <a:gd name="T1" fmla="*/ 12 h 87"/>
                <a:gd name="T2" fmla="*/ 4 w 112"/>
                <a:gd name="T3" fmla="*/ 59 h 87"/>
                <a:gd name="T4" fmla="*/ 50 w 112"/>
                <a:gd name="T5" fmla="*/ 86 h 87"/>
                <a:gd name="T6" fmla="*/ 74 w 112"/>
                <a:gd name="T7" fmla="*/ 8 h 87"/>
                <a:gd name="T8" fmla="*/ 25 w 112"/>
                <a:gd name="T9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87">
                  <a:moveTo>
                    <a:pt x="27" y="12"/>
                  </a:moveTo>
                  <a:cubicBezTo>
                    <a:pt x="15" y="27"/>
                    <a:pt x="0" y="37"/>
                    <a:pt x="4" y="59"/>
                  </a:cubicBezTo>
                  <a:cubicBezTo>
                    <a:pt x="9" y="81"/>
                    <a:pt x="31" y="87"/>
                    <a:pt x="50" y="86"/>
                  </a:cubicBezTo>
                  <a:cubicBezTo>
                    <a:pt x="88" y="83"/>
                    <a:pt x="112" y="28"/>
                    <a:pt x="74" y="8"/>
                  </a:cubicBezTo>
                  <a:cubicBezTo>
                    <a:pt x="59" y="0"/>
                    <a:pt x="38" y="1"/>
                    <a:pt x="25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4" name="Freeform 2273">
              <a:extLst>
                <a:ext uri="{FF2B5EF4-FFF2-40B4-BE49-F238E27FC236}">
                  <a16:creationId xmlns:a16="http://schemas.microsoft.com/office/drawing/2014/main" id="{2E614780-4EB9-1041-95E4-4C594F2D0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942"/>
              <a:ext cx="1175" cy="517"/>
            </a:xfrm>
            <a:custGeom>
              <a:avLst/>
              <a:gdLst>
                <a:gd name="T0" fmla="*/ 901 w 1301"/>
                <a:gd name="T1" fmla="*/ 2 h 574"/>
                <a:gd name="T2" fmla="*/ 869 w 1301"/>
                <a:gd name="T3" fmla="*/ 2 h 574"/>
                <a:gd name="T4" fmla="*/ 793 w 1301"/>
                <a:gd name="T5" fmla="*/ 9 h 574"/>
                <a:gd name="T6" fmla="*/ 679 w 1301"/>
                <a:gd name="T7" fmla="*/ 58 h 574"/>
                <a:gd name="T8" fmla="*/ 538 w 1301"/>
                <a:gd name="T9" fmla="*/ 182 h 574"/>
                <a:gd name="T10" fmla="*/ 487 w 1301"/>
                <a:gd name="T11" fmla="*/ 249 h 574"/>
                <a:gd name="T12" fmla="*/ 306 w 1301"/>
                <a:gd name="T13" fmla="*/ 403 h 574"/>
                <a:gd name="T14" fmla="*/ 146 w 1301"/>
                <a:gd name="T15" fmla="*/ 335 h 574"/>
                <a:gd name="T16" fmla="*/ 157 w 1301"/>
                <a:gd name="T17" fmla="*/ 175 h 574"/>
                <a:gd name="T18" fmla="*/ 166 w 1301"/>
                <a:gd name="T19" fmla="*/ 135 h 574"/>
                <a:gd name="T20" fmla="*/ 166 w 1301"/>
                <a:gd name="T21" fmla="*/ 132 h 574"/>
                <a:gd name="T22" fmla="*/ 163 w 1301"/>
                <a:gd name="T23" fmla="*/ 130 h 574"/>
                <a:gd name="T24" fmla="*/ 131 w 1301"/>
                <a:gd name="T25" fmla="*/ 123 h 574"/>
                <a:gd name="T26" fmla="*/ 97 w 1301"/>
                <a:gd name="T27" fmla="*/ 117 h 574"/>
                <a:gd name="T28" fmla="*/ 50 w 1301"/>
                <a:gd name="T29" fmla="*/ 147 h 574"/>
                <a:gd name="T30" fmla="*/ 23 w 1301"/>
                <a:gd name="T31" fmla="*/ 370 h 574"/>
                <a:gd name="T32" fmla="*/ 341 w 1301"/>
                <a:gd name="T33" fmla="*/ 567 h 574"/>
                <a:gd name="T34" fmla="*/ 596 w 1301"/>
                <a:gd name="T35" fmla="*/ 531 h 574"/>
                <a:gd name="T36" fmla="*/ 629 w 1301"/>
                <a:gd name="T37" fmla="*/ 528 h 574"/>
                <a:gd name="T38" fmla="*/ 629 w 1301"/>
                <a:gd name="T39" fmla="*/ 522 h 574"/>
                <a:gd name="T40" fmla="*/ 595 w 1301"/>
                <a:gd name="T41" fmla="*/ 523 h 574"/>
                <a:gd name="T42" fmla="*/ 341 w 1301"/>
                <a:gd name="T43" fmla="*/ 559 h 574"/>
                <a:gd name="T44" fmla="*/ 31 w 1301"/>
                <a:gd name="T45" fmla="*/ 367 h 574"/>
                <a:gd name="T46" fmla="*/ 57 w 1301"/>
                <a:gd name="T47" fmla="*/ 150 h 574"/>
                <a:gd name="T48" fmla="*/ 96 w 1301"/>
                <a:gd name="T49" fmla="*/ 125 h 574"/>
                <a:gd name="T50" fmla="*/ 129 w 1301"/>
                <a:gd name="T51" fmla="*/ 132 h 574"/>
                <a:gd name="T52" fmla="*/ 157 w 1301"/>
                <a:gd name="T53" fmla="*/ 137 h 574"/>
                <a:gd name="T54" fmla="*/ 149 w 1301"/>
                <a:gd name="T55" fmla="*/ 173 h 574"/>
                <a:gd name="T56" fmla="*/ 133 w 1301"/>
                <a:gd name="T57" fmla="*/ 253 h 574"/>
                <a:gd name="T58" fmla="*/ 138 w 1301"/>
                <a:gd name="T59" fmla="*/ 338 h 574"/>
                <a:gd name="T60" fmla="*/ 308 w 1301"/>
                <a:gd name="T61" fmla="*/ 411 h 574"/>
                <a:gd name="T62" fmla="*/ 494 w 1301"/>
                <a:gd name="T63" fmla="*/ 254 h 574"/>
                <a:gd name="T64" fmla="*/ 544 w 1301"/>
                <a:gd name="T65" fmla="*/ 188 h 574"/>
                <a:gd name="T66" fmla="*/ 683 w 1301"/>
                <a:gd name="T67" fmla="*/ 66 h 574"/>
                <a:gd name="T68" fmla="*/ 795 w 1301"/>
                <a:gd name="T69" fmla="*/ 17 h 574"/>
                <a:gd name="T70" fmla="*/ 869 w 1301"/>
                <a:gd name="T71" fmla="*/ 11 h 574"/>
                <a:gd name="T72" fmla="*/ 901 w 1301"/>
                <a:gd name="T73" fmla="*/ 11 h 574"/>
                <a:gd name="T74" fmla="*/ 1054 w 1301"/>
                <a:gd name="T75" fmla="*/ 37 h 574"/>
                <a:gd name="T76" fmla="*/ 1292 w 1301"/>
                <a:gd name="T77" fmla="*/ 208 h 574"/>
                <a:gd name="T78" fmla="*/ 1298 w 1301"/>
                <a:gd name="T79" fmla="*/ 210 h 574"/>
                <a:gd name="T80" fmla="*/ 1300 w 1301"/>
                <a:gd name="T81" fmla="*/ 204 h 574"/>
                <a:gd name="T82" fmla="*/ 1056 w 1301"/>
                <a:gd name="T83" fmla="*/ 29 h 574"/>
                <a:gd name="T84" fmla="*/ 901 w 1301"/>
                <a:gd name="T85" fmla="*/ 2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1" h="574">
                  <a:moveTo>
                    <a:pt x="901" y="2"/>
                  </a:moveTo>
                  <a:cubicBezTo>
                    <a:pt x="869" y="2"/>
                    <a:pt x="869" y="2"/>
                    <a:pt x="869" y="2"/>
                  </a:cubicBezTo>
                  <a:cubicBezTo>
                    <a:pt x="843" y="2"/>
                    <a:pt x="819" y="2"/>
                    <a:pt x="793" y="9"/>
                  </a:cubicBezTo>
                  <a:cubicBezTo>
                    <a:pt x="755" y="20"/>
                    <a:pt x="716" y="36"/>
                    <a:pt x="679" y="58"/>
                  </a:cubicBezTo>
                  <a:cubicBezTo>
                    <a:pt x="632" y="86"/>
                    <a:pt x="586" y="127"/>
                    <a:pt x="538" y="182"/>
                  </a:cubicBezTo>
                  <a:cubicBezTo>
                    <a:pt x="521" y="203"/>
                    <a:pt x="504" y="226"/>
                    <a:pt x="487" y="249"/>
                  </a:cubicBezTo>
                  <a:cubicBezTo>
                    <a:pt x="439" y="317"/>
                    <a:pt x="389" y="387"/>
                    <a:pt x="306" y="403"/>
                  </a:cubicBezTo>
                  <a:cubicBezTo>
                    <a:pt x="275" y="409"/>
                    <a:pt x="172" y="422"/>
                    <a:pt x="146" y="335"/>
                  </a:cubicBezTo>
                  <a:cubicBezTo>
                    <a:pt x="130" y="283"/>
                    <a:pt x="144" y="228"/>
                    <a:pt x="157" y="175"/>
                  </a:cubicBezTo>
                  <a:cubicBezTo>
                    <a:pt x="166" y="135"/>
                    <a:pt x="166" y="135"/>
                    <a:pt x="166" y="135"/>
                  </a:cubicBezTo>
                  <a:cubicBezTo>
                    <a:pt x="167" y="134"/>
                    <a:pt x="166" y="133"/>
                    <a:pt x="166" y="132"/>
                  </a:cubicBezTo>
                  <a:cubicBezTo>
                    <a:pt x="165" y="131"/>
                    <a:pt x="164" y="130"/>
                    <a:pt x="163" y="130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97" y="117"/>
                    <a:pt x="97" y="117"/>
                    <a:pt x="97" y="117"/>
                  </a:cubicBezTo>
                  <a:cubicBezTo>
                    <a:pt x="68" y="112"/>
                    <a:pt x="63" y="120"/>
                    <a:pt x="50" y="147"/>
                  </a:cubicBezTo>
                  <a:cubicBezTo>
                    <a:pt x="20" y="209"/>
                    <a:pt x="0" y="302"/>
                    <a:pt x="23" y="370"/>
                  </a:cubicBezTo>
                  <a:cubicBezTo>
                    <a:pt x="61" y="481"/>
                    <a:pt x="180" y="555"/>
                    <a:pt x="341" y="567"/>
                  </a:cubicBezTo>
                  <a:cubicBezTo>
                    <a:pt x="437" y="574"/>
                    <a:pt x="521" y="554"/>
                    <a:pt x="596" y="531"/>
                  </a:cubicBezTo>
                  <a:cubicBezTo>
                    <a:pt x="612" y="535"/>
                    <a:pt x="626" y="534"/>
                    <a:pt x="629" y="528"/>
                  </a:cubicBezTo>
                  <a:cubicBezTo>
                    <a:pt x="631" y="526"/>
                    <a:pt x="630" y="524"/>
                    <a:pt x="629" y="522"/>
                  </a:cubicBezTo>
                  <a:cubicBezTo>
                    <a:pt x="624" y="515"/>
                    <a:pt x="604" y="520"/>
                    <a:pt x="595" y="523"/>
                  </a:cubicBezTo>
                  <a:cubicBezTo>
                    <a:pt x="520" y="546"/>
                    <a:pt x="437" y="566"/>
                    <a:pt x="341" y="559"/>
                  </a:cubicBezTo>
                  <a:cubicBezTo>
                    <a:pt x="282" y="554"/>
                    <a:pt x="85" y="527"/>
                    <a:pt x="31" y="367"/>
                  </a:cubicBezTo>
                  <a:cubicBezTo>
                    <a:pt x="9" y="301"/>
                    <a:pt x="28" y="211"/>
                    <a:pt x="57" y="150"/>
                  </a:cubicBezTo>
                  <a:cubicBezTo>
                    <a:pt x="70" y="125"/>
                    <a:pt x="72" y="121"/>
                    <a:pt x="96" y="125"/>
                  </a:cubicBezTo>
                  <a:cubicBezTo>
                    <a:pt x="129" y="132"/>
                    <a:pt x="129" y="132"/>
                    <a:pt x="129" y="132"/>
                  </a:cubicBezTo>
                  <a:cubicBezTo>
                    <a:pt x="129" y="132"/>
                    <a:pt x="151" y="136"/>
                    <a:pt x="157" y="137"/>
                  </a:cubicBezTo>
                  <a:cubicBezTo>
                    <a:pt x="156" y="144"/>
                    <a:pt x="149" y="173"/>
                    <a:pt x="149" y="173"/>
                  </a:cubicBezTo>
                  <a:cubicBezTo>
                    <a:pt x="143" y="199"/>
                    <a:pt x="136" y="226"/>
                    <a:pt x="133" y="253"/>
                  </a:cubicBezTo>
                  <a:cubicBezTo>
                    <a:pt x="129" y="281"/>
                    <a:pt x="129" y="310"/>
                    <a:pt x="138" y="338"/>
                  </a:cubicBezTo>
                  <a:cubicBezTo>
                    <a:pt x="157" y="401"/>
                    <a:pt x="220" y="428"/>
                    <a:pt x="308" y="411"/>
                  </a:cubicBezTo>
                  <a:cubicBezTo>
                    <a:pt x="394" y="394"/>
                    <a:pt x="445" y="323"/>
                    <a:pt x="494" y="254"/>
                  </a:cubicBezTo>
                  <a:cubicBezTo>
                    <a:pt x="511" y="230"/>
                    <a:pt x="527" y="208"/>
                    <a:pt x="544" y="188"/>
                  </a:cubicBezTo>
                  <a:cubicBezTo>
                    <a:pt x="591" y="133"/>
                    <a:pt x="637" y="93"/>
                    <a:pt x="683" y="66"/>
                  </a:cubicBezTo>
                  <a:cubicBezTo>
                    <a:pt x="720" y="44"/>
                    <a:pt x="758" y="28"/>
                    <a:pt x="795" y="17"/>
                  </a:cubicBezTo>
                  <a:cubicBezTo>
                    <a:pt x="820" y="10"/>
                    <a:pt x="844" y="10"/>
                    <a:pt x="869" y="11"/>
                  </a:cubicBezTo>
                  <a:cubicBezTo>
                    <a:pt x="901" y="11"/>
                    <a:pt x="901" y="11"/>
                    <a:pt x="901" y="11"/>
                  </a:cubicBezTo>
                  <a:cubicBezTo>
                    <a:pt x="958" y="8"/>
                    <a:pt x="1005" y="22"/>
                    <a:pt x="1054" y="37"/>
                  </a:cubicBezTo>
                  <a:cubicBezTo>
                    <a:pt x="1128" y="60"/>
                    <a:pt x="1251" y="127"/>
                    <a:pt x="1292" y="208"/>
                  </a:cubicBezTo>
                  <a:cubicBezTo>
                    <a:pt x="1293" y="210"/>
                    <a:pt x="1296" y="211"/>
                    <a:pt x="1298" y="210"/>
                  </a:cubicBezTo>
                  <a:cubicBezTo>
                    <a:pt x="1300" y="208"/>
                    <a:pt x="1301" y="206"/>
                    <a:pt x="1300" y="204"/>
                  </a:cubicBezTo>
                  <a:cubicBezTo>
                    <a:pt x="1257" y="121"/>
                    <a:pt x="1132" y="52"/>
                    <a:pt x="1056" y="29"/>
                  </a:cubicBezTo>
                  <a:cubicBezTo>
                    <a:pt x="1006" y="14"/>
                    <a:pt x="959" y="0"/>
                    <a:pt x="901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5" name="Freeform 2274">
              <a:extLst>
                <a:ext uri="{FF2B5EF4-FFF2-40B4-BE49-F238E27FC236}">
                  <a16:creationId xmlns:a16="http://schemas.microsoft.com/office/drawing/2014/main" id="{2CB3F87C-DE51-C340-8EA6-03E6ABA33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" y="2085"/>
              <a:ext cx="378" cy="546"/>
            </a:xfrm>
            <a:custGeom>
              <a:avLst/>
              <a:gdLst>
                <a:gd name="T0" fmla="*/ 219 w 419"/>
                <a:gd name="T1" fmla="*/ 6 h 605"/>
                <a:gd name="T2" fmla="*/ 215 w 419"/>
                <a:gd name="T3" fmla="*/ 11 h 605"/>
                <a:gd name="T4" fmla="*/ 220 w 419"/>
                <a:gd name="T5" fmla="*/ 15 h 605"/>
                <a:gd name="T6" fmla="*/ 338 w 419"/>
                <a:gd name="T7" fmla="*/ 76 h 605"/>
                <a:gd name="T8" fmla="*/ 395 w 419"/>
                <a:gd name="T9" fmla="*/ 218 h 605"/>
                <a:gd name="T10" fmla="*/ 387 w 419"/>
                <a:gd name="T11" fmla="*/ 502 h 605"/>
                <a:gd name="T12" fmla="*/ 149 w 419"/>
                <a:gd name="T13" fmla="*/ 544 h 605"/>
                <a:gd name="T14" fmla="*/ 120 w 419"/>
                <a:gd name="T15" fmla="*/ 537 h 605"/>
                <a:gd name="T16" fmla="*/ 115 w 419"/>
                <a:gd name="T17" fmla="*/ 536 h 605"/>
                <a:gd name="T18" fmla="*/ 18 w 419"/>
                <a:gd name="T19" fmla="*/ 481 h 605"/>
                <a:gd name="T20" fmla="*/ 24 w 419"/>
                <a:gd name="T21" fmla="*/ 372 h 605"/>
                <a:gd name="T22" fmla="*/ 29 w 419"/>
                <a:gd name="T23" fmla="*/ 348 h 605"/>
                <a:gd name="T24" fmla="*/ 34 w 419"/>
                <a:gd name="T25" fmla="*/ 320 h 605"/>
                <a:gd name="T26" fmla="*/ 43 w 419"/>
                <a:gd name="T27" fmla="*/ 247 h 605"/>
                <a:gd name="T28" fmla="*/ 39 w 419"/>
                <a:gd name="T29" fmla="*/ 243 h 605"/>
                <a:gd name="T30" fmla="*/ 35 w 419"/>
                <a:gd name="T31" fmla="*/ 247 h 605"/>
                <a:gd name="T32" fmla="*/ 26 w 419"/>
                <a:gd name="T33" fmla="*/ 318 h 605"/>
                <a:gd name="T34" fmla="*/ 20 w 419"/>
                <a:gd name="T35" fmla="*/ 346 h 605"/>
                <a:gd name="T36" fmla="*/ 16 w 419"/>
                <a:gd name="T37" fmla="*/ 370 h 605"/>
                <a:gd name="T38" fmla="*/ 10 w 419"/>
                <a:gd name="T39" fmla="*/ 484 h 605"/>
                <a:gd name="T40" fmla="*/ 113 w 419"/>
                <a:gd name="T41" fmla="*/ 544 h 605"/>
                <a:gd name="T42" fmla="*/ 118 w 419"/>
                <a:gd name="T43" fmla="*/ 545 h 605"/>
                <a:gd name="T44" fmla="*/ 147 w 419"/>
                <a:gd name="T45" fmla="*/ 552 h 605"/>
                <a:gd name="T46" fmla="*/ 395 w 419"/>
                <a:gd name="T47" fmla="*/ 505 h 605"/>
                <a:gd name="T48" fmla="*/ 403 w 419"/>
                <a:gd name="T49" fmla="*/ 217 h 605"/>
                <a:gd name="T50" fmla="*/ 344 w 419"/>
                <a:gd name="T51" fmla="*/ 71 h 605"/>
                <a:gd name="T52" fmla="*/ 219 w 419"/>
                <a:gd name="T53" fmla="*/ 6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9" h="605">
                  <a:moveTo>
                    <a:pt x="219" y="6"/>
                  </a:moveTo>
                  <a:cubicBezTo>
                    <a:pt x="217" y="7"/>
                    <a:pt x="215" y="9"/>
                    <a:pt x="215" y="11"/>
                  </a:cubicBezTo>
                  <a:cubicBezTo>
                    <a:pt x="216" y="13"/>
                    <a:pt x="218" y="15"/>
                    <a:pt x="220" y="15"/>
                  </a:cubicBezTo>
                  <a:cubicBezTo>
                    <a:pt x="259" y="9"/>
                    <a:pt x="312" y="47"/>
                    <a:pt x="338" y="76"/>
                  </a:cubicBezTo>
                  <a:cubicBezTo>
                    <a:pt x="369" y="112"/>
                    <a:pt x="390" y="162"/>
                    <a:pt x="395" y="218"/>
                  </a:cubicBezTo>
                  <a:cubicBezTo>
                    <a:pt x="404" y="306"/>
                    <a:pt x="411" y="408"/>
                    <a:pt x="387" y="502"/>
                  </a:cubicBezTo>
                  <a:cubicBezTo>
                    <a:pt x="363" y="595"/>
                    <a:pt x="234" y="564"/>
                    <a:pt x="149" y="544"/>
                  </a:cubicBezTo>
                  <a:cubicBezTo>
                    <a:pt x="120" y="537"/>
                    <a:pt x="120" y="537"/>
                    <a:pt x="120" y="537"/>
                  </a:cubicBezTo>
                  <a:cubicBezTo>
                    <a:pt x="120" y="537"/>
                    <a:pt x="115" y="536"/>
                    <a:pt x="115" y="536"/>
                  </a:cubicBezTo>
                  <a:cubicBezTo>
                    <a:pt x="81" y="529"/>
                    <a:pt x="30" y="518"/>
                    <a:pt x="18" y="481"/>
                  </a:cubicBezTo>
                  <a:cubicBezTo>
                    <a:pt x="9" y="452"/>
                    <a:pt x="17" y="408"/>
                    <a:pt x="24" y="372"/>
                  </a:cubicBezTo>
                  <a:cubicBezTo>
                    <a:pt x="29" y="348"/>
                    <a:pt x="29" y="348"/>
                    <a:pt x="29" y="348"/>
                  </a:cubicBezTo>
                  <a:cubicBezTo>
                    <a:pt x="34" y="320"/>
                    <a:pt x="34" y="320"/>
                    <a:pt x="34" y="320"/>
                  </a:cubicBezTo>
                  <a:cubicBezTo>
                    <a:pt x="38" y="296"/>
                    <a:pt x="44" y="269"/>
                    <a:pt x="43" y="247"/>
                  </a:cubicBezTo>
                  <a:cubicBezTo>
                    <a:pt x="43" y="245"/>
                    <a:pt x="41" y="243"/>
                    <a:pt x="39" y="243"/>
                  </a:cubicBezTo>
                  <a:cubicBezTo>
                    <a:pt x="37" y="243"/>
                    <a:pt x="35" y="245"/>
                    <a:pt x="35" y="247"/>
                  </a:cubicBezTo>
                  <a:cubicBezTo>
                    <a:pt x="35" y="269"/>
                    <a:pt x="30" y="294"/>
                    <a:pt x="26" y="318"/>
                  </a:cubicBezTo>
                  <a:cubicBezTo>
                    <a:pt x="20" y="346"/>
                    <a:pt x="20" y="346"/>
                    <a:pt x="20" y="346"/>
                  </a:cubicBezTo>
                  <a:cubicBezTo>
                    <a:pt x="16" y="370"/>
                    <a:pt x="16" y="370"/>
                    <a:pt x="16" y="370"/>
                  </a:cubicBezTo>
                  <a:cubicBezTo>
                    <a:pt x="9" y="407"/>
                    <a:pt x="0" y="453"/>
                    <a:pt x="10" y="484"/>
                  </a:cubicBezTo>
                  <a:cubicBezTo>
                    <a:pt x="23" y="525"/>
                    <a:pt x="77" y="536"/>
                    <a:pt x="113" y="544"/>
                  </a:cubicBezTo>
                  <a:cubicBezTo>
                    <a:pt x="118" y="545"/>
                    <a:pt x="118" y="545"/>
                    <a:pt x="118" y="545"/>
                  </a:cubicBezTo>
                  <a:cubicBezTo>
                    <a:pt x="147" y="552"/>
                    <a:pt x="147" y="552"/>
                    <a:pt x="147" y="552"/>
                  </a:cubicBezTo>
                  <a:cubicBezTo>
                    <a:pt x="230" y="572"/>
                    <a:pt x="369" y="605"/>
                    <a:pt x="395" y="505"/>
                  </a:cubicBezTo>
                  <a:cubicBezTo>
                    <a:pt x="419" y="408"/>
                    <a:pt x="412" y="306"/>
                    <a:pt x="403" y="217"/>
                  </a:cubicBezTo>
                  <a:cubicBezTo>
                    <a:pt x="398" y="160"/>
                    <a:pt x="377" y="107"/>
                    <a:pt x="344" y="71"/>
                  </a:cubicBezTo>
                  <a:cubicBezTo>
                    <a:pt x="319" y="42"/>
                    <a:pt x="263" y="0"/>
                    <a:pt x="219" y="6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6" name="Freeform 2275">
              <a:extLst>
                <a:ext uri="{FF2B5EF4-FFF2-40B4-BE49-F238E27FC236}">
                  <a16:creationId xmlns:a16="http://schemas.microsoft.com/office/drawing/2014/main" id="{C280F032-7FBC-9F4F-BCB2-8861EF806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" y="2441"/>
              <a:ext cx="77" cy="119"/>
            </a:xfrm>
            <a:custGeom>
              <a:avLst/>
              <a:gdLst>
                <a:gd name="T0" fmla="*/ 4 w 85"/>
                <a:gd name="T1" fmla="*/ 1 h 131"/>
                <a:gd name="T2" fmla="*/ 1 w 85"/>
                <a:gd name="T3" fmla="*/ 6 h 131"/>
                <a:gd name="T4" fmla="*/ 58 w 85"/>
                <a:gd name="T5" fmla="*/ 103 h 131"/>
                <a:gd name="T6" fmla="*/ 77 w 85"/>
                <a:gd name="T7" fmla="*/ 129 h 131"/>
                <a:gd name="T8" fmla="*/ 83 w 85"/>
                <a:gd name="T9" fmla="*/ 130 h 131"/>
                <a:gd name="T10" fmla="*/ 84 w 85"/>
                <a:gd name="T11" fmla="*/ 124 h 131"/>
                <a:gd name="T12" fmla="*/ 65 w 85"/>
                <a:gd name="T13" fmla="*/ 98 h 131"/>
                <a:gd name="T14" fmla="*/ 9 w 85"/>
                <a:gd name="T15" fmla="*/ 4 h 131"/>
                <a:gd name="T16" fmla="*/ 4 w 85"/>
                <a:gd name="T17" fmla="*/ 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31">
                  <a:moveTo>
                    <a:pt x="4" y="1"/>
                  </a:moveTo>
                  <a:cubicBezTo>
                    <a:pt x="2" y="2"/>
                    <a:pt x="0" y="4"/>
                    <a:pt x="1" y="6"/>
                  </a:cubicBezTo>
                  <a:cubicBezTo>
                    <a:pt x="9" y="35"/>
                    <a:pt x="35" y="71"/>
                    <a:pt x="58" y="103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78" y="131"/>
                    <a:pt x="81" y="131"/>
                    <a:pt x="83" y="130"/>
                  </a:cubicBezTo>
                  <a:cubicBezTo>
                    <a:pt x="85" y="129"/>
                    <a:pt x="85" y="126"/>
                    <a:pt x="84" y="124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42" y="67"/>
                    <a:pt x="17" y="31"/>
                    <a:pt x="9" y="4"/>
                  </a:cubicBezTo>
                  <a:cubicBezTo>
                    <a:pt x="8" y="2"/>
                    <a:pt x="6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7" name="Freeform 2276">
              <a:extLst>
                <a:ext uri="{FF2B5EF4-FFF2-40B4-BE49-F238E27FC236}">
                  <a16:creationId xmlns:a16="http://schemas.microsoft.com/office/drawing/2014/main" id="{D998DE38-3B63-3243-9B5B-07C8ABA1B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9" y="2593"/>
              <a:ext cx="18" cy="25"/>
            </a:xfrm>
            <a:custGeom>
              <a:avLst/>
              <a:gdLst>
                <a:gd name="T0" fmla="*/ 13 w 20"/>
                <a:gd name="T1" fmla="*/ 2 h 28"/>
                <a:gd name="T2" fmla="*/ 1 w 20"/>
                <a:gd name="T3" fmla="*/ 23 h 28"/>
                <a:gd name="T4" fmla="*/ 4 w 20"/>
                <a:gd name="T5" fmla="*/ 28 h 28"/>
                <a:gd name="T6" fmla="*/ 9 w 20"/>
                <a:gd name="T7" fmla="*/ 24 h 28"/>
                <a:gd name="T8" fmla="*/ 18 w 20"/>
                <a:gd name="T9" fmla="*/ 8 h 28"/>
                <a:gd name="T10" fmla="*/ 19 w 20"/>
                <a:gd name="T11" fmla="*/ 2 h 28"/>
                <a:gd name="T12" fmla="*/ 13 w 20"/>
                <a:gd name="T1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8">
                  <a:moveTo>
                    <a:pt x="13" y="2"/>
                  </a:moveTo>
                  <a:cubicBezTo>
                    <a:pt x="6" y="7"/>
                    <a:pt x="1" y="16"/>
                    <a:pt x="1" y="23"/>
                  </a:cubicBezTo>
                  <a:cubicBezTo>
                    <a:pt x="0" y="25"/>
                    <a:pt x="2" y="27"/>
                    <a:pt x="4" y="28"/>
                  </a:cubicBezTo>
                  <a:cubicBezTo>
                    <a:pt x="7" y="28"/>
                    <a:pt x="9" y="26"/>
                    <a:pt x="9" y="24"/>
                  </a:cubicBezTo>
                  <a:cubicBezTo>
                    <a:pt x="9" y="19"/>
                    <a:pt x="14" y="12"/>
                    <a:pt x="18" y="8"/>
                  </a:cubicBezTo>
                  <a:cubicBezTo>
                    <a:pt x="20" y="7"/>
                    <a:pt x="20" y="4"/>
                    <a:pt x="19" y="2"/>
                  </a:cubicBezTo>
                  <a:cubicBezTo>
                    <a:pt x="17" y="0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8" name="Freeform 2277">
              <a:extLst>
                <a:ext uri="{FF2B5EF4-FFF2-40B4-BE49-F238E27FC236}">
                  <a16:creationId xmlns:a16="http://schemas.microsoft.com/office/drawing/2014/main" id="{96409FCA-1E01-A348-81A2-CBE4F5B1A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" y="2270"/>
              <a:ext cx="32" cy="33"/>
            </a:xfrm>
            <a:custGeom>
              <a:avLst/>
              <a:gdLst>
                <a:gd name="T0" fmla="*/ 27 w 35"/>
                <a:gd name="T1" fmla="*/ 2 h 37"/>
                <a:gd name="T2" fmla="*/ 1 w 35"/>
                <a:gd name="T3" fmla="*/ 30 h 37"/>
                <a:gd name="T4" fmla="*/ 2 w 35"/>
                <a:gd name="T5" fmla="*/ 36 h 37"/>
                <a:gd name="T6" fmla="*/ 8 w 35"/>
                <a:gd name="T7" fmla="*/ 35 h 37"/>
                <a:gd name="T8" fmla="*/ 33 w 35"/>
                <a:gd name="T9" fmla="*/ 8 h 37"/>
                <a:gd name="T10" fmla="*/ 33 w 35"/>
                <a:gd name="T11" fmla="*/ 2 h 37"/>
                <a:gd name="T12" fmla="*/ 27 w 35"/>
                <a:gd name="T13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7">
                  <a:moveTo>
                    <a:pt x="27" y="2"/>
                  </a:moveTo>
                  <a:cubicBezTo>
                    <a:pt x="19" y="9"/>
                    <a:pt x="10" y="18"/>
                    <a:pt x="1" y="30"/>
                  </a:cubicBezTo>
                  <a:cubicBezTo>
                    <a:pt x="0" y="32"/>
                    <a:pt x="0" y="34"/>
                    <a:pt x="2" y="36"/>
                  </a:cubicBezTo>
                  <a:cubicBezTo>
                    <a:pt x="3" y="37"/>
                    <a:pt x="6" y="37"/>
                    <a:pt x="8" y="35"/>
                  </a:cubicBezTo>
                  <a:cubicBezTo>
                    <a:pt x="17" y="24"/>
                    <a:pt x="25" y="15"/>
                    <a:pt x="33" y="8"/>
                  </a:cubicBezTo>
                  <a:cubicBezTo>
                    <a:pt x="35" y="6"/>
                    <a:pt x="35" y="4"/>
                    <a:pt x="33" y="2"/>
                  </a:cubicBezTo>
                  <a:cubicBezTo>
                    <a:pt x="32" y="0"/>
                    <a:pt x="29" y="0"/>
                    <a:pt x="27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9" name="Freeform 2278">
              <a:extLst>
                <a:ext uri="{FF2B5EF4-FFF2-40B4-BE49-F238E27FC236}">
                  <a16:creationId xmlns:a16="http://schemas.microsoft.com/office/drawing/2014/main" id="{E27A952A-25D8-9A4D-A36E-A3E154790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" y="2311"/>
              <a:ext cx="10" cy="45"/>
            </a:xfrm>
            <a:custGeom>
              <a:avLst/>
              <a:gdLst>
                <a:gd name="T0" fmla="*/ 3 w 11"/>
                <a:gd name="T1" fmla="*/ 3 h 50"/>
                <a:gd name="T2" fmla="*/ 0 w 11"/>
                <a:gd name="T3" fmla="*/ 42 h 50"/>
                <a:gd name="T4" fmla="*/ 0 w 11"/>
                <a:gd name="T5" fmla="*/ 46 h 50"/>
                <a:gd name="T6" fmla="*/ 4 w 11"/>
                <a:gd name="T7" fmla="*/ 50 h 50"/>
                <a:gd name="T8" fmla="*/ 9 w 11"/>
                <a:gd name="T9" fmla="*/ 46 h 50"/>
                <a:gd name="T10" fmla="*/ 9 w 11"/>
                <a:gd name="T11" fmla="*/ 42 h 50"/>
                <a:gd name="T12" fmla="*/ 11 w 11"/>
                <a:gd name="T13" fmla="*/ 5 h 50"/>
                <a:gd name="T14" fmla="*/ 7 w 11"/>
                <a:gd name="T15" fmla="*/ 0 h 50"/>
                <a:gd name="T16" fmla="*/ 3 w 11"/>
                <a:gd name="T17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0">
                  <a:moveTo>
                    <a:pt x="3" y="3"/>
                  </a:moveTo>
                  <a:cubicBezTo>
                    <a:pt x="0" y="15"/>
                    <a:pt x="0" y="33"/>
                    <a:pt x="0" y="4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2" y="50"/>
                    <a:pt x="4" y="50"/>
                  </a:cubicBezTo>
                  <a:cubicBezTo>
                    <a:pt x="7" y="50"/>
                    <a:pt x="9" y="48"/>
                    <a:pt x="9" y="46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34"/>
                    <a:pt x="9" y="15"/>
                    <a:pt x="11" y="5"/>
                  </a:cubicBezTo>
                  <a:cubicBezTo>
                    <a:pt x="11" y="3"/>
                    <a:pt x="10" y="1"/>
                    <a:pt x="7" y="0"/>
                  </a:cubicBezTo>
                  <a:cubicBezTo>
                    <a:pt x="5" y="0"/>
                    <a:pt x="3" y="1"/>
                    <a:pt x="3" y="3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0" name="Freeform 2279">
              <a:extLst>
                <a:ext uri="{FF2B5EF4-FFF2-40B4-BE49-F238E27FC236}">
                  <a16:creationId xmlns:a16="http://schemas.microsoft.com/office/drawing/2014/main" id="{2ACF25CB-9970-D041-A626-CC15F30D0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" y="2287"/>
              <a:ext cx="24" cy="46"/>
            </a:xfrm>
            <a:custGeom>
              <a:avLst/>
              <a:gdLst>
                <a:gd name="T0" fmla="*/ 3 w 27"/>
                <a:gd name="T1" fmla="*/ 1 h 51"/>
                <a:gd name="T2" fmla="*/ 1 w 27"/>
                <a:gd name="T3" fmla="*/ 7 h 51"/>
                <a:gd name="T4" fmla="*/ 10 w 27"/>
                <a:gd name="T5" fmla="*/ 27 h 51"/>
                <a:gd name="T6" fmla="*/ 20 w 27"/>
                <a:gd name="T7" fmla="*/ 50 h 51"/>
                <a:gd name="T8" fmla="*/ 25 w 27"/>
                <a:gd name="T9" fmla="*/ 50 h 51"/>
                <a:gd name="T10" fmla="*/ 26 w 27"/>
                <a:gd name="T11" fmla="*/ 44 h 51"/>
                <a:gd name="T12" fmla="*/ 17 w 27"/>
                <a:gd name="T13" fmla="*/ 24 h 51"/>
                <a:gd name="T14" fmla="*/ 9 w 27"/>
                <a:gd name="T15" fmla="*/ 3 h 51"/>
                <a:gd name="T16" fmla="*/ 3 w 27"/>
                <a:gd name="T17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51">
                  <a:moveTo>
                    <a:pt x="3" y="1"/>
                  </a:moveTo>
                  <a:cubicBezTo>
                    <a:pt x="1" y="2"/>
                    <a:pt x="0" y="5"/>
                    <a:pt x="1" y="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8" y="47"/>
                    <a:pt x="18" y="49"/>
                    <a:pt x="20" y="50"/>
                  </a:cubicBezTo>
                  <a:cubicBezTo>
                    <a:pt x="21" y="51"/>
                    <a:pt x="23" y="51"/>
                    <a:pt x="25" y="50"/>
                  </a:cubicBezTo>
                  <a:cubicBezTo>
                    <a:pt x="27" y="48"/>
                    <a:pt x="27" y="46"/>
                    <a:pt x="26" y="44"/>
                  </a:cubicBezTo>
                  <a:cubicBezTo>
                    <a:pt x="25" y="42"/>
                    <a:pt x="21" y="32"/>
                    <a:pt x="17" y="2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5" y="0"/>
                    <a:pt x="3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1" name="Freeform 2280">
              <a:extLst>
                <a:ext uri="{FF2B5EF4-FFF2-40B4-BE49-F238E27FC236}">
                  <a16:creationId xmlns:a16="http://schemas.microsoft.com/office/drawing/2014/main" id="{A9AB030B-ED78-BE46-B796-ECF2D7D6C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2183"/>
              <a:ext cx="72" cy="45"/>
            </a:xfrm>
            <a:custGeom>
              <a:avLst/>
              <a:gdLst>
                <a:gd name="T0" fmla="*/ 0 w 80"/>
                <a:gd name="T1" fmla="*/ 4 h 49"/>
                <a:gd name="T2" fmla="*/ 4 w 80"/>
                <a:gd name="T3" fmla="*/ 9 h 49"/>
                <a:gd name="T4" fmla="*/ 72 w 80"/>
                <a:gd name="T5" fmla="*/ 46 h 49"/>
                <a:gd name="T6" fmla="*/ 78 w 80"/>
                <a:gd name="T7" fmla="*/ 48 h 49"/>
                <a:gd name="T8" fmla="*/ 79 w 80"/>
                <a:gd name="T9" fmla="*/ 42 h 49"/>
                <a:gd name="T10" fmla="*/ 5 w 80"/>
                <a:gd name="T11" fmla="*/ 0 h 49"/>
                <a:gd name="T12" fmla="*/ 0 w 80"/>
                <a:gd name="T13" fmla="*/ 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9">
                  <a:moveTo>
                    <a:pt x="0" y="4"/>
                  </a:moveTo>
                  <a:cubicBezTo>
                    <a:pt x="0" y="6"/>
                    <a:pt x="1" y="8"/>
                    <a:pt x="4" y="9"/>
                  </a:cubicBezTo>
                  <a:cubicBezTo>
                    <a:pt x="41" y="14"/>
                    <a:pt x="53" y="18"/>
                    <a:pt x="72" y="46"/>
                  </a:cubicBezTo>
                  <a:cubicBezTo>
                    <a:pt x="73" y="48"/>
                    <a:pt x="76" y="49"/>
                    <a:pt x="78" y="48"/>
                  </a:cubicBezTo>
                  <a:cubicBezTo>
                    <a:pt x="79" y="46"/>
                    <a:pt x="80" y="44"/>
                    <a:pt x="79" y="42"/>
                  </a:cubicBezTo>
                  <a:cubicBezTo>
                    <a:pt x="58" y="11"/>
                    <a:pt x="45" y="6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2" name="Freeform 2281">
              <a:extLst>
                <a:ext uri="{FF2B5EF4-FFF2-40B4-BE49-F238E27FC236}">
                  <a16:creationId xmlns:a16="http://schemas.microsoft.com/office/drawing/2014/main" id="{F51274FF-90ED-DA4C-9EE4-D1A60CCBE8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2" y="2196"/>
              <a:ext cx="88" cy="86"/>
            </a:xfrm>
            <a:custGeom>
              <a:avLst/>
              <a:gdLst>
                <a:gd name="T0" fmla="*/ 18 w 97"/>
                <a:gd name="T1" fmla="*/ 21 h 95"/>
                <a:gd name="T2" fmla="*/ 4 w 97"/>
                <a:gd name="T3" fmla="*/ 65 h 95"/>
                <a:gd name="T4" fmla="*/ 38 w 97"/>
                <a:gd name="T5" fmla="*/ 91 h 95"/>
                <a:gd name="T6" fmla="*/ 83 w 97"/>
                <a:gd name="T7" fmla="*/ 76 h 95"/>
                <a:gd name="T8" fmla="*/ 96 w 97"/>
                <a:gd name="T9" fmla="*/ 46 h 95"/>
                <a:gd name="T10" fmla="*/ 93 w 97"/>
                <a:gd name="T11" fmla="*/ 24 h 95"/>
                <a:gd name="T12" fmla="*/ 73 w 97"/>
                <a:gd name="T13" fmla="*/ 6 h 95"/>
                <a:gd name="T14" fmla="*/ 72 w 97"/>
                <a:gd name="T15" fmla="*/ 5 h 95"/>
                <a:gd name="T16" fmla="*/ 18 w 97"/>
                <a:gd name="T17" fmla="*/ 21 h 95"/>
                <a:gd name="T18" fmla="*/ 40 w 97"/>
                <a:gd name="T19" fmla="*/ 83 h 95"/>
                <a:gd name="T20" fmla="*/ 12 w 97"/>
                <a:gd name="T21" fmla="*/ 62 h 95"/>
                <a:gd name="T22" fmla="*/ 24 w 97"/>
                <a:gd name="T23" fmla="*/ 27 h 95"/>
                <a:gd name="T24" fmla="*/ 64 w 97"/>
                <a:gd name="T25" fmla="*/ 12 h 95"/>
                <a:gd name="T26" fmla="*/ 65 w 97"/>
                <a:gd name="T27" fmla="*/ 13 h 95"/>
                <a:gd name="T28" fmla="*/ 86 w 97"/>
                <a:gd name="T29" fmla="*/ 27 h 95"/>
                <a:gd name="T30" fmla="*/ 77 w 97"/>
                <a:gd name="T31" fmla="*/ 70 h 95"/>
                <a:gd name="T32" fmla="*/ 40 w 97"/>
                <a:gd name="T33" fmla="*/ 8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95">
                  <a:moveTo>
                    <a:pt x="18" y="21"/>
                  </a:moveTo>
                  <a:cubicBezTo>
                    <a:pt x="5" y="34"/>
                    <a:pt x="0" y="51"/>
                    <a:pt x="4" y="65"/>
                  </a:cubicBezTo>
                  <a:cubicBezTo>
                    <a:pt x="7" y="74"/>
                    <a:pt x="15" y="86"/>
                    <a:pt x="38" y="91"/>
                  </a:cubicBezTo>
                  <a:cubicBezTo>
                    <a:pt x="56" y="95"/>
                    <a:pt x="72" y="89"/>
                    <a:pt x="83" y="76"/>
                  </a:cubicBezTo>
                  <a:cubicBezTo>
                    <a:pt x="90" y="67"/>
                    <a:pt x="95" y="57"/>
                    <a:pt x="96" y="46"/>
                  </a:cubicBezTo>
                  <a:cubicBezTo>
                    <a:pt x="97" y="39"/>
                    <a:pt x="96" y="31"/>
                    <a:pt x="93" y="24"/>
                  </a:cubicBezTo>
                  <a:cubicBezTo>
                    <a:pt x="90" y="15"/>
                    <a:pt x="83" y="9"/>
                    <a:pt x="73" y="6"/>
                  </a:cubicBezTo>
                  <a:cubicBezTo>
                    <a:pt x="73" y="6"/>
                    <a:pt x="73" y="5"/>
                    <a:pt x="72" y="5"/>
                  </a:cubicBezTo>
                  <a:cubicBezTo>
                    <a:pt x="53" y="0"/>
                    <a:pt x="33" y="6"/>
                    <a:pt x="18" y="21"/>
                  </a:cubicBezTo>
                  <a:close/>
                  <a:moveTo>
                    <a:pt x="40" y="83"/>
                  </a:moveTo>
                  <a:cubicBezTo>
                    <a:pt x="25" y="79"/>
                    <a:pt x="15" y="72"/>
                    <a:pt x="12" y="62"/>
                  </a:cubicBezTo>
                  <a:cubicBezTo>
                    <a:pt x="9" y="51"/>
                    <a:pt x="14" y="38"/>
                    <a:pt x="24" y="27"/>
                  </a:cubicBezTo>
                  <a:cubicBezTo>
                    <a:pt x="35" y="15"/>
                    <a:pt x="50" y="10"/>
                    <a:pt x="64" y="12"/>
                  </a:cubicBezTo>
                  <a:cubicBezTo>
                    <a:pt x="64" y="12"/>
                    <a:pt x="65" y="13"/>
                    <a:pt x="65" y="13"/>
                  </a:cubicBezTo>
                  <a:cubicBezTo>
                    <a:pt x="78" y="14"/>
                    <a:pt x="83" y="21"/>
                    <a:pt x="86" y="27"/>
                  </a:cubicBezTo>
                  <a:cubicBezTo>
                    <a:pt x="91" y="40"/>
                    <a:pt x="87" y="58"/>
                    <a:pt x="77" y="70"/>
                  </a:cubicBezTo>
                  <a:cubicBezTo>
                    <a:pt x="71" y="77"/>
                    <a:pt x="59" y="87"/>
                    <a:pt x="40" y="83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3" name="Freeform 2282">
              <a:extLst>
                <a:ext uri="{FF2B5EF4-FFF2-40B4-BE49-F238E27FC236}">
                  <a16:creationId xmlns:a16="http://schemas.microsoft.com/office/drawing/2014/main" id="{1CE99C1F-71FF-C742-ABD8-02B4CD32D1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0" y="2211"/>
              <a:ext cx="58" cy="58"/>
            </a:xfrm>
            <a:custGeom>
              <a:avLst/>
              <a:gdLst>
                <a:gd name="T0" fmla="*/ 36 w 65"/>
                <a:gd name="T1" fmla="*/ 0 h 64"/>
                <a:gd name="T2" fmla="*/ 33 w 65"/>
                <a:gd name="T3" fmla="*/ 2 h 64"/>
                <a:gd name="T4" fmla="*/ 13 w 65"/>
                <a:gd name="T5" fmla="*/ 9 h 64"/>
                <a:gd name="T6" fmla="*/ 0 w 65"/>
                <a:gd name="T7" fmla="*/ 34 h 64"/>
                <a:gd name="T8" fmla="*/ 2 w 65"/>
                <a:gd name="T9" fmla="*/ 48 h 64"/>
                <a:gd name="T10" fmla="*/ 27 w 65"/>
                <a:gd name="T11" fmla="*/ 64 h 64"/>
                <a:gd name="T12" fmla="*/ 57 w 65"/>
                <a:gd name="T13" fmla="*/ 46 h 64"/>
                <a:gd name="T14" fmla="*/ 59 w 65"/>
                <a:gd name="T15" fmla="*/ 11 h 64"/>
                <a:gd name="T16" fmla="*/ 36 w 65"/>
                <a:gd name="T17" fmla="*/ 0 h 64"/>
                <a:gd name="T18" fmla="*/ 43 w 65"/>
                <a:gd name="T19" fmla="*/ 9 h 64"/>
                <a:gd name="T20" fmla="*/ 52 w 65"/>
                <a:gd name="T21" fmla="*/ 16 h 64"/>
                <a:gd name="T22" fmla="*/ 54 w 65"/>
                <a:gd name="T23" fmla="*/ 29 h 64"/>
                <a:gd name="T24" fmla="*/ 50 w 65"/>
                <a:gd name="T25" fmla="*/ 42 h 64"/>
                <a:gd name="T26" fmla="*/ 27 w 65"/>
                <a:gd name="T27" fmla="*/ 55 h 64"/>
                <a:gd name="T28" fmla="*/ 9 w 65"/>
                <a:gd name="T29" fmla="*/ 45 h 64"/>
                <a:gd name="T30" fmla="*/ 19 w 65"/>
                <a:gd name="T31" fmla="*/ 15 h 64"/>
                <a:gd name="T32" fmla="*/ 37 w 65"/>
                <a:gd name="T33" fmla="*/ 11 h 64"/>
                <a:gd name="T34" fmla="*/ 43 w 65"/>
                <a:gd name="T35" fmla="*/ 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64">
                  <a:moveTo>
                    <a:pt x="36" y="0"/>
                  </a:moveTo>
                  <a:cubicBezTo>
                    <a:pt x="35" y="0"/>
                    <a:pt x="34" y="1"/>
                    <a:pt x="33" y="2"/>
                  </a:cubicBezTo>
                  <a:cubicBezTo>
                    <a:pt x="27" y="1"/>
                    <a:pt x="20" y="3"/>
                    <a:pt x="13" y="9"/>
                  </a:cubicBezTo>
                  <a:cubicBezTo>
                    <a:pt x="6" y="16"/>
                    <a:pt x="1" y="25"/>
                    <a:pt x="0" y="34"/>
                  </a:cubicBezTo>
                  <a:cubicBezTo>
                    <a:pt x="0" y="39"/>
                    <a:pt x="0" y="44"/>
                    <a:pt x="2" y="48"/>
                  </a:cubicBezTo>
                  <a:cubicBezTo>
                    <a:pt x="4" y="54"/>
                    <a:pt x="10" y="63"/>
                    <a:pt x="27" y="64"/>
                  </a:cubicBezTo>
                  <a:cubicBezTo>
                    <a:pt x="39" y="64"/>
                    <a:pt x="50" y="58"/>
                    <a:pt x="57" y="46"/>
                  </a:cubicBezTo>
                  <a:cubicBezTo>
                    <a:pt x="64" y="35"/>
                    <a:pt x="65" y="21"/>
                    <a:pt x="59" y="11"/>
                  </a:cubicBezTo>
                  <a:cubicBezTo>
                    <a:pt x="55" y="4"/>
                    <a:pt x="47" y="0"/>
                    <a:pt x="36" y="0"/>
                  </a:cubicBezTo>
                  <a:close/>
                  <a:moveTo>
                    <a:pt x="43" y="9"/>
                  </a:moveTo>
                  <a:cubicBezTo>
                    <a:pt x="47" y="10"/>
                    <a:pt x="50" y="12"/>
                    <a:pt x="52" y="16"/>
                  </a:cubicBezTo>
                  <a:cubicBezTo>
                    <a:pt x="54" y="19"/>
                    <a:pt x="55" y="24"/>
                    <a:pt x="54" y="29"/>
                  </a:cubicBezTo>
                  <a:cubicBezTo>
                    <a:pt x="54" y="34"/>
                    <a:pt x="52" y="38"/>
                    <a:pt x="50" y="42"/>
                  </a:cubicBezTo>
                  <a:cubicBezTo>
                    <a:pt x="45" y="51"/>
                    <a:pt x="36" y="56"/>
                    <a:pt x="27" y="55"/>
                  </a:cubicBezTo>
                  <a:cubicBezTo>
                    <a:pt x="18" y="55"/>
                    <a:pt x="12" y="52"/>
                    <a:pt x="9" y="45"/>
                  </a:cubicBezTo>
                  <a:cubicBezTo>
                    <a:pt x="6" y="36"/>
                    <a:pt x="11" y="23"/>
                    <a:pt x="19" y="15"/>
                  </a:cubicBezTo>
                  <a:cubicBezTo>
                    <a:pt x="22" y="12"/>
                    <a:pt x="29" y="7"/>
                    <a:pt x="37" y="11"/>
                  </a:cubicBezTo>
                  <a:cubicBezTo>
                    <a:pt x="39" y="12"/>
                    <a:pt x="42" y="11"/>
                    <a:pt x="43" y="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4" name="Freeform 2283">
              <a:extLst>
                <a:ext uri="{FF2B5EF4-FFF2-40B4-BE49-F238E27FC236}">
                  <a16:creationId xmlns:a16="http://schemas.microsoft.com/office/drawing/2014/main" id="{E003679B-91A7-0149-B146-62145303D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5" y="1990"/>
              <a:ext cx="109" cy="84"/>
            </a:xfrm>
            <a:custGeom>
              <a:avLst/>
              <a:gdLst>
                <a:gd name="T0" fmla="*/ 45 w 120"/>
                <a:gd name="T1" fmla="*/ 1 h 93"/>
                <a:gd name="T2" fmla="*/ 4 w 120"/>
                <a:gd name="T3" fmla="*/ 74 h 93"/>
                <a:gd name="T4" fmla="*/ 9 w 120"/>
                <a:gd name="T5" fmla="*/ 77 h 93"/>
                <a:gd name="T6" fmla="*/ 12 w 120"/>
                <a:gd name="T7" fmla="*/ 74 h 93"/>
                <a:gd name="T8" fmla="*/ 12 w 120"/>
                <a:gd name="T9" fmla="*/ 72 h 93"/>
                <a:gd name="T10" fmla="*/ 12 w 120"/>
                <a:gd name="T11" fmla="*/ 69 h 93"/>
                <a:gd name="T12" fmla="*/ 45 w 120"/>
                <a:gd name="T13" fmla="*/ 12 h 93"/>
                <a:gd name="T14" fmla="*/ 71 w 120"/>
                <a:gd name="T15" fmla="*/ 43 h 93"/>
                <a:gd name="T16" fmla="*/ 92 w 120"/>
                <a:gd name="T17" fmla="*/ 32 h 93"/>
                <a:gd name="T18" fmla="*/ 110 w 120"/>
                <a:gd name="T19" fmla="*/ 23 h 93"/>
                <a:gd name="T20" fmla="*/ 101 w 120"/>
                <a:gd name="T21" fmla="*/ 61 h 93"/>
                <a:gd name="T22" fmla="*/ 95 w 120"/>
                <a:gd name="T23" fmla="*/ 88 h 93"/>
                <a:gd name="T24" fmla="*/ 95 w 120"/>
                <a:gd name="T25" fmla="*/ 88 h 93"/>
                <a:gd name="T26" fmla="*/ 98 w 120"/>
                <a:gd name="T27" fmla="*/ 93 h 93"/>
                <a:gd name="T28" fmla="*/ 103 w 120"/>
                <a:gd name="T29" fmla="*/ 89 h 93"/>
                <a:gd name="T30" fmla="*/ 109 w 120"/>
                <a:gd name="T31" fmla="*/ 63 h 93"/>
                <a:gd name="T32" fmla="*/ 119 w 120"/>
                <a:gd name="T33" fmla="*/ 20 h 93"/>
                <a:gd name="T34" fmla="*/ 116 w 120"/>
                <a:gd name="T35" fmla="*/ 15 h 93"/>
                <a:gd name="T36" fmla="*/ 86 w 120"/>
                <a:gd name="T37" fmla="*/ 26 h 93"/>
                <a:gd name="T38" fmla="*/ 71 w 120"/>
                <a:gd name="T39" fmla="*/ 35 h 93"/>
                <a:gd name="T40" fmla="*/ 51 w 120"/>
                <a:gd name="T41" fmla="*/ 4 h 93"/>
                <a:gd name="T42" fmla="*/ 49 w 120"/>
                <a:gd name="T43" fmla="*/ 1 h 93"/>
                <a:gd name="T44" fmla="*/ 45 w 120"/>
                <a:gd name="T45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" h="93">
                  <a:moveTo>
                    <a:pt x="45" y="1"/>
                  </a:moveTo>
                  <a:cubicBezTo>
                    <a:pt x="29" y="12"/>
                    <a:pt x="0" y="57"/>
                    <a:pt x="4" y="74"/>
                  </a:cubicBezTo>
                  <a:cubicBezTo>
                    <a:pt x="4" y="76"/>
                    <a:pt x="6" y="78"/>
                    <a:pt x="9" y="77"/>
                  </a:cubicBezTo>
                  <a:cubicBezTo>
                    <a:pt x="10" y="77"/>
                    <a:pt x="12" y="76"/>
                    <a:pt x="12" y="74"/>
                  </a:cubicBezTo>
                  <a:cubicBezTo>
                    <a:pt x="12" y="73"/>
                    <a:pt x="12" y="73"/>
                    <a:pt x="12" y="72"/>
                  </a:cubicBezTo>
                  <a:cubicBezTo>
                    <a:pt x="12" y="71"/>
                    <a:pt x="12" y="70"/>
                    <a:pt x="12" y="69"/>
                  </a:cubicBezTo>
                  <a:cubicBezTo>
                    <a:pt x="13" y="55"/>
                    <a:pt x="32" y="25"/>
                    <a:pt x="45" y="12"/>
                  </a:cubicBezTo>
                  <a:cubicBezTo>
                    <a:pt x="50" y="33"/>
                    <a:pt x="59" y="44"/>
                    <a:pt x="71" y="43"/>
                  </a:cubicBezTo>
                  <a:cubicBezTo>
                    <a:pt x="80" y="43"/>
                    <a:pt x="86" y="38"/>
                    <a:pt x="92" y="32"/>
                  </a:cubicBezTo>
                  <a:cubicBezTo>
                    <a:pt x="98" y="27"/>
                    <a:pt x="103" y="23"/>
                    <a:pt x="110" y="23"/>
                  </a:cubicBezTo>
                  <a:cubicBezTo>
                    <a:pt x="108" y="36"/>
                    <a:pt x="104" y="49"/>
                    <a:pt x="101" y="61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4" y="90"/>
                    <a:pt x="96" y="92"/>
                    <a:pt x="98" y="93"/>
                  </a:cubicBezTo>
                  <a:cubicBezTo>
                    <a:pt x="100" y="93"/>
                    <a:pt x="102" y="92"/>
                    <a:pt x="103" y="89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13" y="49"/>
                    <a:pt x="117" y="34"/>
                    <a:pt x="119" y="20"/>
                  </a:cubicBezTo>
                  <a:cubicBezTo>
                    <a:pt x="120" y="18"/>
                    <a:pt x="118" y="15"/>
                    <a:pt x="116" y="15"/>
                  </a:cubicBezTo>
                  <a:cubicBezTo>
                    <a:pt x="102" y="12"/>
                    <a:pt x="93" y="20"/>
                    <a:pt x="86" y="26"/>
                  </a:cubicBezTo>
                  <a:cubicBezTo>
                    <a:pt x="81" y="31"/>
                    <a:pt x="76" y="35"/>
                    <a:pt x="71" y="35"/>
                  </a:cubicBezTo>
                  <a:cubicBezTo>
                    <a:pt x="59" y="35"/>
                    <a:pt x="53" y="13"/>
                    <a:pt x="51" y="4"/>
                  </a:cubicBezTo>
                  <a:cubicBezTo>
                    <a:pt x="51" y="2"/>
                    <a:pt x="50" y="1"/>
                    <a:pt x="49" y="1"/>
                  </a:cubicBezTo>
                  <a:cubicBezTo>
                    <a:pt x="47" y="0"/>
                    <a:pt x="46" y="0"/>
                    <a:pt x="45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5" name="Freeform 2284">
              <a:extLst>
                <a:ext uri="{FF2B5EF4-FFF2-40B4-BE49-F238E27FC236}">
                  <a16:creationId xmlns:a16="http://schemas.microsoft.com/office/drawing/2014/main" id="{072F92CA-3C4E-A24B-8C2A-66F2087F0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2292"/>
              <a:ext cx="224" cy="146"/>
            </a:xfrm>
            <a:custGeom>
              <a:avLst/>
              <a:gdLst>
                <a:gd name="T0" fmla="*/ 146 w 248"/>
                <a:gd name="T1" fmla="*/ 17 h 162"/>
                <a:gd name="T2" fmla="*/ 34 w 248"/>
                <a:gd name="T3" fmla="*/ 107 h 162"/>
                <a:gd name="T4" fmla="*/ 177 w 248"/>
                <a:gd name="T5" fmla="*/ 135 h 162"/>
                <a:gd name="T6" fmla="*/ 136 w 248"/>
                <a:gd name="T7" fmla="*/ 1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8" h="162">
                  <a:moveTo>
                    <a:pt x="146" y="17"/>
                  </a:moveTo>
                  <a:cubicBezTo>
                    <a:pt x="92" y="0"/>
                    <a:pt x="0" y="37"/>
                    <a:pt x="34" y="107"/>
                  </a:cubicBezTo>
                  <a:cubicBezTo>
                    <a:pt x="59" y="156"/>
                    <a:pt x="134" y="162"/>
                    <a:pt x="177" y="135"/>
                  </a:cubicBezTo>
                  <a:cubicBezTo>
                    <a:pt x="248" y="90"/>
                    <a:pt x="184" y="32"/>
                    <a:pt x="136" y="13"/>
                  </a:cubicBezTo>
                </a:path>
              </a:pathLst>
            </a:custGeom>
            <a:solidFill>
              <a:srgbClr val="F9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6" name="Freeform 2285">
              <a:extLst>
                <a:ext uri="{FF2B5EF4-FFF2-40B4-BE49-F238E27FC236}">
                  <a16:creationId xmlns:a16="http://schemas.microsoft.com/office/drawing/2014/main" id="{CA9125DD-A96D-D04E-AE1E-FDD8F2675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2314"/>
              <a:ext cx="134" cy="82"/>
            </a:xfrm>
            <a:custGeom>
              <a:avLst/>
              <a:gdLst>
                <a:gd name="T0" fmla="*/ 84 w 149"/>
                <a:gd name="T1" fmla="*/ 23 h 91"/>
                <a:gd name="T2" fmla="*/ 62 w 149"/>
                <a:gd name="T3" fmla="*/ 83 h 91"/>
                <a:gd name="T4" fmla="*/ 98 w 149"/>
                <a:gd name="T5" fmla="*/ 1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91">
                  <a:moveTo>
                    <a:pt x="84" y="23"/>
                  </a:moveTo>
                  <a:cubicBezTo>
                    <a:pt x="47" y="0"/>
                    <a:pt x="0" y="71"/>
                    <a:pt x="62" y="83"/>
                  </a:cubicBezTo>
                  <a:cubicBezTo>
                    <a:pt x="105" y="91"/>
                    <a:pt x="149" y="48"/>
                    <a:pt x="98" y="19"/>
                  </a:cubicBezTo>
                </a:path>
              </a:pathLst>
            </a:custGeom>
            <a:solidFill>
              <a:srgbClr val="F4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7" name="Freeform 2286">
              <a:extLst>
                <a:ext uri="{FF2B5EF4-FFF2-40B4-BE49-F238E27FC236}">
                  <a16:creationId xmlns:a16="http://schemas.microsoft.com/office/drawing/2014/main" id="{94E0A66A-FE0C-9940-B45F-A73B7D750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2537"/>
              <a:ext cx="57" cy="76"/>
            </a:xfrm>
            <a:custGeom>
              <a:avLst/>
              <a:gdLst>
                <a:gd name="T0" fmla="*/ 4 w 63"/>
                <a:gd name="T1" fmla="*/ 1 h 84"/>
                <a:gd name="T2" fmla="*/ 2 w 63"/>
                <a:gd name="T3" fmla="*/ 9 h 84"/>
                <a:gd name="T4" fmla="*/ 15 w 63"/>
                <a:gd name="T5" fmla="*/ 32 h 84"/>
                <a:gd name="T6" fmla="*/ 54 w 63"/>
                <a:gd name="T7" fmla="*/ 82 h 84"/>
                <a:gd name="T8" fmla="*/ 62 w 63"/>
                <a:gd name="T9" fmla="*/ 81 h 84"/>
                <a:gd name="T10" fmla="*/ 60 w 63"/>
                <a:gd name="T11" fmla="*/ 73 h 84"/>
                <a:gd name="T12" fmla="*/ 24 w 63"/>
                <a:gd name="T13" fmla="*/ 27 h 84"/>
                <a:gd name="T14" fmla="*/ 10 w 63"/>
                <a:gd name="T15" fmla="*/ 3 h 84"/>
                <a:gd name="T16" fmla="*/ 4 w 63"/>
                <a:gd name="T17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84">
                  <a:moveTo>
                    <a:pt x="4" y="1"/>
                  </a:moveTo>
                  <a:cubicBezTo>
                    <a:pt x="1" y="3"/>
                    <a:pt x="0" y="6"/>
                    <a:pt x="2" y="9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25" y="51"/>
                    <a:pt x="34" y="69"/>
                    <a:pt x="54" y="82"/>
                  </a:cubicBezTo>
                  <a:cubicBezTo>
                    <a:pt x="57" y="84"/>
                    <a:pt x="60" y="83"/>
                    <a:pt x="62" y="81"/>
                  </a:cubicBezTo>
                  <a:cubicBezTo>
                    <a:pt x="63" y="78"/>
                    <a:pt x="62" y="75"/>
                    <a:pt x="60" y="73"/>
                  </a:cubicBezTo>
                  <a:cubicBezTo>
                    <a:pt x="42" y="62"/>
                    <a:pt x="33" y="45"/>
                    <a:pt x="24" y="2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8" name="Freeform 2287">
              <a:extLst>
                <a:ext uri="{FF2B5EF4-FFF2-40B4-BE49-F238E27FC236}">
                  <a16:creationId xmlns:a16="http://schemas.microsoft.com/office/drawing/2014/main" id="{7D8F99AC-E7BB-8A40-9069-AA2128031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" y="2605"/>
              <a:ext cx="585" cy="28"/>
            </a:xfrm>
            <a:custGeom>
              <a:avLst/>
              <a:gdLst>
                <a:gd name="T0" fmla="*/ 1 w 649"/>
                <a:gd name="T1" fmla="*/ 4 h 31"/>
                <a:gd name="T2" fmla="*/ 4 w 649"/>
                <a:gd name="T3" fmla="*/ 11 h 31"/>
                <a:gd name="T4" fmla="*/ 127 w 649"/>
                <a:gd name="T5" fmla="*/ 19 h 31"/>
                <a:gd name="T6" fmla="*/ 183 w 649"/>
                <a:gd name="T7" fmla="*/ 18 h 31"/>
                <a:gd name="T8" fmla="*/ 263 w 649"/>
                <a:gd name="T9" fmla="*/ 20 h 31"/>
                <a:gd name="T10" fmla="*/ 384 w 649"/>
                <a:gd name="T11" fmla="*/ 24 h 31"/>
                <a:gd name="T12" fmla="*/ 644 w 649"/>
                <a:gd name="T13" fmla="*/ 21 h 31"/>
                <a:gd name="T14" fmla="*/ 649 w 649"/>
                <a:gd name="T15" fmla="*/ 16 h 31"/>
                <a:gd name="T16" fmla="*/ 643 w 649"/>
                <a:gd name="T17" fmla="*/ 11 h 31"/>
                <a:gd name="T18" fmla="*/ 384 w 649"/>
                <a:gd name="T19" fmla="*/ 14 h 31"/>
                <a:gd name="T20" fmla="*/ 263 w 649"/>
                <a:gd name="T21" fmla="*/ 9 h 31"/>
                <a:gd name="T22" fmla="*/ 183 w 649"/>
                <a:gd name="T23" fmla="*/ 8 h 31"/>
                <a:gd name="T24" fmla="*/ 127 w 649"/>
                <a:gd name="T25" fmla="*/ 9 h 31"/>
                <a:gd name="T26" fmla="*/ 7 w 649"/>
                <a:gd name="T27" fmla="*/ 1 h 31"/>
                <a:gd name="T28" fmla="*/ 1 w 649"/>
                <a:gd name="T2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9" h="31">
                  <a:moveTo>
                    <a:pt x="1" y="4"/>
                  </a:moveTo>
                  <a:cubicBezTo>
                    <a:pt x="0" y="7"/>
                    <a:pt x="1" y="10"/>
                    <a:pt x="4" y="11"/>
                  </a:cubicBezTo>
                  <a:cubicBezTo>
                    <a:pt x="36" y="23"/>
                    <a:pt x="85" y="21"/>
                    <a:pt x="127" y="19"/>
                  </a:cubicBezTo>
                  <a:cubicBezTo>
                    <a:pt x="148" y="18"/>
                    <a:pt x="167" y="17"/>
                    <a:pt x="183" y="18"/>
                  </a:cubicBezTo>
                  <a:cubicBezTo>
                    <a:pt x="263" y="20"/>
                    <a:pt x="263" y="20"/>
                    <a:pt x="263" y="20"/>
                  </a:cubicBezTo>
                  <a:cubicBezTo>
                    <a:pt x="303" y="20"/>
                    <a:pt x="344" y="21"/>
                    <a:pt x="384" y="24"/>
                  </a:cubicBezTo>
                  <a:cubicBezTo>
                    <a:pt x="472" y="31"/>
                    <a:pt x="561" y="26"/>
                    <a:pt x="644" y="21"/>
                  </a:cubicBezTo>
                  <a:cubicBezTo>
                    <a:pt x="647" y="21"/>
                    <a:pt x="649" y="19"/>
                    <a:pt x="649" y="16"/>
                  </a:cubicBezTo>
                  <a:cubicBezTo>
                    <a:pt x="648" y="13"/>
                    <a:pt x="646" y="11"/>
                    <a:pt x="643" y="11"/>
                  </a:cubicBezTo>
                  <a:cubicBezTo>
                    <a:pt x="560" y="16"/>
                    <a:pt x="472" y="21"/>
                    <a:pt x="384" y="14"/>
                  </a:cubicBezTo>
                  <a:cubicBezTo>
                    <a:pt x="344" y="11"/>
                    <a:pt x="303" y="10"/>
                    <a:pt x="263" y="9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67" y="7"/>
                    <a:pt x="147" y="8"/>
                    <a:pt x="127" y="9"/>
                  </a:cubicBezTo>
                  <a:cubicBezTo>
                    <a:pt x="85" y="11"/>
                    <a:pt x="38" y="13"/>
                    <a:pt x="7" y="1"/>
                  </a:cubicBezTo>
                  <a:cubicBezTo>
                    <a:pt x="5" y="0"/>
                    <a:pt x="2" y="1"/>
                    <a:pt x="1" y="4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9" name="Freeform 2288">
              <a:extLst>
                <a:ext uri="{FF2B5EF4-FFF2-40B4-BE49-F238E27FC236}">
                  <a16:creationId xmlns:a16="http://schemas.microsoft.com/office/drawing/2014/main" id="{82C4EF81-DB04-294F-9D7F-7591BA89D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" y="2598"/>
              <a:ext cx="41" cy="54"/>
            </a:xfrm>
            <a:custGeom>
              <a:avLst/>
              <a:gdLst>
                <a:gd name="T0" fmla="*/ 36 w 46"/>
                <a:gd name="T1" fmla="*/ 3 h 60"/>
                <a:gd name="T2" fmla="*/ 2 w 46"/>
                <a:gd name="T3" fmla="*/ 51 h 60"/>
                <a:gd name="T4" fmla="*/ 2 w 46"/>
                <a:gd name="T5" fmla="*/ 58 h 60"/>
                <a:gd name="T6" fmla="*/ 10 w 46"/>
                <a:gd name="T7" fmla="*/ 57 h 60"/>
                <a:gd name="T8" fmla="*/ 45 w 46"/>
                <a:gd name="T9" fmla="*/ 8 h 60"/>
                <a:gd name="T10" fmla="*/ 43 w 46"/>
                <a:gd name="T11" fmla="*/ 1 h 60"/>
                <a:gd name="T12" fmla="*/ 36 w 46"/>
                <a:gd name="T13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60">
                  <a:moveTo>
                    <a:pt x="36" y="3"/>
                  </a:moveTo>
                  <a:cubicBezTo>
                    <a:pt x="21" y="25"/>
                    <a:pt x="10" y="41"/>
                    <a:pt x="2" y="51"/>
                  </a:cubicBezTo>
                  <a:cubicBezTo>
                    <a:pt x="0" y="53"/>
                    <a:pt x="0" y="56"/>
                    <a:pt x="2" y="58"/>
                  </a:cubicBezTo>
                  <a:cubicBezTo>
                    <a:pt x="5" y="60"/>
                    <a:pt x="8" y="59"/>
                    <a:pt x="10" y="57"/>
                  </a:cubicBezTo>
                  <a:cubicBezTo>
                    <a:pt x="18" y="47"/>
                    <a:pt x="30" y="31"/>
                    <a:pt x="45" y="8"/>
                  </a:cubicBezTo>
                  <a:cubicBezTo>
                    <a:pt x="46" y="6"/>
                    <a:pt x="46" y="3"/>
                    <a:pt x="43" y="1"/>
                  </a:cubicBezTo>
                  <a:cubicBezTo>
                    <a:pt x="41" y="0"/>
                    <a:pt x="38" y="0"/>
                    <a:pt x="36" y="3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0" name="Freeform 2289">
              <a:extLst>
                <a:ext uri="{FF2B5EF4-FFF2-40B4-BE49-F238E27FC236}">
                  <a16:creationId xmlns:a16="http://schemas.microsoft.com/office/drawing/2014/main" id="{D544633D-5E37-C240-B07F-8AE44C85C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2614"/>
              <a:ext cx="29" cy="26"/>
            </a:xfrm>
            <a:custGeom>
              <a:avLst/>
              <a:gdLst>
                <a:gd name="T0" fmla="*/ 2 w 32"/>
                <a:gd name="T1" fmla="*/ 2 h 29"/>
                <a:gd name="T2" fmla="*/ 2 w 32"/>
                <a:gd name="T3" fmla="*/ 9 h 29"/>
                <a:gd name="T4" fmla="*/ 24 w 32"/>
                <a:gd name="T5" fmla="*/ 27 h 29"/>
                <a:gd name="T6" fmla="*/ 31 w 32"/>
                <a:gd name="T7" fmla="*/ 26 h 29"/>
                <a:gd name="T8" fmla="*/ 29 w 32"/>
                <a:gd name="T9" fmla="*/ 19 h 29"/>
                <a:gd name="T10" fmla="*/ 10 w 32"/>
                <a:gd name="T11" fmla="*/ 2 h 29"/>
                <a:gd name="T12" fmla="*/ 2 w 32"/>
                <a:gd name="T1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9">
                  <a:moveTo>
                    <a:pt x="2" y="2"/>
                  </a:moveTo>
                  <a:cubicBezTo>
                    <a:pt x="0" y="4"/>
                    <a:pt x="0" y="7"/>
                    <a:pt x="2" y="9"/>
                  </a:cubicBezTo>
                  <a:cubicBezTo>
                    <a:pt x="9" y="17"/>
                    <a:pt x="16" y="22"/>
                    <a:pt x="24" y="27"/>
                  </a:cubicBezTo>
                  <a:cubicBezTo>
                    <a:pt x="26" y="29"/>
                    <a:pt x="29" y="28"/>
                    <a:pt x="31" y="26"/>
                  </a:cubicBezTo>
                  <a:cubicBezTo>
                    <a:pt x="32" y="23"/>
                    <a:pt x="32" y="20"/>
                    <a:pt x="29" y="19"/>
                  </a:cubicBezTo>
                  <a:cubicBezTo>
                    <a:pt x="22" y="14"/>
                    <a:pt x="16" y="9"/>
                    <a:pt x="10" y="2"/>
                  </a:cubicBezTo>
                  <a:cubicBezTo>
                    <a:pt x="8" y="0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1" name="Freeform 2290">
              <a:extLst>
                <a:ext uri="{FF2B5EF4-FFF2-40B4-BE49-F238E27FC236}">
                  <a16:creationId xmlns:a16="http://schemas.microsoft.com/office/drawing/2014/main" id="{0CF277C6-9C4D-2D45-BBA4-06E4105E5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5" y="3096"/>
              <a:ext cx="46" cy="155"/>
            </a:xfrm>
            <a:custGeom>
              <a:avLst/>
              <a:gdLst>
                <a:gd name="T0" fmla="*/ 40 w 51"/>
                <a:gd name="T1" fmla="*/ 5 h 171"/>
                <a:gd name="T2" fmla="*/ 18 w 51"/>
                <a:gd name="T3" fmla="*/ 102 h 171"/>
                <a:gd name="T4" fmla="*/ 1 w 51"/>
                <a:gd name="T5" fmla="*/ 165 h 171"/>
                <a:gd name="T6" fmla="*/ 5 w 51"/>
                <a:gd name="T7" fmla="*/ 171 h 171"/>
                <a:gd name="T8" fmla="*/ 11 w 51"/>
                <a:gd name="T9" fmla="*/ 167 h 171"/>
                <a:gd name="T10" fmla="*/ 28 w 51"/>
                <a:gd name="T11" fmla="*/ 105 h 171"/>
                <a:gd name="T12" fmla="*/ 51 w 51"/>
                <a:gd name="T13" fmla="*/ 6 h 171"/>
                <a:gd name="T14" fmla="*/ 46 w 51"/>
                <a:gd name="T15" fmla="*/ 0 h 171"/>
                <a:gd name="T16" fmla="*/ 40 w 51"/>
                <a:gd name="T17" fmla="*/ 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171">
                  <a:moveTo>
                    <a:pt x="40" y="5"/>
                  </a:moveTo>
                  <a:cubicBezTo>
                    <a:pt x="39" y="35"/>
                    <a:pt x="28" y="69"/>
                    <a:pt x="18" y="102"/>
                  </a:cubicBezTo>
                  <a:cubicBezTo>
                    <a:pt x="11" y="125"/>
                    <a:pt x="4" y="146"/>
                    <a:pt x="1" y="165"/>
                  </a:cubicBezTo>
                  <a:cubicBezTo>
                    <a:pt x="0" y="168"/>
                    <a:pt x="2" y="170"/>
                    <a:pt x="5" y="171"/>
                  </a:cubicBezTo>
                  <a:cubicBezTo>
                    <a:pt x="7" y="171"/>
                    <a:pt x="10" y="170"/>
                    <a:pt x="11" y="167"/>
                  </a:cubicBezTo>
                  <a:cubicBezTo>
                    <a:pt x="14" y="148"/>
                    <a:pt x="21" y="127"/>
                    <a:pt x="28" y="105"/>
                  </a:cubicBezTo>
                  <a:cubicBezTo>
                    <a:pt x="38" y="72"/>
                    <a:pt x="49" y="37"/>
                    <a:pt x="51" y="6"/>
                  </a:cubicBezTo>
                  <a:cubicBezTo>
                    <a:pt x="51" y="3"/>
                    <a:pt x="48" y="0"/>
                    <a:pt x="46" y="0"/>
                  </a:cubicBezTo>
                  <a:cubicBezTo>
                    <a:pt x="43" y="0"/>
                    <a:pt x="40" y="2"/>
                    <a:pt x="4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2" name="Freeform 2291">
              <a:extLst>
                <a:ext uri="{FF2B5EF4-FFF2-40B4-BE49-F238E27FC236}">
                  <a16:creationId xmlns:a16="http://schemas.microsoft.com/office/drawing/2014/main" id="{F832B120-D713-224F-ABE3-1EF44D491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" y="3090"/>
              <a:ext cx="40" cy="167"/>
            </a:xfrm>
            <a:custGeom>
              <a:avLst/>
              <a:gdLst>
                <a:gd name="T0" fmla="*/ 5 w 45"/>
                <a:gd name="T1" fmla="*/ 0 h 185"/>
                <a:gd name="T2" fmla="*/ 0 w 45"/>
                <a:gd name="T3" fmla="*/ 5 h 185"/>
                <a:gd name="T4" fmla="*/ 35 w 45"/>
                <a:gd name="T5" fmla="*/ 181 h 185"/>
                <a:gd name="T6" fmla="*/ 41 w 45"/>
                <a:gd name="T7" fmla="*/ 184 h 185"/>
                <a:gd name="T8" fmla="*/ 44 w 45"/>
                <a:gd name="T9" fmla="*/ 178 h 185"/>
                <a:gd name="T10" fmla="*/ 10 w 45"/>
                <a:gd name="T11" fmla="*/ 5 h 185"/>
                <a:gd name="T12" fmla="*/ 5 w 45"/>
                <a:gd name="T1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85">
                  <a:moveTo>
                    <a:pt x="5" y="0"/>
                  </a:moveTo>
                  <a:cubicBezTo>
                    <a:pt x="2" y="0"/>
                    <a:pt x="0" y="3"/>
                    <a:pt x="0" y="5"/>
                  </a:cubicBezTo>
                  <a:cubicBezTo>
                    <a:pt x="0" y="59"/>
                    <a:pt x="19" y="127"/>
                    <a:pt x="35" y="181"/>
                  </a:cubicBezTo>
                  <a:cubicBezTo>
                    <a:pt x="35" y="183"/>
                    <a:pt x="38" y="185"/>
                    <a:pt x="41" y="184"/>
                  </a:cubicBezTo>
                  <a:cubicBezTo>
                    <a:pt x="44" y="183"/>
                    <a:pt x="45" y="180"/>
                    <a:pt x="44" y="178"/>
                  </a:cubicBezTo>
                  <a:cubicBezTo>
                    <a:pt x="29" y="125"/>
                    <a:pt x="10" y="58"/>
                    <a:pt x="10" y="5"/>
                  </a:cubicBezTo>
                  <a:cubicBezTo>
                    <a:pt x="10" y="3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3" name="Freeform 2292">
              <a:extLst>
                <a:ext uri="{FF2B5EF4-FFF2-40B4-BE49-F238E27FC236}">
                  <a16:creationId xmlns:a16="http://schemas.microsoft.com/office/drawing/2014/main" id="{1FE44781-2273-7746-BCA8-A96FB500E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2386"/>
              <a:ext cx="35" cy="69"/>
            </a:xfrm>
            <a:custGeom>
              <a:avLst/>
              <a:gdLst>
                <a:gd name="T0" fmla="*/ 0 w 39"/>
                <a:gd name="T1" fmla="*/ 5 h 76"/>
                <a:gd name="T2" fmla="*/ 5 w 39"/>
                <a:gd name="T3" fmla="*/ 11 h 76"/>
                <a:gd name="T4" fmla="*/ 21 w 39"/>
                <a:gd name="T5" fmla="*/ 21 h 76"/>
                <a:gd name="T6" fmla="*/ 15 w 39"/>
                <a:gd name="T7" fmla="*/ 67 h 76"/>
                <a:gd name="T8" fmla="*/ 16 w 39"/>
                <a:gd name="T9" fmla="*/ 74 h 76"/>
                <a:gd name="T10" fmla="*/ 23 w 39"/>
                <a:gd name="T11" fmla="*/ 74 h 76"/>
                <a:gd name="T12" fmla="*/ 30 w 39"/>
                <a:gd name="T13" fmla="*/ 17 h 76"/>
                <a:gd name="T14" fmla="*/ 5 w 39"/>
                <a:gd name="T15" fmla="*/ 0 h 76"/>
                <a:gd name="T16" fmla="*/ 0 w 39"/>
                <a:gd name="T17" fmla="*/ 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76">
                  <a:moveTo>
                    <a:pt x="0" y="5"/>
                  </a:moveTo>
                  <a:cubicBezTo>
                    <a:pt x="0" y="8"/>
                    <a:pt x="2" y="11"/>
                    <a:pt x="5" y="11"/>
                  </a:cubicBezTo>
                  <a:cubicBezTo>
                    <a:pt x="13" y="11"/>
                    <a:pt x="18" y="14"/>
                    <a:pt x="21" y="21"/>
                  </a:cubicBezTo>
                  <a:cubicBezTo>
                    <a:pt x="27" y="35"/>
                    <a:pt x="23" y="57"/>
                    <a:pt x="15" y="67"/>
                  </a:cubicBezTo>
                  <a:cubicBezTo>
                    <a:pt x="13" y="69"/>
                    <a:pt x="13" y="73"/>
                    <a:pt x="16" y="74"/>
                  </a:cubicBezTo>
                  <a:cubicBezTo>
                    <a:pt x="18" y="76"/>
                    <a:pt x="21" y="76"/>
                    <a:pt x="23" y="74"/>
                  </a:cubicBezTo>
                  <a:cubicBezTo>
                    <a:pt x="33" y="61"/>
                    <a:pt x="39" y="35"/>
                    <a:pt x="30" y="17"/>
                  </a:cubicBezTo>
                  <a:cubicBezTo>
                    <a:pt x="26" y="7"/>
                    <a:pt x="17" y="1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4" name="Freeform 2293">
              <a:extLst>
                <a:ext uri="{FF2B5EF4-FFF2-40B4-BE49-F238E27FC236}">
                  <a16:creationId xmlns:a16="http://schemas.microsoft.com/office/drawing/2014/main" id="{8A1FBEA6-3FBC-E14F-B579-57F2EF312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" y="2761"/>
              <a:ext cx="224" cy="235"/>
            </a:xfrm>
            <a:custGeom>
              <a:avLst/>
              <a:gdLst>
                <a:gd name="T0" fmla="*/ 173 w 248"/>
                <a:gd name="T1" fmla="*/ 0 h 261"/>
                <a:gd name="T2" fmla="*/ 176 w 248"/>
                <a:gd name="T3" fmla="*/ 9 h 261"/>
                <a:gd name="T4" fmla="*/ 173 w 248"/>
                <a:gd name="T5" fmla="*/ 1 h 261"/>
                <a:gd name="T6" fmla="*/ 55 w 248"/>
                <a:gd name="T7" fmla="*/ 205 h 261"/>
                <a:gd name="T8" fmla="*/ 237 w 248"/>
                <a:gd name="T9" fmla="*/ 214 h 261"/>
                <a:gd name="T10" fmla="*/ 173 w 248"/>
                <a:gd name="T1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" h="261">
                  <a:moveTo>
                    <a:pt x="173" y="0"/>
                  </a:moveTo>
                  <a:cubicBezTo>
                    <a:pt x="176" y="3"/>
                    <a:pt x="177" y="6"/>
                    <a:pt x="176" y="9"/>
                  </a:cubicBezTo>
                  <a:cubicBezTo>
                    <a:pt x="174" y="6"/>
                    <a:pt x="174" y="4"/>
                    <a:pt x="173" y="1"/>
                  </a:cubicBezTo>
                  <a:cubicBezTo>
                    <a:pt x="89" y="3"/>
                    <a:pt x="0" y="134"/>
                    <a:pt x="55" y="205"/>
                  </a:cubicBezTo>
                  <a:cubicBezTo>
                    <a:pt x="97" y="261"/>
                    <a:pt x="184" y="230"/>
                    <a:pt x="237" y="214"/>
                  </a:cubicBezTo>
                  <a:cubicBezTo>
                    <a:pt x="248" y="147"/>
                    <a:pt x="200" y="58"/>
                    <a:pt x="173" y="0"/>
                  </a:cubicBezTo>
                </a:path>
              </a:pathLst>
            </a:custGeom>
            <a:solidFill>
              <a:srgbClr val="E2C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5" name="Freeform 2294">
              <a:extLst>
                <a:ext uri="{FF2B5EF4-FFF2-40B4-BE49-F238E27FC236}">
                  <a16:creationId xmlns:a16="http://schemas.microsoft.com/office/drawing/2014/main" id="{E7C6C3B7-D007-344B-96ED-4D94125D78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2" y="2756"/>
              <a:ext cx="191" cy="241"/>
            </a:xfrm>
            <a:custGeom>
              <a:avLst/>
              <a:gdLst>
                <a:gd name="T0" fmla="*/ 140 w 211"/>
                <a:gd name="T1" fmla="*/ 0 h 267"/>
                <a:gd name="T2" fmla="*/ 138 w 211"/>
                <a:gd name="T3" fmla="*/ 0 h 267"/>
                <a:gd name="T4" fmla="*/ 138 w 211"/>
                <a:gd name="T5" fmla="*/ 1 h 267"/>
                <a:gd name="T6" fmla="*/ 15 w 211"/>
                <a:gd name="T7" fmla="*/ 97 h 267"/>
                <a:gd name="T8" fmla="*/ 0 w 211"/>
                <a:gd name="T9" fmla="*/ 158 h 267"/>
                <a:gd name="T10" fmla="*/ 18 w 211"/>
                <a:gd name="T11" fmla="*/ 213 h 267"/>
                <a:gd name="T12" fmla="*/ 193 w 211"/>
                <a:gd name="T13" fmla="*/ 228 h 267"/>
                <a:gd name="T14" fmla="*/ 206 w 211"/>
                <a:gd name="T15" fmla="*/ 224 h 267"/>
                <a:gd name="T16" fmla="*/ 209 w 211"/>
                <a:gd name="T17" fmla="*/ 220 h 267"/>
                <a:gd name="T18" fmla="*/ 211 w 211"/>
                <a:gd name="T19" fmla="*/ 200 h 267"/>
                <a:gd name="T20" fmla="*/ 155 w 211"/>
                <a:gd name="T21" fmla="*/ 25 h 267"/>
                <a:gd name="T22" fmla="*/ 148 w 211"/>
                <a:gd name="T23" fmla="*/ 9 h 267"/>
                <a:gd name="T24" fmla="*/ 145 w 211"/>
                <a:gd name="T25" fmla="*/ 3 h 267"/>
                <a:gd name="T26" fmla="*/ 145 w 211"/>
                <a:gd name="T27" fmla="*/ 3 h 267"/>
                <a:gd name="T28" fmla="*/ 145 w 211"/>
                <a:gd name="T29" fmla="*/ 3 h 267"/>
                <a:gd name="T30" fmla="*/ 144 w 211"/>
                <a:gd name="T31" fmla="*/ 2 h 267"/>
                <a:gd name="T32" fmla="*/ 140 w 211"/>
                <a:gd name="T33" fmla="*/ 0 h 267"/>
                <a:gd name="T34" fmla="*/ 26 w 211"/>
                <a:gd name="T35" fmla="*/ 207 h 267"/>
                <a:gd name="T36" fmla="*/ 10 w 211"/>
                <a:gd name="T37" fmla="*/ 158 h 267"/>
                <a:gd name="T38" fmla="*/ 24 w 211"/>
                <a:gd name="T39" fmla="*/ 102 h 267"/>
                <a:gd name="T40" fmla="*/ 136 w 211"/>
                <a:gd name="T41" fmla="*/ 11 h 267"/>
                <a:gd name="T42" fmla="*/ 139 w 211"/>
                <a:gd name="T43" fmla="*/ 16 h 267"/>
                <a:gd name="T44" fmla="*/ 140 w 211"/>
                <a:gd name="T45" fmla="*/ 17 h 267"/>
                <a:gd name="T46" fmla="*/ 146 w 211"/>
                <a:gd name="T47" fmla="*/ 30 h 267"/>
                <a:gd name="T48" fmla="*/ 201 w 211"/>
                <a:gd name="T49" fmla="*/ 200 h 267"/>
                <a:gd name="T50" fmla="*/ 200 w 211"/>
                <a:gd name="T51" fmla="*/ 216 h 267"/>
                <a:gd name="T52" fmla="*/ 190 w 211"/>
                <a:gd name="T53" fmla="*/ 218 h 267"/>
                <a:gd name="T54" fmla="*/ 26 w 211"/>
                <a:gd name="T55" fmla="*/ 20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1" h="267">
                  <a:moveTo>
                    <a:pt x="140" y="0"/>
                  </a:moveTo>
                  <a:cubicBezTo>
                    <a:pt x="139" y="0"/>
                    <a:pt x="139" y="0"/>
                    <a:pt x="138" y="0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3"/>
                    <a:pt x="40" y="43"/>
                    <a:pt x="15" y="97"/>
                  </a:cubicBezTo>
                  <a:cubicBezTo>
                    <a:pt x="5" y="118"/>
                    <a:pt x="0" y="139"/>
                    <a:pt x="0" y="158"/>
                  </a:cubicBezTo>
                  <a:cubicBezTo>
                    <a:pt x="0" y="179"/>
                    <a:pt x="6" y="197"/>
                    <a:pt x="18" y="213"/>
                  </a:cubicBezTo>
                  <a:cubicBezTo>
                    <a:pt x="59" y="267"/>
                    <a:pt x="139" y="244"/>
                    <a:pt x="193" y="228"/>
                  </a:cubicBezTo>
                  <a:cubicBezTo>
                    <a:pt x="206" y="224"/>
                    <a:pt x="206" y="224"/>
                    <a:pt x="206" y="224"/>
                  </a:cubicBezTo>
                  <a:cubicBezTo>
                    <a:pt x="208" y="224"/>
                    <a:pt x="209" y="222"/>
                    <a:pt x="209" y="220"/>
                  </a:cubicBezTo>
                  <a:cubicBezTo>
                    <a:pt x="210" y="214"/>
                    <a:pt x="211" y="207"/>
                    <a:pt x="211" y="200"/>
                  </a:cubicBezTo>
                  <a:cubicBezTo>
                    <a:pt x="211" y="143"/>
                    <a:pt x="179" y="76"/>
                    <a:pt x="155" y="25"/>
                  </a:cubicBezTo>
                  <a:cubicBezTo>
                    <a:pt x="155" y="25"/>
                    <a:pt x="151" y="16"/>
                    <a:pt x="148" y="9"/>
                  </a:cubicBezTo>
                  <a:cubicBezTo>
                    <a:pt x="147" y="7"/>
                    <a:pt x="147" y="5"/>
                    <a:pt x="145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3" y="1"/>
                    <a:pt x="142" y="0"/>
                    <a:pt x="140" y="0"/>
                  </a:cubicBezTo>
                  <a:close/>
                  <a:moveTo>
                    <a:pt x="26" y="207"/>
                  </a:moveTo>
                  <a:cubicBezTo>
                    <a:pt x="15" y="193"/>
                    <a:pt x="10" y="176"/>
                    <a:pt x="10" y="158"/>
                  </a:cubicBezTo>
                  <a:cubicBezTo>
                    <a:pt x="10" y="140"/>
                    <a:pt x="15" y="121"/>
                    <a:pt x="24" y="102"/>
                  </a:cubicBezTo>
                  <a:cubicBezTo>
                    <a:pt x="48" y="52"/>
                    <a:pt x="95" y="14"/>
                    <a:pt x="136" y="11"/>
                  </a:cubicBezTo>
                  <a:cubicBezTo>
                    <a:pt x="137" y="13"/>
                    <a:pt x="139" y="16"/>
                    <a:pt x="139" y="16"/>
                  </a:cubicBezTo>
                  <a:cubicBezTo>
                    <a:pt x="139" y="17"/>
                    <a:pt x="140" y="17"/>
                    <a:pt x="140" y="17"/>
                  </a:cubicBezTo>
                  <a:cubicBezTo>
                    <a:pt x="143" y="23"/>
                    <a:pt x="146" y="30"/>
                    <a:pt x="146" y="30"/>
                  </a:cubicBezTo>
                  <a:cubicBezTo>
                    <a:pt x="169" y="79"/>
                    <a:pt x="201" y="145"/>
                    <a:pt x="201" y="200"/>
                  </a:cubicBezTo>
                  <a:cubicBezTo>
                    <a:pt x="201" y="205"/>
                    <a:pt x="200" y="210"/>
                    <a:pt x="200" y="216"/>
                  </a:cubicBezTo>
                  <a:cubicBezTo>
                    <a:pt x="196" y="217"/>
                    <a:pt x="190" y="218"/>
                    <a:pt x="190" y="218"/>
                  </a:cubicBezTo>
                  <a:cubicBezTo>
                    <a:pt x="136" y="234"/>
                    <a:pt x="63" y="255"/>
                    <a:pt x="26" y="207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6" name="Freeform 2295">
              <a:extLst>
                <a:ext uri="{FF2B5EF4-FFF2-40B4-BE49-F238E27FC236}">
                  <a16:creationId xmlns:a16="http://schemas.microsoft.com/office/drawing/2014/main" id="{AA57D0CB-0CAB-CC40-BD78-CFE6242BA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1" y="2781"/>
              <a:ext cx="105" cy="175"/>
            </a:xfrm>
            <a:custGeom>
              <a:avLst/>
              <a:gdLst>
                <a:gd name="T0" fmla="*/ 61 w 117"/>
                <a:gd name="T1" fmla="*/ 0 h 194"/>
                <a:gd name="T2" fmla="*/ 13 w 117"/>
                <a:gd name="T3" fmla="*/ 51 h 194"/>
                <a:gd name="T4" fmla="*/ 81 w 117"/>
                <a:gd name="T5" fmla="*/ 43 h 194"/>
                <a:gd name="T6" fmla="*/ 42 w 117"/>
                <a:gd name="T7" fmla="*/ 96 h 194"/>
                <a:gd name="T8" fmla="*/ 106 w 117"/>
                <a:gd name="T9" fmla="*/ 103 h 194"/>
                <a:gd name="T10" fmla="*/ 117 w 117"/>
                <a:gd name="T11" fmla="*/ 15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94">
                  <a:moveTo>
                    <a:pt x="61" y="0"/>
                  </a:moveTo>
                  <a:cubicBezTo>
                    <a:pt x="52" y="3"/>
                    <a:pt x="0" y="23"/>
                    <a:pt x="13" y="51"/>
                  </a:cubicBezTo>
                  <a:cubicBezTo>
                    <a:pt x="24" y="73"/>
                    <a:pt x="65" y="49"/>
                    <a:pt x="81" y="43"/>
                  </a:cubicBezTo>
                  <a:cubicBezTo>
                    <a:pt x="61" y="50"/>
                    <a:pt x="31" y="72"/>
                    <a:pt x="42" y="96"/>
                  </a:cubicBezTo>
                  <a:cubicBezTo>
                    <a:pt x="52" y="118"/>
                    <a:pt x="87" y="110"/>
                    <a:pt x="106" y="103"/>
                  </a:cubicBezTo>
                  <a:cubicBezTo>
                    <a:pt x="34" y="117"/>
                    <a:pt x="48" y="194"/>
                    <a:pt x="117" y="151"/>
                  </a:cubicBezTo>
                </a:path>
              </a:pathLst>
            </a:custGeom>
            <a:solidFill>
              <a:srgbClr val="EAA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7" name="Freeform 2296">
              <a:extLst>
                <a:ext uri="{FF2B5EF4-FFF2-40B4-BE49-F238E27FC236}">
                  <a16:creationId xmlns:a16="http://schemas.microsoft.com/office/drawing/2014/main" id="{30CB06FA-26B9-444A-B279-4DFC3B559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" y="2775"/>
              <a:ext cx="107" cy="162"/>
            </a:xfrm>
            <a:custGeom>
              <a:avLst/>
              <a:gdLst>
                <a:gd name="T0" fmla="*/ 55 w 118"/>
                <a:gd name="T1" fmla="*/ 1 h 179"/>
                <a:gd name="T2" fmla="*/ 2 w 118"/>
                <a:gd name="T3" fmla="*/ 38 h 179"/>
                <a:gd name="T4" fmla="*/ 3 w 118"/>
                <a:gd name="T5" fmla="*/ 59 h 179"/>
                <a:gd name="T6" fmla="*/ 39 w 118"/>
                <a:gd name="T7" fmla="*/ 69 h 179"/>
                <a:gd name="T8" fmla="*/ 32 w 118"/>
                <a:gd name="T9" fmla="*/ 80 h 179"/>
                <a:gd name="T10" fmla="*/ 29 w 118"/>
                <a:gd name="T11" fmla="*/ 92 h 179"/>
                <a:gd name="T12" fmla="*/ 32 w 118"/>
                <a:gd name="T13" fmla="*/ 104 h 179"/>
                <a:gd name="T14" fmla="*/ 63 w 118"/>
                <a:gd name="T15" fmla="*/ 122 h 179"/>
                <a:gd name="T16" fmla="*/ 49 w 118"/>
                <a:gd name="T17" fmla="*/ 144 h 179"/>
                <a:gd name="T18" fmla="*/ 48 w 118"/>
                <a:gd name="T19" fmla="*/ 150 h 179"/>
                <a:gd name="T20" fmla="*/ 58 w 118"/>
                <a:gd name="T21" fmla="*/ 170 h 179"/>
                <a:gd name="T22" fmla="*/ 115 w 118"/>
                <a:gd name="T23" fmla="*/ 161 h 179"/>
                <a:gd name="T24" fmla="*/ 116 w 118"/>
                <a:gd name="T25" fmla="*/ 154 h 179"/>
                <a:gd name="T26" fmla="*/ 109 w 118"/>
                <a:gd name="T27" fmla="*/ 153 h 179"/>
                <a:gd name="T28" fmla="*/ 64 w 118"/>
                <a:gd name="T29" fmla="*/ 162 h 179"/>
                <a:gd name="T30" fmla="*/ 58 w 118"/>
                <a:gd name="T31" fmla="*/ 150 h 179"/>
                <a:gd name="T32" fmla="*/ 59 w 118"/>
                <a:gd name="T33" fmla="*/ 146 h 179"/>
                <a:gd name="T34" fmla="*/ 101 w 118"/>
                <a:gd name="T35" fmla="*/ 115 h 179"/>
                <a:gd name="T36" fmla="*/ 103 w 118"/>
                <a:gd name="T37" fmla="*/ 114 h 179"/>
                <a:gd name="T38" fmla="*/ 107 w 118"/>
                <a:gd name="T39" fmla="*/ 109 h 179"/>
                <a:gd name="T40" fmla="*/ 106 w 118"/>
                <a:gd name="T41" fmla="*/ 108 h 179"/>
                <a:gd name="T42" fmla="*/ 100 w 118"/>
                <a:gd name="T43" fmla="*/ 104 h 179"/>
                <a:gd name="T44" fmla="*/ 100 w 118"/>
                <a:gd name="T45" fmla="*/ 104 h 179"/>
                <a:gd name="T46" fmla="*/ 100 w 118"/>
                <a:gd name="T47" fmla="*/ 104 h 179"/>
                <a:gd name="T48" fmla="*/ 98 w 118"/>
                <a:gd name="T49" fmla="*/ 105 h 179"/>
                <a:gd name="T50" fmla="*/ 91 w 118"/>
                <a:gd name="T51" fmla="*/ 107 h 179"/>
                <a:gd name="T52" fmla="*/ 42 w 118"/>
                <a:gd name="T53" fmla="*/ 100 h 179"/>
                <a:gd name="T54" fmla="*/ 40 w 118"/>
                <a:gd name="T55" fmla="*/ 92 h 179"/>
                <a:gd name="T56" fmla="*/ 41 w 118"/>
                <a:gd name="T57" fmla="*/ 84 h 179"/>
                <a:gd name="T58" fmla="*/ 77 w 118"/>
                <a:gd name="T59" fmla="*/ 54 h 179"/>
                <a:gd name="T60" fmla="*/ 78 w 118"/>
                <a:gd name="T61" fmla="*/ 53 h 179"/>
                <a:gd name="T62" fmla="*/ 81 w 118"/>
                <a:gd name="T63" fmla="*/ 49 h 179"/>
                <a:gd name="T64" fmla="*/ 81 w 118"/>
                <a:gd name="T65" fmla="*/ 47 h 179"/>
                <a:gd name="T66" fmla="*/ 74 w 118"/>
                <a:gd name="T67" fmla="*/ 44 h 179"/>
                <a:gd name="T68" fmla="*/ 74 w 118"/>
                <a:gd name="T69" fmla="*/ 44 h 179"/>
                <a:gd name="T70" fmla="*/ 74 w 118"/>
                <a:gd name="T71" fmla="*/ 44 h 179"/>
                <a:gd name="T72" fmla="*/ 66 w 118"/>
                <a:gd name="T73" fmla="*/ 48 h 179"/>
                <a:gd name="T74" fmla="*/ 12 w 118"/>
                <a:gd name="T75" fmla="*/ 54 h 179"/>
                <a:gd name="T76" fmla="*/ 12 w 118"/>
                <a:gd name="T77" fmla="*/ 42 h 179"/>
                <a:gd name="T78" fmla="*/ 58 w 118"/>
                <a:gd name="T79" fmla="*/ 11 h 179"/>
                <a:gd name="T80" fmla="*/ 61 w 118"/>
                <a:gd name="T81" fmla="*/ 4 h 179"/>
                <a:gd name="T82" fmla="*/ 55 w 118"/>
                <a:gd name="T83" fmla="*/ 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" h="179">
                  <a:moveTo>
                    <a:pt x="55" y="1"/>
                  </a:moveTo>
                  <a:cubicBezTo>
                    <a:pt x="53" y="2"/>
                    <a:pt x="12" y="15"/>
                    <a:pt x="2" y="38"/>
                  </a:cubicBezTo>
                  <a:cubicBezTo>
                    <a:pt x="0" y="45"/>
                    <a:pt x="0" y="52"/>
                    <a:pt x="3" y="59"/>
                  </a:cubicBezTo>
                  <a:cubicBezTo>
                    <a:pt x="10" y="72"/>
                    <a:pt x="24" y="73"/>
                    <a:pt x="39" y="69"/>
                  </a:cubicBezTo>
                  <a:cubicBezTo>
                    <a:pt x="36" y="73"/>
                    <a:pt x="34" y="76"/>
                    <a:pt x="32" y="80"/>
                  </a:cubicBezTo>
                  <a:cubicBezTo>
                    <a:pt x="30" y="84"/>
                    <a:pt x="29" y="88"/>
                    <a:pt x="29" y="92"/>
                  </a:cubicBezTo>
                  <a:cubicBezTo>
                    <a:pt x="29" y="96"/>
                    <a:pt x="30" y="100"/>
                    <a:pt x="32" y="104"/>
                  </a:cubicBezTo>
                  <a:cubicBezTo>
                    <a:pt x="38" y="117"/>
                    <a:pt x="50" y="121"/>
                    <a:pt x="63" y="122"/>
                  </a:cubicBezTo>
                  <a:cubicBezTo>
                    <a:pt x="55" y="129"/>
                    <a:pt x="50" y="137"/>
                    <a:pt x="49" y="144"/>
                  </a:cubicBezTo>
                  <a:cubicBezTo>
                    <a:pt x="48" y="146"/>
                    <a:pt x="48" y="148"/>
                    <a:pt x="48" y="150"/>
                  </a:cubicBezTo>
                  <a:cubicBezTo>
                    <a:pt x="48" y="159"/>
                    <a:pt x="52" y="166"/>
                    <a:pt x="58" y="170"/>
                  </a:cubicBezTo>
                  <a:cubicBezTo>
                    <a:pt x="71" y="179"/>
                    <a:pt x="92" y="176"/>
                    <a:pt x="115" y="161"/>
                  </a:cubicBezTo>
                  <a:cubicBezTo>
                    <a:pt x="117" y="160"/>
                    <a:pt x="118" y="157"/>
                    <a:pt x="116" y="154"/>
                  </a:cubicBezTo>
                  <a:cubicBezTo>
                    <a:pt x="115" y="152"/>
                    <a:pt x="112" y="151"/>
                    <a:pt x="109" y="153"/>
                  </a:cubicBezTo>
                  <a:cubicBezTo>
                    <a:pt x="90" y="165"/>
                    <a:pt x="73" y="168"/>
                    <a:pt x="64" y="162"/>
                  </a:cubicBezTo>
                  <a:cubicBezTo>
                    <a:pt x="60" y="159"/>
                    <a:pt x="58" y="155"/>
                    <a:pt x="58" y="150"/>
                  </a:cubicBezTo>
                  <a:cubicBezTo>
                    <a:pt x="58" y="149"/>
                    <a:pt x="59" y="148"/>
                    <a:pt x="59" y="146"/>
                  </a:cubicBezTo>
                  <a:cubicBezTo>
                    <a:pt x="61" y="135"/>
                    <a:pt x="74" y="120"/>
                    <a:pt x="101" y="115"/>
                  </a:cubicBezTo>
                  <a:cubicBezTo>
                    <a:pt x="101" y="114"/>
                    <a:pt x="103" y="114"/>
                    <a:pt x="103" y="114"/>
                  </a:cubicBezTo>
                  <a:cubicBezTo>
                    <a:pt x="105" y="113"/>
                    <a:pt x="107" y="111"/>
                    <a:pt x="107" y="109"/>
                  </a:cubicBezTo>
                  <a:cubicBezTo>
                    <a:pt x="107" y="109"/>
                    <a:pt x="106" y="108"/>
                    <a:pt x="106" y="108"/>
                  </a:cubicBezTo>
                  <a:cubicBezTo>
                    <a:pt x="106" y="105"/>
                    <a:pt x="103" y="104"/>
                    <a:pt x="100" y="104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99" y="105"/>
                    <a:pt x="99" y="105"/>
                    <a:pt x="98" y="105"/>
                  </a:cubicBezTo>
                  <a:cubicBezTo>
                    <a:pt x="95" y="105"/>
                    <a:pt x="93" y="106"/>
                    <a:pt x="91" y="107"/>
                  </a:cubicBezTo>
                  <a:cubicBezTo>
                    <a:pt x="75" y="112"/>
                    <a:pt x="49" y="116"/>
                    <a:pt x="42" y="100"/>
                  </a:cubicBezTo>
                  <a:cubicBezTo>
                    <a:pt x="40" y="97"/>
                    <a:pt x="40" y="95"/>
                    <a:pt x="40" y="92"/>
                  </a:cubicBezTo>
                  <a:cubicBezTo>
                    <a:pt x="40" y="89"/>
                    <a:pt x="40" y="87"/>
                    <a:pt x="41" y="84"/>
                  </a:cubicBezTo>
                  <a:cubicBezTo>
                    <a:pt x="47" y="71"/>
                    <a:pt x="63" y="59"/>
                    <a:pt x="77" y="54"/>
                  </a:cubicBezTo>
                  <a:cubicBezTo>
                    <a:pt x="77" y="54"/>
                    <a:pt x="78" y="53"/>
                    <a:pt x="78" y="53"/>
                  </a:cubicBezTo>
                  <a:cubicBezTo>
                    <a:pt x="80" y="53"/>
                    <a:pt x="81" y="51"/>
                    <a:pt x="81" y="49"/>
                  </a:cubicBezTo>
                  <a:cubicBezTo>
                    <a:pt x="81" y="48"/>
                    <a:pt x="81" y="47"/>
                    <a:pt x="81" y="47"/>
                  </a:cubicBezTo>
                  <a:cubicBezTo>
                    <a:pt x="79" y="44"/>
                    <a:pt x="77" y="43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50" y="55"/>
                    <a:pt x="19" y="69"/>
                    <a:pt x="12" y="54"/>
                  </a:cubicBezTo>
                  <a:cubicBezTo>
                    <a:pt x="10" y="50"/>
                    <a:pt x="10" y="46"/>
                    <a:pt x="12" y="42"/>
                  </a:cubicBezTo>
                  <a:cubicBezTo>
                    <a:pt x="18" y="27"/>
                    <a:pt x="47" y="14"/>
                    <a:pt x="58" y="11"/>
                  </a:cubicBezTo>
                  <a:cubicBezTo>
                    <a:pt x="61" y="10"/>
                    <a:pt x="62" y="7"/>
                    <a:pt x="61" y="4"/>
                  </a:cubicBezTo>
                  <a:cubicBezTo>
                    <a:pt x="60" y="2"/>
                    <a:pt x="57" y="0"/>
                    <a:pt x="55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8" name="Freeform 2297">
              <a:extLst>
                <a:ext uri="{FF2B5EF4-FFF2-40B4-BE49-F238E27FC236}">
                  <a16:creationId xmlns:a16="http://schemas.microsoft.com/office/drawing/2014/main" id="{6A94323D-2EFD-9547-83AE-E68A36998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" y="2749"/>
              <a:ext cx="194" cy="207"/>
            </a:xfrm>
            <a:custGeom>
              <a:avLst/>
              <a:gdLst>
                <a:gd name="T0" fmla="*/ 75 w 215"/>
                <a:gd name="T1" fmla="*/ 7 h 229"/>
                <a:gd name="T2" fmla="*/ 34 w 215"/>
                <a:gd name="T3" fmla="*/ 93 h 229"/>
                <a:gd name="T4" fmla="*/ 0 w 215"/>
                <a:gd name="T5" fmla="*/ 180 h 229"/>
                <a:gd name="T6" fmla="*/ 112 w 215"/>
                <a:gd name="T7" fmla="*/ 219 h 229"/>
                <a:gd name="T8" fmla="*/ 194 w 215"/>
                <a:gd name="T9" fmla="*/ 137 h 229"/>
                <a:gd name="T10" fmla="*/ 75 w 215"/>
                <a:gd name="T11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229">
                  <a:moveTo>
                    <a:pt x="75" y="7"/>
                  </a:moveTo>
                  <a:cubicBezTo>
                    <a:pt x="54" y="21"/>
                    <a:pt x="44" y="69"/>
                    <a:pt x="34" y="93"/>
                  </a:cubicBezTo>
                  <a:cubicBezTo>
                    <a:pt x="22" y="122"/>
                    <a:pt x="11" y="152"/>
                    <a:pt x="0" y="180"/>
                  </a:cubicBezTo>
                  <a:cubicBezTo>
                    <a:pt x="34" y="200"/>
                    <a:pt x="69" y="229"/>
                    <a:pt x="112" y="219"/>
                  </a:cubicBezTo>
                  <a:cubicBezTo>
                    <a:pt x="148" y="211"/>
                    <a:pt x="186" y="174"/>
                    <a:pt x="194" y="137"/>
                  </a:cubicBezTo>
                  <a:cubicBezTo>
                    <a:pt x="215" y="46"/>
                    <a:pt x="142" y="20"/>
                    <a:pt x="75" y="0"/>
                  </a:cubicBezTo>
                </a:path>
              </a:pathLst>
            </a:custGeom>
            <a:solidFill>
              <a:srgbClr val="E2C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9" name="Freeform 2298">
              <a:extLst>
                <a:ext uri="{FF2B5EF4-FFF2-40B4-BE49-F238E27FC236}">
                  <a16:creationId xmlns:a16="http://schemas.microsoft.com/office/drawing/2014/main" id="{66EF3980-8F27-144C-83F3-9D5D73FD0C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1" y="2744"/>
              <a:ext cx="205" cy="215"/>
            </a:xfrm>
            <a:custGeom>
              <a:avLst/>
              <a:gdLst>
                <a:gd name="T0" fmla="*/ 75 w 227"/>
                <a:gd name="T1" fmla="*/ 5 h 239"/>
                <a:gd name="T2" fmla="*/ 75 w 227"/>
                <a:gd name="T3" fmla="*/ 6 h 239"/>
                <a:gd name="T4" fmla="*/ 77 w 227"/>
                <a:gd name="T5" fmla="*/ 9 h 239"/>
                <a:gd name="T6" fmla="*/ 42 w 227"/>
                <a:gd name="T7" fmla="*/ 76 h 239"/>
                <a:gd name="T8" fmla="*/ 34 w 227"/>
                <a:gd name="T9" fmla="*/ 97 h 239"/>
                <a:gd name="T10" fmla="*/ 13 w 227"/>
                <a:gd name="T11" fmla="*/ 151 h 239"/>
                <a:gd name="T12" fmla="*/ 0 w 227"/>
                <a:gd name="T13" fmla="*/ 185 h 239"/>
                <a:gd name="T14" fmla="*/ 0 w 227"/>
                <a:gd name="T15" fmla="*/ 186 h 239"/>
                <a:gd name="T16" fmla="*/ 3 w 227"/>
                <a:gd name="T17" fmla="*/ 191 h 239"/>
                <a:gd name="T18" fmla="*/ 20 w 227"/>
                <a:gd name="T19" fmla="*/ 201 h 239"/>
                <a:gd name="T20" fmla="*/ 118 w 227"/>
                <a:gd name="T21" fmla="*/ 230 h 239"/>
                <a:gd name="T22" fmla="*/ 204 w 227"/>
                <a:gd name="T23" fmla="*/ 144 h 239"/>
                <a:gd name="T24" fmla="*/ 81 w 227"/>
                <a:gd name="T25" fmla="*/ 1 h 239"/>
                <a:gd name="T26" fmla="*/ 75 w 227"/>
                <a:gd name="T27" fmla="*/ 5 h 239"/>
                <a:gd name="T28" fmla="*/ 23 w 227"/>
                <a:gd name="T29" fmla="*/ 155 h 239"/>
                <a:gd name="T30" fmla="*/ 44 w 227"/>
                <a:gd name="T31" fmla="*/ 101 h 239"/>
                <a:gd name="T32" fmla="*/ 51 w 227"/>
                <a:gd name="T33" fmla="*/ 79 h 239"/>
                <a:gd name="T34" fmla="*/ 83 w 227"/>
                <a:gd name="T35" fmla="*/ 17 h 239"/>
                <a:gd name="T36" fmla="*/ 85 w 227"/>
                <a:gd name="T37" fmla="*/ 13 h 239"/>
                <a:gd name="T38" fmla="*/ 198 w 227"/>
                <a:gd name="T39" fmla="*/ 114 h 239"/>
                <a:gd name="T40" fmla="*/ 194 w 227"/>
                <a:gd name="T41" fmla="*/ 142 h 239"/>
                <a:gd name="T42" fmla="*/ 116 w 227"/>
                <a:gd name="T43" fmla="*/ 220 h 239"/>
                <a:gd name="T44" fmla="*/ 25 w 227"/>
                <a:gd name="T45" fmla="*/ 193 h 239"/>
                <a:gd name="T46" fmla="*/ 11 w 227"/>
                <a:gd name="T47" fmla="*/ 184 h 239"/>
                <a:gd name="T48" fmla="*/ 23 w 227"/>
                <a:gd name="T49" fmla="*/ 15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7" h="239">
                  <a:moveTo>
                    <a:pt x="75" y="5"/>
                  </a:moveTo>
                  <a:cubicBezTo>
                    <a:pt x="75" y="5"/>
                    <a:pt x="75" y="6"/>
                    <a:pt x="75" y="6"/>
                  </a:cubicBezTo>
                  <a:cubicBezTo>
                    <a:pt x="75" y="7"/>
                    <a:pt x="76" y="8"/>
                    <a:pt x="77" y="9"/>
                  </a:cubicBezTo>
                  <a:cubicBezTo>
                    <a:pt x="60" y="20"/>
                    <a:pt x="50" y="51"/>
                    <a:pt x="42" y="76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0" y="186"/>
                    <a:pt x="0" y="186"/>
                  </a:cubicBezTo>
                  <a:cubicBezTo>
                    <a:pt x="0" y="188"/>
                    <a:pt x="1" y="190"/>
                    <a:pt x="3" y="191"/>
                  </a:cubicBezTo>
                  <a:cubicBezTo>
                    <a:pt x="20" y="201"/>
                    <a:pt x="20" y="201"/>
                    <a:pt x="20" y="201"/>
                  </a:cubicBezTo>
                  <a:cubicBezTo>
                    <a:pt x="48" y="219"/>
                    <a:pt x="81" y="239"/>
                    <a:pt x="118" y="230"/>
                  </a:cubicBezTo>
                  <a:cubicBezTo>
                    <a:pt x="156" y="222"/>
                    <a:pt x="196" y="182"/>
                    <a:pt x="204" y="144"/>
                  </a:cubicBezTo>
                  <a:cubicBezTo>
                    <a:pt x="227" y="44"/>
                    <a:pt x="139" y="18"/>
                    <a:pt x="81" y="1"/>
                  </a:cubicBezTo>
                  <a:cubicBezTo>
                    <a:pt x="79" y="0"/>
                    <a:pt x="76" y="2"/>
                    <a:pt x="75" y="5"/>
                  </a:cubicBezTo>
                  <a:close/>
                  <a:moveTo>
                    <a:pt x="23" y="155"/>
                  </a:moveTo>
                  <a:cubicBezTo>
                    <a:pt x="44" y="101"/>
                    <a:pt x="44" y="101"/>
                    <a:pt x="44" y="101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9" y="56"/>
                    <a:pt x="69" y="27"/>
                    <a:pt x="83" y="17"/>
                  </a:cubicBezTo>
                  <a:cubicBezTo>
                    <a:pt x="84" y="16"/>
                    <a:pt x="85" y="15"/>
                    <a:pt x="85" y="13"/>
                  </a:cubicBezTo>
                  <a:cubicBezTo>
                    <a:pt x="145" y="31"/>
                    <a:pt x="198" y="54"/>
                    <a:pt x="198" y="114"/>
                  </a:cubicBezTo>
                  <a:cubicBezTo>
                    <a:pt x="198" y="122"/>
                    <a:pt x="197" y="132"/>
                    <a:pt x="194" y="142"/>
                  </a:cubicBezTo>
                  <a:cubicBezTo>
                    <a:pt x="187" y="176"/>
                    <a:pt x="150" y="213"/>
                    <a:pt x="116" y="220"/>
                  </a:cubicBezTo>
                  <a:cubicBezTo>
                    <a:pt x="82" y="228"/>
                    <a:pt x="53" y="210"/>
                    <a:pt x="25" y="193"/>
                  </a:cubicBezTo>
                  <a:cubicBezTo>
                    <a:pt x="25" y="193"/>
                    <a:pt x="16" y="187"/>
                    <a:pt x="11" y="184"/>
                  </a:cubicBezTo>
                  <a:cubicBezTo>
                    <a:pt x="14" y="178"/>
                    <a:pt x="23" y="155"/>
                    <a:pt x="23" y="15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0" name="Freeform 2299">
              <a:extLst>
                <a:ext uri="{FF2B5EF4-FFF2-40B4-BE49-F238E27FC236}">
                  <a16:creationId xmlns:a16="http://schemas.microsoft.com/office/drawing/2014/main" id="{920AB921-BAB1-0D46-B283-BA4785248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8" y="2772"/>
              <a:ext cx="88" cy="143"/>
            </a:xfrm>
            <a:custGeom>
              <a:avLst/>
              <a:gdLst>
                <a:gd name="T0" fmla="*/ 49 w 98"/>
                <a:gd name="T1" fmla="*/ 0 h 159"/>
                <a:gd name="T2" fmla="*/ 90 w 98"/>
                <a:gd name="T3" fmla="*/ 41 h 159"/>
                <a:gd name="T4" fmla="*/ 36 w 98"/>
                <a:gd name="T5" fmla="*/ 51 h 159"/>
                <a:gd name="T6" fmla="*/ 79 w 98"/>
                <a:gd name="T7" fmla="*/ 93 h 159"/>
                <a:gd name="T8" fmla="*/ 21 w 98"/>
                <a:gd name="T9" fmla="*/ 82 h 159"/>
                <a:gd name="T10" fmla="*/ 4 w 98"/>
                <a:gd name="T11" fmla="*/ 124 h 159"/>
                <a:gd name="T12" fmla="*/ 8 w 98"/>
                <a:gd name="T13" fmla="*/ 1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159">
                  <a:moveTo>
                    <a:pt x="49" y="0"/>
                  </a:moveTo>
                  <a:cubicBezTo>
                    <a:pt x="54" y="11"/>
                    <a:pt x="90" y="13"/>
                    <a:pt x="90" y="41"/>
                  </a:cubicBezTo>
                  <a:cubicBezTo>
                    <a:pt x="91" y="76"/>
                    <a:pt x="60" y="55"/>
                    <a:pt x="36" y="51"/>
                  </a:cubicBezTo>
                  <a:cubicBezTo>
                    <a:pt x="52" y="55"/>
                    <a:pt x="98" y="76"/>
                    <a:pt x="79" y="93"/>
                  </a:cubicBezTo>
                  <a:cubicBezTo>
                    <a:pt x="66" y="105"/>
                    <a:pt x="27" y="84"/>
                    <a:pt x="21" y="82"/>
                  </a:cubicBezTo>
                  <a:cubicBezTo>
                    <a:pt x="74" y="96"/>
                    <a:pt x="62" y="159"/>
                    <a:pt x="4" y="124"/>
                  </a:cubicBezTo>
                  <a:cubicBezTo>
                    <a:pt x="0" y="120"/>
                    <a:pt x="7" y="122"/>
                    <a:pt x="8" y="119"/>
                  </a:cubicBezTo>
                </a:path>
              </a:pathLst>
            </a:custGeom>
            <a:solidFill>
              <a:srgbClr val="EAA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1" name="Freeform 2300">
              <a:extLst>
                <a:ext uri="{FF2B5EF4-FFF2-40B4-BE49-F238E27FC236}">
                  <a16:creationId xmlns:a16="http://schemas.microsoft.com/office/drawing/2014/main" id="{4E50D205-238A-024B-901F-74FC3C379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" y="2766"/>
              <a:ext cx="89" cy="135"/>
            </a:xfrm>
            <a:custGeom>
              <a:avLst/>
              <a:gdLst>
                <a:gd name="T0" fmla="*/ 50 w 99"/>
                <a:gd name="T1" fmla="*/ 1 h 149"/>
                <a:gd name="T2" fmla="*/ 47 w 99"/>
                <a:gd name="T3" fmla="*/ 8 h 149"/>
                <a:gd name="T4" fmla="*/ 64 w 99"/>
                <a:gd name="T5" fmla="*/ 21 h 149"/>
                <a:gd name="T6" fmla="*/ 88 w 99"/>
                <a:gd name="T7" fmla="*/ 47 h 149"/>
                <a:gd name="T8" fmla="*/ 85 w 99"/>
                <a:gd name="T9" fmla="*/ 60 h 149"/>
                <a:gd name="T10" fmla="*/ 58 w 99"/>
                <a:gd name="T11" fmla="*/ 57 h 149"/>
                <a:gd name="T12" fmla="*/ 46 w 99"/>
                <a:gd name="T13" fmla="*/ 54 h 149"/>
                <a:gd name="T14" fmla="*/ 40 w 99"/>
                <a:gd name="T15" fmla="*/ 52 h 149"/>
                <a:gd name="T16" fmla="*/ 40 w 99"/>
                <a:gd name="T17" fmla="*/ 52 h 149"/>
                <a:gd name="T18" fmla="*/ 40 w 99"/>
                <a:gd name="T19" fmla="*/ 52 h 149"/>
                <a:gd name="T20" fmla="*/ 34 w 99"/>
                <a:gd name="T21" fmla="*/ 56 h 149"/>
                <a:gd name="T22" fmla="*/ 34 w 99"/>
                <a:gd name="T23" fmla="*/ 57 h 149"/>
                <a:gd name="T24" fmla="*/ 38 w 99"/>
                <a:gd name="T25" fmla="*/ 62 h 149"/>
                <a:gd name="T26" fmla="*/ 38 w 99"/>
                <a:gd name="T27" fmla="*/ 62 h 149"/>
                <a:gd name="T28" fmla="*/ 81 w 99"/>
                <a:gd name="T29" fmla="*/ 89 h 149"/>
                <a:gd name="T30" fmla="*/ 79 w 99"/>
                <a:gd name="T31" fmla="*/ 95 h 149"/>
                <a:gd name="T32" fmla="*/ 42 w 99"/>
                <a:gd name="T33" fmla="*/ 90 h 149"/>
                <a:gd name="T34" fmla="*/ 27 w 99"/>
                <a:gd name="T35" fmla="*/ 83 h 149"/>
                <a:gd name="T36" fmla="*/ 26 w 99"/>
                <a:gd name="T37" fmla="*/ 83 h 149"/>
                <a:gd name="T38" fmla="*/ 26 w 99"/>
                <a:gd name="T39" fmla="*/ 83 h 149"/>
                <a:gd name="T40" fmla="*/ 25 w 99"/>
                <a:gd name="T41" fmla="*/ 83 h 149"/>
                <a:gd name="T42" fmla="*/ 19 w 99"/>
                <a:gd name="T43" fmla="*/ 86 h 149"/>
                <a:gd name="T44" fmla="*/ 19 w 99"/>
                <a:gd name="T45" fmla="*/ 88 h 149"/>
                <a:gd name="T46" fmla="*/ 22 w 99"/>
                <a:gd name="T47" fmla="*/ 93 h 149"/>
                <a:gd name="T48" fmla="*/ 27 w 99"/>
                <a:gd name="T49" fmla="*/ 95 h 149"/>
                <a:gd name="T50" fmla="*/ 37 w 99"/>
                <a:gd name="T51" fmla="*/ 99 h 149"/>
                <a:gd name="T52" fmla="*/ 53 w 99"/>
                <a:gd name="T53" fmla="*/ 119 h 149"/>
                <a:gd name="T54" fmla="*/ 53 w 99"/>
                <a:gd name="T55" fmla="*/ 122 h 149"/>
                <a:gd name="T56" fmla="*/ 47 w 99"/>
                <a:gd name="T57" fmla="*/ 132 h 149"/>
                <a:gd name="T58" fmla="*/ 15 w 99"/>
                <a:gd name="T59" fmla="*/ 128 h 149"/>
                <a:gd name="T60" fmla="*/ 15 w 99"/>
                <a:gd name="T61" fmla="*/ 127 h 149"/>
                <a:gd name="T62" fmla="*/ 16 w 99"/>
                <a:gd name="T63" fmla="*/ 126 h 149"/>
                <a:gd name="T64" fmla="*/ 13 w 99"/>
                <a:gd name="T65" fmla="*/ 122 h 149"/>
                <a:gd name="T66" fmla="*/ 6 w 99"/>
                <a:gd name="T67" fmla="*/ 123 h 149"/>
                <a:gd name="T68" fmla="*/ 7 w 99"/>
                <a:gd name="T69" fmla="*/ 122 h 149"/>
                <a:gd name="T70" fmla="*/ 6 w 99"/>
                <a:gd name="T71" fmla="*/ 122 h 149"/>
                <a:gd name="T72" fmla="*/ 1 w 99"/>
                <a:gd name="T73" fmla="*/ 127 h 149"/>
                <a:gd name="T74" fmla="*/ 4 w 99"/>
                <a:gd name="T75" fmla="*/ 133 h 149"/>
                <a:gd name="T76" fmla="*/ 53 w 99"/>
                <a:gd name="T77" fmla="*/ 141 h 149"/>
                <a:gd name="T78" fmla="*/ 63 w 99"/>
                <a:gd name="T79" fmla="*/ 122 h 149"/>
                <a:gd name="T80" fmla="*/ 63 w 99"/>
                <a:gd name="T81" fmla="*/ 117 h 149"/>
                <a:gd name="T82" fmla="*/ 58 w 99"/>
                <a:gd name="T83" fmla="*/ 106 h 149"/>
                <a:gd name="T84" fmla="*/ 86 w 99"/>
                <a:gd name="T85" fmla="*/ 103 h 149"/>
                <a:gd name="T86" fmla="*/ 92 w 99"/>
                <a:gd name="T87" fmla="*/ 91 h 149"/>
                <a:gd name="T88" fmla="*/ 91 w 99"/>
                <a:gd name="T89" fmla="*/ 86 h 149"/>
                <a:gd name="T90" fmla="*/ 80 w 99"/>
                <a:gd name="T91" fmla="*/ 72 h 149"/>
                <a:gd name="T92" fmla="*/ 91 w 99"/>
                <a:gd name="T93" fmla="*/ 69 h 149"/>
                <a:gd name="T94" fmla="*/ 99 w 99"/>
                <a:gd name="T95" fmla="*/ 48 h 149"/>
                <a:gd name="T96" fmla="*/ 99 w 99"/>
                <a:gd name="T97" fmla="*/ 47 h 149"/>
                <a:gd name="T98" fmla="*/ 69 w 99"/>
                <a:gd name="T99" fmla="*/ 11 h 149"/>
                <a:gd name="T100" fmla="*/ 56 w 99"/>
                <a:gd name="T101" fmla="*/ 4 h 149"/>
                <a:gd name="T102" fmla="*/ 50 w 99"/>
                <a:gd name="T103" fmla="*/ 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9" h="149">
                  <a:moveTo>
                    <a:pt x="50" y="1"/>
                  </a:moveTo>
                  <a:cubicBezTo>
                    <a:pt x="47" y="2"/>
                    <a:pt x="46" y="5"/>
                    <a:pt x="47" y="8"/>
                  </a:cubicBezTo>
                  <a:cubicBezTo>
                    <a:pt x="50" y="14"/>
                    <a:pt x="56" y="17"/>
                    <a:pt x="64" y="21"/>
                  </a:cubicBezTo>
                  <a:cubicBezTo>
                    <a:pt x="76" y="26"/>
                    <a:pt x="88" y="32"/>
                    <a:pt x="88" y="47"/>
                  </a:cubicBezTo>
                  <a:cubicBezTo>
                    <a:pt x="88" y="52"/>
                    <a:pt x="88" y="58"/>
                    <a:pt x="85" y="60"/>
                  </a:cubicBezTo>
                  <a:cubicBezTo>
                    <a:pt x="80" y="64"/>
                    <a:pt x="68" y="60"/>
                    <a:pt x="58" y="57"/>
                  </a:cubicBezTo>
                  <a:cubicBezTo>
                    <a:pt x="58" y="57"/>
                    <a:pt x="51" y="55"/>
                    <a:pt x="46" y="54"/>
                  </a:cubicBezTo>
                  <a:cubicBezTo>
                    <a:pt x="44" y="53"/>
                    <a:pt x="42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7" y="51"/>
                    <a:pt x="35" y="53"/>
                    <a:pt x="34" y="56"/>
                  </a:cubicBezTo>
                  <a:cubicBezTo>
                    <a:pt x="34" y="56"/>
                    <a:pt x="34" y="57"/>
                    <a:pt x="34" y="57"/>
                  </a:cubicBezTo>
                  <a:cubicBezTo>
                    <a:pt x="34" y="59"/>
                    <a:pt x="36" y="61"/>
                    <a:pt x="38" y="62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51" y="65"/>
                    <a:pt x="78" y="78"/>
                    <a:pt x="81" y="89"/>
                  </a:cubicBezTo>
                  <a:cubicBezTo>
                    <a:pt x="82" y="91"/>
                    <a:pt x="82" y="93"/>
                    <a:pt x="79" y="95"/>
                  </a:cubicBezTo>
                  <a:cubicBezTo>
                    <a:pt x="73" y="101"/>
                    <a:pt x="55" y="95"/>
                    <a:pt x="42" y="90"/>
                  </a:cubicBezTo>
                  <a:cubicBezTo>
                    <a:pt x="38" y="87"/>
                    <a:pt x="33" y="85"/>
                    <a:pt x="27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6" y="83"/>
                    <a:pt x="25" y="83"/>
                    <a:pt x="25" y="83"/>
                  </a:cubicBezTo>
                  <a:cubicBezTo>
                    <a:pt x="23" y="82"/>
                    <a:pt x="20" y="84"/>
                    <a:pt x="19" y="86"/>
                  </a:cubicBezTo>
                  <a:cubicBezTo>
                    <a:pt x="19" y="87"/>
                    <a:pt x="19" y="87"/>
                    <a:pt x="19" y="88"/>
                  </a:cubicBezTo>
                  <a:cubicBezTo>
                    <a:pt x="19" y="90"/>
                    <a:pt x="20" y="92"/>
                    <a:pt x="22" y="93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30" y="96"/>
                    <a:pt x="34" y="98"/>
                    <a:pt x="37" y="99"/>
                  </a:cubicBezTo>
                  <a:cubicBezTo>
                    <a:pt x="47" y="105"/>
                    <a:pt x="51" y="113"/>
                    <a:pt x="53" y="119"/>
                  </a:cubicBezTo>
                  <a:cubicBezTo>
                    <a:pt x="53" y="120"/>
                    <a:pt x="53" y="121"/>
                    <a:pt x="53" y="122"/>
                  </a:cubicBezTo>
                  <a:cubicBezTo>
                    <a:pt x="53" y="126"/>
                    <a:pt x="51" y="130"/>
                    <a:pt x="47" y="132"/>
                  </a:cubicBezTo>
                  <a:cubicBezTo>
                    <a:pt x="41" y="137"/>
                    <a:pt x="29" y="135"/>
                    <a:pt x="15" y="128"/>
                  </a:cubicBezTo>
                  <a:cubicBezTo>
                    <a:pt x="15" y="128"/>
                    <a:pt x="15" y="128"/>
                    <a:pt x="15" y="127"/>
                  </a:cubicBezTo>
                  <a:cubicBezTo>
                    <a:pt x="16" y="127"/>
                    <a:pt x="16" y="126"/>
                    <a:pt x="16" y="126"/>
                  </a:cubicBezTo>
                  <a:cubicBezTo>
                    <a:pt x="16" y="124"/>
                    <a:pt x="15" y="123"/>
                    <a:pt x="13" y="122"/>
                  </a:cubicBezTo>
                  <a:cubicBezTo>
                    <a:pt x="11" y="120"/>
                    <a:pt x="8" y="121"/>
                    <a:pt x="6" y="123"/>
                  </a:cubicBezTo>
                  <a:cubicBezTo>
                    <a:pt x="7" y="122"/>
                    <a:pt x="7" y="122"/>
                    <a:pt x="7" y="122"/>
                  </a:cubicBezTo>
                  <a:cubicBezTo>
                    <a:pt x="6" y="122"/>
                    <a:pt x="6" y="122"/>
                    <a:pt x="6" y="122"/>
                  </a:cubicBezTo>
                  <a:cubicBezTo>
                    <a:pt x="5" y="122"/>
                    <a:pt x="2" y="123"/>
                    <a:pt x="1" y="127"/>
                  </a:cubicBezTo>
                  <a:cubicBezTo>
                    <a:pt x="0" y="130"/>
                    <a:pt x="3" y="133"/>
                    <a:pt x="4" y="133"/>
                  </a:cubicBezTo>
                  <a:cubicBezTo>
                    <a:pt x="24" y="146"/>
                    <a:pt x="42" y="149"/>
                    <a:pt x="53" y="141"/>
                  </a:cubicBezTo>
                  <a:cubicBezTo>
                    <a:pt x="60" y="137"/>
                    <a:pt x="63" y="130"/>
                    <a:pt x="63" y="122"/>
                  </a:cubicBezTo>
                  <a:cubicBezTo>
                    <a:pt x="63" y="120"/>
                    <a:pt x="63" y="119"/>
                    <a:pt x="63" y="117"/>
                  </a:cubicBezTo>
                  <a:cubicBezTo>
                    <a:pt x="62" y="114"/>
                    <a:pt x="61" y="110"/>
                    <a:pt x="58" y="106"/>
                  </a:cubicBezTo>
                  <a:cubicBezTo>
                    <a:pt x="69" y="109"/>
                    <a:pt x="79" y="109"/>
                    <a:pt x="86" y="103"/>
                  </a:cubicBezTo>
                  <a:cubicBezTo>
                    <a:pt x="90" y="99"/>
                    <a:pt x="92" y="94"/>
                    <a:pt x="92" y="91"/>
                  </a:cubicBezTo>
                  <a:cubicBezTo>
                    <a:pt x="92" y="89"/>
                    <a:pt x="92" y="88"/>
                    <a:pt x="91" y="86"/>
                  </a:cubicBezTo>
                  <a:cubicBezTo>
                    <a:pt x="90" y="81"/>
                    <a:pt x="86" y="76"/>
                    <a:pt x="80" y="72"/>
                  </a:cubicBezTo>
                  <a:cubicBezTo>
                    <a:pt x="84" y="72"/>
                    <a:pt x="88" y="71"/>
                    <a:pt x="91" y="69"/>
                  </a:cubicBezTo>
                  <a:cubicBezTo>
                    <a:pt x="96" y="65"/>
                    <a:pt x="99" y="58"/>
                    <a:pt x="99" y="48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98" y="26"/>
                    <a:pt x="81" y="17"/>
                    <a:pt x="69" y="11"/>
                  </a:cubicBezTo>
                  <a:cubicBezTo>
                    <a:pt x="63" y="9"/>
                    <a:pt x="57" y="6"/>
                    <a:pt x="56" y="4"/>
                  </a:cubicBezTo>
                  <a:cubicBezTo>
                    <a:pt x="55" y="1"/>
                    <a:pt x="52" y="0"/>
                    <a:pt x="50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2" name="Freeform 2301">
              <a:extLst>
                <a:ext uri="{FF2B5EF4-FFF2-40B4-BE49-F238E27FC236}">
                  <a16:creationId xmlns:a16="http://schemas.microsoft.com/office/drawing/2014/main" id="{B7DD2163-E56A-0248-A519-A4999FD9C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2762"/>
              <a:ext cx="98" cy="153"/>
            </a:xfrm>
            <a:custGeom>
              <a:avLst/>
              <a:gdLst>
                <a:gd name="T0" fmla="*/ 98 w 108"/>
                <a:gd name="T1" fmla="*/ 25 h 170"/>
                <a:gd name="T2" fmla="*/ 95 w 108"/>
                <a:gd name="T3" fmla="*/ 25 h 170"/>
                <a:gd name="T4" fmla="*/ 62 w 108"/>
                <a:gd name="T5" fmla="*/ 20 h 170"/>
                <a:gd name="T6" fmla="*/ 44 w 108"/>
                <a:gd name="T7" fmla="*/ 22 h 170"/>
                <a:gd name="T8" fmla="*/ 23 w 108"/>
                <a:gd name="T9" fmla="*/ 26 h 170"/>
                <a:gd name="T10" fmla="*/ 25 w 108"/>
                <a:gd name="T11" fmla="*/ 37 h 170"/>
                <a:gd name="T12" fmla="*/ 23 w 108"/>
                <a:gd name="T13" fmla="*/ 75 h 170"/>
                <a:gd name="T14" fmla="*/ 67 w 108"/>
                <a:gd name="T15" fmla="*/ 71 h 170"/>
                <a:gd name="T16" fmla="*/ 90 w 108"/>
                <a:gd name="T17" fmla="*/ 69 h 170"/>
                <a:gd name="T18" fmla="*/ 98 w 108"/>
                <a:gd name="T19" fmla="*/ 72 h 170"/>
                <a:gd name="T20" fmla="*/ 101 w 108"/>
                <a:gd name="T21" fmla="*/ 79 h 170"/>
                <a:gd name="T22" fmla="*/ 91 w 108"/>
                <a:gd name="T23" fmla="*/ 89 h 170"/>
                <a:gd name="T24" fmla="*/ 68 w 108"/>
                <a:gd name="T25" fmla="*/ 91 h 170"/>
                <a:gd name="T26" fmla="*/ 21 w 108"/>
                <a:gd name="T27" fmla="*/ 96 h 170"/>
                <a:gd name="T28" fmla="*/ 21 w 108"/>
                <a:gd name="T29" fmla="*/ 109 h 170"/>
                <a:gd name="T30" fmla="*/ 21 w 108"/>
                <a:gd name="T31" fmla="*/ 121 h 170"/>
                <a:gd name="T32" fmla="*/ 24 w 108"/>
                <a:gd name="T33" fmla="*/ 147 h 170"/>
                <a:gd name="T34" fmla="*/ 39 w 108"/>
                <a:gd name="T35" fmla="*/ 150 h 170"/>
                <a:gd name="T36" fmla="*/ 58 w 108"/>
                <a:gd name="T37" fmla="*/ 149 h 170"/>
                <a:gd name="T38" fmla="*/ 77 w 108"/>
                <a:gd name="T39" fmla="*/ 149 h 170"/>
                <a:gd name="T40" fmla="*/ 83 w 108"/>
                <a:gd name="T41" fmla="*/ 148 h 170"/>
                <a:gd name="T42" fmla="*/ 89 w 108"/>
                <a:gd name="T43" fmla="*/ 148 h 170"/>
                <a:gd name="T44" fmla="*/ 99 w 108"/>
                <a:gd name="T45" fmla="*/ 158 h 170"/>
                <a:gd name="T46" fmla="*/ 91 w 108"/>
                <a:gd name="T47" fmla="*/ 169 h 170"/>
                <a:gd name="T48" fmla="*/ 50 w 108"/>
                <a:gd name="T49" fmla="*/ 170 h 170"/>
                <a:gd name="T50" fmla="*/ 10 w 108"/>
                <a:gd name="T51" fmla="*/ 162 h 170"/>
                <a:gd name="T52" fmla="*/ 0 w 108"/>
                <a:gd name="T53" fmla="*/ 121 h 170"/>
                <a:gd name="T54" fmla="*/ 1 w 108"/>
                <a:gd name="T55" fmla="*/ 107 h 170"/>
                <a:gd name="T56" fmla="*/ 2 w 108"/>
                <a:gd name="T57" fmla="*/ 91 h 170"/>
                <a:gd name="T58" fmla="*/ 0 w 108"/>
                <a:gd name="T59" fmla="*/ 86 h 170"/>
                <a:gd name="T60" fmla="*/ 2 w 108"/>
                <a:gd name="T61" fmla="*/ 80 h 170"/>
                <a:gd name="T62" fmla="*/ 4 w 108"/>
                <a:gd name="T63" fmla="*/ 37 h 170"/>
                <a:gd name="T64" fmla="*/ 3 w 108"/>
                <a:gd name="T65" fmla="*/ 26 h 170"/>
                <a:gd name="T66" fmla="*/ 2 w 108"/>
                <a:gd name="T67" fmla="*/ 15 h 170"/>
                <a:gd name="T68" fmla="*/ 12 w 108"/>
                <a:gd name="T69" fmla="*/ 3 h 170"/>
                <a:gd name="T70" fmla="*/ 20 w 108"/>
                <a:gd name="T71" fmla="*/ 6 h 170"/>
                <a:gd name="T72" fmla="*/ 42 w 108"/>
                <a:gd name="T73" fmla="*/ 1 h 170"/>
                <a:gd name="T74" fmla="*/ 62 w 108"/>
                <a:gd name="T75" fmla="*/ 0 h 170"/>
                <a:gd name="T76" fmla="*/ 101 w 108"/>
                <a:gd name="T77" fmla="*/ 5 h 170"/>
                <a:gd name="T78" fmla="*/ 108 w 108"/>
                <a:gd name="T79" fmla="*/ 15 h 170"/>
                <a:gd name="T80" fmla="*/ 105 w 108"/>
                <a:gd name="T81" fmla="*/ 22 h 170"/>
                <a:gd name="T82" fmla="*/ 98 w 108"/>
                <a:gd name="T83" fmla="*/ 2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" h="170">
                  <a:moveTo>
                    <a:pt x="98" y="25"/>
                  </a:moveTo>
                  <a:cubicBezTo>
                    <a:pt x="97" y="25"/>
                    <a:pt x="96" y="25"/>
                    <a:pt x="95" y="25"/>
                  </a:cubicBezTo>
                  <a:cubicBezTo>
                    <a:pt x="84" y="22"/>
                    <a:pt x="73" y="20"/>
                    <a:pt x="62" y="20"/>
                  </a:cubicBezTo>
                  <a:cubicBezTo>
                    <a:pt x="57" y="20"/>
                    <a:pt x="51" y="21"/>
                    <a:pt x="44" y="22"/>
                  </a:cubicBezTo>
                  <a:cubicBezTo>
                    <a:pt x="38" y="23"/>
                    <a:pt x="31" y="24"/>
                    <a:pt x="23" y="26"/>
                  </a:cubicBezTo>
                  <a:cubicBezTo>
                    <a:pt x="24" y="30"/>
                    <a:pt x="25" y="34"/>
                    <a:pt x="25" y="37"/>
                  </a:cubicBezTo>
                  <a:cubicBezTo>
                    <a:pt x="25" y="46"/>
                    <a:pt x="24" y="59"/>
                    <a:pt x="23" y="75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79" y="69"/>
                    <a:pt x="87" y="69"/>
                    <a:pt x="90" y="69"/>
                  </a:cubicBezTo>
                  <a:cubicBezTo>
                    <a:pt x="93" y="69"/>
                    <a:pt x="96" y="70"/>
                    <a:pt x="98" y="72"/>
                  </a:cubicBezTo>
                  <a:cubicBezTo>
                    <a:pt x="100" y="74"/>
                    <a:pt x="101" y="76"/>
                    <a:pt x="101" y="79"/>
                  </a:cubicBezTo>
                  <a:cubicBezTo>
                    <a:pt x="101" y="85"/>
                    <a:pt x="98" y="89"/>
                    <a:pt x="91" y="89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1" y="100"/>
                    <a:pt x="21" y="105"/>
                    <a:pt x="21" y="109"/>
                  </a:cubicBezTo>
                  <a:cubicBezTo>
                    <a:pt x="21" y="113"/>
                    <a:pt x="21" y="117"/>
                    <a:pt x="21" y="121"/>
                  </a:cubicBezTo>
                  <a:cubicBezTo>
                    <a:pt x="21" y="136"/>
                    <a:pt x="22" y="144"/>
                    <a:pt x="24" y="147"/>
                  </a:cubicBezTo>
                  <a:cubicBezTo>
                    <a:pt x="25" y="149"/>
                    <a:pt x="31" y="150"/>
                    <a:pt x="39" y="150"/>
                  </a:cubicBezTo>
                  <a:cubicBezTo>
                    <a:pt x="44" y="150"/>
                    <a:pt x="50" y="150"/>
                    <a:pt x="58" y="149"/>
                  </a:cubicBezTo>
                  <a:cubicBezTo>
                    <a:pt x="66" y="149"/>
                    <a:pt x="73" y="149"/>
                    <a:pt x="77" y="149"/>
                  </a:cubicBezTo>
                  <a:cubicBezTo>
                    <a:pt x="78" y="149"/>
                    <a:pt x="80" y="149"/>
                    <a:pt x="83" y="148"/>
                  </a:cubicBezTo>
                  <a:cubicBezTo>
                    <a:pt x="85" y="148"/>
                    <a:pt x="87" y="148"/>
                    <a:pt x="89" y="148"/>
                  </a:cubicBezTo>
                  <a:cubicBezTo>
                    <a:pt x="96" y="148"/>
                    <a:pt x="99" y="151"/>
                    <a:pt x="99" y="158"/>
                  </a:cubicBezTo>
                  <a:cubicBezTo>
                    <a:pt x="99" y="164"/>
                    <a:pt x="96" y="167"/>
                    <a:pt x="91" y="169"/>
                  </a:cubicBezTo>
                  <a:cubicBezTo>
                    <a:pt x="84" y="170"/>
                    <a:pt x="71" y="170"/>
                    <a:pt x="50" y="170"/>
                  </a:cubicBezTo>
                  <a:cubicBezTo>
                    <a:pt x="29" y="170"/>
                    <a:pt x="16" y="168"/>
                    <a:pt x="10" y="162"/>
                  </a:cubicBezTo>
                  <a:cubicBezTo>
                    <a:pt x="4" y="156"/>
                    <a:pt x="0" y="143"/>
                    <a:pt x="0" y="121"/>
                  </a:cubicBezTo>
                  <a:cubicBezTo>
                    <a:pt x="0" y="117"/>
                    <a:pt x="1" y="112"/>
                    <a:pt x="1" y="107"/>
                  </a:cubicBezTo>
                  <a:cubicBezTo>
                    <a:pt x="1" y="102"/>
                    <a:pt x="1" y="97"/>
                    <a:pt x="2" y="91"/>
                  </a:cubicBezTo>
                  <a:cubicBezTo>
                    <a:pt x="1" y="89"/>
                    <a:pt x="0" y="87"/>
                    <a:pt x="0" y="86"/>
                  </a:cubicBezTo>
                  <a:cubicBezTo>
                    <a:pt x="0" y="83"/>
                    <a:pt x="1" y="81"/>
                    <a:pt x="2" y="80"/>
                  </a:cubicBezTo>
                  <a:cubicBezTo>
                    <a:pt x="4" y="60"/>
                    <a:pt x="4" y="46"/>
                    <a:pt x="4" y="37"/>
                  </a:cubicBezTo>
                  <a:cubicBezTo>
                    <a:pt x="4" y="34"/>
                    <a:pt x="4" y="31"/>
                    <a:pt x="3" y="26"/>
                  </a:cubicBezTo>
                  <a:cubicBezTo>
                    <a:pt x="3" y="21"/>
                    <a:pt x="2" y="17"/>
                    <a:pt x="2" y="15"/>
                  </a:cubicBezTo>
                  <a:cubicBezTo>
                    <a:pt x="2" y="7"/>
                    <a:pt x="6" y="3"/>
                    <a:pt x="12" y="3"/>
                  </a:cubicBezTo>
                  <a:cubicBezTo>
                    <a:pt x="15" y="3"/>
                    <a:pt x="18" y="4"/>
                    <a:pt x="20" y="6"/>
                  </a:cubicBezTo>
                  <a:cubicBezTo>
                    <a:pt x="28" y="4"/>
                    <a:pt x="35" y="2"/>
                    <a:pt x="42" y="1"/>
                  </a:cubicBezTo>
                  <a:cubicBezTo>
                    <a:pt x="49" y="0"/>
                    <a:pt x="56" y="0"/>
                    <a:pt x="62" y="0"/>
                  </a:cubicBezTo>
                  <a:cubicBezTo>
                    <a:pt x="79" y="0"/>
                    <a:pt x="92" y="1"/>
                    <a:pt x="101" y="5"/>
                  </a:cubicBezTo>
                  <a:cubicBezTo>
                    <a:pt x="106" y="7"/>
                    <a:pt x="108" y="10"/>
                    <a:pt x="108" y="15"/>
                  </a:cubicBezTo>
                  <a:cubicBezTo>
                    <a:pt x="108" y="17"/>
                    <a:pt x="107" y="20"/>
                    <a:pt x="105" y="22"/>
                  </a:cubicBezTo>
                  <a:cubicBezTo>
                    <a:pt x="103" y="24"/>
                    <a:pt x="101" y="25"/>
                    <a:pt x="98" y="2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3" name="Freeform 2302">
              <a:extLst>
                <a:ext uri="{FF2B5EF4-FFF2-40B4-BE49-F238E27FC236}">
                  <a16:creationId xmlns:a16="http://schemas.microsoft.com/office/drawing/2014/main" id="{FC592F02-060B-1743-9A74-73880407D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" y="2761"/>
              <a:ext cx="20" cy="150"/>
            </a:xfrm>
            <a:custGeom>
              <a:avLst/>
              <a:gdLst>
                <a:gd name="T0" fmla="*/ 22 w 23"/>
                <a:gd name="T1" fmla="*/ 83 h 166"/>
                <a:gd name="T2" fmla="*/ 21 w 23"/>
                <a:gd name="T3" fmla="*/ 133 h 166"/>
                <a:gd name="T4" fmla="*/ 20 w 23"/>
                <a:gd name="T5" fmla="*/ 156 h 166"/>
                <a:gd name="T6" fmla="*/ 10 w 23"/>
                <a:gd name="T7" fmla="*/ 166 h 166"/>
                <a:gd name="T8" fmla="*/ 0 w 23"/>
                <a:gd name="T9" fmla="*/ 156 h 166"/>
                <a:gd name="T10" fmla="*/ 1 w 23"/>
                <a:gd name="T11" fmla="*/ 119 h 166"/>
                <a:gd name="T12" fmla="*/ 2 w 23"/>
                <a:gd name="T13" fmla="*/ 83 h 166"/>
                <a:gd name="T14" fmla="*/ 3 w 23"/>
                <a:gd name="T15" fmla="*/ 47 h 166"/>
                <a:gd name="T16" fmla="*/ 3 w 23"/>
                <a:gd name="T17" fmla="*/ 10 h 166"/>
                <a:gd name="T18" fmla="*/ 13 w 23"/>
                <a:gd name="T19" fmla="*/ 0 h 166"/>
                <a:gd name="T20" fmla="*/ 23 w 23"/>
                <a:gd name="T21" fmla="*/ 10 h 166"/>
                <a:gd name="T22" fmla="*/ 22 w 23"/>
                <a:gd name="T23" fmla="*/ 47 h 166"/>
                <a:gd name="T24" fmla="*/ 22 w 23"/>
                <a:gd name="T25" fmla="*/ 8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66">
                  <a:moveTo>
                    <a:pt x="22" y="83"/>
                  </a:moveTo>
                  <a:cubicBezTo>
                    <a:pt x="21" y="133"/>
                    <a:pt x="21" y="133"/>
                    <a:pt x="21" y="133"/>
                  </a:cubicBezTo>
                  <a:cubicBezTo>
                    <a:pt x="21" y="138"/>
                    <a:pt x="20" y="146"/>
                    <a:pt x="20" y="156"/>
                  </a:cubicBezTo>
                  <a:cubicBezTo>
                    <a:pt x="19" y="163"/>
                    <a:pt x="16" y="166"/>
                    <a:pt x="10" y="166"/>
                  </a:cubicBezTo>
                  <a:cubicBezTo>
                    <a:pt x="3" y="166"/>
                    <a:pt x="0" y="162"/>
                    <a:pt x="0" y="156"/>
                  </a:cubicBezTo>
                  <a:cubicBezTo>
                    <a:pt x="0" y="148"/>
                    <a:pt x="0" y="135"/>
                    <a:pt x="1" y="119"/>
                  </a:cubicBezTo>
                  <a:cubicBezTo>
                    <a:pt x="2" y="103"/>
                    <a:pt x="2" y="91"/>
                    <a:pt x="2" y="83"/>
                  </a:cubicBezTo>
                  <a:cubicBezTo>
                    <a:pt x="2" y="72"/>
                    <a:pt x="2" y="60"/>
                    <a:pt x="3" y="47"/>
                  </a:cubicBezTo>
                  <a:cubicBezTo>
                    <a:pt x="3" y="33"/>
                    <a:pt x="3" y="21"/>
                    <a:pt x="3" y="10"/>
                  </a:cubicBezTo>
                  <a:cubicBezTo>
                    <a:pt x="3" y="4"/>
                    <a:pt x="6" y="0"/>
                    <a:pt x="13" y="0"/>
                  </a:cubicBezTo>
                  <a:cubicBezTo>
                    <a:pt x="20" y="0"/>
                    <a:pt x="23" y="4"/>
                    <a:pt x="23" y="10"/>
                  </a:cubicBezTo>
                  <a:cubicBezTo>
                    <a:pt x="23" y="21"/>
                    <a:pt x="23" y="33"/>
                    <a:pt x="22" y="47"/>
                  </a:cubicBezTo>
                  <a:cubicBezTo>
                    <a:pt x="22" y="60"/>
                    <a:pt x="22" y="72"/>
                    <a:pt x="22" y="83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4" name="Freeform 2303">
              <a:extLst>
                <a:ext uri="{FF2B5EF4-FFF2-40B4-BE49-F238E27FC236}">
                  <a16:creationId xmlns:a16="http://schemas.microsoft.com/office/drawing/2014/main" id="{E9E9EB64-DDDD-394B-A47F-0A6945B1A5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2" y="2812"/>
              <a:ext cx="90" cy="99"/>
            </a:xfrm>
            <a:custGeom>
              <a:avLst/>
              <a:gdLst>
                <a:gd name="T0" fmla="*/ 53 w 100"/>
                <a:gd name="T1" fmla="*/ 109 h 109"/>
                <a:gd name="T2" fmla="*/ 16 w 100"/>
                <a:gd name="T3" fmla="*/ 98 h 109"/>
                <a:gd name="T4" fmla="*/ 0 w 100"/>
                <a:gd name="T5" fmla="*/ 63 h 109"/>
                <a:gd name="T6" fmla="*/ 13 w 100"/>
                <a:gd name="T7" fmla="*/ 19 h 109"/>
                <a:gd name="T8" fmla="*/ 50 w 100"/>
                <a:gd name="T9" fmla="*/ 0 h 109"/>
                <a:gd name="T10" fmla="*/ 77 w 100"/>
                <a:gd name="T11" fmla="*/ 5 h 109"/>
                <a:gd name="T12" fmla="*/ 90 w 100"/>
                <a:gd name="T13" fmla="*/ 27 h 109"/>
                <a:gd name="T14" fmla="*/ 79 w 100"/>
                <a:gd name="T15" fmla="*/ 45 h 109"/>
                <a:gd name="T16" fmla="*/ 57 w 100"/>
                <a:gd name="T17" fmla="*/ 56 h 109"/>
                <a:gd name="T18" fmla="*/ 19 w 100"/>
                <a:gd name="T19" fmla="*/ 74 h 109"/>
                <a:gd name="T20" fmla="*/ 33 w 100"/>
                <a:gd name="T21" fmla="*/ 87 h 109"/>
                <a:gd name="T22" fmla="*/ 52 w 100"/>
                <a:gd name="T23" fmla="*/ 91 h 109"/>
                <a:gd name="T24" fmla="*/ 69 w 100"/>
                <a:gd name="T25" fmla="*/ 88 h 109"/>
                <a:gd name="T26" fmla="*/ 84 w 100"/>
                <a:gd name="T27" fmla="*/ 80 h 109"/>
                <a:gd name="T28" fmla="*/ 91 w 100"/>
                <a:gd name="T29" fmla="*/ 74 h 109"/>
                <a:gd name="T30" fmla="*/ 98 w 100"/>
                <a:gd name="T31" fmla="*/ 77 h 109"/>
                <a:gd name="T32" fmla="*/ 100 w 100"/>
                <a:gd name="T33" fmla="*/ 83 h 109"/>
                <a:gd name="T34" fmla="*/ 82 w 100"/>
                <a:gd name="T35" fmla="*/ 102 h 109"/>
                <a:gd name="T36" fmla="*/ 53 w 100"/>
                <a:gd name="T37" fmla="*/ 109 h 109"/>
                <a:gd name="T38" fmla="*/ 50 w 100"/>
                <a:gd name="T39" fmla="*/ 18 h 109"/>
                <a:gd name="T40" fmla="*/ 29 w 100"/>
                <a:gd name="T41" fmla="*/ 27 h 109"/>
                <a:gd name="T42" fmla="*/ 17 w 100"/>
                <a:gd name="T43" fmla="*/ 56 h 109"/>
                <a:gd name="T44" fmla="*/ 48 w 100"/>
                <a:gd name="T45" fmla="*/ 41 h 109"/>
                <a:gd name="T46" fmla="*/ 74 w 100"/>
                <a:gd name="T47" fmla="*/ 26 h 109"/>
                <a:gd name="T48" fmla="*/ 50 w 100"/>
                <a:gd name="T49" fmla="*/ 1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0" h="109">
                  <a:moveTo>
                    <a:pt x="53" y="109"/>
                  </a:moveTo>
                  <a:cubicBezTo>
                    <a:pt x="37" y="109"/>
                    <a:pt x="25" y="105"/>
                    <a:pt x="16" y="98"/>
                  </a:cubicBezTo>
                  <a:cubicBezTo>
                    <a:pt x="6" y="89"/>
                    <a:pt x="0" y="78"/>
                    <a:pt x="0" y="63"/>
                  </a:cubicBezTo>
                  <a:cubicBezTo>
                    <a:pt x="0" y="45"/>
                    <a:pt x="5" y="31"/>
                    <a:pt x="13" y="19"/>
                  </a:cubicBezTo>
                  <a:cubicBezTo>
                    <a:pt x="22" y="6"/>
                    <a:pt x="34" y="0"/>
                    <a:pt x="50" y="0"/>
                  </a:cubicBezTo>
                  <a:cubicBezTo>
                    <a:pt x="61" y="0"/>
                    <a:pt x="70" y="2"/>
                    <a:pt x="77" y="5"/>
                  </a:cubicBezTo>
                  <a:cubicBezTo>
                    <a:pt x="86" y="10"/>
                    <a:pt x="90" y="17"/>
                    <a:pt x="90" y="27"/>
                  </a:cubicBezTo>
                  <a:cubicBezTo>
                    <a:pt x="90" y="33"/>
                    <a:pt x="86" y="39"/>
                    <a:pt x="79" y="45"/>
                  </a:cubicBezTo>
                  <a:cubicBezTo>
                    <a:pt x="75" y="47"/>
                    <a:pt x="68" y="51"/>
                    <a:pt x="57" y="56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23" y="80"/>
                    <a:pt x="27" y="84"/>
                    <a:pt x="33" y="87"/>
                  </a:cubicBezTo>
                  <a:cubicBezTo>
                    <a:pt x="38" y="90"/>
                    <a:pt x="45" y="91"/>
                    <a:pt x="52" y="91"/>
                  </a:cubicBezTo>
                  <a:cubicBezTo>
                    <a:pt x="57" y="91"/>
                    <a:pt x="63" y="90"/>
                    <a:pt x="69" y="88"/>
                  </a:cubicBezTo>
                  <a:cubicBezTo>
                    <a:pt x="77" y="86"/>
                    <a:pt x="82" y="83"/>
                    <a:pt x="84" y="80"/>
                  </a:cubicBezTo>
                  <a:cubicBezTo>
                    <a:pt x="86" y="76"/>
                    <a:pt x="89" y="74"/>
                    <a:pt x="91" y="74"/>
                  </a:cubicBezTo>
                  <a:cubicBezTo>
                    <a:pt x="94" y="74"/>
                    <a:pt x="96" y="75"/>
                    <a:pt x="98" y="77"/>
                  </a:cubicBezTo>
                  <a:cubicBezTo>
                    <a:pt x="100" y="79"/>
                    <a:pt x="100" y="81"/>
                    <a:pt x="100" y="83"/>
                  </a:cubicBezTo>
                  <a:cubicBezTo>
                    <a:pt x="100" y="91"/>
                    <a:pt x="94" y="97"/>
                    <a:pt x="82" y="102"/>
                  </a:cubicBezTo>
                  <a:cubicBezTo>
                    <a:pt x="72" y="107"/>
                    <a:pt x="62" y="109"/>
                    <a:pt x="53" y="109"/>
                  </a:cubicBezTo>
                  <a:close/>
                  <a:moveTo>
                    <a:pt x="50" y="18"/>
                  </a:moveTo>
                  <a:cubicBezTo>
                    <a:pt x="42" y="18"/>
                    <a:pt x="35" y="21"/>
                    <a:pt x="29" y="27"/>
                  </a:cubicBezTo>
                  <a:cubicBezTo>
                    <a:pt x="24" y="34"/>
                    <a:pt x="20" y="43"/>
                    <a:pt x="17" y="56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60" y="35"/>
                    <a:pt x="69" y="30"/>
                    <a:pt x="74" y="26"/>
                  </a:cubicBezTo>
                  <a:cubicBezTo>
                    <a:pt x="68" y="21"/>
                    <a:pt x="60" y="18"/>
                    <a:pt x="50" y="18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5" name="Freeform 2304">
              <a:extLst>
                <a:ext uri="{FF2B5EF4-FFF2-40B4-BE49-F238E27FC236}">
                  <a16:creationId xmlns:a16="http://schemas.microsoft.com/office/drawing/2014/main" id="{305AFA07-32F7-974F-8EB7-1873518475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7" y="2807"/>
              <a:ext cx="80" cy="152"/>
            </a:xfrm>
            <a:custGeom>
              <a:avLst/>
              <a:gdLst>
                <a:gd name="T0" fmla="*/ 45 w 89"/>
                <a:gd name="T1" fmla="*/ 114 h 169"/>
                <a:gd name="T2" fmla="*/ 23 w 89"/>
                <a:gd name="T3" fmla="*/ 111 h 169"/>
                <a:gd name="T4" fmla="*/ 22 w 89"/>
                <a:gd name="T5" fmla="*/ 159 h 169"/>
                <a:gd name="T6" fmla="*/ 20 w 89"/>
                <a:gd name="T7" fmla="*/ 166 h 169"/>
                <a:gd name="T8" fmla="*/ 13 w 89"/>
                <a:gd name="T9" fmla="*/ 169 h 169"/>
                <a:gd name="T10" fmla="*/ 6 w 89"/>
                <a:gd name="T11" fmla="*/ 166 h 169"/>
                <a:gd name="T12" fmla="*/ 3 w 89"/>
                <a:gd name="T13" fmla="*/ 159 h 169"/>
                <a:gd name="T14" fmla="*/ 3 w 89"/>
                <a:gd name="T15" fmla="*/ 119 h 169"/>
                <a:gd name="T16" fmla="*/ 3 w 89"/>
                <a:gd name="T17" fmla="*/ 79 h 169"/>
                <a:gd name="T18" fmla="*/ 2 w 89"/>
                <a:gd name="T19" fmla="*/ 39 h 169"/>
                <a:gd name="T20" fmla="*/ 0 w 89"/>
                <a:gd name="T21" fmla="*/ 18 h 169"/>
                <a:gd name="T22" fmla="*/ 3 w 89"/>
                <a:gd name="T23" fmla="*/ 6 h 169"/>
                <a:gd name="T24" fmla="*/ 12 w 89"/>
                <a:gd name="T25" fmla="*/ 0 h 169"/>
                <a:gd name="T26" fmla="*/ 18 w 89"/>
                <a:gd name="T27" fmla="*/ 3 h 169"/>
                <a:gd name="T28" fmla="*/ 21 w 89"/>
                <a:gd name="T29" fmla="*/ 10 h 169"/>
                <a:gd name="T30" fmla="*/ 20 w 89"/>
                <a:gd name="T31" fmla="*/ 13 h 169"/>
                <a:gd name="T32" fmla="*/ 20 w 89"/>
                <a:gd name="T33" fmla="*/ 19 h 169"/>
                <a:gd name="T34" fmla="*/ 36 w 89"/>
                <a:gd name="T35" fmla="*/ 10 h 169"/>
                <a:gd name="T36" fmla="*/ 52 w 89"/>
                <a:gd name="T37" fmla="*/ 7 h 169"/>
                <a:gd name="T38" fmla="*/ 82 w 89"/>
                <a:gd name="T39" fmla="*/ 25 h 169"/>
                <a:gd name="T40" fmla="*/ 89 w 89"/>
                <a:gd name="T41" fmla="*/ 64 h 169"/>
                <a:gd name="T42" fmla="*/ 78 w 89"/>
                <a:gd name="T43" fmla="*/ 99 h 169"/>
                <a:gd name="T44" fmla="*/ 45 w 89"/>
                <a:gd name="T45" fmla="*/ 114 h 169"/>
                <a:gd name="T46" fmla="*/ 52 w 89"/>
                <a:gd name="T47" fmla="*/ 27 h 169"/>
                <a:gd name="T48" fmla="*/ 35 w 89"/>
                <a:gd name="T49" fmla="*/ 31 h 169"/>
                <a:gd name="T50" fmla="*/ 22 w 89"/>
                <a:gd name="T51" fmla="*/ 42 h 169"/>
                <a:gd name="T52" fmla="*/ 23 w 89"/>
                <a:gd name="T53" fmla="*/ 90 h 169"/>
                <a:gd name="T54" fmla="*/ 45 w 89"/>
                <a:gd name="T55" fmla="*/ 94 h 169"/>
                <a:gd name="T56" fmla="*/ 64 w 89"/>
                <a:gd name="T57" fmla="*/ 85 h 169"/>
                <a:gd name="T58" fmla="*/ 70 w 89"/>
                <a:gd name="T59" fmla="*/ 64 h 169"/>
                <a:gd name="T60" fmla="*/ 65 w 89"/>
                <a:gd name="T61" fmla="*/ 36 h 169"/>
                <a:gd name="T62" fmla="*/ 52 w 89"/>
                <a:gd name="T63" fmla="*/ 2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" h="169">
                  <a:moveTo>
                    <a:pt x="45" y="114"/>
                  </a:moveTo>
                  <a:cubicBezTo>
                    <a:pt x="38" y="114"/>
                    <a:pt x="31" y="113"/>
                    <a:pt x="23" y="111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22" y="162"/>
                    <a:pt x="21" y="164"/>
                    <a:pt x="20" y="166"/>
                  </a:cubicBezTo>
                  <a:cubicBezTo>
                    <a:pt x="18" y="168"/>
                    <a:pt x="15" y="169"/>
                    <a:pt x="13" y="169"/>
                  </a:cubicBezTo>
                  <a:cubicBezTo>
                    <a:pt x="10" y="169"/>
                    <a:pt x="7" y="168"/>
                    <a:pt x="6" y="166"/>
                  </a:cubicBezTo>
                  <a:cubicBezTo>
                    <a:pt x="4" y="164"/>
                    <a:pt x="3" y="162"/>
                    <a:pt x="3" y="159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64"/>
                    <a:pt x="2" y="51"/>
                    <a:pt x="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1" y="10"/>
                    <a:pt x="3" y="6"/>
                  </a:cubicBezTo>
                  <a:cubicBezTo>
                    <a:pt x="5" y="2"/>
                    <a:pt x="8" y="0"/>
                    <a:pt x="12" y="0"/>
                  </a:cubicBezTo>
                  <a:cubicBezTo>
                    <a:pt x="14" y="0"/>
                    <a:pt x="16" y="1"/>
                    <a:pt x="18" y="3"/>
                  </a:cubicBezTo>
                  <a:cubicBezTo>
                    <a:pt x="20" y="5"/>
                    <a:pt x="21" y="7"/>
                    <a:pt x="21" y="10"/>
                  </a:cubicBezTo>
                  <a:cubicBezTo>
                    <a:pt x="21" y="10"/>
                    <a:pt x="21" y="12"/>
                    <a:pt x="20" y="13"/>
                  </a:cubicBezTo>
                  <a:cubicBezTo>
                    <a:pt x="20" y="15"/>
                    <a:pt x="20" y="17"/>
                    <a:pt x="20" y="19"/>
                  </a:cubicBezTo>
                  <a:cubicBezTo>
                    <a:pt x="25" y="15"/>
                    <a:pt x="31" y="12"/>
                    <a:pt x="36" y="10"/>
                  </a:cubicBezTo>
                  <a:cubicBezTo>
                    <a:pt x="42" y="8"/>
                    <a:pt x="47" y="7"/>
                    <a:pt x="52" y="7"/>
                  </a:cubicBezTo>
                  <a:cubicBezTo>
                    <a:pt x="66" y="7"/>
                    <a:pt x="76" y="13"/>
                    <a:pt x="82" y="25"/>
                  </a:cubicBezTo>
                  <a:cubicBezTo>
                    <a:pt x="87" y="35"/>
                    <a:pt x="89" y="48"/>
                    <a:pt x="89" y="64"/>
                  </a:cubicBezTo>
                  <a:cubicBezTo>
                    <a:pt x="89" y="78"/>
                    <a:pt x="86" y="90"/>
                    <a:pt x="78" y="99"/>
                  </a:cubicBezTo>
                  <a:cubicBezTo>
                    <a:pt x="70" y="109"/>
                    <a:pt x="59" y="114"/>
                    <a:pt x="45" y="114"/>
                  </a:cubicBezTo>
                  <a:close/>
                  <a:moveTo>
                    <a:pt x="52" y="27"/>
                  </a:moveTo>
                  <a:cubicBezTo>
                    <a:pt x="46" y="27"/>
                    <a:pt x="40" y="28"/>
                    <a:pt x="35" y="31"/>
                  </a:cubicBezTo>
                  <a:cubicBezTo>
                    <a:pt x="31" y="33"/>
                    <a:pt x="27" y="37"/>
                    <a:pt x="22" y="42"/>
                  </a:cubicBezTo>
                  <a:cubicBezTo>
                    <a:pt x="22" y="57"/>
                    <a:pt x="23" y="73"/>
                    <a:pt x="23" y="90"/>
                  </a:cubicBezTo>
                  <a:cubicBezTo>
                    <a:pt x="30" y="93"/>
                    <a:pt x="37" y="94"/>
                    <a:pt x="45" y="94"/>
                  </a:cubicBezTo>
                  <a:cubicBezTo>
                    <a:pt x="53" y="94"/>
                    <a:pt x="60" y="91"/>
                    <a:pt x="64" y="85"/>
                  </a:cubicBezTo>
                  <a:cubicBezTo>
                    <a:pt x="68" y="79"/>
                    <a:pt x="70" y="72"/>
                    <a:pt x="70" y="64"/>
                  </a:cubicBezTo>
                  <a:cubicBezTo>
                    <a:pt x="70" y="51"/>
                    <a:pt x="68" y="42"/>
                    <a:pt x="65" y="36"/>
                  </a:cubicBezTo>
                  <a:cubicBezTo>
                    <a:pt x="62" y="30"/>
                    <a:pt x="58" y="27"/>
                    <a:pt x="52" y="2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6" name="Freeform 2305">
              <a:extLst>
                <a:ext uri="{FF2B5EF4-FFF2-40B4-BE49-F238E27FC236}">
                  <a16:creationId xmlns:a16="http://schemas.microsoft.com/office/drawing/2014/main" id="{68884217-310B-714A-8A9F-8AC5A8DD4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" y="2762"/>
              <a:ext cx="84" cy="150"/>
            </a:xfrm>
            <a:custGeom>
              <a:avLst/>
              <a:gdLst>
                <a:gd name="T0" fmla="*/ 83 w 93"/>
                <a:gd name="T1" fmla="*/ 167 h 167"/>
                <a:gd name="T2" fmla="*/ 74 w 93"/>
                <a:gd name="T3" fmla="*/ 159 h 167"/>
                <a:gd name="T4" fmla="*/ 70 w 93"/>
                <a:gd name="T5" fmla="*/ 136 h 167"/>
                <a:gd name="T6" fmla="*/ 68 w 93"/>
                <a:gd name="T7" fmla="*/ 112 h 167"/>
                <a:gd name="T8" fmla="*/ 68 w 93"/>
                <a:gd name="T9" fmla="*/ 104 h 167"/>
                <a:gd name="T10" fmla="*/ 68 w 93"/>
                <a:gd name="T11" fmla="*/ 96 h 167"/>
                <a:gd name="T12" fmla="*/ 59 w 93"/>
                <a:gd name="T13" fmla="*/ 77 h 167"/>
                <a:gd name="T14" fmla="*/ 36 w 93"/>
                <a:gd name="T15" fmla="*/ 89 h 167"/>
                <a:gd name="T16" fmla="*/ 22 w 93"/>
                <a:gd name="T17" fmla="*/ 111 h 167"/>
                <a:gd name="T18" fmla="*/ 19 w 93"/>
                <a:gd name="T19" fmla="*/ 157 h 167"/>
                <a:gd name="T20" fmla="*/ 10 w 93"/>
                <a:gd name="T21" fmla="*/ 163 h 167"/>
                <a:gd name="T22" fmla="*/ 3 w 93"/>
                <a:gd name="T23" fmla="*/ 160 h 167"/>
                <a:gd name="T24" fmla="*/ 0 w 93"/>
                <a:gd name="T25" fmla="*/ 153 h 167"/>
                <a:gd name="T26" fmla="*/ 1 w 93"/>
                <a:gd name="T27" fmla="*/ 149 h 167"/>
                <a:gd name="T28" fmla="*/ 2 w 93"/>
                <a:gd name="T29" fmla="*/ 134 h 167"/>
                <a:gd name="T30" fmla="*/ 2 w 93"/>
                <a:gd name="T31" fmla="*/ 119 h 167"/>
                <a:gd name="T32" fmla="*/ 2 w 93"/>
                <a:gd name="T33" fmla="*/ 45 h 167"/>
                <a:gd name="T34" fmla="*/ 3 w 93"/>
                <a:gd name="T35" fmla="*/ 29 h 167"/>
                <a:gd name="T36" fmla="*/ 2 w 93"/>
                <a:gd name="T37" fmla="*/ 19 h 167"/>
                <a:gd name="T38" fmla="*/ 1 w 93"/>
                <a:gd name="T39" fmla="*/ 10 h 167"/>
                <a:gd name="T40" fmla="*/ 4 w 93"/>
                <a:gd name="T41" fmla="*/ 3 h 167"/>
                <a:gd name="T42" fmla="*/ 11 w 93"/>
                <a:gd name="T43" fmla="*/ 0 h 167"/>
                <a:gd name="T44" fmla="*/ 21 w 93"/>
                <a:gd name="T45" fmla="*/ 9 h 167"/>
                <a:gd name="T46" fmla="*/ 22 w 93"/>
                <a:gd name="T47" fmla="*/ 26 h 167"/>
                <a:gd name="T48" fmla="*/ 22 w 93"/>
                <a:gd name="T49" fmla="*/ 48 h 167"/>
                <a:gd name="T50" fmla="*/ 21 w 93"/>
                <a:gd name="T51" fmla="*/ 70 h 167"/>
                <a:gd name="T52" fmla="*/ 21 w 93"/>
                <a:gd name="T53" fmla="*/ 79 h 167"/>
                <a:gd name="T54" fmla="*/ 39 w 93"/>
                <a:gd name="T55" fmla="*/ 63 h 167"/>
                <a:gd name="T56" fmla="*/ 59 w 93"/>
                <a:gd name="T57" fmla="*/ 57 h 167"/>
                <a:gd name="T58" fmla="*/ 82 w 93"/>
                <a:gd name="T59" fmla="*/ 68 h 167"/>
                <a:gd name="T60" fmla="*/ 87 w 93"/>
                <a:gd name="T61" fmla="*/ 94 h 167"/>
                <a:gd name="T62" fmla="*/ 88 w 93"/>
                <a:gd name="T63" fmla="*/ 113 h 167"/>
                <a:gd name="T64" fmla="*/ 90 w 93"/>
                <a:gd name="T65" fmla="*/ 134 h 167"/>
                <a:gd name="T66" fmla="*/ 93 w 93"/>
                <a:gd name="T67" fmla="*/ 154 h 167"/>
                <a:gd name="T68" fmla="*/ 93 w 93"/>
                <a:gd name="T69" fmla="*/ 157 h 167"/>
                <a:gd name="T70" fmla="*/ 90 w 93"/>
                <a:gd name="T71" fmla="*/ 164 h 167"/>
                <a:gd name="T72" fmla="*/ 83 w 93"/>
                <a:gd name="T73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" h="167">
                  <a:moveTo>
                    <a:pt x="83" y="167"/>
                  </a:moveTo>
                  <a:cubicBezTo>
                    <a:pt x="78" y="167"/>
                    <a:pt x="75" y="164"/>
                    <a:pt x="74" y="159"/>
                  </a:cubicBezTo>
                  <a:cubicBezTo>
                    <a:pt x="72" y="154"/>
                    <a:pt x="71" y="146"/>
                    <a:pt x="70" y="136"/>
                  </a:cubicBezTo>
                  <a:cubicBezTo>
                    <a:pt x="68" y="126"/>
                    <a:pt x="68" y="118"/>
                    <a:pt x="68" y="112"/>
                  </a:cubicBezTo>
                  <a:cubicBezTo>
                    <a:pt x="68" y="110"/>
                    <a:pt x="68" y="107"/>
                    <a:pt x="68" y="104"/>
                  </a:cubicBezTo>
                  <a:cubicBezTo>
                    <a:pt x="68" y="100"/>
                    <a:pt x="68" y="98"/>
                    <a:pt x="68" y="96"/>
                  </a:cubicBezTo>
                  <a:cubicBezTo>
                    <a:pt x="68" y="83"/>
                    <a:pt x="65" y="77"/>
                    <a:pt x="59" y="77"/>
                  </a:cubicBezTo>
                  <a:cubicBezTo>
                    <a:pt x="50" y="77"/>
                    <a:pt x="43" y="81"/>
                    <a:pt x="36" y="89"/>
                  </a:cubicBezTo>
                  <a:cubicBezTo>
                    <a:pt x="33" y="93"/>
                    <a:pt x="28" y="100"/>
                    <a:pt x="22" y="111"/>
                  </a:cubicBezTo>
                  <a:cubicBezTo>
                    <a:pt x="22" y="137"/>
                    <a:pt x="21" y="152"/>
                    <a:pt x="19" y="157"/>
                  </a:cubicBezTo>
                  <a:cubicBezTo>
                    <a:pt x="17" y="161"/>
                    <a:pt x="14" y="163"/>
                    <a:pt x="10" y="163"/>
                  </a:cubicBezTo>
                  <a:cubicBezTo>
                    <a:pt x="7" y="163"/>
                    <a:pt x="5" y="162"/>
                    <a:pt x="3" y="160"/>
                  </a:cubicBezTo>
                  <a:cubicBezTo>
                    <a:pt x="1" y="158"/>
                    <a:pt x="0" y="156"/>
                    <a:pt x="0" y="153"/>
                  </a:cubicBezTo>
                  <a:cubicBezTo>
                    <a:pt x="0" y="152"/>
                    <a:pt x="0" y="151"/>
                    <a:pt x="1" y="149"/>
                  </a:cubicBezTo>
                  <a:cubicBezTo>
                    <a:pt x="1" y="147"/>
                    <a:pt x="1" y="142"/>
                    <a:pt x="2" y="134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37"/>
                    <a:pt x="3" y="32"/>
                    <a:pt x="3" y="29"/>
                  </a:cubicBezTo>
                  <a:cubicBezTo>
                    <a:pt x="3" y="25"/>
                    <a:pt x="3" y="22"/>
                    <a:pt x="2" y="19"/>
                  </a:cubicBezTo>
                  <a:cubicBezTo>
                    <a:pt x="1" y="16"/>
                    <a:pt x="1" y="13"/>
                    <a:pt x="1" y="10"/>
                  </a:cubicBezTo>
                  <a:cubicBezTo>
                    <a:pt x="1" y="7"/>
                    <a:pt x="2" y="4"/>
                    <a:pt x="4" y="3"/>
                  </a:cubicBezTo>
                  <a:cubicBezTo>
                    <a:pt x="6" y="1"/>
                    <a:pt x="8" y="0"/>
                    <a:pt x="11" y="0"/>
                  </a:cubicBezTo>
                  <a:cubicBezTo>
                    <a:pt x="17" y="0"/>
                    <a:pt x="20" y="3"/>
                    <a:pt x="21" y="9"/>
                  </a:cubicBezTo>
                  <a:cubicBezTo>
                    <a:pt x="22" y="15"/>
                    <a:pt x="22" y="21"/>
                    <a:pt x="22" y="26"/>
                  </a:cubicBezTo>
                  <a:cubicBezTo>
                    <a:pt x="22" y="33"/>
                    <a:pt x="22" y="41"/>
                    <a:pt x="22" y="48"/>
                  </a:cubicBezTo>
                  <a:cubicBezTo>
                    <a:pt x="21" y="56"/>
                    <a:pt x="21" y="63"/>
                    <a:pt x="21" y="70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7" y="72"/>
                    <a:pt x="33" y="66"/>
                    <a:pt x="39" y="63"/>
                  </a:cubicBezTo>
                  <a:cubicBezTo>
                    <a:pt x="45" y="59"/>
                    <a:pt x="52" y="57"/>
                    <a:pt x="59" y="57"/>
                  </a:cubicBezTo>
                  <a:cubicBezTo>
                    <a:pt x="70" y="57"/>
                    <a:pt x="78" y="61"/>
                    <a:pt x="82" y="68"/>
                  </a:cubicBezTo>
                  <a:cubicBezTo>
                    <a:pt x="85" y="73"/>
                    <a:pt x="86" y="82"/>
                    <a:pt x="87" y="94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90" y="141"/>
                    <a:pt x="92" y="148"/>
                    <a:pt x="93" y="154"/>
                  </a:cubicBezTo>
                  <a:cubicBezTo>
                    <a:pt x="93" y="155"/>
                    <a:pt x="93" y="156"/>
                    <a:pt x="93" y="157"/>
                  </a:cubicBezTo>
                  <a:cubicBezTo>
                    <a:pt x="93" y="160"/>
                    <a:pt x="92" y="162"/>
                    <a:pt x="90" y="164"/>
                  </a:cubicBezTo>
                  <a:cubicBezTo>
                    <a:pt x="88" y="166"/>
                    <a:pt x="86" y="167"/>
                    <a:pt x="83" y="16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7" name="Freeform 2306">
              <a:extLst>
                <a:ext uri="{FF2B5EF4-FFF2-40B4-BE49-F238E27FC236}">
                  <a16:creationId xmlns:a16="http://schemas.microsoft.com/office/drawing/2014/main" id="{FE63395D-5B12-6B44-96E0-9317D67D48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7" y="2812"/>
              <a:ext cx="88" cy="100"/>
            </a:xfrm>
            <a:custGeom>
              <a:avLst/>
              <a:gdLst>
                <a:gd name="T0" fmla="*/ 87 w 97"/>
                <a:gd name="T1" fmla="*/ 111 h 111"/>
                <a:gd name="T2" fmla="*/ 80 w 97"/>
                <a:gd name="T3" fmla="*/ 107 h 111"/>
                <a:gd name="T4" fmla="*/ 74 w 97"/>
                <a:gd name="T5" fmla="*/ 99 h 111"/>
                <a:gd name="T6" fmla="*/ 57 w 97"/>
                <a:gd name="T7" fmla="*/ 107 h 111"/>
                <a:gd name="T8" fmla="*/ 44 w 97"/>
                <a:gd name="T9" fmla="*/ 110 h 111"/>
                <a:gd name="T10" fmla="*/ 10 w 97"/>
                <a:gd name="T11" fmla="*/ 97 h 111"/>
                <a:gd name="T12" fmla="*/ 0 w 97"/>
                <a:gd name="T13" fmla="*/ 59 h 111"/>
                <a:gd name="T14" fmla="*/ 17 w 97"/>
                <a:gd name="T15" fmla="*/ 17 h 111"/>
                <a:gd name="T16" fmla="*/ 57 w 97"/>
                <a:gd name="T17" fmla="*/ 0 h 111"/>
                <a:gd name="T18" fmla="*/ 76 w 97"/>
                <a:gd name="T19" fmla="*/ 4 h 111"/>
                <a:gd name="T20" fmla="*/ 90 w 97"/>
                <a:gd name="T21" fmla="*/ 18 h 111"/>
                <a:gd name="T22" fmla="*/ 88 w 97"/>
                <a:gd name="T23" fmla="*/ 23 h 111"/>
                <a:gd name="T24" fmla="*/ 86 w 97"/>
                <a:gd name="T25" fmla="*/ 35 h 111"/>
                <a:gd name="T26" fmla="*/ 86 w 97"/>
                <a:gd name="T27" fmla="*/ 58 h 111"/>
                <a:gd name="T28" fmla="*/ 87 w 97"/>
                <a:gd name="T29" fmla="*/ 77 h 111"/>
                <a:gd name="T30" fmla="*/ 94 w 97"/>
                <a:gd name="T31" fmla="*/ 95 h 111"/>
                <a:gd name="T32" fmla="*/ 96 w 97"/>
                <a:gd name="T33" fmla="*/ 100 h 111"/>
                <a:gd name="T34" fmla="*/ 97 w 97"/>
                <a:gd name="T35" fmla="*/ 102 h 111"/>
                <a:gd name="T36" fmla="*/ 94 w 97"/>
                <a:gd name="T37" fmla="*/ 109 h 111"/>
                <a:gd name="T38" fmla="*/ 87 w 97"/>
                <a:gd name="T39" fmla="*/ 111 h 111"/>
                <a:gd name="T40" fmla="*/ 66 w 97"/>
                <a:gd name="T41" fmla="*/ 41 h 111"/>
                <a:gd name="T42" fmla="*/ 67 w 97"/>
                <a:gd name="T43" fmla="*/ 32 h 111"/>
                <a:gd name="T44" fmla="*/ 68 w 97"/>
                <a:gd name="T45" fmla="*/ 21 h 111"/>
                <a:gd name="T46" fmla="*/ 62 w 97"/>
                <a:gd name="T47" fmla="*/ 18 h 111"/>
                <a:gd name="T48" fmla="*/ 58 w 97"/>
                <a:gd name="T49" fmla="*/ 17 h 111"/>
                <a:gd name="T50" fmla="*/ 31 w 97"/>
                <a:gd name="T51" fmla="*/ 30 h 111"/>
                <a:gd name="T52" fmla="*/ 20 w 97"/>
                <a:gd name="T53" fmla="*/ 59 h 111"/>
                <a:gd name="T54" fmla="*/ 26 w 97"/>
                <a:gd name="T55" fmla="*/ 84 h 111"/>
                <a:gd name="T56" fmla="*/ 43 w 97"/>
                <a:gd name="T57" fmla="*/ 92 h 111"/>
                <a:gd name="T58" fmla="*/ 59 w 97"/>
                <a:gd name="T59" fmla="*/ 89 h 111"/>
                <a:gd name="T60" fmla="*/ 69 w 97"/>
                <a:gd name="T61" fmla="*/ 81 h 111"/>
                <a:gd name="T62" fmla="*/ 66 w 97"/>
                <a:gd name="T63" fmla="*/ 4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7" h="111">
                  <a:moveTo>
                    <a:pt x="87" y="111"/>
                  </a:moveTo>
                  <a:cubicBezTo>
                    <a:pt x="86" y="111"/>
                    <a:pt x="84" y="110"/>
                    <a:pt x="80" y="107"/>
                  </a:cubicBezTo>
                  <a:cubicBezTo>
                    <a:pt x="77" y="104"/>
                    <a:pt x="75" y="102"/>
                    <a:pt x="74" y="99"/>
                  </a:cubicBezTo>
                  <a:cubicBezTo>
                    <a:pt x="67" y="103"/>
                    <a:pt x="61" y="106"/>
                    <a:pt x="57" y="107"/>
                  </a:cubicBezTo>
                  <a:cubicBezTo>
                    <a:pt x="52" y="109"/>
                    <a:pt x="48" y="110"/>
                    <a:pt x="44" y="110"/>
                  </a:cubicBezTo>
                  <a:cubicBezTo>
                    <a:pt x="29" y="110"/>
                    <a:pt x="17" y="106"/>
                    <a:pt x="10" y="97"/>
                  </a:cubicBezTo>
                  <a:cubicBezTo>
                    <a:pt x="3" y="88"/>
                    <a:pt x="0" y="76"/>
                    <a:pt x="0" y="59"/>
                  </a:cubicBezTo>
                  <a:cubicBezTo>
                    <a:pt x="0" y="42"/>
                    <a:pt x="6" y="28"/>
                    <a:pt x="17" y="17"/>
                  </a:cubicBezTo>
                  <a:cubicBezTo>
                    <a:pt x="28" y="5"/>
                    <a:pt x="41" y="0"/>
                    <a:pt x="57" y="0"/>
                  </a:cubicBezTo>
                  <a:cubicBezTo>
                    <a:pt x="62" y="0"/>
                    <a:pt x="69" y="1"/>
                    <a:pt x="76" y="4"/>
                  </a:cubicBezTo>
                  <a:cubicBezTo>
                    <a:pt x="85" y="8"/>
                    <a:pt x="90" y="13"/>
                    <a:pt x="90" y="18"/>
                  </a:cubicBezTo>
                  <a:cubicBezTo>
                    <a:pt x="90" y="20"/>
                    <a:pt x="89" y="21"/>
                    <a:pt x="88" y="23"/>
                  </a:cubicBezTo>
                  <a:cubicBezTo>
                    <a:pt x="87" y="25"/>
                    <a:pt x="87" y="29"/>
                    <a:pt x="86" y="35"/>
                  </a:cubicBezTo>
                  <a:cubicBezTo>
                    <a:pt x="86" y="41"/>
                    <a:pt x="86" y="48"/>
                    <a:pt x="86" y="58"/>
                  </a:cubicBezTo>
                  <a:cubicBezTo>
                    <a:pt x="85" y="66"/>
                    <a:pt x="86" y="72"/>
                    <a:pt x="87" y="77"/>
                  </a:cubicBezTo>
                  <a:cubicBezTo>
                    <a:pt x="88" y="80"/>
                    <a:pt x="90" y="86"/>
                    <a:pt x="94" y="95"/>
                  </a:cubicBezTo>
                  <a:cubicBezTo>
                    <a:pt x="94" y="96"/>
                    <a:pt x="95" y="98"/>
                    <a:pt x="96" y="100"/>
                  </a:cubicBezTo>
                  <a:cubicBezTo>
                    <a:pt x="97" y="102"/>
                    <a:pt x="97" y="102"/>
                    <a:pt x="97" y="102"/>
                  </a:cubicBezTo>
                  <a:cubicBezTo>
                    <a:pt x="97" y="105"/>
                    <a:pt x="96" y="107"/>
                    <a:pt x="94" y="109"/>
                  </a:cubicBezTo>
                  <a:cubicBezTo>
                    <a:pt x="92" y="110"/>
                    <a:pt x="90" y="111"/>
                    <a:pt x="87" y="111"/>
                  </a:cubicBezTo>
                  <a:close/>
                  <a:moveTo>
                    <a:pt x="66" y="41"/>
                  </a:moveTo>
                  <a:cubicBezTo>
                    <a:pt x="66" y="38"/>
                    <a:pt x="66" y="35"/>
                    <a:pt x="67" y="32"/>
                  </a:cubicBezTo>
                  <a:cubicBezTo>
                    <a:pt x="67" y="29"/>
                    <a:pt x="68" y="25"/>
                    <a:pt x="68" y="21"/>
                  </a:cubicBezTo>
                  <a:cubicBezTo>
                    <a:pt x="66" y="20"/>
                    <a:pt x="64" y="19"/>
                    <a:pt x="62" y="18"/>
                  </a:cubicBezTo>
                  <a:cubicBezTo>
                    <a:pt x="60" y="18"/>
                    <a:pt x="59" y="17"/>
                    <a:pt x="58" y="17"/>
                  </a:cubicBezTo>
                  <a:cubicBezTo>
                    <a:pt x="47" y="17"/>
                    <a:pt x="39" y="22"/>
                    <a:pt x="31" y="30"/>
                  </a:cubicBezTo>
                  <a:cubicBezTo>
                    <a:pt x="24" y="39"/>
                    <a:pt x="20" y="48"/>
                    <a:pt x="20" y="59"/>
                  </a:cubicBezTo>
                  <a:cubicBezTo>
                    <a:pt x="20" y="70"/>
                    <a:pt x="22" y="79"/>
                    <a:pt x="26" y="84"/>
                  </a:cubicBezTo>
                  <a:cubicBezTo>
                    <a:pt x="29" y="90"/>
                    <a:pt x="35" y="92"/>
                    <a:pt x="43" y="92"/>
                  </a:cubicBezTo>
                  <a:cubicBezTo>
                    <a:pt x="49" y="92"/>
                    <a:pt x="55" y="91"/>
                    <a:pt x="59" y="89"/>
                  </a:cubicBezTo>
                  <a:cubicBezTo>
                    <a:pt x="62" y="87"/>
                    <a:pt x="65" y="85"/>
                    <a:pt x="69" y="81"/>
                  </a:cubicBezTo>
                  <a:cubicBezTo>
                    <a:pt x="67" y="63"/>
                    <a:pt x="66" y="50"/>
                    <a:pt x="66" y="41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8" name="Freeform 2307">
              <a:extLst>
                <a:ext uri="{FF2B5EF4-FFF2-40B4-BE49-F238E27FC236}">
                  <a16:creationId xmlns:a16="http://schemas.microsoft.com/office/drawing/2014/main" id="{08E3DEB5-3153-D147-93C9-29402B585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2808"/>
              <a:ext cx="81" cy="105"/>
            </a:xfrm>
            <a:custGeom>
              <a:avLst/>
              <a:gdLst>
                <a:gd name="T0" fmla="*/ 78 w 89"/>
                <a:gd name="T1" fmla="*/ 117 h 117"/>
                <a:gd name="T2" fmla="*/ 68 w 89"/>
                <a:gd name="T3" fmla="*/ 107 h 117"/>
                <a:gd name="T4" fmla="*/ 66 w 89"/>
                <a:gd name="T5" fmla="*/ 85 h 117"/>
                <a:gd name="T6" fmla="*/ 64 w 89"/>
                <a:gd name="T7" fmla="*/ 63 h 117"/>
                <a:gd name="T8" fmla="*/ 65 w 89"/>
                <a:gd name="T9" fmla="*/ 54 h 117"/>
                <a:gd name="T10" fmla="*/ 65 w 89"/>
                <a:gd name="T11" fmla="*/ 44 h 117"/>
                <a:gd name="T12" fmla="*/ 57 w 89"/>
                <a:gd name="T13" fmla="*/ 23 h 117"/>
                <a:gd name="T14" fmla="*/ 36 w 89"/>
                <a:gd name="T15" fmla="*/ 36 h 117"/>
                <a:gd name="T16" fmla="*/ 21 w 89"/>
                <a:gd name="T17" fmla="*/ 67 h 117"/>
                <a:gd name="T18" fmla="*/ 20 w 89"/>
                <a:gd name="T19" fmla="*/ 76 h 117"/>
                <a:gd name="T20" fmla="*/ 20 w 89"/>
                <a:gd name="T21" fmla="*/ 86 h 117"/>
                <a:gd name="T22" fmla="*/ 20 w 89"/>
                <a:gd name="T23" fmla="*/ 95 h 117"/>
                <a:gd name="T24" fmla="*/ 21 w 89"/>
                <a:gd name="T25" fmla="*/ 104 h 117"/>
                <a:gd name="T26" fmla="*/ 18 w 89"/>
                <a:gd name="T27" fmla="*/ 112 h 117"/>
                <a:gd name="T28" fmla="*/ 11 w 89"/>
                <a:gd name="T29" fmla="*/ 114 h 117"/>
                <a:gd name="T30" fmla="*/ 4 w 89"/>
                <a:gd name="T31" fmla="*/ 112 h 117"/>
                <a:gd name="T32" fmla="*/ 1 w 89"/>
                <a:gd name="T33" fmla="*/ 104 h 117"/>
                <a:gd name="T34" fmla="*/ 1 w 89"/>
                <a:gd name="T35" fmla="*/ 95 h 117"/>
                <a:gd name="T36" fmla="*/ 0 w 89"/>
                <a:gd name="T37" fmla="*/ 86 h 117"/>
                <a:gd name="T38" fmla="*/ 1 w 89"/>
                <a:gd name="T39" fmla="*/ 58 h 117"/>
                <a:gd name="T40" fmla="*/ 3 w 89"/>
                <a:gd name="T41" fmla="*/ 29 h 117"/>
                <a:gd name="T42" fmla="*/ 2 w 89"/>
                <a:gd name="T43" fmla="*/ 19 h 117"/>
                <a:gd name="T44" fmla="*/ 2 w 89"/>
                <a:gd name="T45" fmla="*/ 10 h 117"/>
                <a:gd name="T46" fmla="*/ 5 w 89"/>
                <a:gd name="T47" fmla="*/ 3 h 117"/>
                <a:gd name="T48" fmla="*/ 12 w 89"/>
                <a:gd name="T49" fmla="*/ 0 h 117"/>
                <a:gd name="T50" fmla="*/ 22 w 89"/>
                <a:gd name="T51" fmla="*/ 13 h 117"/>
                <a:gd name="T52" fmla="*/ 22 w 89"/>
                <a:gd name="T53" fmla="*/ 25 h 117"/>
                <a:gd name="T54" fmla="*/ 57 w 89"/>
                <a:gd name="T55" fmla="*/ 2 h 117"/>
                <a:gd name="T56" fmla="*/ 80 w 89"/>
                <a:gd name="T57" fmla="*/ 16 h 117"/>
                <a:gd name="T58" fmla="*/ 85 w 89"/>
                <a:gd name="T59" fmla="*/ 44 h 117"/>
                <a:gd name="T60" fmla="*/ 85 w 89"/>
                <a:gd name="T61" fmla="*/ 55 h 117"/>
                <a:gd name="T62" fmla="*/ 84 w 89"/>
                <a:gd name="T63" fmla="*/ 64 h 117"/>
                <a:gd name="T64" fmla="*/ 86 w 89"/>
                <a:gd name="T65" fmla="*/ 85 h 117"/>
                <a:gd name="T66" fmla="*/ 89 w 89"/>
                <a:gd name="T67" fmla="*/ 107 h 117"/>
                <a:gd name="T68" fmla="*/ 86 w 89"/>
                <a:gd name="T69" fmla="*/ 114 h 117"/>
                <a:gd name="T70" fmla="*/ 78 w 89"/>
                <a:gd name="T7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9" h="117">
                  <a:moveTo>
                    <a:pt x="78" y="117"/>
                  </a:moveTo>
                  <a:cubicBezTo>
                    <a:pt x="73" y="117"/>
                    <a:pt x="69" y="114"/>
                    <a:pt x="68" y="107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65" y="78"/>
                    <a:pt x="64" y="70"/>
                    <a:pt x="64" y="63"/>
                  </a:cubicBezTo>
                  <a:cubicBezTo>
                    <a:pt x="64" y="62"/>
                    <a:pt x="65" y="58"/>
                    <a:pt x="65" y="54"/>
                  </a:cubicBezTo>
                  <a:cubicBezTo>
                    <a:pt x="65" y="49"/>
                    <a:pt x="65" y="46"/>
                    <a:pt x="65" y="44"/>
                  </a:cubicBezTo>
                  <a:cubicBezTo>
                    <a:pt x="65" y="30"/>
                    <a:pt x="62" y="23"/>
                    <a:pt x="57" y="23"/>
                  </a:cubicBezTo>
                  <a:cubicBezTo>
                    <a:pt x="50" y="23"/>
                    <a:pt x="43" y="27"/>
                    <a:pt x="36" y="36"/>
                  </a:cubicBezTo>
                  <a:cubicBezTo>
                    <a:pt x="30" y="44"/>
                    <a:pt x="25" y="54"/>
                    <a:pt x="21" y="67"/>
                  </a:cubicBezTo>
                  <a:cubicBezTo>
                    <a:pt x="21" y="69"/>
                    <a:pt x="21" y="73"/>
                    <a:pt x="20" y="76"/>
                  </a:cubicBezTo>
                  <a:cubicBezTo>
                    <a:pt x="20" y="80"/>
                    <a:pt x="20" y="83"/>
                    <a:pt x="20" y="86"/>
                  </a:cubicBezTo>
                  <a:cubicBezTo>
                    <a:pt x="20" y="88"/>
                    <a:pt x="20" y="91"/>
                    <a:pt x="20" y="95"/>
                  </a:cubicBezTo>
                  <a:cubicBezTo>
                    <a:pt x="21" y="99"/>
                    <a:pt x="21" y="102"/>
                    <a:pt x="21" y="104"/>
                  </a:cubicBezTo>
                  <a:cubicBezTo>
                    <a:pt x="21" y="107"/>
                    <a:pt x="20" y="110"/>
                    <a:pt x="18" y="112"/>
                  </a:cubicBezTo>
                  <a:cubicBezTo>
                    <a:pt x="16" y="113"/>
                    <a:pt x="14" y="114"/>
                    <a:pt x="11" y="114"/>
                  </a:cubicBezTo>
                  <a:cubicBezTo>
                    <a:pt x="8" y="114"/>
                    <a:pt x="6" y="113"/>
                    <a:pt x="4" y="112"/>
                  </a:cubicBezTo>
                  <a:cubicBezTo>
                    <a:pt x="2" y="110"/>
                    <a:pt x="1" y="107"/>
                    <a:pt x="1" y="104"/>
                  </a:cubicBezTo>
                  <a:cubicBezTo>
                    <a:pt x="1" y="102"/>
                    <a:pt x="1" y="99"/>
                    <a:pt x="1" y="95"/>
                  </a:cubicBezTo>
                  <a:cubicBezTo>
                    <a:pt x="0" y="91"/>
                    <a:pt x="0" y="88"/>
                    <a:pt x="0" y="86"/>
                  </a:cubicBezTo>
                  <a:cubicBezTo>
                    <a:pt x="0" y="79"/>
                    <a:pt x="0" y="70"/>
                    <a:pt x="1" y="58"/>
                  </a:cubicBezTo>
                  <a:cubicBezTo>
                    <a:pt x="2" y="45"/>
                    <a:pt x="3" y="36"/>
                    <a:pt x="3" y="29"/>
                  </a:cubicBezTo>
                  <a:cubicBezTo>
                    <a:pt x="3" y="27"/>
                    <a:pt x="3" y="24"/>
                    <a:pt x="2" y="19"/>
                  </a:cubicBezTo>
                  <a:cubicBezTo>
                    <a:pt x="2" y="15"/>
                    <a:pt x="2" y="12"/>
                    <a:pt x="2" y="10"/>
                  </a:cubicBezTo>
                  <a:cubicBezTo>
                    <a:pt x="2" y="7"/>
                    <a:pt x="3" y="5"/>
                    <a:pt x="5" y="3"/>
                  </a:cubicBezTo>
                  <a:cubicBezTo>
                    <a:pt x="7" y="1"/>
                    <a:pt x="9" y="0"/>
                    <a:pt x="12" y="0"/>
                  </a:cubicBezTo>
                  <a:cubicBezTo>
                    <a:pt x="18" y="0"/>
                    <a:pt x="22" y="4"/>
                    <a:pt x="22" y="13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34" y="10"/>
                    <a:pt x="45" y="2"/>
                    <a:pt x="57" y="2"/>
                  </a:cubicBezTo>
                  <a:cubicBezTo>
                    <a:pt x="68" y="2"/>
                    <a:pt x="76" y="7"/>
                    <a:pt x="80" y="16"/>
                  </a:cubicBezTo>
                  <a:cubicBezTo>
                    <a:pt x="83" y="23"/>
                    <a:pt x="84" y="32"/>
                    <a:pt x="85" y="44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4" y="69"/>
                    <a:pt x="85" y="77"/>
                    <a:pt x="86" y="85"/>
                  </a:cubicBezTo>
                  <a:cubicBezTo>
                    <a:pt x="88" y="94"/>
                    <a:pt x="89" y="101"/>
                    <a:pt x="89" y="107"/>
                  </a:cubicBezTo>
                  <a:cubicBezTo>
                    <a:pt x="89" y="110"/>
                    <a:pt x="88" y="112"/>
                    <a:pt x="86" y="114"/>
                  </a:cubicBezTo>
                  <a:cubicBezTo>
                    <a:pt x="84" y="116"/>
                    <a:pt x="81" y="117"/>
                    <a:pt x="78" y="11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9" name="Freeform 2308">
              <a:extLst>
                <a:ext uri="{FF2B5EF4-FFF2-40B4-BE49-F238E27FC236}">
                  <a16:creationId xmlns:a16="http://schemas.microsoft.com/office/drawing/2014/main" id="{B3422619-FAD4-3D45-AA5B-EDB4341DD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2780"/>
              <a:ext cx="76" cy="132"/>
            </a:xfrm>
            <a:custGeom>
              <a:avLst/>
              <a:gdLst>
                <a:gd name="T0" fmla="*/ 75 w 84"/>
                <a:gd name="T1" fmla="*/ 55 h 147"/>
                <a:gd name="T2" fmla="*/ 70 w 84"/>
                <a:gd name="T3" fmla="*/ 55 h 147"/>
                <a:gd name="T4" fmla="*/ 65 w 84"/>
                <a:gd name="T5" fmla="*/ 55 h 147"/>
                <a:gd name="T6" fmla="*/ 51 w 84"/>
                <a:gd name="T7" fmla="*/ 56 h 147"/>
                <a:gd name="T8" fmla="*/ 53 w 84"/>
                <a:gd name="T9" fmla="*/ 116 h 147"/>
                <a:gd name="T10" fmla="*/ 53 w 84"/>
                <a:gd name="T11" fmla="*/ 120 h 147"/>
                <a:gd name="T12" fmla="*/ 53 w 84"/>
                <a:gd name="T13" fmla="*/ 125 h 147"/>
                <a:gd name="T14" fmla="*/ 42 w 84"/>
                <a:gd name="T15" fmla="*/ 147 h 147"/>
                <a:gd name="T16" fmla="*/ 35 w 84"/>
                <a:gd name="T17" fmla="*/ 144 h 147"/>
                <a:gd name="T18" fmla="*/ 32 w 84"/>
                <a:gd name="T19" fmla="*/ 138 h 147"/>
                <a:gd name="T20" fmla="*/ 33 w 84"/>
                <a:gd name="T21" fmla="*/ 126 h 147"/>
                <a:gd name="T22" fmla="*/ 33 w 84"/>
                <a:gd name="T23" fmla="*/ 115 h 147"/>
                <a:gd name="T24" fmla="*/ 31 w 84"/>
                <a:gd name="T25" fmla="*/ 56 h 147"/>
                <a:gd name="T26" fmla="*/ 9 w 84"/>
                <a:gd name="T27" fmla="*/ 55 h 147"/>
                <a:gd name="T28" fmla="*/ 0 w 84"/>
                <a:gd name="T29" fmla="*/ 45 h 147"/>
                <a:gd name="T30" fmla="*/ 3 w 84"/>
                <a:gd name="T31" fmla="*/ 37 h 147"/>
                <a:gd name="T32" fmla="*/ 10 w 84"/>
                <a:gd name="T33" fmla="*/ 35 h 147"/>
                <a:gd name="T34" fmla="*/ 31 w 84"/>
                <a:gd name="T35" fmla="*/ 36 h 147"/>
                <a:gd name="T36" fmla="*/ 30 w 84"/>
                <a:gd name="T37" fmla="*/ 23 h 147"/>
                <a:gd name="T38" fmla="*/ 30 w 84"/>
                <a:gd name="T39" fmla="*/ 10 h 147"/>
                <a:gd name="T40" fmla="*/ 33 w 84"/>
                <a:gd name="T41" fmla="*/ 3 h 147"/>
                <a:gd name="T42" fmla="*/ 40 w 84"/>
                <a:gd name="T43" fmla="*/ 0 h 147"/>
                <a:gd name="T44" fmla="*/ 50 w 84"/>
                <a:gd name="T45" fmla="*/ 15 h 147"/>
                <a:gd name="T46" fmla="*/ 51 w 84"/>
                <a:gd name="T47" fmla="*/ 24 h 147"/>
                <a:gd name="T48" fmla="*/ 51 w 84"/>
                <a:gd name="T49" fmla="*/ 30 h 147"/>
                <a:gd name="T50" fmla="*/ 50 w 84"/>
                <a:gd name="T51" fmla="*/ 36 h 147"/>
                <a:gd name="T52" fmla="*/ 65 w 84"/>
                <a:gd name="T53" fmla="*/ 35 h 147"/>
                <a:gd name="T54" fmla="*/ 78 w 84"/>
                <a:gd name="T55" fmla="*/ 36 h 147"/>
                <a:gd name="T56" fmla="*/ 84 w 84"/>
                <a:gd name="T57" fmla="*/ 45 h 147"/>
                <a:gd name="T58" fmla="*/ 82 w 84"/>
                <a:gd name="T59" fmla="*/ 52 h 147"/>
                <a:gd name="T60" fmla="*/ 75 w 84"/>
                <a:gd name="T61" fmla="*/ 5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4" h="147">
                  <a:moveTo>
                    <a:pt x="75" y="55"/>
                  </a:moveTo>
                  <a:cubicBezTo>
                    <a:pt x="73" y="55"/>
                    <a:pt x="72" y="55"/>
                    <a:pt x="70" y="55"/>
                  </a:cubicBezTo>
                  <a:cubicBezTo>
                    <a:pt x="68" y="55"/>
                    <a:pt x="66" y="55"/>
                    <a:pt x="65" y="55"/>
                  </a:cubicBezTo>
                  <a:cubicBezTo>
                    <a:pt x="63" y="55"/>
                    <a:pt x="59" y="55"/>
                    <a:pt x="51" y="5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20"/>
                    <a:pt x="53" y="120"/>
                    <a:pt x="53" y="120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3" y="140"/>
                    <a:pt x="50" y="147"/>
                    <a:pt x="42" y="147"/>
                  </a:cubicBezTo>
                  <a:cubicBezTo>
                    <a:pt x="40" y="147"/>
                    <a:pt x="37" y="146"/>
                    <a:pt x="35" y="144"/>
                  </a:cubicBezTo>
                  <a:cubicBezTo>
                    <a:pt x="33" y="143"/>
                    <a:pt x="32" y="140"/>
                    <a:pt x="32" y="138"/>
                  </a:cubicBezTo>
                  <a:cubicBezTo>
                    <a:pt x="32" y="135"/>
                    <a:pt x="33" y="131"/>
                    <a:pt x="33" y="126"/>
                  </a:cubicBezTo>
                  <a:cubicBezTo>
                    <a:pt x="33" y="121"/>
                    <a:pt x="33" y="118"/>
                    <a:pt x="33" y="115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26" y="56"/>
                    <a:pt x="19" y="56"/>
                    <a:pt x="9" y="55"/>
                  </a:cubicBezTo>
                  <a:cubicBezTo>
                    <a:pt x="3" y="54"/>
                    <a:pt x="0" y="51"/>
                    <a:pt x="0" y="45"/>
                  </a:cubicBezTo>
                  <a:cubicBezTo>
                    <a:pt x="0" y="42"/>
                    <a:pt x="1" y="39"/>
                    <a:pt x="3" y="37"/>
                  </a:cubicBezTo>
                  <a:cubicBezTo>
                    <a:pt x="4" y="36"/>
                    <a:pt x="7" y="35"/>
                    <a:pt x="10" y="35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3"/>
                    <a:pt x="31" y="28"/>
                    <a:pt x="30" y="23"/>
                  </a:cubicBezTo>
                  <a:cubicBezTo>
                    <a:pt x="30" y="17"/>
                    <a:pt x="30" y="13"/>
                    <a:pt x="30" y="10"/>
                  </a:cubicBezTo>
                  <a:cubicBezTo>
                    <a:pt x="30" y="7"/>
                    <a:pt x="31" y="5"/>
                    <a:pt x="33" y="3"/>
                  </a:cubicBezTo>
                  <a:cubicBezTo>
                    <a:pt x="35" y="1"/>
                    <a:pt x="37" y="0"/>
                    <a:pt x="40" y="0"/>
                  </a:cubicBezTo>
                  <a:cubicBezTo>
                    <a:pt x="46" y="0"/>
                    <a:pt x="49" y="5"/>
                    <a:pt x="50" y="15"/>
                  </a:cubicBezTo>
                  <a:cubicBezTo>
                    <a:pt x="51" y="18"/>
                    <a:pt x="51" y="21"/>
                    <a:pt x="51" y="24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9" y="35"/>
                    <a:pt x="63" y="35"/>
                    <a:pt x="65" y="35"/>
                  </a:cubicBezTo>
                  <a:cubicBezTo>
                    <a:pt x="72" y="35"/>
                    <a:pt x="76" y="35"/>
                    <a:pt x="78" y="36"/>
                  </a:cubicBezTo>
                  <a:cubicBezTo>
                    <a:pt x="82" y="37"/>
                    <a:pt x="84" y="40"/>
                    <a:pt x="84" y="45"/>
                  </a:cubicBezTo>
                  <a:cubicBezTo>
                    <a:pt x="84" y="48"/>
                    <a:pt x="84" y="50"/>
                    <a:pt x="82" y="52"/>
                  </a:cubicBezTo>
                  <a:cubicBezTo>
                    <a:pt x="80" y="54"/>
                    <a:pt x="77" y="55"/>
                    <a:pt x="75" y="5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60" name="Freeform 2309">
              <a:extLst>
                <a:ext uri="{FF2B5EF4-FFF2-40B4-BE49-F238E27FC236}">
                  <a16:creationId xmlns:a16="http://schemas.microsoft.com/office/drawing/2014/main" id="{1DD5DFD9-1624-A440-BAAD-1CC153BBB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" y="2096"/>
              <a:ext cx="139" cy="78"/>
            </a:xfrm>
            <a:custGeom>
              <a:avLst/>
              <a:gdLst>
                <a:gd name="T0" fmla="*/ 1 w 154"/>
                <a:gd name="T1" fmla="*/ 40 h 87"/>
                <a:gd name="T2" fmla="*/ 3 w 154"/>
                <a:gd name="T3" fmla="*/ 47 h 87"/>
                <a:gd name="T4" fmla="*/ 10 w 154"/>
                <a:gd name="T5" fmla="*/ 45 h 87"/>
                <a:gd name="T6" fmla="*/ 70 w 154"/>
                <a:gd name="T7" fmla="*/ 16 h 87"/>
                <a:gd name="T8" fmla="*/ 144 w 154"/>
                <a:gd name="T9" fmla="*/ 82 h 87"/>
                <a:gd name="T10" fmla="*/ 150 w 154"/>
                <a:gd name="T11" fmla="*/ 87 h 87"/>
                <a:gd name="T12" fmla="*/ 154 w 154"/>
                <a:gd name="T13" fmla="*/ 81 h 87"/>
                <a:gd name="T14" fmla="*/ 71 w 154"/>
                <a:gd name="T15" fmla="*/ 6 h 87"/>
                <a:gd name="T16" fmla="*/ 1 w 154"/>
                <a:gd name="T17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87">
                  <a:moveTo>
                    <a:pt x="1" y="40"/>
                  </a:moveTo>
                  <a:cubicBezTo>
                    <a:pt x="0" y="43"/>
                    <a:pt x="1" y="46"/>
                    <a:pt x="3" y="47"/>
                  </a:cubicBezTo>
                  <a:cubicBezTo>
                    <a:pt x="6" y="48"/>
                    <a:pt x="9" y="47"/>
                    <a:pt x="10" y="45"/>
                  </a:cubicBezTo>
                  <a:cubicBezTo>
                    <a:pt x="26" y="14"/>
                    <a:pt x="54" y="13"/>
                    <a:pt x="70" y="16"/>
                  </a:cubicBezTo>
                  <a:cubicBezTo>
                    <a:pt x="106" y="22"/>
                    <a:pt x="139" y="52"/>
                    <a:pt x="144" y="82"/>
                  </a:cubicBezTo>
                  <a:cubicBezTo>
                    <a:pt x="144" y="85"/>
                    <a:pt x="147" y="87"/>
                    <a:pt x="150" y="87"/>
                  </a:cubicBezTo>
                  <a:cubicBezTo>
                    <a:pt x="152" y="86"/>
                    <a:pt x="154" y="84"/>
                    <a:pt x="154" y="81"/>
                  </a:cubicBezTo>
                  <a:cubicBezTo>
                    <a:pt x="149" y="46"/>
                    <a:pt x="112" y="12"/>
                    <a:pt x="71" y="6"/>
                  </a:cubicBezTo>
                  <a:cubicBezTo>
                    <a:pt x="40" y="0"/>
                    <a:pt x="15" y="13"/>
                    <a:pt x="1" y="4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61" name="Freeform 2310">
              <a:extLst>
                <a:ext uri="{FF2B5EF4-FFF2-40B4-BE49-F238E27FC236}">
                  <a16:creationId xmlns:a16="http://schemas.microsoft.com/office/drawing/2014/main" id="{E2294BB4-A16E-AA4D-9600-2FABD14D3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" y="2196"/>
              <a:ext cx="59" cy="40"/>
            </a:xfrm>
            <a:custGeom>
              <a:avLst/>
              <a:gdLst>
                <a:gd name="T0" fmla="*/ 24 w 65"/>
                <a:gd name="T1" fmla="*/ 0 h 44"/>
                <a:gd name="T2" fmla="*/ 33 w 65"/>
                <a:gd name="T3" fmla="*/ 42 h 44"/>
                <a:gd name="T4" fmla="*/ 40 w 65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44">
                  <a:moveTo>
                    <a:pt x="24" y="0"/>
                  </a:moveTo>
                  <a:cubicBezTo>
                    <a:pt x="0" y="12"/>
                    <a:pt x="6" y="44"/>
                    <a:pt x="33" y="42"/>
                  </a:cubicBezTo>
                  <a:cubicBezTo>
                    <a:pt x="59" y="41"/>
                    <a:pt x="65" y="9"/>
                    <a:pt x="40" y="0"/>
                  </a:cubicBezTo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pic>
        <p:nvPicPr>
          <p:cNvPr id="2362" name="图片 2361">
            <a:extLst>
              <a:ext uri="{FF2B5EF4-FFF2-40B4-BE49-F238E27FC236}">
                <a16:creationId xmlns:a16="http://schemas.microsoft.com/office/drawing/2014/main" id="{D0BD4803-9983-4D49-8FFA-A5F72468E5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27064" b="8375"/>
          <a:stretch/>
        </p:blipFill>
        <p:spPr>
          <a:xfrm>
            <a:off x="10741626" y="3643313"/>
            <a:ext cx="1450374" cy="3237971"/>
          </a:xfrm>
          <a:prstGeom prst="rect">
            <a:avLst/>
          </a:prstGeom>
        </p:spPr>
      </p:pic>
      <p:pic>
        <p:nvPicPr>
          <p:cNvPr id="2363" name="图片 2362">
            <a:extLst>
              <a:ext uri="{FF2B5EF4-FFF2-40B4-BE49-F238E27FC236}">
                <a16:creationId xmlns:a16="http://schemas.microsoft.com/office/drawing/2014/main" id="{CC54607E-A102-F148-A1CE-42A59327CE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27064" b="6890"/>
          <a:stretch/>
        </p:blipFill>
        <p:spPr>
          <a:xfrm>
            <a:off x="0" y="3590857"/>
            <a:ext cx="1450374" cy="3290427"/>
          </a:xfrm>
          <a:prstGeom prst="rect">
            <a:avLst/>
          </a:prstGeom>
        </p:spPr>
      </p:pic>
      <p:pic>
        <p:nvPicPr>
          <p:cNvPr id="2364" name="图片 2363">
            <a:extLst>
              <a:ext uri="{FF2B5EF4-FFF2-40B4-BE49-F238E27FC236}">
                <a16:creationId xmlns:a16="http://schemas.microsoft.com/office/drawing/2014/main" id="{0CC4B549-EB34-4B40-B762-36800D261A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36468" t="13885" r="27064"/>
          <a:stretch/>
        </p:blipFill>
        <p:spPr>
          <a:xfrm>
            <a:off x="0" y="357188"/>
            <a:ext cx="725186" cy="3043238"/>
          </a:xfrm>
          <a:prstGeom prst="rect">
            <a:avLst/>
          </a:prstGeom>
        </p:spPr>
      </p:pic>
      <p:pic>
        <p:nvPicPr>
          <p:cNvPr id="2365" name="图片 2364">
            <a:extLst>
              <a:ext uri="{FF2B5EF4-FFF2-40B4-BE49-F238E27FC236}">
                <a16:creationId xmlns:a16="http://schemas.microsoft.com/office/drawing/2014/main" id="{C6AE1312-0C72-7A4B-B637-1868F29CDA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t="2969" r="63532"/>
          <a:stretch/>
        </p:blipFill>
        <p:spPr>
          <a:xfrm>
            <a:off x="11466813" y="161857"/>
            <a:ext cx="725186" cy="3429000"/>
          </a:xfrm>
          <a:prstGeom prst="rect">
            <a:avLst/>
          </a:prstGeom>
        </p:spPr>
      </p:pic>
      <p:pic>
        <p:nvPicPr>
          <p:cNvPr id="2366" name="图片 2365">
            <a:extLst>
              <a:ext uri="{FF2B5EF4-FFF2-40B4-BE49-F238E27FC236}">
                <a16:creationId xmlns:a16="http://schemas.microsoft.com/office/drawing/2014/main" id="{81354BFB-A2EE-B640-AC12-7CCF9FE0AD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70875"/>
          <a:stretch/>
        </p:blipFill>
        <p:spPr>
          <a:xfrm rot="15991037">
            <a:off x="2171572" y="-1192246"/>
            <a:ext cx="579166" cy="3533912"/>
          </a:xfrm>
          <a:prstGeom prst="rect">
            <a:avLst/>
          </a:prstGeom>
        </p:spPr>
      </p:pic>
      <p:pic>
        <p:nvPicPr>
          <p:cNvPr id="2367" name="图片 2366">
            <a:extLst>
              <a:ext uri="{FF2B5EF4-FFF2-40B4-BE49-F238E27FC236}">
                <a16:creationId xmlns:a16="http://schemas.microsoft.com/office/drawing/2014/main" id="{F952E594-ED41-3F41-857A-CFE3767E83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140" r="27064"/>
          <a:stretch/>
        </p:blipFill>
        <p:spPr>
          <a:xfrm rot="5400000">
            <a:off x="5683312" y="-1493329"/>
            <a:ext cx="652167" cy="3533912"/>
          </a:xfrm>
          <a:prstGeom prst="rect">
            <a:avLst/>
          </a:prstGeom>
        </p:spPr>
      </p:pic>
      <p:pic>
        <p:nvPicPr>
          <p:cNvPr id="2368" name="图片 2367">
            <a:extLst>
              <a:ext uri="{FF2B5EF4-FFF2-40B4-BE49-F238E27FC236}">
                <a16:creationId xmlns:a16="http://schemas.microsoft.com/office/drawing/2014/main" id="{B24B80CA-1B72-CA4D-9EBB-2335A6FBE5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965" r="27064"/>
          <a:stretch/>
        </p:blipFill>
        <p:spPr>
          <a:xfrm rot="5400000">
            <a:off x="9480223" y="-1501535"/>
            <a:ext cx="635756" cy="353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8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C61E8D06-F2A9-4870-8513-051A84A74D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41" t="7932" r="3641" b="8621"/>
          <a:stretch/>
        </p:blipFill>
        <p:spPr>
          <a:xfrm>
            <a:off x="-1" y="1"/>
            <a:ext cx="12192001" cy="6857999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1818AA89-81E3-134A-A29C-C80E9C623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65403" t="2229" r="2591" b="-2229"/>
          <a:stretch/>
        </p:blipFill>
        <p:spPr>
          <a:xfrm>
            <a:off x="11555551" y="3590857"/>
            <a:ext cx="636449" cy="3533912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067EA87E-EDCC-A847-9664-4D5698EC4A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72853" t="-7758" r="-839" b="7758"/>
          <a:stretch/>
        </p:blipFill>
        <p:spPr>
          <a:xfrm>
            <a:off x="0" y="3590857"/>
            <a:ext cx="556501" cy="3533912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6E94B66A-25A9-C24F-9879-A4CE00838F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39359" t="18439" r="27064"/>
          <a:stretch/>
        </p:blipFill>
        <p:spPr>
          <a:xfrm>
            <a:off x="0" y="0"/>
            <a:ext cx="667692" cy="2882322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5C7DB62C-FBAC-9E45-96A7-28CD8E578D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t="2969" r="63532"/>
          <a:stretch/>
        </p:blipFill>
        <p:spPr>
          <a:xfrm>
            <a:off x="11524306" y="133855"/>
            <a:ext cx="725186" cy="3429000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3CFCFA95-7335-B742-AF65-CC2B10FDC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70875"/>
          <a:stretch/>
        </p:blipFill>
        <p:spPr>
          <a:xfrm rot="15991037">
            <a:off x="2171571" y="-1422446"/>
            <a:ext cx="579166" cy="3533912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EF265538-95C9-3B46-8BC2-39F4EF0A00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2778" r="27064"/>
          <a:stretch/>
        </p:blipFill>
        <p:spPr>
          <a:xfrm rot="5400000">
            <a:off x="5709541" y="-1467100"/>
            <a:ext cx="599710" cy="3533912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D9C06C44-AEFE-AE4E-A061-7CB4BB718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3603" r="27064"/>
          <a:stretch/>
        </p:blipFill>
        <p:spPr>
          <a:xfrm rot="5400000">
            <a:off x="9506451" y="-1475307"/>
            <a:ext cx="583299" cy="3533912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458FDDD5-E515-8742-B5C3-B5F88E5FD5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70875"/>
          <a:stretch/>
        </p:blipFill>
        <p:spPr>
          <a:xfrm rot="15991037">
            <a:off x="2814654" y="4918235"/>
            <a:ext cx="579166" cy="3533912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98052B88-F0F9-4D49-86E8-DAE11FA8BD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140" r="27064"/>
          <a:stretch/>
        </p:blipFill>
        <p:spPr>
          <a:xfrm rot="5400000">
            <a:off x="6326395" y="4847352"/>
            <a:ext cx="652167" cy="3533912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A4A3410C-50B0-3641-AE1B-BE3D7EE66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965" r="27064"/>
          <a:stretch/>
        </p:blipFill>
        <p:spPr>
          <a:xfrm rot="5400000">
            <a:off x="10123306" y="4839146"/>
            <a:ext cx="635756" cy="353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9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C61E8D06-F2A9-4870-8513-051A84A74D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41" t="7932" r="3641" b="8621"/>
          <a:stretch/>
        </p:blipFill>
        <p:spPr>
          <a:xfrm>
            <a:off x="-1" y="1"/>
            <a:ext cx="12192001" cy="6857999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1818AA89-81E3-134A-A29C-C80E9C623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65403" t="2229" r="2591" b="-2229"/>
          <a:stretch/>
        </p:blipFill>
        <p:spPr>
          <a:xfrm>
            <a:off x="11555551" y="3590857"/>
            <a:ext cx="636449" cy="3533912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067EA87E-EDCC-A847-9664-4D5698EC4A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72853" t="-7758" r="-839" b="7758"/>
          <a:stretch/>
        </p:blipFill>
        <p:spPr>
          <a:xfrm>
            <a:off x="0" y="3590857"/>
            <a:ext cx="556501" cy="3533912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6E94B66A-25A9-C24F-9879-A4CE00838F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39359" t="18439" r="27064"/>
          <a:stretch/>
        </p:blipFill>
        <p:spPr>
          <a:xfrm>
            <a:off x="0" y="0"/>
            <a:ext cx="667692" cy="2882322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5C7DB62C-FBAC-9E45-96A7-28CD8E578D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t="2969" r="63532"/>
          <a:stretch/>
        </p:blipFill>
        <p:spPr>
          <a:xfrm>
            <a:off x="11524306" y="133855"/>
            <a:ext cx="725186" cy="3429000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3CFCFA95-7335-B742-AF65-CC2B10FDC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70875"/>
          <a:stretch/>
        </p:blipFill>
        <p:spPr>
          <a:xfrm rot="15991037">
            <a:off x="2171571" y="-1422446"/>
            <a:ext cx="579166" cy="3533912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EF265538-95C9-3B46-8BC2-39F4EF0A00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2778" r="27064"/>
          <a:stretch/>
        </p:blipFill>
        <p:spPr>
          <a:xfrm rot="5400000">
            <a:off x="5709541" y="-1467100"/>
            <a:ext cx="599710" cy="3533912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D9C06C44-AEFE-AE4E-A061-7CB4BB718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3603" r="27064"/>
          <a:stretch/>
        </p:blipFill>
        <p:spPr>
          <a:xfrm rot="5400000">
            <a:off x="9506451" y="-1475307"/>
            <a:ext cx="583299" cy="3533912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458FDDD5-E515-8742-B5C3-B5F88E5FD5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70875"/>
          <a:stretch/>
        </p:blipFill>
        <p:spPr>
          <a:xfrm rot="15991037">
            <a:off x="2814654" y="4918235"/>
            <a:ext cx="579166" cy="3533912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98052B88-F0F9-4D49-86E8-DAE11FA8BD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140" r="27064"/>
          <a:stretch/>
        </p:blipFill>
        <p:spPr>
          <a:xfrm rot="5400000">
            <a:off x="6326395" y="4847352"/>
            <a:ext cx="652167" cy="3533912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A4A3410C-50B0-3641-AE1B-BE3D7EE66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965" r="27064"/>
          <a:stretch/>
        </p:blipFill>
        <p:spPr>
          <a:xfrm rot="5400000">
            <a:off x="10123306" y="4839146"/>
            <a:ext cx="635756" cy="353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7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C61E8D06-F2A9-4870-8513-051A84A74D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41" t="7932" r="3641" b="8621"/>
          <a:stretch/>
        </p:blipFill>
        <p:spPr>
          <a:xfrm>
            <a:off x="-1" y="1"/>
            <a:ext cx="12192001" cy="6857999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1818AA89-81E3-134A-A29C-C80E9C623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65403" t="2229" r="2591" b="-2229"/>
          <a:stretch/>
        </p:blipFill>
        <p:spPr>
          <a:xfrm>
            <a:off x="11555551" y="3590857"/>
            <a:ext cx="636449" cy="3533912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067EA87E-EDCC-A847-9664-4D5698EC4A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72853" t="-7758" r="-839" b="7758"/>
          <a:stretch/>
        </p:blipFill>
        <p:spPr>
          <a:xfrm>
            <a:off x="0" y="3590857"/>
            <a:ext cx="556501" cy="3533912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6E94B66A-25A9-C24F-9879-A4CE00838F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39359" t="18439" r="27064"/>
          <a:stretch/>
        </p:blipFill>
        <p:spPr>
          <a:xfrm>
            <a:off x="0" y="0"/>
            <a:ext cx="667692" cy="2882322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5C7DB62C-FBAC-9E45-96A7-28CD8E578D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t="2969" r="63532"/>
          <a:stretch/>
        </p:blipFill>
        <p:spPr>
          <a:xfrm>
            <a:off x="11524306" y="133855"/>
            <a:ext cx="725186" cy="3429000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3CFCFA95-7335-B742-AF65-CC2B10FDC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70875"/>
          <a:stretch/>
        </p:blipFill>
        <p:spPr>
          <a:xfrm rot="15991037">
            <a:off x="2171571" y="-1422446"/>
            <a:ext cx="579166" cy="3533912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EF265538-95C9-3B46-8BC2-39F4EF0A00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2778" r="27064"/>
          <a:stretch/>
        </p:blipFill>
        <p:spPr>
          <a:xfrm rot="5400000">
            <a:off x="5709541" y="-1467100"/>
            <a:ext cx="599710" cy="3533912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D9C06C44-AEFE-AE4E-A061-7CB4BB718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3603" r="27064"/>
          <a:stretch/>
        </p:blipFill>
        <p:spPr>
          <a:xfrm rot="5400000">
            <a:off x="9506451" y="-1475307"/>
            <a:ext cx="583299" cy="3533912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458FDDD5-E515-8742-B5C3-B5F88E5FD5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70875"/>
          <a:stretch/>
        </p:blipFill>
        <p:spPr>
          <a:xfrm rot="15991037">
            <a:off x="2814654" y="4918235"/>
            <a:ext cx="579166" cy="3533912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98052B88-F0F9-4D49-86E8-DAE11FA8BD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140" r="27064"/>
          <a:stretch/>
        </p:blipFill>
        <p:spPr>
          <a:xfrm rot="5400000">
            <a:off x="6326395" y="4847352"/>
            <a:ext cx="652167" cy="3533912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A4A3410C-50B0-3641-AE1B-BE3D7EE66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965" r="27064"/>
          <a:stretch/>
        </p:blipFill>
        <p:spPr>
          <a:xfrm rot="5400000">
            <a:off x="10123306" y="4839146"/>
            <a:ext cx="635756" cy="353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6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BC18B87-D67C-6041-B8E8-9A706CB1B8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73" t="8507" r="4073" b="8826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7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BC18B87-D67C-6041-B8E8-9A706CB1B8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73" t="8507" r="4073" b="8826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6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BC18B87-D67C-6041-B8E8-9A706CB1B8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73" t="8507" r="4073" b="8826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3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科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06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04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3" r:id="rId4"/>
    <p:sldLayoutId id="2147483651" r:id="rId5"/>
    <p:sldLayoutId id="2147483656" r:id="rId6"/>
    <p:sldLayoutId id="2147483655" r:id="rId7"/>
    <p:sldLayoutId id="2147483652" r:id="rId8"/>
  </p:sldLayoutIdLst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4FA0E44-07BB-9047-BB72-3287B47C7DC2}"/>
              </a:ext>
            </a:extLst>
          </p:cNvPr>
          <p:cNvSpPr txBox="1"/>
          <p:nvPr/>
        </p:nvSpPr>
        <p:spPr>
          <a:xfrm>
            <a:off x="3653385" y="988713"/>
            <a:ext cx="46219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rgbClr val="FCB6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TOÁN</a:t>
            </a:r>
            <a:r>
              <a:rPr lang="en-US" altLang="zh-CN" sz="9600" b="1" dirty="0">
                <a:solidFill>
                  <a:srgbClr val="FCB6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印品黑体" panose="00000500000000000000" pitchFamily="2" charset="-122"/>
              </a:rPr>
              <a:t> 3</a:t>
            </a:r>
            <a:endParaRPr lang="zh-CN" altLang="en-US" sz="9600" b="1" dirty="0">
              <a:solidFill>
                <a:srgbClr val="FCB6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VN-Poky's" panose="020B0606040200020203" pitchFamily="34" charset="0"/>
              <a:ea typeface="印品黑体" panose="00000500000000000000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BD2C050-2B76-C945-9649-5D8274E9CD34}"/>
              </a:ext>
            </a:extLst>
          </p:cNvPr>
          <p:cNvSpPr/>
          <p:nvPr/>
        </p:nvSpPr>
        <p:spPr>
          <a:xfrm>
            <a:off x="3016183" y="2574448"/>
            <a:ext cx="61734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spc="400" dirty="0" err="1">
                <a:solidFill>
                  <a:srgbClr val="6D5044"/>
                </a:solidFill>
                <a:latin typeface="Arial Black" panose="020B0A04020102020204" pitchFamily="34" charset="0"/>
                <a:ea typeface="印品黑体" panose="00000500000000000000" pitchFamily="2" charset="-122"/>
              </a:rPr>
              <a:t>Bài</a:t>
            </a:r>
            <a:r>
              <a:rPr lang="en-US" altLang="zh-CN" sz="4000" spc="400" dirty="0">
                <a:solidFill>
                  <a:srgbClr val="6D5044"/>
                </a:solidFill>
                <a:latin typeface="Arial Black" panose="020B0A04020102020204" pitchFamily="34" charset="0"/>
                <a:ea typeface="印品黑体" panose="00000500000000000000" pitchFamily="2" charset="-122"/>
              </a:rPr>
              <a:t> 4: Mi – li - </a:t>
            </a:r>
            <a:r>
              <a:rPr lang="en-US" altLang="zh-CN" sz="4000" spc="400" dirty="0" err="1">
                <a:solidFill>
                  <a:srgbClr val="6D5044"/>
                </a:solidFill>
                <a:latin typeface="Arial Black" panose="020B0A04020102020204" pitchFamily="34" charset="0"/>
                <a:ea typeface="印品黑体" panose="00000500000000000000" pitchFamily="2" charset="-122"/>
              </a:rPr>
              <a:t>mét</a:t>
            </a:r>
            <a:endParaRPr lang="zh-CN" altLang="en-US" sz="4000" spc="400" dirty="0">
              <a:solidFill>
                <a:srgbClr val="6D5044"/>
              </a:solidFill>
              <a:latin typeface="Arial Black" panose="020B0A04020102020204" pitchFamily="34" charset="0"/>
              <a:ea typeface="印品黑体" panose="00000500000000000000" pitchFamily="2" charset="-122"/>
            </a:endParaRPr>
          </a:p>
        </p:txBody>
      </p:sp>
      <p:cxnSp>
        <p:nvCxnSpPr>
          <p:cNvPr id="5" name="直接连接符 2">
            <a:extLst>
              <a:ext uri="{FF2B5EF4-FFF2-40B4-BE49-F238E27FC236}">
                <a16:creationId xmlns:a16="http://schemas.microsoft.com/office/drawing/2014/main" id="{321E7C7F-28B4-4645-99F0-19F197FF805C}"/>
              </a:ext>
            </a:extLst>
          </p:cNvPr>
          <p:cNvCxnSpPr/>
          <p:nvPr/>
        </p:nvCxnSpPr>
        <p:spPr>
          <a:xfrm>
            <a:off x="5964371" y="3027101"/>
            <a:ext cx="277091" cy="0"/>
          </a:xfrm>
          <a:prstGeom prst="line">
            <a:avLst/>
          </a:prstGeom>
          <a:ln w="19050">
            <a:solidFill>
              <a:srgbClr val="6D50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F9F8B44C-F0B1-874E-B2F8-50E7DE9AFDED}"/>
              </a:ext>
            </a:extLst>
          </p:cNvPr>
          <p:cNvSpPr/>
          <p:nvPr/>
        </p:nvSpPr>
        <p:spPr>
          <a:xfrm>
            <a:off x="4198143" y="3429000"/>
            <a:ext cx="353245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Tiết</a:t>
            </a:r>
            <a:r>
              <a:rPr lang="en-US" altLang="zh-CN" sz="28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1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轻松欢乐节奏感动进取电子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807820" y="19837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5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E056F66-90A6-AE6C-613C-69D879EE8854}"/>
              </a:ext>
            </a:extLst>
          </p:cNvPr>
          <p:cNvGrpSpPr/>
          <p:nvPr/>
        </p:nvGrpSpPr>
        <p:grpSpPr>
          <a:xfrm>
            <a:off x="1779459" y="1584125"/>
            <a:ext cx="8646919" cy="1455875"/>
            <a:chOff x="1779459" y="1584125"/>
            <a:chExt cx="8646919" cy="1455875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94FA0E44-07BB-9047-BB72-3287B47C7DC2}"/>
                </a:ext>
              </a:extLst>
            </p:cNvPr>
            <p:cNvSpPr txBox="1"/>
            <p:nvPr/>
          </p:nvSpPr>
          <p:spPr>
            <a:xfrm>
              <a:off x="1779459" y="1584125"/>
              <a:ext cx="864691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800" b="1">
                  <a:ln w="254000">
                    <a:solidFill>
                      <a:srgbClr val="FF6699"/>
                    </a:solidFill>
                  </a:ln>
                  <a:solidFill>
                    <a:srgbClr val="FF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Poky's" panose="020B0606040200020203" pitchFamily="34" charset="0"/>
                  <a:ea typeface="印品黑体" panose="00000500000000000000" pitchFamily="2" charset="-122"/>
                </a:rPr>
                <a:t>Tạm biệt các em</a:t>
              </a:r>
              <a:endParaRPr lang="zh-CN" altLang="en-US" sz="8800" b="1" dirty="0">
                <a:ln w="254000">
                  <a:solidFill>
                    <a:srgbClr val="FF6699"/>
                  </a:solidFill>
                </a:ln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印品黑体" panose="00000500000000000000" pitchFamily="2" charset="-122"/>
              </a:endParaRPr>
            </a:p>
          </p:txBody>
        </p:sp>
        <p:sp>
          <p:nvSpPr>
            <p:cNvPr id="8" name="文本框 2">
              <a:extLst>
                <a:ext uri="{FF2B5EF4-FFF2-40B4-BE49-F238E27FC236}">
                  <a16:creationId xmlns:a16="http://schemas.microsoft.com/office/drawing/2014/main" id="{0DEDB79A-4489-8E2F-4905-8E22472F5E64}"/>
                </a:ext>
              </a:extLst>
            </p:cNvPr>
            <p:cNvSpPr txBox="1"/>
            <p:nvPr/>
          </p:nvSpPr>
          <p:spPr>
            <a:xfrm>
              <a:off x="1779459" y="1593450"/>
              <a:ext cx="864691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800" b="1">
                  <a:solidFill>
                    <a:srgbClr val="FCB6C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Poky's" panose="020B0606040200020203" pitchFamily="34" charset="0"/>
                  <a:ea typeface="印品黑体" panose="00000500000000000000" pitchFamily="2" charset="-122"/>
                </a:rPr>
                <a:t>Tạm biệt các em</a:t>
              </a:r>
              <a:endParaRPr lang="zh-CN" altLang="en-US" sz="8800" b="1" dirty="0">
                <a:solidFill>
                  <a:srgbClr val="FCB6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006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F0A8EE3-20DC-CB40-BAA5-D15DCD0E8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055" y="1201737"/>
            <a:ext cx="7476332" cy="428525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4AF47B5-41B2-1E4B-9CA6-B6184EA5EB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295" r="100000"/>
                    </a14:imgEffect>
                  </a14:imgLayer>
                </a14:imgProps>
              </a:ext>
            </a:extLst>
          </a:blip>
          <a:srcRect l="46722"/>
          <a:stretch/>
        </p:blipFill>
        <p:spPr>
          <a:xfrm flipH="1">
            <a:off x="15" y="-1"/>
            <a:ext cx="2094240" cy="685800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34B898C-3633-2E41-8C9D-18E7B0B0BDA1}"/>
              </a:ext>
            </a:extLst>
          </p:cNvPr>
          <p:cNvSpPr txBox="1"/>
          <p:nvPr/>
        </p:nvSpPr>
        <p:spPr>
          <a:xfrm>
            <a:off x="3925373" y="2744201"/>
            <a:ext cx="4341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err="1">
                <a:solidFill>
                  <a:schemeClr val="accent1">
                    <a:lumMod val="90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Khởi</a:t>
            </a:r>
            <a:r>
              <a:rPr lang="en-US" altLang="zh-CN" sz="7200" b="1" dirty="0">
                <a:solidFill>
                  <a:schemeClr val="accent1">
                    <a:lumMod val="90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solidFill>
                  <a:schemeClr val="accent1">
                    <a:lumMod val="90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động</a:t>
            </a:r>
            <a:endParaRPr lang="zh-CN" altLang="en-US" sz="7200" b="1" dirty="0">
              <a:solidFill>
                <a:schemeClr val="accent1">
                  <a:lumMod val="90000"/>
                </a:schemeClr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A37E0EF-2040-BB49-BD05-41A11EEE4F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12" b="100000" l="3900" r="98329"/>
                    </a14:imgEffect>
                  </a14:imgLayer>
                </a14:imgProps>
              </a:ext>
            </a:extLst>
          </a:blip>
          <a:srcRect t="35385"/>
          <a:stretch/>
        </p:blipFill>
        <p:spPr>
          <a:xfrm>
            <a:off x="9072328" y="2577010"/>
            <a:ext cx="3839460" cy="409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9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4AF47B5-41B2-1E4B-9CA6-B6184EA5EB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295" r="100000"/>
                    </a14:imgEffect>
                  </a14:imgLayer>
                </a14:imgProps>
              </a:ext>
            </a:extLst>
          </a:blip>
          <a:srcRect l="46722"/>
          <a:stretch/>
        </p:blipFill>
        <p:spPr>
          <a:xfrm flipH="1">
            <a:off x="15" y="-1"/>
            <a:ext cx="1480442" cy="68580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A37E0EF-2040-BB49-BD05-41A11EEE4F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12" b="100000" l="3900" r="98329"/>
                    </a14:imgEffect>
                  </a14:imgLayer>
                </a14:imgProps>
              </a:ext>
            </a:extLst>
          </a:blip>
          <a:srcRect t="35385"/>
          <a:stretch/>
        </p:blipFill>
        <p:spPr>
          <a:xfrm>
            <a:off x="10334172" y="4622762"/>
            <a:ext cx="2094240" cy="2235238"/>
          </a:xfrm>
          <a:prstGeom prst="rect">
            <a:avLst/>
          </a:prstGeom>
        </p:spPr>
      </p:pic>
      <p:pic>
        <p:nvPicPr>
          <p:cNvPr id="8" name="Picture 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C75A713-C77A-6775-A9DA-67F1309FB56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381" t="13726" r="49167" b="13148"/>
          <a:stretch/>
        </p:blipFill>
        <p:spPr>
          <a:xfrm>
            <a:off x="1480457" y="2394534"/>
            <a:ext cx="4740680" cy="2467752"/>
          </a:xfrm>
          <a:prstGeom prst="rect">
            <a:avLst/>
          </a:prstGeom>
        </p:spPr>
      </p:pic>
      <p:pic>
        <p:nvPicPr>
          <p:cNvPr id="9" name="Picture 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2E81658-C9F3-9C62-8773-C33062AD522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525" t="7826" r="7395" b="13437"/>
          <a:stretch/>
        </p:blipFill>
        <p:spPr>
          <a:xfrm>
            <a:off x="6480145" y="2235238"/>
            <a:ext cx="4431162" cy="26270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A6B818-CA5B-77BD-0F4C-A0813E5BB703}"/>
              </a:ext>
            </a:extLst>
          </p:cNvPr>
          <p:cNvSpPr txBox="1"/>
          <p:nvPr/>
        </p:nvSpPr>
        <p:spPr>
          <a:xfrm>
            <a:off x="1664837" y="1158020"/>
            <a:ext cx="89373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quyển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đơn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xăng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mét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814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F0A8EE3-20DC-CB40-BAA5-D15DCD0E8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055" y="1201737"/>
            <a:ext cx="7476332" cy="428525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4AF47B5-41B2-1E4B-9CA6-B6184EA5EB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295" r="100000"/>
                    </a14:imgEffect>
                  </a14:imgLayer>
                </a14:imgProps>
              </a:ext>
            </a:extLst>
          </a:blip>
          <a:srcRect l="46722"/>
          <a:stretch/>
        </p:blipFill>
        <p:spPr>
          <a:xfrm flipH="1">
            <a:off x="15" y="-1"/>
            <a:ext cx="2094240" cy="685800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34B898C-3633-2E41-8C9D-18E7B0B0BDA1}"/>
              </a:ext>
            </a:extLst>
          </p:cNvPr>
          <p:cNvSpPr txBox="1"/>
          <p:nvPr/>
        </p:nvSpPr>
        <p:spPr>
          <a:xfrm>
            <a:off x="3925373" y="2744201"/>
            <a:ext cx="44053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>
                <a:solidFill>
                  <a:schemeClr val="accent1">
                    <a:lumMod val="90000"/>
                  </a:schemeClr>
                </a:solidFill>
                <a:latin typeface="SVN-Poky's" panose="020B0606040200020203" pitchFamily="34" charset="0"/>
                <a:ea typeface="印品黑体" panose="00000500000000000000" pitchFamily="2" charset="-122"/>
              </a:rPr>
              <a:t>Khám phá</a:t>
            </a:r>
            <a:endParaRPr lang="zh-CN" altLang="en-US" sz="7200" b="1" dirty="0">
              <a:solidFill>
                <a:schemeClr val="accent1">
                  <a:lumMod val="90000"/>
                </a:schemeClr>
              </a:solidFill>
              <a:latin typeface="SVN-Poky's" panose="020B0606040200020203" pitchFamily="34" charset="0"/>
              <a:ea typeface="印品黑体" panose="000005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A37E0EF-2040-BB49-BD05-41A11EEE4F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12" b="100000" l="3900" r="98329"/>
                    </a14:imgEffect>
                  </a14:imgLayer>
                </a14:imgProps>
              </a:ext>
            </a:extLst>
          </a:blip>
          <a:srcRect t="35385"/>
          <a:stretch/>
        </p:blipFill>
        <p:spPr>
          <a:xfrm>
            <a:off x="9072328" y="2577010"/>
            <a:ext cx="3839460" cy="409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4AF47B5-41B2-1E4B-9CA6-B6184EA5EB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295" r="100000"/>
                    </a14:imgEffect>
                  </a14:imgLayer>
                </a14:imgProps>
              </a:ext>
            </a:extLst>
          </a:blip>
          <a:srcRect l="46722"/>
          <a:stretch/>
        </p:blipFill>
        <p:spPr>
          <a:xfrm flipH="1">
            <a:off x="15" y="-1"/>
            <a:ext cx="1371585" cy="68580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A37E0EF-2040-BB49-BD05-41A11EEE4F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12" b="100000" l="3900" r="98329"/>
                    </a14:imgEffect>
                  </a14:imgLayer>
                </a14:imgProps>
              </a:ext>
            </a:extLst>
          </a:blip>
          <a:srcRect t="35385"/>
          <a:stretch/>
        </p:blipFill>
        <p:spPr>
          <a:xfrm>
            <a:off x="10274300" y="4449590"/>
            <a:ext cx="2256488" cy="2408410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D02C3BBC-196C-DE60-8D91-2817D5EC292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4130" t="45324" r="15767" b="44633"/>
          <a:stretch/>
        </p:blipFill>
        <p:spPr>
          <a:xfrm>
            <a:off x="1568657" y="2765304"/>
            <a:ext cx="9334501" cy="1057395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B62174FC-6E99-5D36-8B9D-2B2EA2D6C50F}"/>
              </a:ext>
            </a:extLst>
          </p:cNvPr>
          <p:cNvSpPr/>
          <p:nvPr/>
        </p:nvSpPr>
        <p:spPr>
          <a:xfrm rot="7062434">
            <a:off x="2101598" y="2207287"/>
            <a:ext cx="645319" cy="363161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790B32-36AE-371C-D7CE-A63113853275}"/>
              </a:ext>
            </a:extLst>
          </p:cNvPr>
          <p:cNvSpPr/>
          <p:nvPr/>
        </p:nvSpPr>
        <p:spPr>
          <a:xfrm>
            <a:off x="2176463" y="2778004"/>
            <a:ext cx="119062" cy="30174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691DEE-216C-05AA-0C1D-ED1F49AB0DD9}"/>
              </a:ext>
            </a:extLst>
          </p:cNvPr>
          <p:cNvSpPr txBox="1"/>
          <p:nvPr/>
        </p:nvSpPr>
        <p:spPr>
          <a:xfrm>
            <a:off x="1568657" y="4238171"/>
            <a:ext cx="933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Mi-li-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mét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khoảng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vạch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738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43BFD4B-7688-3BB2-CA29-12A070276D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12" b="100000" l="3900" r="98329"/>
                    </a14:imgEffect>
                  </a14:imgLayer>
                </a14:imgProps>
              </a:ext>
            </a:extLst>
          </a:blip>
          <a:srcRect t="35385"/>
          <a:stretch/>
        </p:blipFill>
        <p:spPr>
          <a:xfrm>
            <a:off x="10798627" y="5191245"/>
            <a:ext cx="1561617" cy="1666755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509FE7C-3472-A18D-37C9-6AE11A502E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573" t="19839" r="15540" b="69259"/>
          <a:stretch/>
        </p:blipFill>
        <p:spPr>
          <a:xfrm>
            <a:off x="5209457" y="963509"/>
            <a:ext cx="6116485" cy="714830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CA8BA184-81A6-DBFC-3ABA-19692F7257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630" t="45324" r="15483" b="44633"/>
          <a:stretch/>
        </p:blipFill>
        <p:spPr>
          <a:xfrm>
            <a:off x="5248374" y="2829440"/>
            <a:ext cx="5964086" cy="658459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E42E4649-B563-E922-FB4E-00AFDBFDCA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386" b="65278" l="13620" r="25747">
                        <a14:foregroundMark x1="19640" y1="22549" x2="19640" y2="22549"/>
                        <a14:foregroundMark x1="20123" y1="38562" x2="20211" y2="47712"/>
                        <a14:foregroundMark x1="20123" y1="38072" x2="20914" y2="39542"/>
                        <a14:foregroundMark x1="22759" y1="39542" x2="23814" y2="48448"/>
                        <a14:foregroundMark x1="23814" y1="48448" x2="23814" y2="48448"/>
                        <a14:foregroundMark x1="24649" y1="44935" x2="24253" y2="56536"/>
                        <a14:foregroundMark x1="24253" y1="56536" x2="23550" y2="58170"/>
                        <a14:foregroundMark x1="18497" y1="62827" x2="21749" y2="60621"/>
                        <a14:foregroundMark x1="17091" y1="44363" x2="16037" y2="56291"/>
                        <a14:foregroundMark x1="20650" y1="57435" x2="21353" y2="59722"/>
                        <a14:foregroundMark x1="23155" y1="60784" x2="23155" y2="62663"/>
                        <a14:foregroundMark x1="25044" y1="63399" x2="25220" y2="64134"/>
                        <a14:foregroundMark x1="22364" y1="34641" x2="22276" y2="35294"/>
                        <a14:foregroundMark x1="17575" y1="39624" x2="17838" y2="39297"/>
                        <a14:foregroundMark x1="17970" y1="39297" x2="19069" y2="38562"/>
                        <a14:foregroundMark x1="17487" y1="39706" x2="15334" y2="46650"/>
                        <a14:foregroundMark x1="15334" y1="46650" x2="15334" y2="47467"/>
                        <a14:foregroundMark x1="15158" y1="48203" x2="14192" y2="55065"/>
                        <a14:foregroundMark x1="14016" y1="55310" x2="14148" y2="58742"/>
                        <a14:foregroundMark x1="13708" y1="55310" x2="13884" y2="57680"/>
                        <a14:foregroundMark x1="18102" y1="40359" x2="19112" y2="46895"/>
                        <a14:foregroundMark x1="22452" y1="33987" x2="22320" y2="35784"/>
                        <a14:foregroundMark x1="22364" y1="37173" x2="25747" y2="42892"/>
                        <a14:foregroundMark x1="25747" y1="42892" x2="25308" y2="60212"/>
                        <a14:foregroundMark x1="25220" y1="59395" x2="25571" y2="65278"/>
                      </a14:backgroundRemoval>
                    </a14:imgEffect>
                  </a14:imgLayer>
                </a14:imgProps>
              </a:ext>
            </a:extLst>
          </a:blip>
          <a:srcRect l="13194" t="19646" r="73160" b="33141"/>
          <a:stretch/>
        </p:blipFill>
        <p:spPr>
          <a:xfrm>
            <a:off x="514351" y="2800350"/>
            <a:ext cx="1663699" cy="3095624"/>
          </a:xfrm>
          <a:prstGeom prst="rect">
            <a:avLst/>
          </a:prstGeom>
        </p:spPr>
      </p:pic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C775352C-CDFC-DFE3-AEBB-1895BD34B4DE}"/>
              </a:ext>
            </a:extLst>
          </p:cNvPr>
          <p:cNvSpPr/>
          <p:nvPr/>
        </p:nvSpPr>
        <p:spPr>
          <a:xfrm>
            <a:off x="2053507" y="1574800"/>
            <a:ext cx="2895600" cy="1264076"/>
          </a:xfrm>
          <a:custGeom>
            <a:avLst/>
            <a:gdLst>
              <a:gd name="connsiteX0" fmla="*/ -146054 w 2895600"/>
              <a:gd name="connsiteY0" fmla="*/ 1541338 h 1264076"/>
              <a:gd name="connsiteX1" fmla="*/ 364748 w 2895600"/>
              <a:gd name="connsiteY1" fmla="*/ 1051473 h 1264076"/>
              <a:gd name="connsiteX2" fmla="*/ 1143703 w 2895600"/>
              <a:gd name="connsiteY2" fmla="*/ 14100 h 1264076"/>
              <a:gd name="connsiteX3" fmla="*/ 2293629 w 2895600"/>
              <a:gd name="connsiteY3" fmla="*/ 119078 h 1264076"/>
              <a:gd name="connsiteX4" fmla="*/ 1889429 w 2895600"/>
              <a:gd name="connsiteY4" fmla="*/ 1233955 h 1264076"/>
              <a:gd name="connsiteX5" fmla="*/ 803531 w 2895600"/>
              <a:gd name="connsiteY5" fmla="*/ 1198049 h 1264076"/>
              <a:gd name="connsiteX6" fmla="*/ -146054 w 2895600"/>
              <a:gd name="connsiteY6" fmla="*/ 1541338 h 126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5600" h="1264076" fill="none" extrusionOk="0">
                <a:moveTo>
                  <a:pt x="-146054" y="1541338"/>
                </a:moveTo>
                <a:cubicBezTo>
                  <a:pt x="-233" y="1316222"/>
                  <a:pt x="242443" y="1151258"/>
                  <a:pt x="364748" y="1051473"/>
                </a:cubicBezTo>
                <a:cubicBezTo>
                  <a:pt x="-339212" y="589444"/>
                  <a:pt x="169500" y="198487"/>
                  <a:pt x="1143703" y="14100"/>
                </a:cubicBezTo>
                <a:cubicBezTo>
                  <a:pt x="1585998" y="-52917"/>
                  <a:pt x="1971508" y="26137"/>
                  <a:pt x="2293629" y="119078"/>
                </a:cubicBezTo>
                <a:cubicBezTo>
                  <a:pt x="3359653" y="435591"/>
                  <a:pt x="2987319" y="1043381"/>
                  <a:pt x="1889429" y="1233955"/>
                </a:cubicBezTo>
                <a:cubicBezTo>
                  <a:pt x="1464942" y="1295607"/>
                  <a:pt x="1111440" y="1281992"/>
                  <a:pt x="803531" y="1198049"/>
                </a:cubicBezTo>
                <a:cubicBezTo>
                  <a:pt x="393473" y="1265482"/>
                  <a:pt x="102499" y="1534206"/>
                  <a:pt x="-146054" y="1541338"/>
                </a:cubicBezTo>
                <a:close/>
              </a:path>
              <a:path w="2895600" h="1264076" stroke="0" extrusionOk="0">
                <a:moveTo>
                  <a:pt x="-146054" y="1541338"/>
                </a:moveTo>
                <a:cubicBezTo>
                  <a:pt x="-54454" y="1470054"/>
                  <a:pt x="246589" y="1197138"/>
                  <a:pt x="364748" y="1051473"/>
                </a:cubicBezTo>
                <a:cubicBezTo>
                  <a:pt x="-267066" y="630051"/>
                  <a:pt x="81820" y="89555"/>
                  <a:pt x="1143703" y="14100"/>
                </a:cubicBezTo>
                <a:cubicBezTo>
                  <a:pt x="1553086" y="-37055"/>
                  <a:pt x="1970285" y="19230"/>
                  <a:pt x="2293629" y="119078"/>
                </a:cubicBezTo>
                <a:cubicBezTo>
                  <a:pt x="3313830" y="301851"/>
                  <a:pt x="2997375" y="949837"/>
                  <a:pt x="1889429" y="1233955"/>
                </a:cubicBezTo>
                <a:cubicBezTo>
                  <a:pt x="1540975" y="1316204"/>
                  <a:pt x="1090589" y="1299647"/>
                  <a:pt x="803531" y="1198049"/>
                </a:cubicBezTo>
                <a:cubicBezTo>
                  <a:pt x="492692" y="1375026"/>
                  <a:pt x="283696" y="1312481"/>
                  <a:pt x="-146054" y="1541338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xmlns="" sd="2240834865">
                  <a:prstGeom prst="wedgeEllipseCallout">
                    <a:avLst>
                      <a:gd name="adj1" fmla="val -55044"/>
                      <a:gd name="adj2" fmla="val 7193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A3E8E4-A403-C211-673F-6590E66B3D99}"/>
              </a:ext>
            </a:extLst>
          </p:cNvPr>
          <p:cNvSpPr txBox="1"/>
          <p:nvPr/>
        </p:nvSpPr>
        <p:spPr>
          <a:xfrm>
            <a:off x="2440137" y="1776498"/>
            <a:ext cx="2494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Băng giấy dài mười mi-li-mét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51118FD-ABA1-CC16-2D79-AE69490BC011}"/>
              </a:ext>
            </a:extLst>
          </p:cNvPr>
          <p:cNvSpPr/>
          <p:nvPr/>
        </p:nvSpPr>
        <p:spPr>
          <a:xfrm>
            <a:off x="2743200" y="3897836"/>
            <a:ext cx="7467600" cy="1819155"/>
          </a:xfrm>
          <a:prstGeom prst="roundRect">
            <a:avLst/>
          </a:prstGeom>
          <a:solidFill>
            <a:srgbClr val="F6C8D3"/>
          </a:solidFill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5AC7B5-D3C7-41D7-ED8D-F1249E0B967C}"/>
              </a:ext>
            </a:extLst>
          </p:cNvPr>
          <p:cNvSpPr txBox="1"/>
          <p:nvPr/>
        </p:nvSpPr>
        <p:spPr>
          <a:xfrm>
            <a:off x="2946400" y="3909986"/>
            <a:ext cx="706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Mi-li-mét là một đơn vị đo độ dài.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036421-C2E0-7FE5-91B4-D1392E73C184}"/>
              </a:ext>
            </a:extLst>
          </p:cNvPr>
          <p:cNvSpPr txBox="1"/>
          <p:nvPr/>
        </p:nvSpPr>
        <p:spPr>
          <a:xfrm>
            <a:off x="2946400" y="4421886"/>
            <a:ext cx="706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Mi-li-mét viết tắt là mm.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8A5D71-B948-7B61-AC9B-EE93F34E4602}"/>
              </a:ext>
            </a:extLst>
          </p:cNvPr>
          <p:cNvSpPr txBox="1"/>
          <p:nvPr/>
        </p:nvSpPr>
        <p:spPr>
          <a:xfrm>
            <a:off x="2946400" y="4933786"/>
            <a:ext cx="706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cm = 10 mm; 10 mm = 1 cm.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CF33F52-7F57-C708-5493-E9B090705A0D}"/>
              </a:ext>
            </a:extLst>
          </p:cNvPr>
          <p:cNvSpPr/>
          <p:nvPr/>
        </p:nvSpPr>
        <p:spPr>
          <a:xfrm>
            <a:off x="5692057" y="2117364"/>
            <a:ext cx="1032593" cy="49097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solidFill>
              <a:srgbClr val="5E7F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B42B9F0-94A7-E995-86E3-2CB21BB96A4F}"/>
              </a:ext>
            </a:extLst>
          </p:cNvPr>
          <p:cNvCxnSpPr>
            <a:cxnSpLocks/>
          </p:cNvCxnSpPr>
          <p:nvPr/>
        </p:nvCxnSpPr>
        <p:spPr>
          <a:xfrm>
            <a:off x="5692057" y="1651426"/>
            <a:ext cx="0" cy="1272429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B8C9401-CFF5-C88D-BE5E-64B780E6FAFD}"/>
              </a:ext>
            </a:extLst>
          </p:cNvPr>
          <p:cNvCxnSpPr/>
          <p:nvPr/>
        </p:nvCxnSpPr>
        <p:spPr>
          <a:xfrm>
            <a:off x="5692057" y="1931252"/>
            <a:ext cx="1032593" cy="0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472E456-7C12-6FB0-7254-6F4DB2CD9B3A}"/>
              </a:ext>
            </a:extLst>
          </p:cNvPr>
          <p:cNvCxnSpPr>
            <a:cxnSpLocks/>
          </p:cNvCxnSpPr>
          <p:nvPr/>
        </p:nvCxnSpPr>
        <p:spPr>
          <a:xfrm>
            <a:off x="6724650" y="1574800"/>
            <a:ext cx="0" cy="1349055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872E453-7E75-7FDA-33C0-73DECC897B6D}"/>
              </a:ext>
            </a:extLst>
          </p:cNvPr>
          <p:cNvSpPr txBox="1"/>
          <p:nvPr/>
        </p:nvSpPr>
        <p:spPr>
          <a:xfrm>
            <a:off x="2401626" y="1687475"/>
            <a:ext cx="2358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Băng giấy dài bao nhiêu mi-li-mét?</a:t>
            </a:r>
          </a:p>
        </p:txBody>
      </p:sp>
    </p:spTree>
    <p:extLst>
      <p:ext uri="{BB962C8B-B14F-4D97-AF65-F5344CB8AC3E}">
        <p14:creationId xmlns:p14="http://schemas.microsoft.com/office/powerpoint/2010/main" val="265845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 animBg="1"/>
      <p:bldP spid="21" grpId="0"/>
      <p:bldP spid="22" grpId="0"/>
      <p:bldP spid="23" grpId="0"/>
      <p:bldP spid="24" grpId="0" animBg="1"/>
      <p:bldP spid="32" grpId="0"/>
      <p:bldP spid="3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F0A8EE3-20DC-CB40-BAA5-D15DCD0E8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055" y="1201737"/>
            <a:ext cx="7476332" cy="428525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4AF47B5-41B2-1E4B-9CA6-B6184EA5EB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295" r="100000"/>
                    </a14:imgEffect>
                  </a14:imgLayer>
                </a14:imgProps>
              </a:ext>
            </a:extLst>
          </a:blip>
          <a:srcRect l="46722"/>
          <a:stretch/>
        </p:blipFill>
        <p:spPr>
          <a:xfrm flipH="1">
            <a:off x="15" y="-1"/>
            <a:ext cx="2094240" cy="685800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34B898C-3633-2E41-8C9D-18E7B0B0BDA1}"/>
              </a:ext>
            </a:extLst>
          </p:cNvPr>
          <p:cNvSpPr txBox="1"/>
          <p:nvPr/>
        </p:nvSpPr>
        <p:spPr>
          <a:xfrm>
            <a:off x="3925373" y="2744201"/>
            <a:ext cx="42306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>
                <a:solidFill>
                  <a:schemeClr val="accent1">
                    <a:lumMod val="90000"/>
                  </a:schemeClr>
                </a:solidFill>
                <a:latin typeface="SVN-Poky's" panose="020B0606040200020203" pitchFamily="34" charset="0"/>
                <a:ea typeface="印品黑体" panose="00000500000000000000" pitchFamily="2" charset="-122"/>
              </a:rPr>
              <a:t>Luyện tập</a:t>
            </a:r>
            <a:endParaRPr lang="zh-CN" altLang="en-US" sz="7200" b="1" dirty="0">
              <a:solidFill>
                <a:schemeClr val="accent1">
                  <a:lumMod val="90000"/>
                </a:schemeClr>
              </a:solidFill>
              <a:latin typeface="SVN-Poky's" panose="020B0606040200020203" pitchFamily="34" charset="0"/>
              <a:ea typeface="印品黑体" panose="000005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A37E0EF-2040-BB49-BD05-41A11EEE4F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12" b="100000" l="3900" r="98329"/>
                    </a14:imgEffect>
                  </a14:imgLayer>
                </a14:imgProps>
              </a:ext>
            </a:extLst>
          </a:blip>
          <a:srcRect t="35385"/>
          <a:stretch/>
        </p:blipFill>
        <p:spPr>
          <a:xfrm>
            <a:off x="9072328" y="2577010"/>
            <a:ext cx="3839460" cy="409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1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TextBox 1074">
            <a:extLst>
              <a:ext uri="{FF2B5EF4-FFF2-40B4-BE49-F238E27FC236}">
                <a16:creationId xmlns:a16="http://schemas.microsoft.com/office/drawing/2014/main" id="{FA61C32F-1B74-F417-9EB5-F846283A7485}"/>
              </a:ext>
            </a:extLst>
          </p:cNvPr>
          <p:cNvSpPr txBox="1"/>
          <p:nvPr/>
        </p:nvSpPr>
        <p:spPr>
          <a:xfrm>
            <a:off x="2095500" y="977900"/>
            <a:ext cx="819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Mỗi đoạn dây sau dài bao nhiêu mi-li-mét?</a:t>
            </a:r>
          </a:p>
        </p:txBody>
      </p:sp>
      <p:grpSp>
        <p:nvGrpSpPr>
          <p:cNvPr id="1080" name="Group 1079">
            <a:extLst>
              <a:ext uri="{FF2B5EF4-FFF2-40B4-BE49-F238E27FC236}">
                <a16:creationId xmlns:a16="http://schemas.microsoft.com/office/drawing/2014/main" id="{017EA1A4-710F-5098-ED26-3CD4CEF3179E}"/>
              </a:ext>
            </a:extLst>
          </p:cNvPr>
          <p:cNvGrpSpPr/>
          <p:nvPr/>
        </p:nvGrpSpPr>
        <p:grpSpPr>
          <a:xfrm>
            <a:off x="1333500" y="838200"/>
            <a:ext cx="762000" cy="775357"/>
            <a:chOff x="1333500" y="838200"/>
            <a:chExt cx="762000" cy="775357"/>
          </a:xfrm>
        </p:grpSpPr>
        <p:grpSp>
          <p:nvGrpSpPr>
            <p:cNvPr id="1078" name="Group 1077">
              <a:extLst>
                <a:ext uri="{FF2B5EF4-FFF2-40B4-BE49-F238E27FC236}">
                  <a16:creationId xmlns:a16="http://schemas.microsoft.com/office/drawing/2014/main" id="{D18B373B-D5D2-2081-88F9-D546A3823E62}"/>
                </a:ext>
              </a:extLst>
            </p:cNvPr>
            <p:cNvGrpSpPr/>
            <p:nvPr/>
          </p:nvGrpSpPr>
          <p:grpSpPr>
            <a:xfrm>
              <a:off x="1333500" y="838200"/>
              <a:ext cx="762000" cy="762000"/>
              <a:chOff x="1333500" y="838200"/>
              <a:chExt cx="762000" cy="762000"/>
            </a:xfrm>
          </p:grpSpPr>
          <p:sp>
            <p:nvSpPr>
              <p:cNvPr id="1076" name="Oval 1075">
                <a:extLst>
                  <a:ext uri="{FF2B5EF4-FFF2-40B4-BE49-F238E27FC236}">
                    <a16:creationId xmlns:a16="http://schemas.microsoft.com/office/drawing/2014/main" id="{5716E4FE-DEB9-8314-A133-62E2BF3268A8}"/>
                  </a:ext>
                </a:extLst>
              </p:cNvPr>
              <p:cNvSpPr/>
              <p:nvPr/>
            </p:nvSpPr>
            <p:spPr>
              <a:xfrm>
                <a:off x="1333500" y="838200"/>
                <a:ext cx="762000" cy="762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7" name="Oval 1076">
                <a:extLst>
                  <a:ext uri="{FF2B5EF4-FFF2-40B4-BE49-F238E27FC236}">
                    <a16:creationId xmlns:a16="http://schemas.microsoft.com/office/drawing/2014/main" id="{D5C34A12-9DD1-57C8-88D9-39F2F3C622D9}"/>
                  </a:ext>
                </a:extLst>
              </p:cNvPr>
              <p:cNvSpPr/>
              <p:nvPr/>
            </p:nvSpPr>
            <p:spPr>
              <a:xfrm>
                <a:off x="1381125" y="885825"/>
                <a:ext cx="666750" cy="666750"/>
              </a:xfrm>
              <a:prstGeom prst="ellipse">
                <a:avLst/>
              </a:prstGeom>
              <a:solidFill>
                <a:srgbClr val="00B0F0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79" name="TextBox 1078">
              <a:extLst>
                <a:ext uri="{FF2B5EF4-FFF2-40B4-BE49-F238E27FC236}">
                  <a16:creationId xmlns:a16="http://schemas.microsoft.com/office/drawing/2014/main" id="{095700E1-41C2-76B2-F50D-22438BD49CF2}"/>
                </a:ext>
              </a:extLst>
            </p:cNvPr>
            <p:cNvSpPr txBox="1"/>
            <p:nvPr/>
          </p:nvSpPr>
          <p:spPr>
            <a:xfrm>
              <a:off x="1452562" y="844116"/>
              <a:ext cx="4905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sp>
        <p:nvSpPr>
          <p:cNvPr id="1081" name="TextBox 1080">
            <a:extLst>
              <a:ext uri="{FF2B5EF4-FFF2-40B4-BE49-F238E27FC236}">
                <a16:creationId xmlns:a16="http://schemas.microsoft.com/office/drawing/2014/main" id="{1D3CFFF7-6AA3-2A16-B4B7-A354046869EF}"/>
              </a:ext>
            </a:extLst>
          </p:cNvPr>
          <p:cNvSpPr txBox="1"/>
          <p:nvPr/>
        </p:nvSpPr>
        <p:spPr>
          <a:xfrm>
            <a:off x="1959768" y="4041777"/>
            <a:ext cx="819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Đoạn dây nào ở câu a dài hơn?</a:t>
            </a:r>
          </a:p>
        </p:txBody>
      </p:sp>
      <p:pic>
        <p:nvPicPr>
          <p:cNvPr id="1082" name="Picture 1081">
            <a:extLst>
              <a:ext uri="{FF2B5EF4-FFF2-40B4-BE49-F238E27FC236}">
                <a16:creationId xmlns:a16="http://schemas.microsoft.com/office/drawing/2014/main" id="{52A535DE-BFBA-7FC5-6080-6284375A1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544" y="1613557"/>
            <a:ext cx="9998911" cy="1525258"/>
          </a:xfrm>
          <a:prstGeom prst="rect">
            <a:avLst/>
          </a:prstGeom>
        </p:spPr>
      </p:pic>
      <p:sp>
        <p:nvSpPr>
          <p:cNvPr id="1083" name="TextBox 1082">
            <a:extLst>
              <a:ext uri="{FF2B5EF4-FFF2-40B4-BE49-F238E27FC236}">
                <a16:creationId xmlns:a16="http://schemas.microsoft.com/office/drawing/2014/main" id="{2FFAA508-D5B3-B071-B7DD-F1DE85F4F11D}"/>
              </a:ext>
            </a:extLst>
          </p:cNvPr>
          <p:cNvSpPr txBox="1"/>
          <p:nvPr/>
        </p:nvSpPr>
        <p:spPr>
          <a:xfrm>
            <a:off x="1959768" y="3251252"/>
            <a:ext cx="149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23 mm</a:t>
            </a:r>
          </a:p>
        </p:txBody>
      </p:sp>
      <p:sp>
        <p:nvSpPr>
          <p:cNvPr id="1084" name="TextBox 1083">
            <a:extLst>
              <a:ext uri="{FF2B5EF4-FFF2-40B4-BE49-F238E27FC236}">
                <a16:creationId xmlns:a16="http://schemas.microsoft.com/office/drawing/2014/main" id="{CEC8B7B5-1757-2FFB-4599-5708FE725BF1}"/>
              </a:ext>
            </a:extLst>
          </p:cNvPr>
          <p:cNvSpPr txBox="1"/>
          <p:nvPr/>
        </p:nvSpPr>
        <p:spPr>
          <a:xfrm>
            <a:off x="8317026" y="3195966"/>
            <a:ext cx="149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32 mm</a:t>
            </a:r>
          </a:p>
        </p:txBody>
      </p:sp>
      <p:grpSp>
        <p:nvGrpSpPr>
          <p:cNvPr id="1087" name="Group 1086">
            <a:extLst>
              <a:ext uri="{FF2B5EF4-FFF2-40B4-BE49-F238E27FC236}">
                <a16:creationId xmlns:a16="http://schemas.microsoft.com/office/drawing/2014/main" id="{F113D4E8-1C8B-9D0A-E085-58FC6934FFA9}"/>
              </a:ext>
            </a:extLst>
          </p:cNvPr>
          <p:cNvGrpSpPr/>
          <p:nvPr/>
        </p:nvGrpSpPr>
        <p:grpSpPr>
          <a:xfrm>
            <a:off x="2910454" y="4622399"/>
            <a:ext cx="4917055" cy="1206500"/>
            <a:chOff x="1720283" y="4641193"/>
            <a:chExt cx="4917055" cy="1206500"/>
          </a:xfrm>
        </p:grpSpPr>
        <p:pic>
          <p:nvPicPr>
            <p:cNvPr id="1085" name="Picture 1084" descr="Application&#10;&#10;Description automatically generated with medium confidence">
              <a:extLst>
                <a:ext uri="{FF2B5EF4-FFF2-40B4-BE49-F238E27FC236}">
                  <a16:creationId xmlns:a16="http://schemas.microsoft.com/office/drawing/2014/main" id="{5845CF20-ED9F-9198-0146-763FF0CA80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1242" t="39737" r="13401" b="31585"/>
            <a:stretch/>
          </p:blipFill>
          <p:spPr>
            <a:xfrm>
              <a:off x="1720283" y="4641193"/>
              <a:ext cx="3091543" cy="1206500"/>
            </a:xfrm>
            <a:prstGeom prst="rect">
              <a:avLst/>
            </a:prstGeom>
          </p:spPr>
        </p:pic>
        <p:sp>
          <p:nvSpPr>
            <p:cNvPr id="1086" name="TextBox 1085">
              <a:extLst>
                <a:ext uri="{FF2B5EF4-FFF2-40B4-BE49-F238E27FC236}">
                  <a16:creationId xmlns:a16="http://schemas.microsoft.com/office/drawing/2014/main" id="{BBAB9BEE-6CFD-733A-BCF8-983BFF739AC6}"/>
                </a:ext>
              </a:extLst>
            </p:cNvPr>
            <p:cNvSpPr txBox="1"/>
            <p:nvPr/>
          </p:nvSpPr>
          <p:spPr>
            <a:xfrm>
              <a:off x="5145655" y="5206349"/>
              <a:ext cx="1491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C0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32 mm</a:t>
              </a:r>
            </a:p>
          </p:txBody>
        </p:sp>
      </p:grpSp>
      <p:pic>
        <p:nvPicPr>
          <p:cNvPr id="1088" name="图片 5">
            <a:extLst>
              <a:ext uri="{FF2B5EF4-FFF2-40B4-BE49-F238E27FC236}">
                <a16:creationId xmlns:a16="http://schemas.microsoft.com/office/drawing/2014/main" id="{02000993-8152-B66B-5157-DC2D679252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6" b="100000" l="2813" r="9843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86448" y="4234308"/>
            <a:ext cx="1805552" cy="262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3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" grpId="0"/>
      <p:bldP spid="1081" grpId="0"/>
      <p:bldP spid="1083" grpId="0"/>
      <p:bldP spid="10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F0A8EE3-20DC-CB40-BAA5-D15DCD0E8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405" y="1163636"/>
            <a:ext cx="7476332" cy="428525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4AF47B5-41B2-1E4B-9CA6-B6184EA5EB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295" r="100000"/>
                    </a14:imgEffect>
                  </a14:imgLayer>
                </a14:imgProps>
              </a:ext>
            </a:extLst>
          </a:blip>
          <a:srcRect l="46722"/>
          <a:stretch/>
        </p:blipFill>
        <p:spPr>
          <a:xfrm flipH="1">
            <a:off x="15" y="-1"/>
            <a:ext cx="2094240" cy="685800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34B898C-3633-2E41-8C9D-18E7B0B0BDA1}"/>
              </a:ext>
            </a:extLst>
          </p:cNvPr>
          <p:cNvSpPr txBox="1"/>
          <p:nvPr/>
        </p:nvSpPr>
        <p:spPr>
          <a:xfrm>
            <a:off x="4010851" y="2401779"/>
            <a:ext cx="42274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>
                <a:solidFill>
                  <a:schemeClr val="accent1">
                    <a:lumMod val="90000"/>
                  </a:schemeClr>
                </a:solidFill>
                <a:latin typeface="SVN-Poky's" panose="020B0606040200020203" pitchFamily="34" charset="0"/>
                <a:ea typeface="印品黑体" panose="00000500000000000000" pitchFamily="2" charset="-122"/>
              </a:rPr>
              <a:t>Dặn dò</a:t>
            </a:r>
            <a:endParaRPr lang="zh-CN" altLang="en-US" sz="9600" b="1" dirty="0">
              <a:solidFill>
                <a:schemeClr val="accent1">
                  <a:lumMod val="90000"/>
                </a:schemeClr>
              </a:solidFill>
              <a:latin typeface="SVN-Poky's" panose="020B0606040200020203" pitchFamily="34" charset="0"/>
              <a:ea typeface="印品黑体" panose="000005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A37E0EF-2040-BB49-BD05-41A11EEE4F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12" b="100000" l="3900" r="98329"/>
                    </a14:imgEffect>
                  </a14:imgLayer>
                </a14:imgProps>
              </a:ext>
            </a:extLst>
          </a:blip>
          <a:srcRect t="35385"/>
          <a:stretch/>
        </p:blipFill>
        <p:spPr>
          <a:xfrm>
            <a:off x="9072328" y="2577010"/>
            <a:ext cx="3839460" cy="409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0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风可爱边框儿童教育教学通用PPT模板"/>
  <p:tag name="ISPRING_FIRST_PUBLISH" val="1"/>
  <p:tag name="INKNOELEADERBOARD" val="-716569292"/>
</p:tagLst>
</file>

<file path=ppt/theme/theme1.xml><?xml version="1.0" encoding="utf-8"?>
<a:theme xmlns:a="http://schemas.openxmlformats.org/drawingml/2006/main" name="小小熊">
  <a:themeElements>
    <a:clrScheme name="自定义 15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137</Words>
  <Application>Microsoft Office PowerPoint</Application>
  <PresentationFormat>Widescreen</PresentationFormat>
  <Paragraphs>32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等线</vt:lpstr>
      <vt:lpstr>Arial</vt:lpstr>
      <vt:lpstr>Arial Black</vt:lpstr>
      <vt:lpstr>Arial-Rounded</vt:lpstr>
      <vt:lpstr>AvantGarde</vt:lpstr>
      <vt:lpstr>SVN-Poky's</vt:lpstr>
      <vt:lpstr>Times New Roman</vt:lpstr>
      <vt:lpstr>印品黑体</vt:lpstr>
      <vt:lpstr>小小熊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卡通风可爱边框儿童教育教学通用PPT模板</dc:title>
  <dc:creator>1036609922@qq.com</dc:creator>
  <cp:lastModifiedBy>Admin</cp:lastModifiedBy>
  <cp:revision>15</cp:revision>
  <dcterms:created xsi:type="dcterms:W3CDTF">2018-10-17T04:35:42Z</dcterms:created>
  <dcterms:modified xsi:type="dcterms:W3CDTF">2022-09-11T13:59:14Z</dcterms:modified>
</cp:coreProperties>
</file>