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687" r:id="rId4"/>
    <p:sldMasterId id="2147483699" r:id="rId5"/>
  </p:sldMasterIdLst>
  <p:notesMasterIdLst>
    <p:notesMasterId r:id="rId27"/>
  </p:notesMasterIdLst>
  <p:sldIdLst>
    <p:sldId id="266" r:id="rId6"/>
    <p:sldId id="258" r:id="rId7"/>
    <p:sldId id="288" r:id="rId8"/>
    <p:sldId id="289" r:id="rId9"/>
    <p:sldId id="290" r:id="rId10"/>
    <p:sldId id="291" r:id="rId11"/>
    <p:sldId id="292" r:id="rId12"/>
    <p:sldId id="286" r:id="rId13"/>
    <p:sldId id="358" r:id="rId14"/>
    <p:sldId id="354" r:id="rId15"/>
    <p:sldId id="269" r:id="rId16"/>
    <p:sldId id="355" r:id="rId17"/>
    <p:sldId id="356" r:id="rId18"/>
    <p:sldId id="357" r:id="rId19"/>
    <p:sldId id="319" r:id="rId20"/>
    <p:sldId id="320" r:id="rId21"/>
    <p:sldId id="322" r:id="rId22"/>
    <p:sldId id="323" r:id="rId23"/>
    <p:sldId id="324" r:id="rId24"/>
    <p:sldId id="32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EA30-FE59-4BBB-8970-C5339ADC00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4B2D-6C92-4F1E-BB02-0A58C56BA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929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938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6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60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64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3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4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41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92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571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3457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46539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29224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89687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71818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86800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4230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4915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93494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45022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835503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16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89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13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0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6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35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18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55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6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14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6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1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2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60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5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04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8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05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4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950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1509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8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981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ags" Target="../tags/tag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6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73DB9B-7183-45FD-8B0B-2BE79B9973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274983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D9A1A0-230F-4976-A12A-105A835A82EF}"/>
              </a:ext>
            </a:extLst>
          </p:cNvPr>
          <p:cNvSpPr/>
          <p:nvPr userDrawn="1"/>
        </p:nvSpPr>
        <p:spPr>
          <a:xfrm rot="16200000">
            <a:off x="-321081" y="319384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3D614-C905-465F-84D9-43DEF4FC85D9}"/>
              </a:ext>
            </a:extLst>
          </p:cNvPr>
          <p:cNvSpPr/>
          <p:nvPr userDrawn="1"/>
        </p:nvSpPr>
        <p:spPr>
          <a:xfrm rot="5400000" flipH="1">
            <a:off x="11418563" y="6049545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42501-CA48-4E45-A73B-A3FC930448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2783AD-50EF-48B4-862F-DAAE6CDF53C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D26C19-18A2-4CAF-B8FB-FE2D51F96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DF4F25-EAAC-47F8-8C48-E1BD1F6FE3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33F2C-D698-46A7-9AA1-F6162A1480AC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8128C7-8BCE-4377-B7BC-6D738FF696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7D1A1D-9867-4648-BFD5-98195D1FCB3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274983"/>
            <a:ext cx="1251204" cy="1251204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13591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B57AEB-2E20-43F2-9145-498062B0B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" y="35052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tags" Target="../tags/tag10.xml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77.emf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microsoft.com/office/2007/relationships/hdphoto" Target="../media/hdphoto1.wdp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6.png"/><Relationship Id="rId12" Type="http://schemas.openxmlformats.org/officeDocument/2006/relationships/image" Target="../media/image7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77.emf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8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0.png"/><Relationship Id="rId15" Type="http://schemas.openxmlformats.org/officeDocument/2006/relationships/image" Target="../media/image78.png"/><Relationship Id="rId10" Type="http://schemas.microsoft.com/office/2007/relationships/hdphoto" Target="../media/hdphoto1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6.png"/><Relationship Id="rId1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7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37.xml"/><Relationship Id="rId4" Type="http://schemas.microsoft.com/office/2007/relationships/media" Target="../media/media3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.xml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slide" Target="slide8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934" y="8863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44D68-361C-43C7-B359-1133A4234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115" y="2835050"/>
            <a:ext cx="971177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23520" y="102870"/>
            <a:ext cx="11801565" cy="666369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Ngày thứ hai: nhiều hơn 125 m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Xem thêm tại: https://loigiaihay.com/toan-lop-3-trang-8-on-tap-ve-phep-cong-phep-tru-trong-pham-vi-1-000-sgk-canh-dieu-a106922.html#ixzz7cw9wRDDL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5F441-E3B7-4E7C-89D2-B4B7537B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210381"/>
            <a:ext cx="11243310" cy="152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D3608-BD90-4352-B106-2EC27D24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407" y="4951850"/>
            <a:ext cx="5256530" cy="191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835442-00A0-434A-93B2-8EF488263807}"/>
              </a:ext>
            </a:extLst>
          </p:cNvPr>
          <p:cNvSpPr txBox="1"/>
          <p:nvPr/>
        </p:nvSpPr>
        <p:spPr>
          <a:xfrm>
            <a:off x="4910314" y="1881029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C7B73-F71C-4AB9-A043-5DE1C31C13A0}"/>
              </a:ext>
            </a:extLst>
          </p:cNvPr>
          <p:cNvSpPr txBox="1"/>
          <p:nvPr/>
        </p:nvSpPr>
        <p:spPr>
          <a:xfrm>
            <a:off x="1199213" y="2714089"/>
            <a:ext cx="1082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thứ hai đội công nhân đó làm được số mét đường là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1797A-9310-4D21-8675-392326344798}"/>
              </a:ext>
            </a:extLst>
          </p:cNvPr>
          <p:cNvSpPr txBox="1"/>
          <p:nvPr/>
        </p:nvSpPr>
        <p:spPr>
          <a:xfrm>
            <a:off x="3262577" y="3386576"/>
            <a:ext cx="508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457 + 125 = 582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B07CD-B809-40EE-90FC-0E788B6CBBF0}"/>
              </a:ext>
            </a:extLst>
          </p:cNvPr>
          <p:cNvSpPr txBox="1"/>
          <p:nvPr/>
        </p:nvSpPr>
        <p:spPr>
          <a:xfrm>
            <a:off x="4004149" y="4085992"/>
            <a:ext cx="508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582 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08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84E1-19D8-48D7-A899-DB43CCED8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54" y="289420"/>
            <a:ext cx="7667625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72147-2FAF-40A9-9FE2-C98987CF3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46" y="1217884"/>
            <a:ext cx="10554586" cy="1700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ED27-9349-47CD-8DA6-2B5737DD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020" y="2918733"/>
            <a:ext cx="8449340" cy="147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EA663-A76C-4AC3-B29D-1A6283B64793}"/>
              </a:ext>
            </a:extLst>
          </p:cNvPr>
          <p:cNvSpPr txBox="1"/>
          <p:nvPr/>
        </p:nvSpPr>
        <p:spPr>
          <a:xfrm>
            <a:off x="5273749" y="4495097"/>
            <a:ext cx="7155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B71210-1172-42BC-B0FF-6FFCD07E72F2}"/>
              </a:ext>
            </a:extLst>
          </p:cNvPr>
          <p:cNvSpPr txBox="1"/>
          <p:nvPr/>
        </p:nvSpPr>
        <p:spPr>
          <a:xfrm>
            <a:off x="1721936" y="5107810"/>
            <a:ext cx="1020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BF6FEF1-BED5-4559-9424-C4F7A30FB69F}"/>
              </a:ext>
            </a:extLst>
          </p:cNvPr>
          <p:cNvSpPr txBox="1"/>
          <p:nvPr/>
        </p:nvSpPr>
        <p:spPr>
          <a:xfrm>
            <a:off x="909721" y="5679439"/>
            <a:ext cx="1020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8 = 4 (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084D99-ED7F-4760-8631-05BAE7B79C7C}"/>
              </a:ext>
            </a:extLst>
          </p:cNvPr>
          <p:cNvSpPr txBox="1"/>
          <p:nvPr/>
        </p:nvSpPr>
        <p:spPr>
          <a:xfrm>
            <a:off x="4380614" y="6155151"/>
            <a:ext cx="6253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7" grpId="0"/>
      <p:bldP spid="88" grpId="0"/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F89F5-5727-4EBD-B44A-CBBF971E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81" y="337560"/>
            <a:ext cx="7218838" cy="163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DC152-C811-436B-B4F6-E41BE0715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095" y="1299763"/>
            <a:ext cx="4385254" cy="3113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B47B1-17CA-4AA3-A9BC-F39C63B93001}"/>
              </a:ext>
            </a:extLst>
          </p:cNvPr>
          <p:cNvSpPr txBox="1"/>
          <p:nvPr/>
        </p:nvSpPr>
        <p:spPr>
          <a:xfrm>
            <a:off x="368320" y="1880405"/>
            <a:ext cx="305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D994E-D2F3-4F13-8656-C41CBA15DA7E}"/>
              </a:ext>
            </a:extLst>
          </p:cNvPr>
          <p:cNvSpPr txBox="1"/>
          <p:nvPr/>
        </p:nvSpPr>
        <p:spPr>
          <a:xfrm>
            <a:off x="440741" y="2487444"/>
            <a:ext cx="50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3105A-FFD3-48A1-928E-B6A1FA6FCC60}"/>
              </a:ext>
            </a:extLst>
          </p:cNvPr>
          <p:cNvSpPr txBox="1"/>
          <p:nvPr/>
        </p:nvSpPr>
        <p:spPr>
          <a:xfrm>
            <a:off x="440741" y="3130374"/>
            <a:ext cx="50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11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2AA3D-446A-4B45-A0B3-1560AAF9850E}"/>
              </a:ext>
            </a:extLst>
          </p:cNvPr>
          <p:cNvSpPr txBox="1"/>
          <p:nvPr/>
        </p:nvSpPr>
        <p:spPr>
          <a:xfrm>
            <a:off x="0" y="3746514"/>
            <a:ext cx="736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cắt nhiều hơn Duy: ... ngôi sao?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86B03-49B8-4D74-A3C2-9C211C8F687E}"/>
              </a:ext>
            </a:extLst>
          </p:cNvPr>
          <p:cNvSpPr txBox="1"/>
          <p:nvPr/>
        </p:nvSpPr>
        <p:spPr>
          <a:xfrm>
            <a:off x="3682271" y="4327626"/>
            <a:ext cx="305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D03F6F-8F12-4483-8E8D-DEC9C0857D6B}"/>
              </a:ext>
            </a:extLst>
          </p:cNvPr>
          <p:cNvSpPr txBox="1"/>
          <p:nvPr/>
        </p:nvSpPr>
        <p:spPr>
          <a:xfrm>
            <a:off x="1408304" y="4887936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cắt được nhiều hơn Duy số ngôi sao là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5BF3E-C2C6-4E20-8D54-4CD8374CEAB7}"/>
              </a:ext>
            </a:extLst>
          </p:cNvPr>
          <p:cNvSpPr txBox="1"/>
          <p:nvPr/>
        </p:nvSpPr>
        <p:spPr>
          <a:xfrm>
            <a:off x="1220230" y="5402468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9 = 2 (ngôi sao)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995B2-318F-41E6-9BA6-CCA3C7AE74AC}"/>
              </a:ext>
            </a:extLst>
          </p:cNvPr>
          <p:cNvSpPr txBox="1"/>
          <p:nvPr/>
        </p:nvSpPr>
        <p:spPr>
          <a:xfrm>
            <a:off x="2127832" y="5961908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2 ngôi sao</a:t>
            </a:r>
          </a:p>
        </p:txBody>
      </p:sp>
    </p:spTree>
    <p:extLst>
      <p:ext uri="{BB962C8B-B14F-4D97-AF65-F5344CB8AC3E}">
        <p14:creationId xmlns:p14="http://schemas.microsoft.com/office/powerpoint/2010/main" val="257383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AFCFE-2945-4503-8947-88721D5D5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8" y="666508"/>
            <a:ext cx="10896058" cy="832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095FA-19DB-4B10-809E-F54DBC0A1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98" y="1663219"/>
            <a:ext cx="5086985" cy="2302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5642D4-1417-4F25-A808-02FD4A7D1854}"/>
              </a:ext>
            </a:extLst>
          </p:cNvPr>
          <p:cNvSpPr txBox="1"/>
          <p:nvPr/>
        </p:nvSpPr>
        <p:spPr>
          <a:xfrm>
            <a:off x="708369" y="1633728"/>
            <a:ext cx="305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08265-A365-4F13-903E-1485B57BDDB9}"/>
              </a:ext>
            </a:extLst>
          </p:cNvPr>
          <p:cNvSpPr txBox="1"/>
          <p:nvPr/>
        </p:nvSpPr>
        <p:spPr>
          <a:xfrm>
            <a:off x="267628" y="2303546"/>
            <a:ext cx="50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241 con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120878-FA22-483F-B184-E5C3C28378B1}"/>
              </a:ext>
            </a:extLst>
          </p:cNvPr>
          <p:cNvSpPr txBox="1"/>
          <p:nvPr/>
        </p:nvSpPr>
        <p:spPr>
          <a:xfrm>
            <a:off x="267628" y="2849329"/>
            <a:ext cx="50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rô phi: 38 con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DD6E-A47A-4D57-A47B-E7014B6143B0}"/>
              </a:ext>
            </a:extLst>
          </p:cNvPr>
          <p:cNvSpPr txBox="1"/>
          <p:nvPr/>
        </p:nvSpPr>
        <p:spPr>
          <a:xfrm>
            <a:off x="276798" y="3407174"/>
            <a:ext cx="736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rô phi ít hơn cá chép: ... con?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B3ED8-5352-4706-9DD4-9012CA60F8BF}"/>
              </a:ext>
            </a:extLst>
          </p:cNvPr>
          <p:cNvSpPr txBox="1"/>
          <p:nvPr/>
        </p:nvSpPr>
        <p:spPr>
          <a:xfrm>
            <a:off x="3774047" y="4386009"/>
            <a:ext cx="305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u="sng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EE1A6B-9565-41D2-9FF4-80BC87957910}"/>
              </a:ext>
            </a:extLst>
          </p:cNvPr>
          <p:cNvSpPr txBox="1"/>
          <p:nvPr/>
        </p:nvSpPr>
        <p:spPr>
          <a:xfrm>
            <a:off x="635947" y="5007464"/>
            <a:ext cx="1084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Tư đã thả số cá rô phi ít hơn số cá chép số con là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082445-BE97-452D-9280-9A75E9512F37}"/>
              </a:ext>
            </a:extLst>
          </p:cNvPr>
          <p:cNvSpPr txBox="1"/>
          <p:nvPr/>
        </p:nvSpPr>
        <p:spPr>
          <a:xfrm>
            <a:off x="1352946" y="5565500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 – 38 = 203 (con)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EB5F62-EB77-4C8E-9A7B-9F97DC110F4E}"/>
              </a:ext>
            </a:extLst>
          </p:cNvPr>
          <p:cNvSpPr txBox="1"/>
          <p:nvPr/>
        </p:nvSpPr>
        <p:spPr>
          <a:xfrm>
            <a:off x="2515377" y="6071206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203 con</a:t>
            </a:r>
          </a:p>
        </p:txBody>
      </p:sp>
    </p:spTree>
    <p:extLst>
      <p:ext uri="{BB962C8B-B14F-4D97-AF65-F5344CB8AC3E}">
        <p14:creationId xmlns:p14="http://schemas.microsoft.com/office/powerpoint/2010/main" val="418808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8A36A-97B3-44BA-BB91-B1D906C3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93" y="2971562"/>
            <a:ext cx="6828112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1"/>
            <a:ext cx="9103811" cy="2519440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974455" y="2066588"/>
              <a:ext cx="43566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: 214</a:t>
              </a:r>
              <a:endParaRPr lang="en-US" sz="48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958286"/>
            <a:chOff x="1580457" y="293638"/>
            <a:chExt cx="9003322" cy="9582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8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336 – 122 = </a:t>
              </a:r>
              <a:endParaRPr lang="zh-CN" altLang="en-US" sz="48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165686" y="1817536"/>
              <a:ext cx="522513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6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975</a:t>
              </a:r>
              <a:endParaRPr lang="en-US" sz="6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72180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872 + 103 = </a:t>
              </a:r>
              <a:endParaRPr lang="zh-CN" altLang="en-US" sz="36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0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654 – 341 = </a:t>
              </a:r>
              <a:endParaRPr lang="zh-CN" altLang="en-US" sz="40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313</a:t>
            </a:r>
            <a:endParaRPr lang="en-US" sz="5867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359 + 317 = </a:t>
              </a:r>
              <a:endParaRPr lang="zh-CN" altLang="en-US" sz="36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676</a:t>
            </a:r>
            <a:endParaRPr lang="en-US" sz="5867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6936" y="972598"/>
            <a:ext cx="2804403" cy="4413887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id="{53B2EB02-A48B-007D-E2DD-E5AF4B6725A1}"/>
              </a:ext>
            </a:extLst>
          </p:cNvPr>
          <p:cNvSpPr/>
          <p:nvPr/>
        </p:nvSpPr>
        <p:spPr>
          <a:xfrm>
            <a:off x="11020649" y="5781388"/>
            <a:ext cx="736979" cy="477671"/>
          </a:xfrm>
          <a:prstGeom prst="rightArrow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32 + 8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𝟒𝟎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61 + 9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𝟕𝟎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58 − 6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𝟓𝟐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DA519-DC3B-4DF2-8020-2FAC34108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595" y="3246922"/>
            <a:ext cx="637696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95217" y="-16071"/>
            <a:ext cx="11801565" cy="666369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Ngày thứ hai: nhiều hơn 125 m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Xem thêm tại: https://loigiaihay.com/toan-lop-3-trang-8-on-tap-ve-phep-cong-phep-tru-trong-pham-vi-1-000-sgk-canh-dieu-a106922.html#ixzz7cw9wRDDL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5F441-E3B7-4E7C-89D2-B4B7537B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9" y="210381"/>
            <a:ext cx="11342701" cy="152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D3608-BD90-4352-B106-2EC27D24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859" y="4567720"/>
            <a:ext cx="5723141" cy="228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BFB8E2-F123-4BED-95D7-0FE1E15F63F9}"/>
              </a:ext>
            </a:extLst>
          </p:cNvPr>
          <p:cNvSpPr txBox="1"/>
          <p:nvPr/>
        </p:nvSpPr>
        <p:spPr>
          <a:xfrm>
            <a:off x="2387379" y="1811603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FCF173-6972-457A-B949-9D94139D39E8}"/>
              </a:ext>
            </a:extLst>
          </p:cNvPr>
          <p:cNvSpPr txBox="1"/>
          <p:nvPr/>
        </p:nvSpPr>
        <p:spPr>
          <a:xfrm>
            <a:off x="1799515" y="2605208"/>
            <a:ext cx="660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thứ nhất: 457 m 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3C1F74-258B-486B-A1AF-A7F1A45748A8}"/>
              </a:ext>
            </a:extLst>
          </p:cNvPr>
          <p:cNvSpPr txBox="1"/>
          <p:nvPr/>
        </p:nvSpPr>
        <p:spPr>
          <a:xfrm>
            <a:off x="1811646" y="3341965"/>
            <a:ext cx="7014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thứ hai: nhiều hơn 125 m 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851E20-FCF4-4818-918E-50767C9543D7}"/>
              </a:ext>
            </a:extLst>
          </p:cNvPr>
          <p:cNvSpPr txBox="1"/>
          <p:nvPr/>
        </p:nvSpPr>
        <p:spPr>
          <a:xfrm>
            <a:off x="1849940" y="4015838"/>
            <a:ext cx="660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... m?</a:t>
            </a:r>
          </a:p>
        </p:txBody>
      </p:sp>
    </p:spTree>
    <p:extLst>
      <p:ext uri="{BB962C8B-B14F-4D97-AF65-F5344CB8AC3E}">
        <p14:creationId xmlns:p14="http://schemas.microsoft.com/office/powerpoint/2010/main" val="2968682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629</Words>
  <Application>Microsoft Office PowerPoint</Application>
  <PresentationFormat>Widescreen</PresentationFormat>
  <Paragraphs>92</Paragraphs>
  <Slides>21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Cambria Math</vt:lpstr>
      <vt:lpstr>iCiel Cadena</vt:lpstr>
      <vt:lpstr>Nunito black</vt:lpstr>
      <vt:lpstr>Times New Roman</vt:lpstr>
      <vt:lpstr>UTM Avo</vt:lpstr>
      <vt:lpstr>Wingdings</vt:lpstr>
      <vt:lpstr>字魂59号-创粗黑</vt:lpstr>
      <vt:lpstr>思源黑体 CN Normal</vt:lpstr>
      <vt:lpstr>1_Office 主题​​</vt:lpstr>
      <vt:lpstr>3_Office 主题​​</vt:lpstr>
      <vt:lpstr>千图网拥有20W+精美PPT模板 更多PPT模板下载至：www.58pic.com/office/ppt​​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13</cp:revision>
  <dcterms:created xsi:type="dcterms:W3CDTF">2022-08-25T02:09:46Z</dcterms:created>
  <dcterms:modified xsi:type="dcterms:W3CDTF">2022-09-02T23:38:18Z</dcterms:modified>
</cp:coreProperties>
</file>