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471" r:id="rId3"/>
    <p:sldId id="488" r:id="rId4"/>
    <p:sldId id="481" r:id="rId5"/>
    <p:sldId id="489" r:id="rId6"/>
    <p:sldId id="490" r:id="rId7"/>
    <p:sldId id="514" r:id="rId8"/>
    <p:sldId id="484" r:id="rId9"/>
    <p:sldId id="470" r:id="rId10"/>
    <p:sldId id="493" r:id="rId11"/>
    <p:sldId id="2632" r:id="rId12"/>
    <p:sldId id="2633" r:id="rId13"/>
    <p:sldId id="2634" r:id="rId14"/>
    <p:sldId id="2635" r:id="rId15"/>
    <p:sldId id="2636" r:id="rId16"/>
    <p:sldId id="2637" r:id="rId17"/>
    <p:sldId id="510" r:id="rId18"/>
    <p:sldId id="336" r:id="rId19"/>
    <p:sldId id="337" r:id="rId20"/>
    <p:sldId id="338" r:id="rId21"/>
    <p:sldId id="339" r:id="rId22"/>
    <p:sldId id="261" r:id="rId23"/>
    <p:sldId id="340" r:id="rId24"/>
    <p:sldId id="513"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E6BA7-1065-4C90-92AE-720A1D2F8CD0}" type="datetimeFigureOut">
              <a:rPr lang="vi-VN" smtClean="0"/>
              <a:t>23/09/2022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CD595-85CB-4738-B2CE-219AC5E6139D}" type="slidenum">
              <a:rPr lang="vi-VN" smtClean="0"/>
              <a:t>‹#›</a:t>
            </a:fld>
            <a:endParaRPr lang="vi-VN"/>
          </a:p>
        </p:txBody>
      </p:sp>
    </p:spTree>
    <p:extLst>
      <p:ext uri="{BB962C8B-B14F-4D97-AF65-F5344CB8AC3E}">
        <p14:creationId xmlns:p14="http://schemas.microsoft.com/office/powerpoint/2010/main" val="787653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542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639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105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6632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326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269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từng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số</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ở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trên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Khi quay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về</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im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là</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cá</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sẽ</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tự</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động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cắn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hết</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1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4,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exit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tới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bài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72886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3273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757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4536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785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910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5057-080B-2220-F5BD-1CC6FFC86A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73F6F8F-08CD-2EEC-E8A3-66597EC187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292C1BB-EC4A-E3FD-3B66-9808471E30EB}"/>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5" name="Footer Placeholder 4">
            <a:extLst>
              <a:ext uri="{FF2B5EF4-FFF2-40B4-BE49-F238E27FC236}">
                <a16:creationId xmlns:a16="http://schemas.microsoft.com/office/drawing/2014/main" id="{958E56F2-FE8C-1CB8-EC7D-A7A80DD198C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D93C963-EC45-2FF8-8155-CB3FF7924983}"/>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1702976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125C-A90B-57F3-D402-65B3794828D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52FF86D-52B5-F7C3-46FD-E7275D332D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84AA1A-C01E-FC16-17DE-47F6608A2EDF}"/>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5" name="Footer Placeholder 4">
            <a:extLst>
              <a:ext uri="{FF2B5EF4-FFF2-40B4-BE49-F238E27FC236}">
                <a16:creationId xmlns:a16="http://schemas.microsoft.com/office/drawing/2014/main" id="{9841E189-9A27-F045-599C-45B4F58496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5E42E0-FCB1-A313-FC60-7C911A1EC054}"/>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2399152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B62362-409C-637A-4C62-4565C7BBDF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FC1403-1906-2B71-AA87-458E677397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5F80DC-F8B5-5FB3-9A02-F58BC1C5FBE6}"/>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5" name="Footer Placeholder 4">
            <a:extLst>
              <a:ext uri="{FF2B5EF4-FFF2-40B4-BE49-F238E27FC236}">
                <a16:creationId xmlns:a16="http://schemas.microsoft.com/office/drawing/2014/main" id="{277443EA-F967-72EB-8135-14B72FB295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255CB20-1B84-59C6-48C8-E9DC962AE132}"/>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3097654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4481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54A9-0407-26AE-7BDB-BD783EB8F63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EBC4673-6F83-A3E3-D4CD-8657EFC840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6F6B339-DF9F-6E23-79E3-D77FEEDE830C}"/>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5" name="Footer Placeholder 4">
            <a:extLst>
              <a:ext uri="{FF2B5EF4-FFF2-40B4-BE49-F238E27FC236}">
                <a16:creationId xmlns:a16="http://schemas.microsoft.com/office/drawing/2014/main" id="{8494E426-2DA2-F336-0894-404090D2F5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D71113-E6A6-C7E2-3455-71F067D8A906}"/>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327677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5FE5-B0A3-C947-18CB-36D552F11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6BB9496-322C-67B0-F49C-B547CE618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DEDCF2-7F78-98AE-6E3B-CD42C37B38AC}"/>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5" name="Footer Placeholder 4">
            <a:extLst>
              <a:ext uri="{FF2B5EF4-FFF2-40B4-BE49-F238E27FC236}">
                <a16:creationId xmlns:a16="http://schemas.microsoft.com/office/drawing/2014/main" id="{670C40FD-6695-A727-42D3-297373CAC7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A49C50-54EA-C0FA-461F-747212022A4D}"/>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924071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D8A0-D936-FB67-63B4-B10275EE55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C8B5FC-12D2-470D-D00C-B5BA19EC1E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8E4BEF8-2862-86B5-C923-1221B32523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88069A7-C6BC-ECF8-CD82-49C1A8F52EC8}"/>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6" name="Footer Placeholder 5">
            <a:extLst>
              <a:ext uri="{FF2B5EF4-FFF2-40B4-BE49-F238E27FC236}">
                <a16:creationId xmlns:a16="http://schemas.microsoft.com/office/drawing/2014/main" id="{F94BFAED-DA57-DD63-66AF-53EBCBC14E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1C3456F-18AF-32DC-14D9-1F13F8C9391C}"/>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116940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4FF30-06A0-EEB3-8989-96167500122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0E318B3-5675-95AA-E4AC-74B8EF15E0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534B1-7E10-0FA0-41DA-353D8CE4DB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6C7A001-0B85-A8BA-E3AB-544975D84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9B818D-1F4A-C008-ECC2-42AB2254CE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ACAEFC4-0491-6AE4-C806-11958F193768}"/>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8" name="Footer Placeholder 7">
            <a:extLst>
              <a:ext uri="{FF2B5EF4-FFF2-40B4-BE49-F238E27FC236}">
                <a16:creationId xmlns:a16="http://schemas.microsoft.com/office/drawing/2014/main" id="{C3734CB9-F894-D038-993D-F21DE71C785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CEDEAC0-8DEE-7E54-2F15-84D3BBFEDEEA}"/>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2960668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36F81-EC5C-90BB-3BE6-D647D93BB7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57CD827-13E1-BFC7-9744-6FA04AEC6D6F}"/>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4" name="Footer Placeholder 3">
            <a:extLst>
              <a:ext uri="{FF2B5EF4-FFF2-40B4-BE49-F238E27FC236}">
                <a16:creationId xmlns:a16="http://schemas.microsoft.com/office/drawing/2014/main" id="{13566283-542D-A251-4BCB-BBDAA95DF22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5615D31-AF59-236D-A957-C61F2B33B407}"/>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78400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981EDB-47C8-E0A1-477E-2EAD51424F66}"/>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3" name="Footer Placeholder 2">
            <a:extLst>
              <a:ext uri="{FF2B5EF4-FFF2-40B4-BE49-F238E27FC236}">
                <a16:creationId xmlns:a16="http://schemas.microsoft.com/office/drawing/2014/main" id="{BE87987A-1803-2EDF-0CE6-8C123992CA0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9008BF2-BFE3-4289-B627-B0180FC521C1}"/>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136640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BD989-2757-54F9-3063-92C6C29F8C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B6082E4-D7EE-734B-63D4-B0D4056AB0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40C0AB2-D344-2031-03AF-9232EBBE6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80766-034B-4199-F5EB-169ABA14288C}"/>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6" name="Footer Placeholder 5">
            <a:extLst>
              <a:ext uri="{FF2B5EF4-FFF2-40B4-BE49-F238E27FC236}">
                <a16:creationId xmlns:a16="http://schemas.microsoft.com/office/drawing/2014/main" id="{2E0F7137-CC86-A9AF-BCA2-1D63B2DE8DE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24B10EA-7543-5381-A836-8E01DF2A6D92}"/>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923095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E696-8D31-13BA-002E-BDDDFDDAB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1665D5F-2D50-AE31-753E-FDBCA0603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EAE254A-6394-3095-93AC-74CC9A40B8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E249D0-0AA3-B3B4-FDF0-1342C0CE4618}"/>
              </a:ext>
            </a:extLst>
          </p:cNvPr>
          <p:cNvSpPr>
            <a:spLocks noGrp="1"/>
          </p:cNvSpPr>
          <p:nvPr>
            <p:ph type="dt" sz="half" idx="10"/>
          </p:nvPr>
        </p:nvSpPr>
        <p:spPr/>
        <p:txBody>
          <a:bodyPr/>
          <a:lstStyle/>
          <a:p>
            <a:fld id="{B9E139AB-4B91-4528-8AC5-37A4A2398449}" type="datetimeFigureOut">
              <a:rPr lang="vi-VN" smtClean="0"/>
              <a:t>23/09/2022</a:t>
            </a:fld>
            <a:endParaRPr lang="vi-VN"/>
          </a:p>
        </p:txBody>
      </p:sp>
      <p:sp>
        <p:nvSpPr>
          <p:cNvPr id="6" name="Footer Placeholder 5">
            <a:extLst>
              <a:ext uri="{FF2B5EF4-FFF2-40B4-BE49-F238E27FC236}">
                <a16:creationId xmlns:a16="http://schemas.microsoft.com/office/drawing/2014/main" id="{7BB563AE-81C9-881D-B3A3-75B6F5A719A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34C865-3D6F-3E13-A19E-D4E7D11CBEB7}"/>
              </a:ext>
            </a:extLst>
          </p:cNvPr>
          <p:cNvSpPr>
            <a:spLocks noGrp="1"/>
          </p:cNvSpPr>
          <p:nvPr>
            <p:ph type="sldNum" sz="quarter" idx="12"/>
          </p:nvPr>
        </p:nvSpPr>
        <p:spPr/>
        <p:txBody>
          <a:bodyPr/>
          <a:lstStyle/>
          <a:p>
            <a:fld id="{7F7A343E-8AEF-44B5-820D-D13C957BF0AD}" type="slidenum">
              <a:rPr lang="vi-VN" smtClean="0"/>
              <a:t>‹#›</a:t>
            </a:fld>
            <a:endParaRPr lang="vi-VN"/>
          </a:p>
        </p:txBody>
      </p:sp>
    </p:spTree>
    <p:extLst>
      <p:ext uri="{BB962C8B-B14F-4D97-AF65-F5344CB8AC3E}">
        <p14:creationId xmlns:p14="http://schemas.microsoft.com/office/powerpoint/2010/main" val="61676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A23F2A-F7E1-CCD6-3348-25BA07F8D5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E89D12F-5A92-FA09-A088-4527D529F1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511D83-93AC-A7FB-D1C4-234DE0B328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139AB-4B91-4528-8AC5-37A4A2398449}" type="datetimeFigureOut">
              <a:rPr lang="vi-VN" smtClean="0"/>
              <a:t>23/09/2022</a:t>
            </a:fld>
            <a:endParaRPr lang="vi-VN"/>
          </a:p>
        </p:txBody>
      </p:sp>
      <p:sp>
        <p:nvSpPr>
          <p:cNvPr id="5" name="Footer Placeholder 4">
            <a:extLst>
              <a:ext uri="{FF2B5EF4-FFF2-40B4-BE49-F238E27FC236}">
                <a16:creationId xmlns:a16="http://schemas.microsoft.com/office/drawing/2014/main" id="{9989FA68-A437-83CB-4864-4E9CAE6EDD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EC180A0-DED5-1E22-477A-DB39D60FCE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7A343E-8AEF-44B5-820D-D13C957BF0AD}" type="slidenum">
              <a:rPr lang="vi-VN" smtClean="0"/>
              <a:t>‹#›</a:t>
            </a:fld>
            <a:endParaRPr lang="vi-VN"/>
          </a:p>
        </p:txBody>
      </p:sp>
    </p:spTree>
    <p:extLst>
      <p:ext uri="{BB962C8B-B14F-4D97-AF65-F5344CB8AC3E}">
        <p14:creationId xmlns:p14="http://schemas.microsoft.com/office/powerpoint/2010/main" val="1397217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slide" Target="slide21.xml"/><Relationship Id="rId18"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36.png"/><Relationship Id="rId12" Type="http://schemas.openxmlformats.org/officeDocument/2006/relationships/slide" Target="slide20.xml"/><Relationship Id="rId17" Type="http://schemas.openxmlformats.org/officeDocument/2006/relationships/image" Target="../media/image40.png"/><Relationship Id="rId2" Type="http://schemas.openxmlformats.org/officeDocument/2006/relationships/notesSlide" Target="../notesSlides/notesSlide16.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9.png"/><Relationship Id="rId5" Type="http://schemas.openxmlformats.org/officeDocument/2006/relationships/image" Target="../media/image26.png"/><Relationship Id="rId15" Type="http://schemas.openxmlformats.org/officeDocument/2006/relationships/slide" Target="slide23.xml"/><Relationship Id="rId10" Type="http://schemas.openxmlformats.org/officeDocument/2006/relationships/image" Target="../media/image38.png"/><Relationship Id="rId4" Type="http://schemas.openxmlformats.org/officeDocument/2006/relationships/image" Target="../media/image28.png"/><Relationship Id="rId9" Type="http://schemas.openxmlformats.org/officeDocument/2006/relationships/image" Target="../media/image37.png"/><Relationship Id="rId14" Type="http://schemas.openxmlformats.org/officeDocument/2006/relationships/slide" Target="slide2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png"/><Relationship Id="rId3" Type="http://schemas.openxmlformats.org/officeDocument/2006/relationships/tags" Target="../tags/tag1.xml"/><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4.png"/><Relationship Id="rId4" Type="http://schemas.openxmlformats.org/officeDocument/2006/relationships/slideLayout" Target="../slideLayouts/slideLayout12.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5.wav"/><Relationship Id="rId7" Type="http://schemas.openxmlformats.org/officeDocument/2006/relationships/image" Target="../media/image11.png"/><Relationship Id="rId12" Type="http://schemas.openxmlformats.org/officeDocument/2006/relationships/image" Target="../media/image43.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7.xml"/><Relationship Id="rId11" Type="http://schemas.openxmlformats.org/officeDocument/2006/relationships/slide" Target="slide19.xml"/><Relationship Id="rId5" Type="http://schemas.openxmlformats.org/officeDocument/2006/relationships/slideLayout" Target="../slideLayouts/slideLayout7.xml"/><Relationship Id="rId10" Type="http://schemas.openxmlformats.org/officeDocument/2006/relationships/image" Target="../media/image42.png"/><Relationship Id="rId4" Type="http://schemas.openxmlformats.org/officeDocument/2006/relationships/audio" Target="../media/media5.wav"/><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5.wav"/><Relationship Id="rId7" Type="http://schemas.openxmlformats.org/officeDocument/2006/relationships/image" Target="../media/image25.png"/><Relationship Id="rId12" Type="http://schemas.openxmlformats.org/officeDocument/2006/relationships/image" Target="../media/image43.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8.xml"/><Relationship Id="rId11" Type="http://schemas.openxmlformats.org/officeDocument/2006/relationships/slide" Target="slide19.xml"/><Relationship Id="rId5" Type="http://schemas.openxmlformats.org/officeDocument/2006/relationships/slideLayout" Target="../slideLayouts/slideLayout7.xml"/><Relationship Id="rId10" Type="http://schemas.openxmlformats.org/officeDocument/2006/relationships/image" Target="../media/image11.png"/><Relationship Id="rId4" Type="http://schemas.openxmlformats.org/officeDocument/2006/relationships/audio" Target="../media/media5.wav"/><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5.wav"/><Relationship Id="rId7" Type="http://schemas.openxmlformats.org/officeDocument/2006/relationships/image" Target="../media/image25.png"/><Relationship Id="rId12" Type="http://schemas.openxmlformats.org/officeDocument/2006/relationships/image" Target="../media/image43.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19.xml"/><Relationship Id="rId11" Type="http://schemas.openxmlformats.org/officeDocument/2006/relationships/slide" Target="slide19.xml"/><Relationship Id="rId5" Type="http://schemas.openxmlformats.org/officeDocument/2006/relationships/slideLayout" Target="../slideLayouts/slideLayout7.xml"/><Relationship Id="rId10" Type="http://schemas.openxmlformats.org/officeDocument/2006/relationships/image" Target="../media/image11.png"/><Relationship Id="rId4" Type="http://schemas.openxmlformats.org/officeDocument/2006/relationships/audio" Target="../media/media5.wav"/><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5.wav"/><Relationship Id="rId7" Type="http://schemas.openxmlformats.org/officeDocument/2006/relationships/image" Target="../media/image25.png"/><Relationship Id="rId12" Type="http://schemas.openxmlformats.org/officeDocument/2006/relationships/image" Target="../media/image43.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20.xml"/><Relationship Id="rId11" Type="http://schemas.openxmlformats.org/officeDocument/2006/relationships/slide" Target="slide19.xml"/><Relationship Id="rId5" Type="http://schemas.openxmlformats.org/officeDocument/2006/relationships/slideLayout" Target="../slideLayouts/slideLayout7.xml"/><Relationship Id="rId10" Type="http://schemas.openxmlformats.org/officeDocument/2006/relationships/image" Target="../media/image11.png"/><Relationship Id="rId4" Type="http://schemas.openxmlformats.org/officeDocument/2006/relationships/audio" Target="../media/media5.wav"/><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9.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2.png"/><Relationship Id="rId2" Type="http://schemas.openxmlformats.org/officeDocument/2006/relationships/notesSlide" Target="../notesSlides/notesSlide3.xml"/><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slide" Target="slide8.xml"/><Relationship Id="rId5" Type="http://schemas.openxmlformats.org/officeDocument/2006/relationships/slide" Target="slide7.xml"/><Relationship Id="rId1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image" Target="../media/image1.jpg"/><Relationship Id="rId9" Type="http://schemas.openxmlformats.org/officeDocument/2006/relationships/slide" Target="slide5.xml"/><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5" Type="http://schemas.openxmlformats.org/officeDocument/2006/relationships/slideLayout" Target="../slideLayouts/slideLayout7.xml"/><Relationship Id="rId10" Type="http://schemas.openxmlformats.org/officeDocument/2006/relationships/image" Target="../media/image11.png"/><Relationship Id="rId4" Type="http://schemas.microsoft.com/office/2007/relationships/media" Target="../media/media3.mp3"/><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5E81-CF6A-6E65-4270-3CB629225190}"/>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2DA7BD22-803F-A97E-BC35-E16EAF06F7F8}"/>
              </a:ext>
            </a:extLst>
          </p:cNvPr>
          <p:cNvSpPr>
            <a:spLocks noGrp="1"/>
          </p:cNvSpPr>
          <p:nvPr>
            <p:ph type="subTitle" idx="1"/>
          </p:nvPr>
        </p:nvSpPr>
        <p:spPr/>
        <p:txBody>
          <a:bodyPr/>
          <a:lstStyle/>
          <a:p>
            <a:endParaRPr lang="vi-VN"/>
          </a:p>
        </p:txBody>
      </p:sp>
      <p:pic>
        <p:nvPicPr>
          <p:cNvPr id="4" name="图片 6">
            <a:extLst>
              <a:ext uri="{FF2B5EF4-FFF2-40B4-BE49-F238E27FC236}">
                <a16:creationId xmlns:a16="http://schemas.microsoft.com/office/drawing/2014/main" id="{9221D3EC-3DD0-DF82-8455-8311CD3D3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5" name="WordArt 5" descr="anh-tran-tri-blogger-blogspot_anh-dong-nen-blog_Namkna-blogspot-com_20 (1)">
            <a:extLst>
              <a:ext uri="{FF2B5EF4-FFF2-40B4-BE49-F238E27FC236}">
                <a16:creationId xmlns:a16="http://schemas.microsoft.com/office/drawing/2014/main" id="{7B83F3D9-A743-C457-0C8F-5E9BEA80AB25}"/>
              </a:ext>
            </a:extLst>
          </p:cNvPr>
          <p:cNvSpPr>
            <a:spLocks noChangeArrowheads="1" noChangeShapeType="1" noTextEdit="1"/>
          </p:cNvSpPr>
          <p:nvPr/>
        </p:nvSpPr>
        <p:spPr bwMode="auto">
          <a:xfrm>
            <a:off x="2475540" y="1171016"/>
            <a:ext cx="7402092" cy="580556"/>
          </a:xfrm>
          <a:prstGeom prst="rect">
            <a:avLst/>
          </a:prstGeom>
          <a:solidFill>
            <a:schemeClr val="bg1"/>
          </a:solidFill>
        </p:spPr>
        <p:txBody>
          <a:bodyPr wrap="none" lIns="86537" tIns="43268" rIns="86537" bIns="43268" fromWordArt="1">
            <a:prstTxWarp prst="textPlain">
              <a:avLst>
                <a:gd name="adj" fmla="val 50000"/>
              </a:avLst>
            </a:prstTxWarp>
          </a:bodyPr>
          <a:lstStyle/>
          <a:p>
            <a:pPr algn="ctr">
              <a:defRPr/>
            </a:pPr>
            <a:r>
              <a:rPr lang="en-US" sz="4190"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Trường</a:t>
            </a:r>
            <a:r>
              <a:rPr lang="en-US" sz="4190"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t>
            </a:r>
            <a:r>
              <a:rPr lang="en-US" sz="4190"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tiểu</a:t>
            </a:r>
            <a:r>
              <a:rPr lang="en-US" sz="4190"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t>
            </a:r>
            <a:r>
              <a:rPr lang="en-US" sz="4190"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học</a:t>
            </a:r>
            <a:r>
              <a:rPr lang="en-US" sz="4190"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t>
            </a:r>
            <a:r>
              <a:rPr lang="en-US" sz="4190"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ái</a:t>
            </a:r>
            <a:r>
              <a:rPr lang="en-US" sz="4190"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t>
            </a:r>
            <a:r>
              <a:rPr lang="en-US" sz="4190" kern="10" cap="all" dirty="0" err="1">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mộ</a:t>
            </a:r>
            <a:r>
              <a:rPr lang="en-US" sz="4190" kern="10" cap="all" dirty="0">
                <a:ln w="9000" cmpd="sng">
                  <a:solidFill>
                    <a:srgbClr val="8064A2">
                      <a:shade val="50000"/>
                      <a:satMod val="120000"/>
                    </a:srgbClr>
                  </a:solidFill>
                  <a:prstDash val="solid"/>
                </a:ln>
                <a:solidFill>
                  <a:srgbClr val="0000CC"/>
                </a:solidFill>
                <a:effectLst>
                  <a:reflection blurRad="12700" stA="28000" endPos="45000" dist="1000" dir="5400000" sy="-100000" algn="bl" rotWithShape="0"/>
                </a:effectLst>
                <a:latin typeface="Cambria" panose="02040503050406030204" pitchFamily="18" charset="0"/>
                <a:cs typeface="Times New Roman"/>
              </a:rPr>
              <a:t> a</a:t>
            </a:r>
          </a:p>
        </p:txBody>
      </p:sp>
      <p:sp>
        <p:nvSpPr>
          <p:cNvPr id="6" name="TextBox 3">
            <a:extLst>
              <a:ext uri="{FF2B5EF4-FFF2-40B4-BE49-F238E27FC236}">
                <a16:creationId xmlns:a16="http://schemas.microsoft.com/office/drawing/2014/main" id="{A6221F75-3E9F-5140-7BAD-E15C76E1ADDD}"/>
              </a:ext>
            </a:extLst>
          </p:cNvPr>
          <p:cNvSpPr txBox="1">
            <a:spLocks noChangeArrowheads="1"/>
          </p:cNvSpPr>
          <p:nvPr/>
        </p:nvSpPr>
        <p:spPr bwMode="auto">
          <a:xfrm>
            <a:off x="1443710" y="2003078"/>
            <a:ext cx="9304580" cy="267150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4190" b="1" dirty="0" err="1">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19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190" b="1" dirty="0" err="1">
                <a:latin typeface="Times New Roman" panose="02020603050405020304" pitchFamily="18" charset="0"/>
                <a:cs typeface="Times New Roman" panose="02020603050405020304" pitchFamily="18" charset="0"/>
                <a:sym typeface="Wingdings" panose="05000000000000000000" pitchFamily="2" charset="2"/>
              </a:rPr>
              <a:t>giảng</a:t>
            </a:r>
            <a:r>
              <a:rPr lang="en-US" altLang="en-US" sz="419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190" b="1" dirty="0" err="1">
                <a:latin typeface="Times New Roman" panose="02020603050405020304" pitchFamily="18" charset="0"/>
                <a:cs typeface="Times New Roman" panose="02020603050405020304" pitchFamily="18" charset="0"/>
                <a:sym typeface="Wingdings" panose="05000000000000000000" pitchFamily="2" charset="2"/>
              </a:rPr>
              <a:t>điện</a:t>
            </a:r>
            <a:r>
              <a:rPr lang="en-US" altLang="en-US" sz="419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190" b="1" dirty="0" err="1">
                <a:latin typeface="Times New Roman" panose="02020603050405020304" pitchFamily="18" charset="0"/>
                <a:cs typeface="Times New Roman" panose="02020603050405020304" pitchFamily="18" charset="0"/>
                <a:sym typeface="Wingdings" panose="05000000000000000000" pitchFamily="2" charset="2"/>
              </a:rPr>
              <a:t>tử</a:t>
            </a:r>
            <a:r>
              <a:rPr lang="en-US" altLang="en-US" sz="419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190" b="1" dirty="0" err="1">
                <a:latin typeface="Times New Roman" panose="02020603050405020304" pitchFamily="18" charset="0"/>
                <a:cs typeface="Times New Roman" panose="02020603050405020304" pitchFamily="18" charset="0"/>
                <a:sym typeface="Wingdings" panose="05000000000000000000" pitchFamily="2" charset="2"/>
              </a:rPr>
              <a:t>Lớp</a:t>
            </a:r>
            <a:r>
              <a:rPr lang="en-US" altLang="en-US" sz="4190" b="1" dirty="0">
                <a:latin typeface="Times New Roman" panose="02020603050405020304" pitchFamily="18" charset="0"/>
                <a:cs typeface="Times New Roman" panose="02020603050405020304" pitchFamily="18" charset="0"/>
                <a:sym typeface="Wingdings" panose="05000000000000000000" pitchFamily="2" charset="2"/>
              </a:rPr>
              <a:t> 3</a:t>
            </a:r>
          </a:p>
          <a:p>
            <a:pPr algn="ctr" eaLnBrk="1" hangingPunct="1">
              <a:spcBef>
                <a:spcPct val="0"/>
              </a:spcBef>
              <a:buFontTx/>
              <a:buNone/>
              <a:defRPr/>
            </a:pPr>
            <a:r>
              <a:rPr lang="en-US" altLang="en-US" sz="419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4190" b="1" dirty="0" err="1">
                <a:latin typeface="Times New Roman" panose="02020603050405020304" pitchFamily="18" charset="0"/>
                <a:cs typeface="Times New Roman" panose="02020603050405020304" pitchFamily="18" charset="0"/>
                <a:sym typeface="Wingdings" panose="05000000000000000000" pitchFamily="2" charset="2"/>
              </a:rPr>
              <a:t>Môn</a:t>
            </a:r>
            <a:r>
              <a:rPr lang="en-US" altLang="en-US" sz="4190" b="1">
                <a:latin typeface="Times New Roman" panose="02020603050405020304" pitchFamily="18" charset="0"/>
                <a:cs typeface="Times New Roman" panose="02020603050405020304" pitchFamily="18" charset="0"/>
                <a:sym typeface="Wingdings" panose="05000000000000000000" pitchFamily="2" charset="2"/>
              </a:rPr>
              <a:t>: </a:t>
            </a:r>
            <a:r>
              <a:rPr lang="en-US" altLang="en-US" sz="3429" b="1">
                <a:latin typeface="Times New Roman" panose="02020603050405020304" pitchFamily="18" charset="0"/>
                <a:cs typeface="Times New Roman" panose="02020603050405020304" pitchFamily="18" charset="0"/>
                <a:sym typeface="Wingdings" panose="05000000000000000000" pitchFamily="2" charset="2"/>
              </a:rPr>
              <a:t>TOÁN</a:t>
            </a:r>
          </a:p>
          <a:p>
            <a:pPr algn="ctr" eaLnBrk="1" hangingPunct="1">
              <a:spcBef>
                <a:spcPct val="0"/>
              </a:spcBef>
              <a:buFontTx/>
              <a:buNone/>
              <a:defRPr/>
            </a:pPr>
            <a:r>
              <a:rPr lang="en-US" altLang="en-US" sz="4190" b="1">
                <a:latin typeface="Times New Roman" panose="02020603050405020304" pitchFamily="18" charset="0"/>
                <a:cs typeface="Times New Roman" panose="02020603050405020304" pitchFamily="18" charset="0"/>
                <a:sym typeface="Wingdings" panose="05000000000000000000" pitchFamily="2" charset="2"/>
              </a:rPr>
              <a:t>Tuần</a:t>
            </a:r>
            <a:r>
              <a:rPr lang="en-US" altLang="en-US" sz="4190" b="1" dirty="0">
                <a:latin typeface="Times New Roman" panose="02020603050405020304" pitchFamily="18" charset="0"/>
                <a:cs typeface="Times New Roman" panose="02020603050405020304" pitchFamily="18" charset="0"/>
                <a:sym typeface="Wingdings" panose="05000000000000000000" pitchFamily="2" charset="2"/>
              </a:rPr>
              <a:t>: 1</a:t>
            </a:r>
          </a:p>
          <a:p>
            <a:pPr algn="ctr" eaLnBrk="1" hangingPunct="1">
              <a:spcBef>
                <a:spcPct val="0"/>
              </a:spcBef>
              <a:buFontTx/>
              <a:buNone/>
              <a:defRPr/>
            </a:pPr>
            <a:r>
              <a:rPr lang="en-US" altLang="en-US" sz="419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19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1: </a:t>
            </a:r>
            <a:r>
              <a:rPr lang="en-US" altLang="en-US" sz="419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Ôn</a:t>
            </a:r>
            <a:r>
              <a:rPr lang="en-US" altLang="en-US" sz="419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19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tập</a:t>
            </a:r>
            <a:r>
              <a:rPr lang="en-US" altLang="en-US" sz="419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19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altLang="en-US" sz="419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19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a:t>
            </a:r>
            <a:r>
              <a:rPr lang="en-US" altLang="en-US" sz="419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19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altLang="en-US" sz="419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19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phạm</a:t>
            </a:r>
            <a:r>
              <a:rPr lang="en-US" altLang="en-US" sz="419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vi 100</a:t>
            </a:r>
          </a:p>
        </p:txBody>
      </p:sp>
    </p:spTree>
    <p:extLst>
      <p:ext uri="{BB962C8B-B14F-4D97-AF65-F5344CB8AC3E}">
        <p14:creationId xmlns:p14="http://schemas.microsoft.com/office/powerpoint/2010/main" val="6571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par>
                                <p:cTn id="8"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9" dur="2000" fill="hold"/>
                                        <p:tgtEl>
                                          <p:spTgt spid="5"/>
                                        </p:tgtEl>
                                        <p:attrNameLst>
                                          <p:attrName>style.color</p:attrName>
                                        </p:attrNameLst>
                                      </p:cBhvr>
                                      <p:by>
                                        <p:hsl h="7200000" s="0" l="0"/>
                                      </p:by>
                                    </p:animClr>
                                    <p:animClr clrSpc="hsl" dir="cw">
                                      <p:cBhvr>
                                        <p:cTn id="10" dur="2000" fill="hold"/>
                                        <p:tgtEl>
                                          <p:spTgt spid="5"/>
                                        </p:tgtEl>
                                        <p:attrNameLst>
                                          <p:attrName>fillcolor</p:attrName>
                                        </p:attrNameLst>
                                      </p:cBhvr>
                                      <p:by>
                                        <p:hsl h="7200000" s="0" l="0"/>
                                      </p:by>
                                    </p:animClr>
                                    <p:animClr clrSpc="hsl" dir="cw">
                                      <p:cBhvr>
                                        <p:cTn id="11" dur="2000" fill="hold"/>
                                        <p:tgtEl>
                                          <p:spTgt spid="5"/>
                                        </p:tgtEl>
                                        <p:attrNameLst>
                                          <p:attrName>stroke.color</p:attrName>
                                        </p:attrNameLst>
                                      </p:cBhvr>
                                      <p:by>
                                        <p:hsl h="7200000" s="0" l="0"/>
                                      </p:by>
                                    </p:animClr>
                                    <p:set>
                                      <p:cBhvr>
                                        <p:cTn id="12" dur="2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3" name="图片 6">
            <a:extLst>
              <a:ext uri="{FF2B5EF4-FFF2-40B4-BE49-F238E27FC236}">
                <a16:creationId xmlns:a16="http://schemas.microsoft.com/office/drawing/2014/main" id="{4476B4A0-C919-0C0D-AFCB-C87F75370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5" name="Text Placeholder 3">
            <a:extLst>
              <a:ext uri="{FF2B5EF4-FFF2-40B4-BE49-F238E27FC236}">
                <a16:creationId xmlns:a16="http://schemas.microsoft.com/office/drawing/2014/main" id="{67A5DF51-3041-42CD-B93F-ABE72B24C19C}"/>
              </a:ext>
            </a:extLst>
          </p:cNvPr>
          <p:cNvSpPr txBox="1">
            <a:spLocks/>
          </p:cNvSpPr>
          <p:nvPr/>
        </p:nvSpPr>
        <p:spPr>
          <a:xfrm>
            <a:off x="3684104" y="2451652"/>
            <a:ext cx="5486400" cy="781878"/>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217" fontAlgn="base">
              <a:spcBef>
                <a:spcPct val="20000"/>
              </a:spcBef>
              <a:spcAft>
                <a:spcPct val="0"/>
              </a:spcAft>
              <a:defRPr/>
            </a:pPr>
            <a:r>
              <a:rPr lang="en-US" sz="6000" dirty="0" err="1">
                <a:solidFill>
                  <a:srgbClr val="FF0000"/>
                </a:solidFill>
                <a:latin typeface="Arial" panose="020B0604020202020204" pitchFamily="34" charset="0"/>
                <a:ea typeface="字魂107号-萌趣欢乐体" panose="00000500000000000000" pitchFamily="2" charset="-122"/>
                <a:cs typeface="Arial" panose="020B0604020202020204" pitchFamily="34" charset="0"/>
                <a:sym typeface="字魂107号-萌趣欢乐体" panose="00000500000000000000" pitchFamily="2" charset="-122"/>
              </a:rPr>
              <a:t>Luyện</a:t>
            </a:r>
            <a:r>
              <a:rPr lang="en-US" sz="6000" dirty="0">
                <a:solidFill>
                  <a:srgbClr val="FF0000"/>
                </a:solidFill>
                <a:latin typeface="Arial" panose="020B0604020202020204" pitchFamily="34"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6000" dirty="0" err="1">
                <a:solidFill>
                  <a:srgbClr val="FF0000"/>
                </a:solidFill>
                <a:latin typeface="Arial" panose="020B0604020202020204" pitchFamily="34" charset="0"/>
                <a:ea typeface="字魂107号-萌趣欢乐体" panose="00000500000000000000" pitchFamily="2" charset="-122"/>
                <a:cs typeface="Arial" panose="020B0604020202020204" pitchFamily="34" charset="0"/>
                <a:sym typeface="字魂107号-萌趣欢乐体" panose="00000500000000000000" pitchFamily="2" charset="-122"/>
              </a:rPr>
              <a:t>tập</a:t>
            </a:r>
            <a:r>
              <a:rPr lang="en-US" sz="6000" dirty="0">
                <a:solidFill>
                  <a:srgbClr val="FF0000"/>
                </a:solidFill>
                <a:latin typeface="Arial" panose="020B0604020202020204" pitchFamily="34" charset="0"/>
                <a:ea typeface="字魂107号-萌趣欢乐体" panose="00000500000000000000" pitchFamily="2" charset="-122"/>
                <a:cs typeface="Arial" panose="020B0604020202020204" pitchFamily="34" charset="0"/>
                <a:sym typeface="字魂107号-萌趣欢乐体" panose="00000500000000000000" pitchFamily="2" charset="-122"/>
              </a:rPr>
              <a:t> – </a:t>
            </a:r>
            <a:r>
              <a:rPr lang="en-US" sz="6000" dirty="0" err="1">
                <a:solidFill>
                  <a:srgbClr val="FF0000"/>
                </a:solidFill>
                <a:latin typeface="Arial" panose="020B0604020202020204" pitchFamily="34" charset="0"/>
                <a:ea typeface="字魂107号-萌趣欢乐体" panose="00000500000000000000" pitchFamily="2" charset="-122"/>
                <a:cs typeface="Arial" panose="020B0604020202020204" pitchFamily="34" charset="0"/>
                <a:sym typeface="字魂107号-萌趣欢乐体" panose="00000500000000000000" pitchFamily="2" charset="-122"/>
              </a:rPr>
              <a:t>Thực</a:t>
            </a:r>
            <a:r>
              <a:rPr lang="en-US" sz="6000" dirty="0">
                <a:solidFill>
                  <a:srgbClr val="FF0000"/>
                </a:solidFill>
                <a:latin typeface="Arial" panose="020B0604020202020204" pitchFamily="34"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6000" dirty="0" err="1">
                <a:solidFill>
                  <a:srgbClr val="FF0000"/>
                </a:solidFill>
                <a:latin typeface="Arial" panose="020B0604020202020204" pitchFamily="34" charset="0"/>
                <a:ea typeface="字魂107号-萌趣欢乐体" panose="00000500000000000000" pitchFamily="2" charset="-122"/>
                <a:cs typeface="Arial" panose="020B0604020202020204" pitchFamily="34" charset="0"/>
                <a:sym typeface="字魂107号-萌趣欢乐体" panose="00000500000000000000" pitchFamily="2" charset="-122"/>
              </a:rPr>
              <a:t>hành</a:t>
            </a:r>
            <a:endParaRPr lang="en-US" sz="6000" dirty="0">
              <a:solidFill>
                <a:srgbClr val="FF0000"/>
              </a:solidFill>
              <a:latin typeface="Arial" panose="020B0604020202020204" pitchFamily="34" charset="0"/>
              <a:ea typeface="字魂107号-萌趣欢乐体" panose="00000500000000000000" pitchFamily="2" charset="-122"/>
              <a:cs typeface="Arial" panose="020B0604020202020204" pitchFamily="34" charset="0"/>
              <a:sym typeface="字魂107号-萌趣欢乐体" panose="00000500000000000000" pitchFamily="2" charset="-122"/>
            </a:endParaRPr>
          </a:p>
        </p:txBody>
      </p:sp>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defTabSz="914217">
              <a:defRPr/>
            </a:pPr>
            <a:r>
              <a:rPr lang="en-US" sz="3600" b="1" dirty="0" err="1">
                <a:solidFill>
                  <a:srgbClr val="FF0000"/>
                </a:solidFill>
                <a:latin typeface="Arial" panose="020B0604020202020204" pitchFamily="34" charset="0"/>
                <a:cs typeface="Arial" panose="020B0604020202020204" pitchFamily="34" charset="0"/>
              </a:rPr>
              <a:t>Số</a:t>
            </a:r>
            <a:endParaRPr lang="en-US" sz="3600" b="1" dirty="0">
              <a:solidFill>
                <a:srgbClr val="FF0000"/>
              </a:solidFill>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799" b="1" dirty="0">
                <a:solidFill>
                  <a:srgbClr val="FFFFFF"/>
                </a:solidFill>
                <a:latin typeface="Calibri"/>
              </a:rPr>
              <a:t>1</a:t>
            </a:r>
          </a:p>
        </p:txBody>
      </p:sp>
      <p:pic>
        <p:nvPicPr>
          <p:cNvPr id="11" name="Picture 10">
            <a:extLst>
              <a:ext uri="{FF2B5EF4-FFF2-40B4-BE49-F238E27FC236}">
                <a16:creationId xmlns:a16="http://schemas.microsoft.com/office/drawing/2014/main" id="{84A7DF32-77CB-4E0F-A8E9-42B747FE3354}"/>
              </a:ext>
            </a:extLst>
          </p:cNvPr>
          <p:cNvPicPr>
            <a:picLocks noChangeAspect="1"/>
          </p:cNvPicPr>
          <p:nvPr/>
        </p:nvPicPr>
        <p:blipFill>
          <a:blip r:embed="rId3"/>
          <a:stretch>
            <a:fillRect/>
          </a:stretch>
        </p:blipFill>
        <p:spPr>
          <a:xfrm>
            <a:off x="644215" y="1151110"/>
            <a:ext cx="4630312" cy="2250487"/>
          </a:xfrm>
          <a:prstGeom prst="rect">
            <a:avLst/>
          </a:prstGeom>
        </p:spPr>
      </p:pic>
      <p:pic>
        <p:nvPicPr>
          <p:cNvPr id="12" name="Picture 11">
            <a:extLst>
              <a:ext uri="{FF2B5EF4-FFF2-40B4-BE49-F238E27FC236}">
                <a16:creationId xmlns:a16="http://schemas.microsoft.com/office/drawing/2014/main" id="{7FC88266-5FD7-419E-936E-B53309BBEFC8}"/>
              </a:ext>
            </a:extLst>
          </p:cNvPr>
          <p:cNvPicPr>
            <a:picLocks noChangeAspect="1"/>
          </p:cNvPicPr>
          <p:nvPr/>
        </p:nvPicPr>
        <p:blipFill>
          <a:blip r:embed="rId4"/>
          <a:stretch>
            <a:fillRect/>
          </a:stretch>
        </p:blipFill>
        <p:spPr>
          <a:xfrm>
            <a:off x="6295235" y="920243"/>
            <a:ext cx="4769005" cy="2508757"/>
          </a:xfrm>
          <a:prstGeom prst="rect">
            <a:avLst/>
          </a:prstGeom>
        </p:spPr>
      </p:pic>
      <p:pic>
        <p:nvPicPr>
          <p:cNvPr id="15" name="Picture 14">
            <a:extLst>
              <a:ext uri="{FF2B5EF4-FFF2-40B4-BE49-F238E27FC236}">
                <a16:creationId xmlns:a16="http://schemas.microsoft.com/office/drawing/2014/main" id="{A87D75DB-15E3-415F-ADCB-13164466D522}"/>
              </a:ext>
            </a:extLst>
          </p:cNvPr>
          <p:cNvPicPr>
            <a:picLocks noChangeAspect="1"/>
          </p:cNvPicPr>
          <p:nvPr/>
        </p:nvPicPr>
        <p:blipFill>
          <a:blip r:embed="rId5"/>
          <a:stretch>
            <a:fillRect/>
          </a:stretch>
        </p:blipFill>
        <p:spPr>
          <a:xfrm>
            <a:off x="6295234" y="3960320"/>
            <a:ext cx="4686969" cy="2239072"/>
          </a:xfrm>
          <a:prstGeom prst="rect">
            <a:avLst/>
          </a:prstGeom>
        </p:spPr>
      </p:pic>
      <p:sp>
        <p:nvSpPr>
          <p:cNvPr id="3" name="TextBox 2">
            <a:extLst>
              <a:ext uri="{FF2B5EF4-FFF2-40B4-BE49-F238E27FC236}">
                <a16:creationId xmlns:a16="http://schemas.microsoft.com/office/drawing/2014/main" id="{CE0458FF-1485-4AC6-81AE-C9DA29221ED1}"/>
              </a:ext>
            </a:extLst>
          </p:cNvPr>
          <p:cNvSpPr txBox="1"/>
          <p:nvPr/>
        </p:nvSpPr>
        <p:spPr>
          <a:xfrm>
            <a:off x="1215483" y="3401597"/>
            <a:ext cx="3311912" cy="543675"/>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CFB6EEAF-15A6-45C9-B5D8-3D69B33FCC95}"/>
              </a:ext>
            </a:extLst>
          </p:cNvPr>
          <p:cNvSpPr txBox="1"/>
          <p:nvPr/>
        </p:nvSpPr>
        <p:spPr>
          <a:xfrm>
            <a:off x="1127760" y="3429000"/>
            <a:ext cx="36169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100 + 20 = 120</a:t>
            </a:r>
          </a:p>
        </p:txBody>
      </p:sp>
      <p:sp>
        <p:nvSpPr>
          <p:cNvPr id="5" name="Rectangle: Rounded Corners 4">
            <a:extLst>
              <a:ext uri="{FF2B5EF4-FFF2-40B4-BE49-F238E27FC236}">
                <a16:creationId xmlns:a16="http://schemas.microsoft.com/office/drawing/2014/main" id="{EE7BCA2C-1FF1-4C84-823A-677E91839442}"/>
              </a:ext>
            </a:extLst>
          </p:cNvPr>
          <p:cNvSpPr/>
          <p:nvPr/>
        </p:nvSpPr>
        <p:spPr>
          <a:xfrm>
            <a:off x="4527394" y="1940560"/>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120</a:t>
            </a:r>
          </a:p>
        </p:txBody>
      </p:sp>
      <p:sp>
        <p:nvSpPr>
          <p:cNvPr id="20" name="TextBox 19">
            <a:extLst>
              <a:ext uri="{FF2B5EF4-FFF2-40B4-BE49-F238E27FC236}">
                <a16:creationId xmlns:a16="http://schemas.microsoft.com/office/drawing/2014/main" id="{26D54144-BE5A-4435-BADE-E3F53C9735D3}"/>
              </a:ext>
            </a:extLst>
          </p:cNvPr>
          <p:cNvSpPr txBox="1"/>
          <p:nvPr/>
        </p:nvSpPr>
        <p:spPr>
          <a:xfrm>
            <a:off x="6521559" y="3397304"/>
            <a:ext cx="36169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200 + 40 = 240</a:t>
            </a:r>
          </a:p>
        </p:txBody>
      </p:sp>
      <p:sp>
        <p:nvSpPr>
          <p:cNvPr id="21" name="Rectangle: Rounded Corners 20">
            <a:extLst>
              <a:ext uri="{FF2B5EF4-FFF2-40B4-BE49-F238E27FC236}">
                <a16:creationId xmlns:a16="http://schemas.microsoft.com/office/drawing/2014/main" id="{0B7FD26F-7729-4F54-94FD-756DAB643335}"/>
              </a:ext>
            </a:extLst>
          </p:cNvPr>
          <p:cNvSpPr/>
          <p:nvPr/>
        </p:nvSpPr>
        <p:spPr>
          <a:xfrm>
            <a:off x="10427705" y="1910467"/>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240</a:t>
            </a:r>
          </a:p>
        </p:txBody>
      </p:sp>
      <p:sp>
        <p:nvSpPr>
          <p:cNvPr id="22" name="TextBox 21">
            <a:extLst>
              <a:ext uri="{FF2B5EF4-FFF2-40B4-BE49-F238E27FC236}">
                <a16:creationId xmlns:a16="http://schemas.microsoft.com/office/drawing/2014/main" id="{52791C5C-9B25-4E7B-899A-AC577E3D2504}"/>
              </a:ext>
            </a:extLst>
          </p:cNvPr>
          <p:cNvSpPr txBox="1"/>
          <p:nvPr/>
        </p:nvSpPr>
        <p:spPr>
          <a:xfrm>
            <a:off x="367540" y="5829076"/>
            <a:ext cx="45313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200 + 30 + 8 = 238</a:t>
            </a:r>
          </a:p>
        </p:txBody>
      </p:sp>
      <p:sp>
        <p:nvSpPr>
          <p:cNvPr id="24" name="TextBox 23">
            <a:extLst>
              <a:ext uri="{FF2B5EF4-FFF2-40B4-BE49-F238E27FC236}">
                <a16:creationId xmlns:a16="http://schemas.microsoft.com/office/drawing/2014/main" id="{B813A790-1422-405A-AE4B-07F46B7C6534}"/>
              </a:ext>
            </a:extLst>
          </p:cNvPr>
          <p:cNvSpPr txBox="1"/>
          <p:nvPr/>
        </p:nvSpPr>
        <p:spPr>
          <a:xfrm>
            <a:off x="6416705" y="6027585"/>
            <a:ext cx="45313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500 + 30 + 4 = 534</a:t>
            </a:r>
          </a:p>
        </p:txBody>
      </p:sp>
      <p:sp>
        <p:nvSpPr>
          <p:cNvPr id="25" name="Rectangle: Rounded Corners 24">
            <a:extLst>
              <a:ext uri="{FF2B5EF4-FFF2-40B4-BE49-F238E27FC236}">
                <a16:creationId xmlns:a16="http://schemas.microsoft.com/office/drawing/2014/main" id="{DAE07204-5751-4901-8AA3-47273153FB20}"/>
              </a:ext>
            </a:extLst>
          </p:cNvPr>
          <p:cNvSpPr/>
          <p:nvPr/>
        </p:nvSpPr>
        <p:spPr>
          <a:xfrm>
            <a:off x="10315945" y="4693606"/>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534</a:t>
            </a:r>
          </a:p>
        </p:txBody>
      </p:sp>
      <p:pic>
        <p:nvPicPr>
          <p:cNvPr id="7" name="Picture 6">
            <a:extLst>
              <a:ext uri="{FF2B5EF4-FFF2-40B4-BE49-F238E27FC236}">
                <a16:creationId xmlns:a16="http://schemas.microsoft.com/office/drawing/2014/main" id="{CDB7A2AD-D267-4746-9CE5-E5BBF655D876}"/>
              </a:ext>
            </a:extLst>
          </p:cNvPr>
          <p:cNvPicPr>
            <a:picLocks noChangeAspect="1"/>
          </p:cNvPicPr>
          <p:nvPr/>
        </p:nvPicPr>
        <p:blipFill>
          <a:blip r:embed="rId6"/>
          <a:stretch>
            <a:fillRect/>
          </a:stretch>
        </p:blipFill>
        <p:spPr>
          <a:xfrm>
            <a:off x="662172" y="3933017"/>
            <a:ext cx="4772436" cy="1950587"/>
          </a:xfrm>
          <a:prstGeom prst="rect">
            <a:avLst/>
          </a:prstGeom>
        </p:spPr>
      </p:pic>
      <p:sp>
        <p:nvSpPr>
          <p:cNvPr id="26" name="Rectangle: Rounded Corners 25">
            <a:extLst>
              <a:ext uri="{FF2B5EF4-FFF2-40B4-BE49-F238E27FC236}">
                <a16:creationId xmlns:a16="http://schemas.microsoft.com/office/drawing/2014/main" id="{4D1BBC00-1336-4F8E-9472-D50B308E1257}"/>
              </a:ext>
            </a:extLst>
          </p:cNvPr>
          <p:cNvSpPr/>
          <p:nvPr/>
        </p:nvSpPr>
        <p:spPr>
          <a:xfrm>
            <a:off x="4562683" y="4562714"/>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238</a:t>
            </a:r>
          </a:p>
        </p:txBody>
      </p:sp>
      <p:grpSp>
        <p:nvGrpSpPr>
          <p:cNvPr id="27" name="Group 26">
            <a:extLst>
              <a:ext uri="{FF2B5EF4-FFF2-40B4-BE49-F238E27FC236}">
                <a16:creationId xmlns:a16="http://schemas.microsoft.com/office/drawing/2014/main" id="{589AB97B-B215-4AD8-9243-E5FFA23BEF23}"/>
              </a:ext>
            </a:extLst>
          </p:cNvPr>
          <p:cNvGrpSpPr/>
          <p:nvPr/>
        </p:nvGrpSpPr>
        <p:grpSpPr>
          <a:xfrm>
            <a:off x="4423574" y="4383033"/>
            <a:ext cx="2846669" cy="2361736"/>
            <a:chOff x="8619134" y="7041365"/>
            <a:chExt cx="3074541" cy="2440364"/>
          </a:xfrm>
          <a:effectLst>
            <a:outerShdw blurRad="50800" dist="38100" dir="2700000" algn="tl" rotWithShape="0">
              <a:prstClr val="black">
                <a:alpha val="40000"/>
              </a:prstClr>
            </a:outerShdw>
          </a:effectLst>
        </p:grpSpPr>
        <p:sp>
          <p:nvSpPr>
            <p:cNvPr id="28" name="Cloud 27">
              <a:extLst>
                <a:ext uri="{FF2B5EF4-FFF2-40B4-BE49-F238E27FC236}">
                  <a16:creationId xmlns:a16="http://schemas.microsoft.com/office/drawing/2014/main" id="{104FFAD8-FC41-44CB-8EAB-407D89C1D3D7}"/>
                </a:ext>
              </a:extLst>
            </p:cNvPr>
            <p:cNvSpPr/>
            <p:nvPr/>
          </p:nvSpPr>
          <p:spPr>
            <a:xfrm rot="554997">
              <a:off x="8684817" y="7041365"/>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grpSp>
          <p:nvGrpSpPr>
            <p:cNvPr id="29" name="Group 28">
              <a:extLst>
                <a:ext uri="{FF2B5EF4-FFF2-40B4-BE49-F238E27FC236}">
                  <a16:creationId xmlns:a16="http://schemas.microsoft.com/office/drawing/2014/main" id="{4F9858B7-2ED6-45B7-A036-40E8E0CCB808}"/>
                </a:ext>
              </a:extLst>
            </p:cNvPr>
            <p:cNvGrpSpPr/>
            <p:nvPr/>
          </p:nvGrpSpPr>
          <p:grpSpPr>
            <a:xfrm>
              <a:off x="8619134" y="7086600"/>
              <a:ext cx="3074541" cy="2033609"/>
              <a:chOff x="8583275" y="7098813"/>
              <a:chExt cx="3074541" cy="2033609"/>
            </a:xfrm>
          </p:grpSpPr>
          <p:pic>
            <p:nvPicPr>
              <p:cNvPr id="30" name="Picture 29">
                <a:extLst>
                  <a:ext uri="{FF2B5EF4-FFF2-40B4-BE49-F238E27FC236}">
                    <a16:creationId xmlns:a16="http://schemas.microsoft.com/office/drawing/2014/main" id="{28CDB388-6C01-4344-A7E1-9697E6DE1304}"/>
                  </a:ext>
                </a:extLst>
              </p:cNvPr>
              <p:cNvPicPr>
                <a:picLocks noChangeAspect="1"/>
              </p:cNvPicPr>
              <p:nvPr/>
            </p:nvPicPr>
            <p:blipFill rotWithShape="1">
              <a:blip r:embed="rId7">
                <a:extLst>
                  <a:ext uri="{28A0092B-C50C-407E-A947-70E740481C1C}">
                    <a14:useLocalDpi xmlns:a14="http://schemas.microsoft.com/office/drawing/2010/main" val="0"/>
                  </a:ext>
                </a:extLst>
              </a:blip>
              <a:srcRect b="28597"/>
              <a:stretch/>
            </p:blipFill>
            <p:spPr>
              <a:xfrm>
                <a:off x="9225795" y="7098813"/>
                <a:ext cx="1939746" cy="1174947"/>
              </a:xfrm>
              <a:prstGeom prst="rect">
                <a:avLst/>
              </a:prstGeom>
            </p:spPr>
          </p:pic>
          <p:sp>
            <p:nvSpPr>
              <p:cNvPr id="31" name="TextBox 30">
                <a:extLst>
                  <a:ext uri="{FF2B5EF4-FFF2-40B4-BE49-F238E27FC236}">
                    <a16:creationId xmlns:a16="http://schemas.microsoft.com/office/drawing/2014/main" id="{FCCB6DE7-EBB9-464D-9E33-F10894AAA54B}"/>
                  </a:ext>
                </a:extLst>
              </p:cNvPr>
              <p:cNvSpPr txBox="1"/>
              <p:nvPr/>
            </p:nvSpPr>
            <p:spPr>
              <a:xfrm>
                <a:off x="8583275" y="8273759"/>
                <a:ext cx="3074541" cy="858663"/>
              </a:xfrm>
              <a:prstGeom prst="rect">
                <a:avLst/>
              </a:prstGeom>
              <a:noFill/>
            </p:spPr>
            <p:txBody>
              <a:bodyPr wrap="square" rtlCol="0">
                <a:spAutoFit/>
              </a:bodyPr>
              <a:lstStyle/>
              <a:p>
                <a:pPr algn="ctr" defTabSz="685800">
                  <a:buClrTx/>
                </a:pPr>
                <a:r>
                  <a:rPr lang="en-US" sz="2400" kern="1200" dirty="0">
                    <a:solidFill>
                      <a:srgbClr val="DB9231"/>
                    </a:solidFill>
                    <a:latin typeface="Nunito black" pitchFamily="2" charset="0"/>
                  </a:rPr>
                  <a:t>THẢO LUẬN</a:t>
                </a:r>
                <a:br>
                  <a:rPr lang="en-US" sz="2400" kern="1200" dirty="0">
                    <a:solidFill>
                      <a:srgbClr val="DB9231"/>
                    </a:solidFill>
                    <a:latin typeface="Nunito black" pitchFamily="2" charset="0"/>
                  </a:rPr>
                </a:br>
                <a:r>
                  <a:rPr lang="en-US" sz="2400" kern="1200" dirty="0">
                    <a:solidFill>
                      <a:srgbClr val="DB9231"/>
                    </a:solidFill>
                    <a:latin typeface="Nunito black" pitchFamily="2" charset="0"/>
                  </a:rPr>
                  <a:t>NHÓM ĐÔI</a:t>
                </a:r>
              </a:p>
            </p:txBody>
          </p:sp>
        </p:grpSp>
      </p:grpSp>
    </p:spTree>
    <p:extLst>
      <p:ext uri="{BB962C8B-B14F-4D97-AF65-F5344CB8AC3E}">
        <p14:creationId xmlns:p14="http://schemas.microsoft.com/office/powerpoint/2010/main" val="2318825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barn(inVertical)">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barn(inVertical)">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barn(inVertical)">
                                      <p:cBhvr>
                                        <p:cTn id="61" dur="500"/>
                                        <p:tgtEl>
                                          <p:spTgt spid="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barn(inVertical)">
                                      <p:cBhvr>
                                        <p:cTn id="71" dur="5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789001"/>
            <a:ext cx="11686478"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6" name="TextBox 5">
            <a:extLst>
              <a:ext uri="{FF2B5EF4-FFF2-40B4-BE49-F238E27FC236}">
                <a16:creationId xmlns:a16="http://schemas.microsoft.com/office/drawing/2014/main" id="{835E290E-8873-4070-BD0B-1D93D289A1AE}"/>
              </a:ext>
            </a:extLst>
          </p:cNvPr>
          <p:cNvSpPr txBox="1"/>
          <p:nvPr/>
        </p:nvSpPr>
        <p:spPr>
          <a:xfrm>
            <a:off x="628184" y="1018894"/>
            <a:ext cx="863600" cy="707886"/>
          </a:xfrm>
          <a:prstGeom prst="rect">
            <a:avLst/>
          </a:prstGeom>
          <a:noFill/>
        </p:spPr>
        <p:txBody>
          <a:bodyPr wrap="square" rtlCol="0">
            <a:spAutoFit/>
          </a:bodyPr>
          <a:lstStyle/>
          <a:p>
            <a:r>
              <a:rPr lang="en-US" sz="4000" dirty="0">
                <a:latin typeface="Nunito black" pitchFamily="2" charset="0"/>
              </a:rPr>
              <a:t>b)</a:t>
            </a:r>
          </a:p>
        </p:txBody>
      </p:sp>
      <p:pic>
        <p:nvPicPr>
          <p:cNvPr id="13" name="Picture 12">
            <a:extLst>
              <a:ext uri="{FF2B5EF4-FFF2-40B4-BE49-F238E27FC236}">
                <a16:creationId xmlns:a16="http://schemas.microsoft.com/office/drawing/2014/main" id="{E0066838-DEEA-4C1D-A164-F0D70A46AAE5}"/>
              </a:ext>
            </a:extLst>
          </p:cNvPr>
          <p:cNvPicPr>
            <a:picLocks noChangeAspect="1"/>
          </p:cNvPicPr>
          <p:nvPr/>
        </p:nvPicPr>
        <p:blipFill>
          <a:blip r:embed="rId3"/>
          <a:stretch>
            <a:fillRect/>
          </a:stretch>
        </p:blipFill>
        <p:spPr>
          <a:xfrm>
            <a:off x="742632" y="1879957"/>
            <a:ext cx="10544175" cy="1428750"/>
          </a:xfrm>
          <a:prstGeom prst="rect">
            <a:avLst/>
          </a:prstGeom>
        </p:spPr>
      </p:pic>
      <p:sp>
        <p:nvSpPr>
          <p:cNvPr id="32" name="Rectangle: Rounded Corners 31">
            <a:extLst>
              <a:ext uri="{FF2B5EF4-FFF2-40B4-BE49-F238E27FC236}">
                <a16:creationId xmlns:a16="http://schemas.microsoft.com/office/drawing/2014/main" id="{954661EF-E9FF-4053-BDC1-1702B0EF2D76}"/>
              </a:ext>
            </a:extLst>
          </p:cNvPr>
          <p:cNvSpPr/>
          <p:nvPr/>
        </p:nvSpPr>
        <p:spPr>
          <a:xfrm>
            <a:off x="1046862" y="2616812"/>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461</a:t>
            </a:r>
          </a:p>
        </p:txBody>
      </p:sp>
      <p:sp>
        <p:nvSpPr>
          <p:cNvPr id="33" name="Rectangle: Rounded Corners 32">
            <a:extLst>
              <a:ext uri="{FF2B5EF4-FFF2-40B4-BE49-F238E27FC236}">
                <a16:creationId xmlns:a16="http://schemas.microsoft.com/office/drawing/2014/main" id="{721C3AB6-8F8F-4132-A728-0B93FF2511B8}"/>
              </a:ext>
            </a:extLst>
          </p:cNvPr>
          <p:cNvSpPr/>
          <p:nvPr/>
        </p:nvSpPr>
        <p:spPr>
          <a:xfrm>
            <a:off x="4260385" y="26392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465</a:t>
            </a:r>
          </a:p>
        </p:txBody>
      </p:sp>
      <p:sp>
        <p:nvSpPr>
          <p:cNvPr id="36" name="Rectangle: Rounded Corners 35">
            <a:extLst>
              <a:ext uri="{FF2B5EF4-FFF2-40B4-BE49-F238E27FC236}">
                <a16:creationId xmlns:a16="http://schemas.microsoft.com/office/drawing/2014/main" id="{3EEDB19A-DCE6-475D-8F1B-E832B179A641}"/>
              </a:ext>
            </a:extLst>
          </p:cNvPr>
          <p:cNvSpPr/>
          <p:nvPr/>
        </p:nvSpPr>
        <p:spPr>
          <a:xfrm>
            <a:off x="5875825" y="263228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482</a:t>
            </a:r>
          </a:p>
        </p:txBody>
      </p:sp>
      <p:sp>
        <p:nvSpPr>
          <p:cNvPr id="37" name="Rectangle: Rounded Corners 36">
            <a:extLst>
              <a:ext uri="{FF2B5EF4-FFF2-40B4-BE49-F238E27FC236}">
                <a16:creationId xmlns:a16="http://schemas.microsoft.com/office/drawing/2014/main" id="{EFFD8070-14A3-4F16-A575-3091A3758FC6}"/>
              </a:ext>
            </a:extLst>
          </p:cNvPr>
          <p:cNvSpPr/>
          <p:nvPr/>
        </p:nvSpPr>
        <p:spPr>
          <a:xfrm>
            <a:off x="8893345" y="2632279"/>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495</a:t>
            </a:r>
          </a:p>
        </p:txBody>
      </p:sp>
      <p:sp>
        <p:nvSpPr>
          <p:cNvPr id="38" name="TextBox 37">
            <a:extLst>
              <a:ext uri="{FF2B5EF4-FFF2-40B4-BE49-F238E27FC236}">
                <a16:creationId xmlns:a16="http://schemas.microsoft.com/office/drawing/2014/main" id="{B1404343-F4CF-4EFE-B09D-D47E51E240EC}"/>
              </a:ext>
            </a:extLst>
          </p:cNvPr>
          <p:cNvSpPr txBox="1"/>
          <p:nvPr/>
        </p:nvSpPr>
        <p:spPr>
          <a:xfrm>
            <a:off x="742632" y="3429000"/>
            <a:ext cx="863600" cy="707886"/>
          </a:xfrm>
          <a:prstGeom prst="rect">
            <a:avLst/>
          </a:prstGeom>
          <a:noFill/>
        </p:spPr>
        <p:txBody>
          <a:bodyPr wrap="square" rtlCol="0">
            <a:spAutoFit/>
          </a:bodyPr>
          <a:lstStyle/>
          <a:p>
            <a:r>
              <a:rPr lang="en-US" sz="4000" dirty="0">
                <a:latin typeface="Nunito black" pitchFamily="2" charset="0"/>
              </a:rPr>
              <a:t>c)</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271345" y="3977220"/>
            <a:ext cx="11015462" cy="682886"/>
            <a:chOff x="271345" y="3977220"/>
            <a:chExt cx="11015462" cy="682886"/>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523220"/>
            </a:xfrm>
            <a:prstGeom prst="rect">
              <a:avLst/>
            </a:prstGeom>
            <a:noFill/>
          </p:spPr>
          <p:txBody>
            <a:bodyPr wrap="square" rtlCol="0">
              <a:spAutoFit/>
            </a:bodyPr>
            <a:lstStyle/>
            <a:p>
              <a:r>
                <a:rPr lang="nl-NL" sz="2800" dirty="0">
                  <a:effectLst/>
                  <a:latin typeface="Nunito black" pitchFamily="2" charset="0"/>
                  <a:ea typeface="Calibri" panose="020F0502020204030204" pitchFamily="34" charset="0"/>
                </a:rPr>
                <a:t>Số liền trước của số 470 là        . Số liền sau của số 489 là         .</a:t>
              </a:r>
              <a:endParaRPr lang="en-US" sz="2800" dirty="0">
                <a:latin typeface="Nunito black" pitchFamily="2" charset="0"/>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4959980" y="403006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10227463" y="397722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latin typeface="Nunito black" pitchFamily="2" charset="0"/>
                </a:rPr>
                <a:t>?</a:t>
              </a:r>
            </a:p>
          </p:txBody>
        </p:sp>
      </p:grpSp>
      <p:sp>
        <p:nvSpPr>
          <p:cNvPr id="46" name="Rectangle: Rounded Corners 45">
            <a:extLst>
              <a:ext uri="{FF2B5EF4-FFF2-40B4-BE49-F238E27FC236}">
                <a16:creationId xmlns:a16="http://schemas.microsoft.com/office/drawing/2014/main" id="{546A6158-084E-4DE3-B51E-1F9D40E7C043}"/>
              </a:ext>
            </a:extLst>
          </p:cNvPr>
          <p:cNvSpPr/>
          <p:nvPr/>
        </p:nvSpPr>
        <p:spPr>
          <a:xfrm>
            <a:off x="4948376" y="4030065"/>
            <a:ext cx="760100"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469</a:t>
            </a:r>
          </a:p>
        </p:txBody>
      </p:sp>
      <p:sp>
        <p:nvSpPr>
          <p:cNvPr id="47" name="Rectangle: Rounded Corners 46">
            <a:extLst>
              <a:ext uri="{FF2B5EF4-FFF2-40B4-BE49-F238E27FC236}">
                <a16:creationId xmlns:a16="http://schemas.microsoft.com/office/drawing/2014/main" id="{9EABEB92-910F-4938-A056-C4741618F03D}"/>
              </a:ext>
            </a:extLst>
          </p:cNvPr>
          <p:cNvSpPr/>
          <p:nvPr/>
        </p:nvSpPr>
        <p:spPr>
          <a:xfrm>
            <a:off x="10215859" y="3977221"/>
            <a:ext cx="760100" cy="64083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490</a:t>
            </a:r>
          </a:p>
        </p:txBody>
      </p:sp>
    </p:spTree>
    <p:extLst>
      <p:ext uri="{BB962C8B-B14F-4D97-AF65-F5344CB8AC3E}">
        <p14:creationId xmlns:p14="http://schemas.microsoft.com/office/powerpoint/2010/main" val="47508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33" grpId="0" animBg="1"/>
      <p:bldP spid="36" grpId="0" animBg="1"/>
      <p:bldP spid="37" grpId="0" animBg="1"/>
      <p:bldP spid="38" grpId="0"/>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38" name="TextBox 37">
            <a:extLst>
              <a:ext uri="{FF2B5EF4-FFF2-40B4-BE49-F238E27FC236}">
                <a16:creationId xmlns:a16="http://schemas.microsoft.com/office/drawing/2014/main" id="{B1404343-F4CF-4EFE-B09D-D47E51E240EC}"/>
              </a:ext>
            </a:extLst>
          </p:cNvPr>
          <p:cNvSpPr txBox="1"/>
          <p:nvPr/>
        </p:nvSpPr>
        <p:spPr>
          <a:xfrm>
            <a:off x="633847" y="1767007"/>
            <a:ext cx="86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unito black" pitchFamily="2" charset="0"/>
                <a:ea typeface="+mn-ea"/>
                <a:cs typeface="+mn-cs"/>
              </a:rPr>
              <a:t>d)</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162560" y="2364100"/>
            <a:ext cx="11866880" cy="1064900"/>
            <a:chOff x="271345" y="4026093"/>
            <a:chExt cx="11015462" cy="1064900"/>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0000"/>
                  </a:solidFill>
                  <a:effectLst/>
                  <a:uLnTx/>
                  <a:uFillTx/>
                  <a:latin typeface="Nunito black" pitchFamily="2" charset="0"/>
                  <a:ea typeface="Calibri" panose="020F0502020204030204" pitchFamily="34" charset="0"/>
                  <a:cs typeface="+mn-cs"/>
                </a:rPr>
                <a:t>715 gồm         trăm        chục       đơn vị, ta viết 715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Nunito black" pitchFamily="2" charset="0"/>
                <a:ea typeface="+mn-ea"/>
                <a:cs typeface="+mn-cs"/>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1802972" y="402609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3433580" y="4026094"/>
              <a:ext cx="606528"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19" name="Rectangle: Rounded Corners 18">
              <a:extLst>
                <a:ext uri="{FF2B5EF4-FFF2-40B4-BE49-F238E27FC236}">
                  <a16:creationId xmlns:a16="http://schemas.microsoft.com/office/drawing/2014/main" id="{6B5CF64A-6E92-4898-9423-6A7A4720524B}"/>
                </a:ext>
              </a:extLst>
            </p:cNvPr>
            <p:cNvSpPr/>
            <p:nvPr/>
          </p:nvSpPr>
          <p:spPr>
            <a:xfrm>
              <a:off x="4933137" y="4026093"/>
              <a:ext cx="533711"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0" name="Rectangle: Rounded Corners 19">
              <a:extLst>
                <a:ext uri="{FF2B5EF4-FFF2-40B4-BE49-F238E27FC236}">
                  <a16:creationId xmlns:a16="http://schemas.microsoft.com/office/drawing/2014/main" id="{429D408E-B879-4C80-BC12-D25AE91E1F31}"/>
                </a:ext>
              </a:extLst>
            </p:cNvPr>
            <p:cNvSpPr/>
            <p:nvPr/>
          </p:nvSpPr>
          <p:spPr>
            <a:xfrm>
              <a:off x="8673653" y="40260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4" name="Rectangle: Rounded Corners 23">
              <a:extLst>
                <a:ext uri="{FF2B5EF4-FFF2-40B4-BE49-F238E27FC236}">
                  <a16:creationId xmlns:a16="http://schemas.microsoft.com/office/drawing/2014/main" id="{0F7AD723-C681-4E1F-8B1D-C85197B6E887}"/>
                </a:ext>
              </a:extLst>
            </p:cNvPr>
            <p:cNvSpPr/>
            <p:nvPr/>
          </p:nvSpPr>
          <p:spPr>
            <a:xfrm>
              <a:off x="975518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sp>
          <p:nvSpPr>
            <p:cNvPr id="25" name="Rectangle: Rounded Corners 24">
              <a:extLst>
                <a:ext uri="{FF2B5EF4-FFF2-40B4-BE49-F238E27FC236}">
                  <a16:creationId xmlns:a16="http://schemas.microsoft.com/office/drawing/2014/main" id="{45E921A3-8E2B-483B-9602-5F358F1E5C3B}"/>
                </a:ext>
              </a:extLst>
            </p:cNvPr>
            <p:cNvSpPr/>
            <p:nvPr/>
          </p:nvSpPr>
          <p:spPr>
            <a:xfrm>
              <a:off x="10660560" y="402609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Nunito black" pitchFamily="2" charset="0"/>
                  <a:ea typeface="+mn-ea"/>
                  <a:cs typeface="+mn-cs"/>
                </a:rPr>
                <a:t>?</a:t>
              </a:r>
            </a:p>
          </p:txBody>
        </p:sp>
      </p:grpSp>
      <p:sp>
        <p:nvSpPr>
          <p:cNvPr id="26" name="Rectangle: Rounded Corners 25">
            <a:extLst>
              <a:ext uri="{FF2B5EF4-FFF2-40B4-BE49-F238E27FC236}">
                <a16:creationId xmlns:a16="http://schemas.microsoft.com/office/drawing/2014/main" id="{7BFC098E-4F30-4AC2-B181-C356EFFB431C}"/>
              </a:ext>
            </a:extLst>
          </p:cNvPr>
          <p:cNvSpPr/>
          <p:nvPr/>
        </p:nvSpPr>
        <p:spPr>
          <a:xfrm>
            <a:off x="1812570" y="2364099"/>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27" name="Rectangle: Rounded Corners 26">
            <a:extLst>
              <a:ext uri="{FF2B5EF4-FFF2-40B4-BE49-F238E27FC236}">
                <a16:creationId xmlns:a16="http://schemas.microsoft.com/office/drawing/2014/main" id="{A5071E38-0C83-4508-8ECF-89514EA33AC5}"/>
              </a:ext>
            </a:extLst>
          </p:cNvPr>
          <p:cNvSpPr/>
          <p:nvPr/>
        </p:nvSpPr>
        <p:spPr>
          <a:xfrm>
            <a:off x="3562401" y="2364099"/>
            <a:ext cx="66022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1</a:t>
            </a:r>
          </a:p>
        </p:txBody>
      </p:sp>
      <p:sp>
        <p:nvSpPr>
          <p:cNvPr id="28" name="Rectangle: Rounded Corners 27">
            <a:extLst>
              <a:ext uri="{FF2B5EF4-FFF2-40B4-BE49-F238E27FC236}">
                <a16:creationId xmlns:a16="http://schemas.microsoft.com/office/drawing/2014/main" id="{E59B211A-BC4B-4EBA-91EA-1F31B81654B5}"/>
              </a:ext>
            </a:extLst>
          </p:cNvPr>
          <p:cNvSpPr/>
          <p:nvPr/>
        </p:nvSpPr>
        <p:spPr>
          <a:xfrm>
            <a:off x="5165307" y="2364099"/>
            <a:ext cx="5943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Nunito black" pitchFamily="2" charset="0"/>
              </a:rPr>
              <a:t>5</a:t>
            </a:r>
          </a:p>
        </p:txBody>
      </p:sp>
      <p:sp>
        <p:nvSpPr>
          <p:cNvPr id="29" name="Rectangle: Rounded Corners 28">
            <a:extLst>
              <a:ext uri="{FF2B5EF4-FFF2-40B4-BE49-F238E27FC236}">
                <a16:creationId xmlns:a16="http://schemas.microsoft.com/office/drawing/2014/main" id="{7D229BFE-E5AE-4A81-A2CB-C7A2366D83CB}"/>
              </a:ext>
            </a:extLst>
          </p:cNvPr>
          <p:cNvSpPr/>
          <p:nvPr/>
        </p:nvSpPr>
        <p:spPr>
          <a:xfrm>
            <a:off x="9214307" y="2371078"/>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solidFill>
                  <a:srgbClr val="FF0000"/>
                </a:solidFill>
                <a:latin typeface="Nunito black" pitchFamily="2" charset="0"/>
              </a:rPr>
              <a:t>700</a:t>
            </a:r>
          </a:p>
        </p:txBody>
      </p:sp>
      <p:sp>
        <p:nvSpPr>
          <p:cNvPr id="30" name="Rectangle: Rounded Corners 29">
            <a:extLst>
              <a:ext uri="{FF2B5EF4-FFF2-40B4-BE49-F238E27FC236}">
                <a16:creationId xmlns:a16="http://schemas.microsoft.com/office/drawing/2014/main" id="{14AFB241-92B0-4E0A-9866-B79C5E7D8D28}"/>
              </a:ext>
            </a:extLst>
          </p:cNvPr>
          <p:cNvSpPr/>
          <p:nvPr/>
        </p:nvSpPr>
        <p:spPr>
          <a:xfrm>
            <a:off x="10379428"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10</a:t>
            </a:r>
          </a:p>
        </p:txBody>
      </p:sp>
      <p:sp>
        <p:nvSpPr>
          <p:cNvPr id="31" name="Rectangle: Rounded Corners 30">
            <a:extLst>
              <a:ext uri="{FF2B5EF4-FFF2-40B4-BE49-F238E27FC236}">
                <a16:creationId xmlns:a16="http://schemas.microsoft.com/office/drawing/2014/main" id="{2C985304-53D7-4B5E-837C-64F5055E1282}"/>
              </a:ext>
            </a:extLst>
          </p:cNvPr>
          <p:cNvSpPr/>
          <p:nvPr/>
        </p:nvSpPr>
        <p:spPr>
          <a:xfrm>
            <a:off x="11355007" y="2364098"/>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Nunito black" pitchFamily="2" charset="0"/>
              </a:rPr>
              <a:t>5</a:t>
            </a:r>
          </a:p>
        </p:txBody>
      </p:sp>
    </p:spTree>
    <p:extLst>
      <p:ext uri="{BB962C8B-B14F-4D97-AF65-F5344CB8AC3E}">
        <p14:creationId xmlns:p14="http://schemas.microsoft.com/office/powerpoint/2010/main" val="117358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84726" y="219543"/>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86426" y="65021"/>
            <a:ext cx="1098300" cy="961138"/>
          </a:xfrm>
          <a:prstGeom prst="triangle">
            <a:avLst>
              <a:gd name="adj" fmla="val 5178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p>
        </p:txBody>
      </p:sp>
      <p:pic>
        <p:nvPicPr>
          <p:cNvPr id="8" name="Picture 7">
            <a:extLst>
              <a:ext uri="{FF2B5EF4-FFF2-40B4-BE49-F238E27FC236}">
                <a16:creationId xmlns:a16="http://schemas.microsoft.com/office/drawing/2014/main" id="{7830913F-89B7-4943-B6F6-642F5CBF1B5B}"/>
              </a:ext>
            </a:extLst>
          </p:cNvPr>
          <p:cNvPicPr>
            <a:picLocks noChangeAspect="1"/>
          </p:cNvPicPr>
          <p:nvPr/>
        </p:nvPicPr>
        <p:blipFill>
          <a:blip r:embed="rId3"/>
          <a:stretch>
            <a:fillRect/>
          </a:stretch>
        </p:blipFill>
        <p:spPr>
          <a:xfrm>
            <a:off x="571984" y="1152721"/>
            <a:ext cx="11048031" cy="3508186"/>
          </a:xfrm>
          <a:prstGeom prst="rect">
            <a:avLst/>
          </a:prstGeom>
        </p:spPr>
      </p:pic>
      <p:sp>
        <p:nvSpPr>
          <p:cNvPr id="13" name="TextBox 12">
            <a:extLst>
              <a:ext uri="{FF2B5EF4-FFF2-40B4-BE49-F238E27FC236}">
                <a16:creationId xmlns:a16="http://schemas.microsoft.com/office/drawing/2014/main" id="{F40ADF9C-DB47-4F25-8F09-6E28D1772163}"/>
              </a:ext>
            </a:extLst>
          </p:cNvPr>
          <p:cNvSpPr txBox="1"/>
          <p:nvPr/>
        </p:nvSpPr>
        <p:spPr>
          <a:xfrm>
            <a:off x="571984" y="4907280"/>
            <a:ext cx="10786896" cy="1384995"/>
          </a:xfrm>
          <a:prstGeom prst="rect">
            <a:avLst/>
          </a:prstGeom>
          <a:noFill/>
        </p:spPr>
        <p:txBody>
          <a:bodyPr wrap="square" rtlCol="0">
            <a:spAutoFit/>
          </a:bodyPr>
          <a:lstStyle/>
          <a:p>
            <a:pPr algn="just"/>
            <a:r>
              <a:rPr lang="vi-VN" sz="2800" b="1" dirty="0">
                <a:latin typeface="Arial" panose="020B0604020202020204" pitchFamily="34" charset="0"/>
                <a:cs typeface="Arial" panose="020B0604020202020204" pitchFamily="34" charset="0"/>
              </a:rPr>
              <a:t>a) Nêu tên bạn thu gom được nhiều vỏ chai nhựa nhất.</a:t>
            </a:r>
          </a:p>
          <a:p>
            <a:pPr algn="just"/>
            <a:r>
              <a:rPr lang="vi-VN" sz="2800" b="1" dirty="0">
                <a:latin typeface="Arial" panose="020B0604020202020204" pitchFamily="34" charset="0"/>
                <a:cs typeface="Arial" panose="020B0604020202020204" pitchFamily="34" charset="0"/>
              </a:rPr>
              <a:t>b) Nêu tên các bạn thu gom số lượng vỏ chai nhựa theo thứ tự từ nhiều đến ít.</a:t>
            </a:r>
          </a:p>
        </p:txBody>
      </p:sp>
      <p:sp>
        <p:nvSpPr>
          <p:cNvPr id="14" name="TextBox 13">
            <a:extLst>
              <a:ext uri="{FF2B5EF4-FFF2-40B4-BE49-F238E27FC236}">
                <a16:creationId xmlns:a16="http://schemas.microsoft.com/office/drawing/2014/main" id="{CC2ADFF4-A190-4557-B71F-1C758D7172EE}"/>
              </a:ext>
            </a:extLst>
          </p:cNvPr>
          <p:cNvSpPr txBox="1"/>
          <p:nvPr/>
        </p:nvSpPr>
        <p:spPr>
          <a:xfrm>
            <a:off x="597593" y="4911157"/>
            <a:ext cx="1092913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B</a:t>
            </a:r>
            <a:r>
              <a:rPr lang="vi-VN" sz="2800" b="1" dirty="0">
                <a:latin typeface="Arial" panose="020B0604020202020204" pitchFamily="34" charset="0"/>
                <a:cs typeface="Arial" panose="020B0604020202020204" pitchFamily="34" charset="0"/>
              </a:rPr>
              <a:t>ạn thu gom được nhiều vỏ chai nhựa nhất là bạn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Hương</a:t>
            </a:r>
            <a:endParaRPr lang="en-US" sz="2800" b="1"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4A18D5A6-C01A-4355-9B96-9E57E2013CBA}"/>
              </a:ext>
            </a:extLst>
          </p:cNvPr>
          <p:cNvSpPr/>
          <p:nvPr/>
        </p:nvSpPr>
        <p:spPr>
          <a:xfrm>
            <a:off x="8290560" y="1059757"/>
            <a:ext cx="3630095" cy="360115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FAE56A53-2E2B-488F-891E-A5E6190EE2FA}"/>
              </a:ext>
            </a:extLst>
          </p:cNvPr>
          <p:cNvSpPr txBox="1"/>
          <p:nvPr/>
        </p:nvSpPr>
        <p:spPr>
          <a:xfrm>
            <a:off x="571984" y="5338167"/>
            <a:ext cx="10929135"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Các bạn thu gom số lượng vỏ chai nhựa từ nhiều đến ít là:</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9413F9F-49A3-489B-BDCE-92CB8856F901}"/>
              </a:ext>
            </a:extLst>
          </p:cNvPr>
          <p:cNvSpPr txBox="1"/>
          <p:nvPr/>
        </p:nvSpPr>
        <p:spPr>
          <a:xfrm>
            <a:off x="710632" y="5748607"/>
            <a:ext cx="10929135" cy="523220"/>
          </a:xfrm>
          <a:prstGeom prst="rect">
            <a:avLst/>
          </a:prstGeom>
          <a:noFill/>
        </p:spPr>
        <p:txBody>
          <a:bodyPr wrap="square" rtlCol="0">
            <a:spAutoFit/>
          </a:bodyPr>
          <a:lstStyle/>
          <a:p>
            <a:pPr algn="ctr"/>
            <a:r>
              <a:rPr lang="vi-VN" sz="2800" b="1" dirty="0">
                <a:solidFill>
                  <a:srgbClr val="FF0000"/>
                </a:solidFill>
                <a:latin typeface="Arial" panose="020B0604020202020204" pitchFamily="34" charset="0"/>
                <a:cs typeface="Arial" panose="020B0604020202020204" pitchFamily="34" charset="0"/>
              </a:rPr>
              <a:t>Hương (165) -&gt; Hải (148) -&gt; Xuân (112) -&gt; Mạnh (95).</a:t>
            </a:r>
          </a:p>
        </p:txBody>
      </p:sp>
    </p:spTree>
    <p:extLst>
      <p:ext uri="{BB962C8B-B14F-4D97-AF65-F5344CB8AC3E}">
        <p14:creationId xmlns:p14="http://schemas.microsoft.com/office/powerpoint/2010/main" val="146968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barn(inVertical)">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xEl>
                                              <p:pRg st="0" end="0"/>
                                            </p:txEl>
                                          </p:spTgt>
                                        </p:tgtEl>
                                      </p:cBhvr>
                                    </p:animEffect>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xEl>
                                              <p:pRg st="1" end="1"/>
                                            </p:txEl>
                                          </p:spTgt>
                                        </p:tgtEl>
                                      </p:cBhvr>
                                    </p:animEffect>
                                    <p:set>
                                      <p:cBhvr>
                                        <p:cTn id="23" dur="1" fill="hold">
                                          <p:stCondLst>
                                            <p:cond delay="499"/>
                                          </p:stCondLst>
                                        </p:cTn>
                                        <p:tgtEl>
                                          <p:spTgt spid="13">
                                            <p:txEl>
                                              <p:pRg st="1" end="1"/>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P spid="16" grpId="0" animBg="1"/>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D6F5ED53-00BF-478D-9B75-1BBF80EBFC5F}"/>
              </a:ext>
            </a:extLst>
          </p:cNvPr>
          <p:cNvSpPr txBox="1"/>
          <p:nvPr/>
        </p:nvSpPr>
        <p:spPr>
          <a:xfrm>
            <a:off x="965200" y="1047668"/>
            <a:ext cx="10759440" cy="523220"/>
          </a:xfrm>
          <a:prstGeom prst="rect">
            <a:avLst/>
          </a:prstGeom>
          <a:noFill/>
        </p:spPr>
        <p:txBody>
          <a:bodyPr wrap="square" rtlCol="0">
            <a:spAutoFit/>
          </a:bodyPr>
          <a:lstStyle/>
          <a:p>
            <a:r>
              <a:rPr lang="vi-VN" sz="2800" dirty="0">
                <a:latin typeface="Nunito black" pitchFamily="2" charset="0"/>
              </a:rPr>
              <a:t>a) Em hãy ước lượng số con ong, số bông hoa trong hình sau:</a:t>
            </a:r>
          </a:p>
        </p:txBody>
      </p:sp>
      <p:pic>
        <p:nvPicPr>
          <p:cNvPr id="5" name="Picture 4">
            <a:extLst>
              <a:ext uri="{FF2B5EF4-FFF2-40B4-BE49-F238E27FC236}">
                <a16:creationId xmlns:a16="http://schemas.microsoft.com/office/drawing/2014/main" id="{763994CC-2EC5-449C-AE6F-38D0101F209D}"/>
              </a:ext>
            </a:extLst>
          </p:cNvPr>
          <p:cNvPicPr>
            <a:picLocks noChangeAspect="1"/>
          </p:cNvPicPr>
          <p:nvPr/>
        </p:nvPicPr>
        <p:blipFill>
          <a:blip r:embed="rId3"/>
          <a:stretch>
            <a:fillRect/>
          </a:stretch>
        </p:blipFill>
        <p:spPr>
          <a:xfrm>
            <a:off x="2109390" y="1675886"/>
            <a:ext cx="7973219" cy="3869948"/>
          </a:xfrm>
          <a:prstGeom prst="rect">
            <a:avLst/>
          </a:prstGeom>
        </p:spPr>
      </p:pic>
      <p:sp>
        <p:nvSpPr>
          <p:cNvPr id="6" name="TextBox 5">
            <a:extLst>
              <a:ext uri="{FF2B5EF4-FFF2-40B4-BE49-F238E27FC236}">
                <a16:creationId xmlns:a16="http://schemas.microsoft.com/office/drawing/2014/main" id="{BE71A409-CBA1-49F0-AA50-41F3830149A2}"/>
              </a:ext>
            </a:extLst>
          </p:cNvPr>
          <p:cNvSpPr txBox="1"/>
          <p:nvPr/>
        </p:nvSpPr>
        <p:spPr>
          <a:xfrm>
            <a:off x="2346960" y="5648960"/>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30 con </a:t>
            </a:r>
            <a:r>
              <a:rPr lang="en-US" sz="3200" dirty="0" err="1">
                <a:latin typeface="Nunito black" pitchFamily="2" charset="0"/>
              </a:rPr>
              <a:t>ong</a:t>
            </a:r>
            <a:r>
              <a:rPr lang="en-US" sz="3200" dirty="0">
                <a:latin typeface="Nunito black" pitchFamily="2" charset="0"/>
              </a:rPr>
              <a:t>.</a:t>
            </a:r>
          </a:p>
        </p:txBody>
      </p:sp>
      <p:sp>
        <p:nvSpPr>
          <p:cNvPr id="15" name="TextBox 14">
            <a:extLst>
              <a:ext uri="{FF2B5EF4-FFF2-40B4-BE49-F238E27FC236}">
                <a16:creationId xmlns:a16="http://schemas.microsoft.com/office/drawing/2014/main" id="{9939BA2F-864E-4324-B51B-3B2C96779E87}"/>
              </a:ext>
            </a:extLst>
          </p:cNvPr>
          <p:cNvSpPr txBox="1"/>
          <p:nvPr/>
        </p:nvSpPr>
        <p:spPr>
          <a:xfrm>
            <a:off x="2346960" y="6143211"/>
            <a:ext cx="7792720" cy="584775"/>
          </a:xfrm>
          <a:prstGeom prst="rect">
            <a:avLst/>
          </a:prstGeom>
          <a:noFill/>
        </p:spPr>
        <p:txBody>
          <a:bodyPr wrap="square" rtlCol="0">
            <a:spAutoFit/>
          </a:bodyPr>
          <a:lstStyle/>
          <a:p>
            <a:pPr algn="ctr"/>
            <a:r>
              <a:rPr lang="en-US" sz="3200" dirty="0" err="1">
                <a:latin typeface="Nunito black" pitchFamily="2" charset="0"/>
              </a:rPr>
              <a:t>Có</a:t>
            </a:r>
            <a:r>
              <a:rPr lang="en-US" sz="3200" dirty="0">
                <a:latin typeface="Nunito black" pitchFamily="2" charset="0"/>
              </a:rPr>
              <a:t> </a:t>
            </a:r>
            <a:r>
              <a:rPr lang="en-US" sz="3200" dirty="0" err="1">
                <a:latin typeface="Nunito black" pitchFamily="2" charset="0"/>
              </a:rPr>
              <a:t>khoảng</a:t>
            </a:r>
            <a:r>
              <a:rPr lang="en-US" sz="3200" dirty="0">
                <a:latin typeface="Nunito black" pitchFamily="2" charset="0"/>
              </a:rPr>
              <a:t> 23 </a:t>
            </a:r>
            <a:r>
              <a:rPr lang="en-US" sz="3200" dirty="0" err="1">
                <a:latin typeface="Nunito black" pitchFamily="2" charset="0"/>
              </a:rPr>
              <a:t>bông</a:t>
            </a:r>
            <a:r>
              <a:rPr lang="en-US" sz="3200" dirty="0">
                <a:latin typeface="Nunito black" pitchFamily="2" charset="0"/>
              </a:rPr>
              <a:t> </a:t>
            </a:r>
            <a:r>
              <a:rPr lang="en-US" sz="3200" dirty="0" err="1">
                <a:latin typeface="Nunito black" pitchFamily="2" charset="0"/>
              </a:rPr>
              <a:t>hoa</a:t>
            </a:r>
            <a:endParaRPr lang="en-US" sz="3200" dirty="0">
              <a:latin typeface="Nunito black" pitchFamily="2" charset="0"/>
            </a:endParaRPr>
          </a:p>
        </p:txBody>
      </p:sp>
      <p:sp>
        <p:nvSpPr>
          <p:cNvPr id="17" name="TextBox 16">
            <a:extLst>
              <a:ext uri="{FF2B5EF4-FFF2-40B4-BE49-F238E27FC236}">
                <a16:creationId xmlns:a16="http://schemas.microsoft.com/office/drawing/2014/main" id="{4D2E6315-A084-4325-BA9D-7126746478D8}"/>
              </a:ext>
            </a:extLst>
          </p:cNvPr>
          <p:cNvSpPr txBox="1"/>
          <p:nvPr/>
        </p:nvSpPr>
        <p:spPr>
          <a:xfrm>
            <a:off x="406400" y="5710515"/>
            <a:ext cx="11785600" cy="523220"/>
          </a:xfrm>
          <a:prstGeom prst="rect">
            <a:avLst/>
          </a:prstGeom>
          <a:noFill/>
        </p:spPr>
        <p:txBody>
          <a:bodyPr wrap="square" rtlCol="0">
            <a:spAutoFit/>
          </a:bodyPr>
          <a:lstStyle/>
          <a:p>
            <a:r>
              <a:rPr lang="vi-VN" sz="2800" dirty="0">
                <a:latin typeface="Nunito black" pitchFamily="2" charset="0"/>
              </a:rPr>
              <a:t>b) Em hãy đếm số con ong, số bông hoa ở hình trên để kiểm tra lại.</a:t>
            </a:r>
          </a:p>
        </p:txBody>
      </p:sp>
      <p:sp>
        <p:nvSpPr>
          <p:cNvPr id="18" name="TextBox 17">
            <a:extLst>
              <a:ext uri="{FF2B5EF4-FFF2-40B4-BE49-F238E27FC236}">
                <a16:creationId xmlns:a16="http://schemas.microsoft.com/office/drawing/2014/main" id="{CAA7EF6B-B94C-42AC-A2E5-52E5B76A0C8E}"/>
              </a:ext>
            </a:extLst>
          </p:cNvPr>
          <p:cNvSpPr txBox="1"/>
          <p:nvPr/>
        </p:nvSpPr>
        <p:spPr>
          <a:xfrm>
            <a:off x="1828800" y="6170066"/>
            <a:ext cx="11785600" cy="523220"/>
          </a:xfrm>
          <a:prstGeom prst="rect">
            <a:avLst/>
          </a:prstGeom>
          <a:noFill/>
        </p:spPr>
        <p:txBody>
          <a:bodyPr wrap="square" rtlCol="0">
            <a:spAutoFit/>
          </a:bodyPr>
          <a:lstStyle/>
          <a:p>
            <a:r>
              <a:rPr lang="vi-VN" sz="2800" dirty="0">
                <a:solidFill>
                  <a:srgbClr val="FF0000"/>
                </a:solidFill>
                <a:latin typeface="Nunito black" pitchFamily="2" charset="0"/>
              </a:rPr>
              <a:t>Trong hình có 32 con ong và 23 bông hoa.</a:t>
            </a:r>
          </a:p>
        </p:txBody>
      </p:sp>
    </p:spTree>
    <p:extLst>
      <p:ext uri="{BB962C8B-B14F-4D97-AF65-F5344CB8AC3E}">
        <p14:creationId xmlns:p14="http://schemas.microsoft.com/office/powerpoint/2010/main" val="1622279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xEl>
                                              <p:pRg st="0" end="0"/>
                                            </p:txEl>
                                          </p:spTgt>
                                        </p:tgtEl>
                                      </p:cBhvr>
                                    </p:animEffect>
                                    <p:set>
                                      <p:cBhvr>
                                        <p:cTn id="30"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P spid="15" grpId="0" build="allAtOnce"/>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9517413" cy="1532334"/>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Số ghế ghi trên vé xem biểu diễn ca nhạc của bố và Ngọc là 231 và 232. Em hãy chỉ dẫn giúp hai bố con Ngọc tìm được ghế của mình.</a:t>
            </a: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36799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Calibri"/>
                <a:ea typeface="+mn-ea"/>
                <a:cs typeface="+mn-cs"/>
              </a:rPr>
              <a:t>3</a:t>
            </a:r>
          </a:p>
        </p:txBody>
      </p:sp>
      <p:pic>
        <p:nvPicPr>
          <p:cNvPr id="4" name="Picture 3">
            <a:extLst>
              <a:ext uri="{FF2B5EF4-FFF2-40B4-BE49-F238E27FC236}">
                <a16:creationId xmlns:a16="http://schemas.microsoft.com/office/drawing/2014/main" id="{31B10CA9-A140-4052-80BF-8CA0DF6FEC8D}"/>
              </a:ext>
            </a:extLst>
          </p:cNvPr>
          <p:cNvPicPr>
            <a:picLocks noChangeAspect="1"/>
          </p:cNvPicPr>
          <p:nvPr/>
        </p:nvPicPr>
        <p:blipFill>
          <a:blip r:embed="rId3"/>
          <a:stretch>
            <a:fillRect/>
          </a:stretch>
        </p:blipFill>
        <p:spPr>
          <a:xfrm>
            <a:off x="162560" y="2080278"/>
            <a:ext cx="6459765" cy="3463099"/>
          </a:xfrm>
          <a:prstGeom prst="rect">
            <a:avLst/>
          </a:prstGeom>
        </p:spPr>
      </p:pic>
      <p:sp>
        <p:nvSpPr>
          <p:cNvPr id="5" name="TextBox 4">
            <a:extLst>
              <a:ext uri="{FF2B5EF4-FFF2-40B4-BE49-F238E27FC236}">
                <a16:creationId xmlns:a16="http://schemas.microsoft.com/office/drawing/2014/main" id="{FE5A04DD-0DD7-4B06-AE6E-EB9E41D27EFD}"/>
              </a:ext>
            </a:extLst>
          </p:cNvPr>
          <p:cNvSpPr txBox="1"/>
          <p:nvPr/>
        </p:nvSpPr>
        <p:spPr>
          <a:xfrm>
            <a:off x="6400801" y="2242604"/>
            <a:ext cx="5059680" cy="954107"/>
          </a:xfrm>
          <a:prstGeom prst="rect">
            <a:avLst/>
          </a:prstGeom>
          <a:noFill/>
        </p:spPr>
        <p:txBody>
          <a:bodyPr wrap="square" rtlCol="0">
            <a:spAutoFit/>
          </a:bodyPr>
          <a:lstStyle/>
          <a:p>
            <a:pPr algn="just"/>
            <a:r>
              <a:rPr lang="en-US" sz="2800" b="1" dirty="0" err="1">
                <a:solidFill>
                  <a:srgbClr val="002060"/>
                </a:solidFill>
                <a:latin typeface="Arial" panose="020B0604020202020204" pitchFamily="34" charset="0"/>
                <a:cs typeface="Arial" panose="020B0604020202020204" pitchFamily="34" charset="0"/>
              </a:rPr>
              <a:t>Bước</a:t>
            </a:r>
            <a:r>
              <a:rPr lang="en-US" sz="2800" b="1" dirty="0">
                <a:solidFill>
                  <a:srgbClr val="002060"/>
                </a:solidFill>
                <a:latin typeface="Arial" panose="020B0604020202020204" pitchFamily="34" charset="0"/>
                <a:cs typeface="Arial" panose="020B0604020202020204" pitchFamily="34" charset="0"/>
              </a:rPr>
              <a:t> 1. </a:t>
            </a:r>
            <a:r>
              <a:rPr lang="en-US" sz="2800" b="1" dirty="0" err="1">
                <a:solidFill>
                  <a:srgbClr val="002060"/>
                </a:solidFill>
                <a:latin typeface="Arial" panose="020B0604020202020204" pitchFamily="34" charset="0"/>
                <a:cs typeface="Arial" panose="020B0604020202020204" pitchFamily="34" charset="0"/>
              </a:rPr>
              <a:t>Bố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Ngọc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kiểm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ngồi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mình</a:t>
            </a:r>
            <a:r>
              <a:rPr lang="en-US" sz="2800" b="1" dirty="0">
                <a:solidFill>
                  <a:srgbClr val="002060"/>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BE527770-DDB2-4E6A-91ED-4362A061EC5B}"/>
              </a:ext>
            </a:extLst>
          </p:cNvPr>
          <p:cNvSpPr txBox="1"/>
          <p:nvPr/>
        </p:nvSpPr>
        <p:spPr>
          <a:xfrm>
            <a:off x="6400800" y="3196711"/>
            <a:ext cx="5506719" cy="1815882"/>
          </a:xfrm>
          <a:prstGeom prst="rect">
            <a:avLst/>
          </a:prstGeom>
          <a:noFill/>
        </p:spPr>
        <p:txBody>
          <a:bodyPr wrap="square" rtlCol="0">
            <a:spAutoFit/>
          </a:bodyPr>
          <a:lstStyle/>
          <a:p>
            <a:pPr algn="just"/>
            <a:r>
              <a:rPr lang="vi-VN" sz="2800" b="1" dirty="0">
                <a:solidFill>
                  <a:srgbClr val="002060"/>
                </a:solidFill>
                <a:latin typeface="Arial" panose="020B0604020202020204" pitchFamily="34" charset="0"/>
                <a:cs typeface="Arial" panose="020B0604020202020204" pitchFamily="34" charset="0"/>
              </a:rPr>
              <a:t>B</a:t>
            </a:r>
            <a:r>
              <a:rPr lang="en-US" sz="2800" b="1" dirty="0" err="1">
                <a:solidFill>
                  <a:srgbClr val="002060"/>
                </a:solidFill>
                <a:latin typeface="Arial" panose="020B0604020202020204" pitchFamily="34" charset="0"/>
                <a:cs typeface="Arial" panose="020B0604020202020204" pitchFamily="34" charset="0"/>
              </a:rPr>
              <a:t>ước</a:t>
            </a:r>
            <a:r>
              <a:rPr lang="en-US" sz="2800" b="1" dirty="0">
                <a:solidFill>
                  <a:srgbClr val="00206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2. Tiến tới ghế đầu tiên của dãy đầu tiên, kiểm tra số của chiếc ghế đó, số 231 -&gt; Tìm được ghế của bố.</a:t>
            </a:r>
            <a:endParaRPr lang="en-US" sz="2800" b="1" dirty="0">
              <a:solidFill>
                <a:srgbClr val="002060"/>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87C1299-3104-4246-ABD0-EE72B1BC1BA9}"/>
              </a:ext>
            </a:extLst>
          </p:cNvPr>
          <p:cNvSpPr txBox="1"/>
          <p:nvPr/>
        </p:nvSpPr>
        <p:spPr>
          <a:xfrm>
            <a:off x="6400799" y="5042118"/>
            <a:ext cx="5506719" cy="1384995"/>
          </a:xfrm>
          <a:prstGeom prst="rect">
            <a:avLst/>
          </a:prstGeom>
          <a:noFill/>
        </p:spPr>
        <p:txBody>
          <a:bodyPr wrap="square" rtlCol="0">
            <a:spAutoFit/>
          </a:bodyPr>
          <a:lstStyle/>
          <a:p>
            <a:pPr algn="just"/>
            <a:r>
              <a:rPr lang="vi-VN" sz="2800" b="1" dirty="0">
                <a:solidFill>
                  <a:srgbClr val="002060"/>
                </a:solidFill>
                <a:latin typeface="Arial" panose="020B0604020202020204" pitchFamily="34" charset="0"/>
                <a:cs typeface="Arial" panose="020B0604020202020204" pitchFamily="34" charset="0"/>
              </a:rPr>
              <a:t>B</a:t>
            </a:r>
            <a:r>
              <a:rPr lang="en-US" sz="2800" b="1" dirty="0" err="1">
                <a:solidFill>
                  <a:srgbClr val="002060"/>
                </a:solidFill>
                <a:latin typeface="Arial" panose="020B0604020202020204" pitchFamily="34" charset="0"/>
                <a:cs typeface="Arial" panose="020B0604020202020204" pitchFamily="34" charset="0"/>
              </a:rPr>
              <a:t>ước</a:t>
            </a:r>
            <a:r>
              <a:rPr lang="en-US" sz="2800" b="1" dirty="0">
                <a:solidFill>
                  <a:srgbClr val="00206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3. Đọc số ghế bên cạnh của bố là số 232 -&gt; Tìm được ghế của Ngọc.</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18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down)">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wipe(down)">
                                      <p:cBhvr>
                                        <p:cTn id="2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8274"/>
          <a:stretch/>
        </p:blipFill>
        <p:spPr>
          <a:xfrm>
            <a:off x="2365403" y="2237533"/>
            <a:ext cx="7461194" cy="2135939"/>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0936082789"/>
          <p:cNvPicPr>
            <a:picLocks noChangeAspect="1"/>
          </p:cNvPicPr>
          <p:nvPr/>
        </p:nvPicPr>
        <p:blipFill rotWithShape="1">
          <a:blip r:embed="rId3"/>
          <a:srcRect l="9013" t="9358" r="484"/>
          <a:stretch/>
        </p:blipFill>
        <p:spPr>
          <a:xfrm>
            <a:off x="-321542" y="-366144"/>
            <a:ext cx="12835083" cy="7215661"/>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2539471" y="595777"/>
            <a:ext cx="3849182" cy="2362647"/>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6">
            <a:extLst>
              <a:ext uri="{28A0092B-C50C-407E-A947-70E740481C1C}">
                <a14:useLocalDpi xmlns:a14="http://schemas.microsoft.com/office/drawing/2010/main" val="0"/>
              </a:ext>
            </a:extLst>
          </a:blip>
          <a:srcRect l="87109" t="33432" r="5613" b="50000"/>
          <a:stretch/>
        </p:blipFill>
        <p:spPr>
          <a:xfrm>
            <a:off x="5715268" y="2832591"/>
            <a:ext cx="382197" cy="940654"/>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357" r="10543" b="25104"/>
          <a:stretch/>
        </p:blipFill>
        <p:spPr>
          <a:xfrm flipH="1">
            <a:off x="1743440" y="2112227"/>
            <a:ext cx="1478696" cy="1099700"/>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8">
            <a:extLst>
              <a:ext uri="{28A0092B-C50C-407E-A947-70E740481C1C}">
                <a14:useLocalDpi xmlns:a14="http://schemas.microsoft.com/office/drawing/2010/main" val="0"/>
              </a:ext>
            </a:extLst>
          </a:blip>
          <a:srcRect l="60549" t="43266" r="21565" b="18575"/>
          <a:stretch/>
        </p:blipFill>
        <p:spPr>
          <a:xfrm>
            <a:off x="658775" y="3185399"/>
            <a:ext cx="763354" cy="1271750"/>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8">
            <a:extLst>
              <a:ext uri="{28A0092B-C50C-407E-A947-70E740481C1C}">
                <a14:useLocalDpi xmlns:a14="http://schemas.microsoft.com/office/drawing/2010/main" val="0"/>
              </a:ext>
            </a:extLst>
          </a:blip>
          <a:srcRect l="40960" t="49571" r="39324" b="19548"/>
          <a:stretch/>
        </p:blipFill>
        <p:spPr>
          <a:xfrm>
            <a:off x="11299492" y="3369060"/>
            <a:ext cx="581329" cy="711036"/>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5905633" y="1169804"/>
            <a:ext cx="13962" cy="172968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5919595" y="664643"/>
            <a:ext cx="0" cy="55312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9">
            <a:extLst>
              <a:ext uri="{28A0092B-C50C-407E-A947-70E740481C1C}">
                <a14:useLocalDpi xmlns:a14="http://schemas.microsoft.com/office/drawing/2010/main" val="0"/>
              </a:ext>
            </a:extLst>
          </a:blip>
          <a:srcRect l="68287" t="11249" r="696" b="69074"/>
          <a:stretch/>
        </p:blipFill>
        <p:spPr>
          <a:xfrm>
            <a:off x="4268592" y="4951879"/>
            <a:ext cx="875097" cy="600159"/>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0">
            <a:extLst>
              <a:ext uri="{28A0092B-C50C-407E-A947-70E740481C1C}">
                <a14:useLocalDpi xmlns:a14="http://schemas.microsoft.com/office/drawing/2010/main" val="0"/>
              </a:ext>
            </a:extLst>
          </a:blip>
          <a:srcRect l="67133" t="37339" r="864" b="43905"/>
          <a:stretch/>
        </p:blipFill>
        <p:spPr>
          <a:xfrm>
            <a:off x="2342627" y="3841716"/>
            <a:ext cx="875097" cy="554446"/>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9633127">
            <a:off x="5014337" y="3424498"/>
            <a:ext cx="954352" cy="600160"/>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9">
            <a:extLst>
              <a:ext uri="{28A0092B-C50C-407E-A947-70E740481C1C}">
                <a14:useLocalDpi xmlns:a14="http://schemas.microsoft.com/office/drawing/2010/main" val="0"/>
              </a:ext>
            </a:extLst>
          </a:blip>
          <a:srcRect l="2764" t="11676" r="66219" b="68647"/>
          <a:stretch/>
        </p:blipFill>
        <p:spPr>
          <a:xfrm>
            <a:off x="8911021" y="3379756"/>
            <a:ext cx="875097" cy="600159"/>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9">
            <a:extLst>
              <a:ext uri="{28A0092B-C50C-407E-A947-70E740481C1C}">
                <a14:useLocalDpi xmlns:a14="http://schemas.microsoft.com/office/drawing/2010/main" val="0"/>
              </a:ext>
            </a:extLst>
          </a:blip>
          <a:srcRect l="1538" t="36382" r="64853" b="43119"/>
          <a:stretch/>
        </p:blipFill>
        <p:spPr>
          <a:xfrm>
            <a:off x="8589467" y="6173032"/>
            <a:ext cx="948215" cy="625225"/>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2">
            <a:extLst>
              <a:ext uri="{28A0092B-C50C-407E-A947-70E740481C1C}">
                <a14:useLocalDpi xmlns:a14="http://schemas.microsoft.com/office/drawing/2010/main" val="0"/>
              </a:ext>
            </a:extLst>
          </a:blip>
          <a:srcRect r="65365" b="69539"/>
          <a:stretch/>
        </p:blipFill>
        <p:spPr>
          <a:xfrm>
            <a:off x="1040452" y="5251957"/>
            <a:ext cx="862131" cy="716929"/>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2">
            <a:extLst>
              <a:ext uri="{28A0092B-C50C-407E-A947-70E740481C1C}">
                <a14:useLocalDpi xmlns:a14="http://schemas.microsoft.com/office/drawing/2010/main" val="0"/>
              </a:ext>
            </a:extLst>
          </a:blip>
          <a:srcRect l="66069" t="59904" r="-704" b="9635"/>
          <a:stretch/>
        </p:blipFill>
        <p:spPr>
          <a:xfrm>
            <a:off x="7131583" y="4393052"/>
            <a:ext cx="862131" cy="716929"/>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3">
            <a:extLst>
              <a:ext uri="{28A0092B-C50C-407E-A947-70E740481C1C}">
                <a14:useLocalDpi xmlns:a14="http://schemas.microsoft.com/office/drawing/2010/main" val="0"/>
              </a:ext>
            </a:extLst>
          </a:blip>
          <a:srcRect l="34402" t="1721" r="32394" b="78989"/>
          <a:stretch/>
        </p:blipFill>
        <p:spPr>
          <a:xfrm rot="19670681">
            <a:off x="6241840" y="5733322"/>
            <a:ext cx="990570" cy="622114"/>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3">
            <a:extLst>
              <a:ext uri="{28A0092B-C50C-407E-A947-70E740481C1C}">
                <a14:useLocalDpi xmlns:a14="http://schemas.microsoft.com/office/drawing/2010/main" val="0"/>
              </a:ext>
            </a:extLst>
          </a:blip>
          <a:srcRect l="66810" t="230" r="-14" b="80480"/>
          <a:stretch/>
        </p:blipFill>
        <p:spPr>
          <a:xfrm>
            <a:off x="6888745" y="2744350"/>
            <a:ext cx="857155" cy="538325"/>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3">
            <a:extLst>
              <a:ext uri="{28A0092B-C50C-407E-A947-70E740481C1C}">
                <a14:useLocalDpi xmlns:a14="http://schemas.microsoft.com/office/drawing/2010/main" val="0"/>
              </a:ext>
            </a:extLst>
          </a:blip>
          <a:srcRect l="65755" t="19735" r="1041" b="60975"/>
          <a:stretch/>
        </p:blipFill>
        <p:spPr>
          <a:xfrm>
            <a:off x="2536783" y="6173032"/>
            <a:ext cx="857155" cy="538325"/>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772847" y="3611147"/>
            <a:ext cx="8646307" cy="29086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9079"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rPr>
              <a:t>GAME CÂU CÁ</a:t>
            </a:r>
          </a:p>
        </p:txBody>
      </p:sp>
      <p:sp>
        <p:nvSpPr>
          <p:cNvPr id="70" name="Rectangle: Rounded Corners 69">
            <a:hlinkClick r:id="rId14" action="ppaction://hlinksldjump"/>
            <a:extLst>
              <a:ext uri="{FF2B5EF4-FFF2-40B4-BE49-F238E27FC236}">
                <a16:creationId xmlns:a16="http://schemas.microsoft.com/office/drawing/2014/main" id="{DD0B7ECF-DC8B-4EDD-AA5A-0CDDEB876C4C}"/>
              </a:ext>
            </a:extLst>
          </p:cNvPr>
          <p:cNvSpPr/>
          <p:nvPr/>
        </p:nvSpPr>
        <p:spPr>
          <a:xfrm>
            <a:off x="5403957" y="5849058"/>
            <a:ext cx="1003352" cy="364855"/>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PLAY</a:t>
            </a:r>
          </a:p>
        </p:txBody>
      </p:sp>
      <p:sp>
        <p:nvSpPr>
          <p:cNvPr id="73" name="Moicauca">
            <a:extLst>
              <a:ext uri="{FF2B5EF4-FFF2-40B4-BE49-F238E27FC236}">
                <a16:creationId xmlns:a16="http://schemas.microsoft.com/office/drawing/2014/main" id="{16B2E4F9-0EF2-4B56-B299-4FFDE702725E}"/>
              </a:ext>
            </a:extLst>
          </p:cNvPr>
          <p:cNvSpPr/>
          <p:nvPr/>
        </p:nvSpPr>
        <p:spPr>
          <a:xfrm flipH="1">
            <a:off x="3551604" y="4080100"/>
            <a:ext cx="5088791" cy="18033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1200" cap="none" spc="0" normalizeH="0" baseline="0" noProof="0" dirty="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rPr>
              <a:t>KHỞI ĐỘNG</a:t>
            </a:r>
          </a:p>
        </p:txBody>
      </p:sp>
    </p:spTree>
    <p:extLst>
      <p:ext uri="{BB962C8B-B14F-4D97-AF65-F5344CB8AC3E}">
        <p14:creationId xmlns:p14="http://schemas.microsoft.com/office/powerpoint/2010/main" val="364370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Mspham0936082789"/>
          <p:cNvPicPr>
            <a:picLocks noChangeAspect="1"/>
          </p:cNvPicPr>
          <p:nvPr/>
        </p:nvPicPr>
        <p:blipFill rotWithShape="1">
          <a:blip r:embed="rId3"/>
          <a:srcRect l="9013" t="9358" r="484"/>
          <a:stretch/>
        </p:blipFill>
        <p:spPr>
          <a:xfrm>
            <a:off x="-17680" y="8485"/>
            <a:ext cx="12835083" cy="7215661"/>
          </a:xfrm>
          <a:prstGeom prst="rect">
            <a:avLst/>
          </a:prstGeom>
        </p:spPr>
      </p:pic>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27842" y="1103131"/>
            <a:ext cx="382197" cy="940654"/>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9471" y="595777"/>
            <a:ext cx="3849182" cy="2362648"/>
            <a:chOff x="2685119" y="1138818"/>
            <a:chExt cx="4069751"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5">
              <a:extLst>
                <a:ext uri="{28A0092B-C50C-407E-A947-70E740481C1C}">
                  <a14:useLocalDpi xmlns:a14="http://schemas.microsoft.com/office/drawing/2010/main" val="0"/>
                </a:ext>
              </a:extLst>
            </a:blip>
            <a:srcRect l="1" r="31916" b="-418"/>
            <a:stretch/>
          </p:blipFill>
          <p:spPr>
            <a:xfrm>
              <a:off x="2685119"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6">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grpSp>
        <p:nvGrpSpPr>
          <p:cNvPr id="136" name="cau"/>
          <p:cNvGrpSpPr/>
          <p:nvPr/>
        </p:nvGrpSpPr>
        <p:grpSpPr>
          <a:xfrm>
            <a:off x="5730045" y="644847"/>
            <a:ext cx="382197" cy="3144257"/>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5919595" y="664643"/>
            <a:ext cx="0" cy="553123"/>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5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691" y="1668331"/>
            <a:ext cx="787023" cy="548644"/>
          </a:xfrm>
          <a:prstGeom prst="rect">
            <a:avLst/>
          </a:prstGeom>
        </p:spPr>
      </p:pic>
      <p:sp>
        <p:nvSpPr>
          <p:cNvPr id="147" name="Rectangle: Rounded Corners 70">
            <a:hlinkClick r:id="rId8" action="ppaction://hlinksldjump"/>
            <a:extLst>
              <a:ext uri="{FF2B5EF4-FFF2-40B4-BE49-F238E27FC236}">
                <a16:creationId xmlns:a16="http://schemas.microsoft.com/office/drawing/2014/main" id="{AE51B5B9-8B5B-4907-8F61-C693DDA92590}"/>
              </a:ext>
            </a:extLst>
          </p:cNvPr>
          <p:cNvSpPr/>
          <p:nvPr/>
        </p:nvSpPr>
        <p:spPr>
          <a:xfrm>
            <a:off x="11765000" y="181470"/>
            <a:ext cx="853999" cy="414307"/>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EXIT</a:t>
            </a:r>
          </a:p>
        </p:txBody>
      </p:sp>
      <p:grpSp>
        <p:nvGrpSpPr>
          <p:cNvPr id="5" name="Group 4"/>
          <p:cNvGrpSpPr/>
          <p:nvPr/>
        </p:nvGrpSpPr>
        <p:grpSpPr>
          <a:xfrm>
            <a:off x="2376365" y="3651446"/>
            <a:ext cx="1492848" cy="1181156"/>
            <a:chOff x="2367140" y="3651997"/>
            <a:chExt cx="1496550" cy="1184085"/>
          </a:xfrm>
        </p:grpSpPr>
        <p:pic>
          <p:nvPicPr>
            <p:cNvPr id="49"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3" name="TextBox 2">
              <a:hlinkClick r:id="" action="ppaction://noaction"/>
            </p:cNvPr>
            <p:cNvSpPr txBox="1"/>
            <p:nvPr/>
          </p:nvSpPr>
          <p:spPr>
            <a:xfrm>
              <a:off x="2979824" y="3920873"/>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grpSp>
        <p:nvGrpSpPr>
          <p:cNvPr id="6" name="Group 5"/>
          <p:cNvGrpSpPr/>
          <p:nvPr/>
        </p:nvGrpSpPr>
        <p:grpSpPr>
          <a:xfrm>
            <a:off x="4412966" y="5704245"/>
            <a:ext cx="1799440" cy="1145272"/>
            <a:chOff x="5361721" y="5313286"/>
            <a:chExt cx="1803903" cy="1148112"/>
          </a:xfrm>
        </p:grpSpPr>
        <p:pic>
          <p:nvPicPr>
            <p:cNvPr id="69"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78" name="TextBox 77">
              <a:hlinkClick r:id="" action="ppaction://noaction"/>
            </p:cNvPr>
            <p:cNvSpPr txBox="1"/>
            <p:nvPr/>
          </p:nvSpPr>
          <p:spPr>
            <a:xfrm>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grpSp>
        <p:nvGrpSpPr>
          <p:cNvPr id="8" name="Group 7"/>
          <p:cNvGrpSpPr/>
          <p:nvPr/>
        </p:nvGrpSpPr>
        <p:grpSpPr>
          <a:xfrm>
            <a:off x="10115501" y="4689647"/>
            <a:ext cx="1888976" cy="1114484"/>
            <a:chOff x="10159361" y="4275964"/>
            <a:chExt cx="1893661" cy="1117248"/>
          </a:xfrm>
        </p:grpSpPr>
        <p:pic>
          <p:nvPicPr>
            <p:cNvPr id="51"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79" name="TextBox 78">
              <a:hlinkClick r:id="" action="ppaction://noaction"/>
            </p:cNvPr>
            <p:cNvSpPr txBox="1"/>
            <p:nvPr/>
          </p:nvSpPr>
          <p:spPr>
            <a:xfrm>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grpSp>
        <p:nvGrpSpPr>
          <p:cNvPr id="82" name="Group 81"/>
          <p:cNvGrpSpPr/>
          <p:nvPr/>
        </p:nvGrpSpPr>
        <p:grpSpPr>
          <a:xfrm rot="18129147">
            <a:off x="5120813" y="1872369"/>
            <a:ext cx="1192545" cy="945896"/>
            <a:chOff x="2367140" y="3651997"/>
            <a:chExt cx="1496550" cy="1184085"/>
          </a:xfrm>
        </p:grpSpPr>
        <p:pic>
          <p:nvPicPr>
            <p:cNvPr id="83"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84" name="TextBox 83">
              <a:hlinkClick r:id="" action="ppaction://noaction"/>
            </p:cNvPr>
            <p:cNvSpPr txBox="1"/>
            <p:nvPr/>
          </p:nvSpPr>
          <p:spPr>
            <a:xfrm>
              <a:off x="2979824" y="3841377"/>
              <a:ext cx="489710" cy="80532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pic>
        <p:nvPicPr>
          <p:cNvPr id="85"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9872" y="1668331"/>
            <a:ext cx="787023" cy="548644"/>
          </a:xfrm>
          <a:prstGeom prst="rect">
            <a:avLst/>
          </a:prstGeom>
        </p:spPr>
      </p:pic>
      <p:sp>
        <p:nvSpPr>
          <p:cNvPr id="9" name="Oval 8">
            <a:hlinkClick r:id="rId12" action="ppaction://hlinksldjump"/>
          </p:cNvPr>
          <p:cNvSpPr/>
          <p:nvPr/>
        </p:nvSpPr>
        <p:spPr>
          <a:xfrm>
            <a:off x="4290277" y="74944"/>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1</a:t>
            </a:r>
          </a:p>
        </p:txBody>
      </p:sp>
      <p:sp>
        <p:nvSpPr>
          <p:cNvPr id="90" name="Oval 89">
            <a:hlinkClick r:id="rId13" action="ppaction://hlinksldjump"/>
          </p:cNvPr>
          <p:cNvSpPr/>
          <p:nvPr/>
        </p:nvSpPr>
        <p:spPr>
          <a:xfrm>
            <a:off x="4796524" y="90498"/>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2</a:t>
            </a:r>
          </a:p>
        </p:txBody>
      </p:sp>
      <p:sp>
        <p:nvSpPr>
          <p:cNvPr id="91" name="Oval 90">
            <a:hlinkClick r:id="rId14" action="ppaction://hlinksldjump"/>
          </p:cNvPr>
          <p:cNvSpPr/>
          <p:nvPr/>
        </p:nvSpPr>
        <p:spPr>
          <a:xfrm>
            <a:off x="5302770" y="106051"/>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3</a:t>
            </a:r>
          </a:p>
        </p:txBody>
      </p:sp>
      <p:sp>
        <p:nvSpPr>
          <p:cNvPr id="92" name="Oval 91">
            <a:hlinkClick r:id="rId15" action="ppaction://hlinksldjump"/>
          </p:cNvPr>
          <p:cNvSpPr/>
          <p:nvPr/>
        </p:nvSpPr>
        <p:spPr>
          <a:xfrm>
            <a:off x="5809017" y="108936"/>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4</a:t>
            </a:r>
          </a:p>
        </p:txBody>
      </p:sp>
      <p:grpSp>
        <p:nvGrpSpPr>
          <p:cNvPr id="94" name="Group 93"/>
          <p:cNvGrpSpPr/>
          <p:nvPr/>
        </p:nvGrpSpPr>
        <p:grpSpPr>
          <a:xfrm rot="5196589">
            <a:off x="4564989" y="5856268"/>
            <a:ext cx="1799440" cy="1145272"/>
            <a:chOff x="5361721" y="5313286"/>
            <a:chExt cx="1803903" cy="1148112"/>
          </a:xfrm>
        </p:grpSpPr>
        <p:pic>
          <p:nvPicPr>
            <p:cNvPr id="95"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96" name="TextBox 95">
              <a:hlinkClick r:id="" action="ppaction://noaction"/>
            </p:cNvPr>
            <p:cNvSpPr txBox="1"/>
            <p:nvPr/>
          </p:nvSpPr>
          <p:spPr>
            <a:xfrm rot="17440238">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pic>
        <p:nvPicPr>
          <p:cNvPr id="97"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511" y="1668331"/>
            <a:ext cx="787023" cy="548644"/>
          </a:xfrm>
          <a:prstGeom prst="rect">
            <a:avLst/>
          </a:prstGeom>
        </p:spPr>
      </p:pic>
      <p:grpSp>
        <p:nvGrpSpPr>
          <p:cNvPr id="98" name="Group 97"/>
          <p:cNvGrpSpPr/>
          <p:nvPr/>
        </p:nvGrpSpPr>
        <p:grpSpPr>
          <a:xfrm rot="4722554">
            <a:off x="5033597" y="2051523"/>
            <a:ext cx="1888976" cy="1114484"/>
            <a:chOff x="10159361" y="4275964"/>
            <a:chExt cx="1893661" cy="1117248"/>
          </a:xfrm>
        </p:grpSpPr>
        <p:pic>
          <p:nvPicPr>
            <p:cNvPr id="99"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100" name="TextBox 99">
              <a:hlinkClick r:id="" action="ppaction://noaction"/>
            </p:cNvPr>
            <p:cNvSpPr txBox="1"/>
            <p:nvPr/>
          </p:nvSpPr>
          <p:spPr>
            <a:xfrm rot="16720321">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pic>
        <p:nvPicPr>
          <p:cNvPr id="101"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8068" y="1734753"/>
            <a:ext cx="787023" cy="548644"/>
          </a:xfrm>
          <a:prstGeom prst="rect">
            <a:avLst/>
          </a:prstGeom>
        </p:spPr>
      </p:pic>
      <p:pic>
        <p:nvPicPr>
          <p:cNvPr id="11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0578" y="1707745"/>
            <a:ext cx="787023" cy="548644"/>
          </a:xfrm>
          <a:prstGeom prst="rect">
            <a:avLst/>
          </a:prstGeom>
        </p:spPr>
      </p:pic>
      <p:grpSp>
        <p:nvGrpSpPr>
          <p:cNvPr id="7" name="Group 6"/>
          <p:cNvGrpSpPr/>
          <p:nvPr/>
        </p:nvGrpSpPr>
        <p:grpSpPr>
          <a:xfrm rot="21119308">
            <a:off x="6735608" y="2955270"/>
            <a:ext cx="1222719" cy="2037055"/>
            <a:chOff x="7538928" y="2707940"/>
            <a:chExt cx="1225751" cy="2042107"/>
          </a:xfrm>
        </p:grpSpPr>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16">
              <a:extLst>
                <a:ext uri="{28A0092B-C50C-407E-A947-70E740481C1C}">
                  <a14:useLocalDpi xmlns:a14="http://schemas.microsoft.com/office/drawing/2010/main" val="0"/>
                </a:ext>
              </a:extLst>
            </a:blip>
            <a:srcRect l="60549" t="43266" r="21565" b="18575"/>
            <a:stretch/>
          </p:blipFill>
          <p:spPr>
            <a:xfrm>
              <a:off x="7538928" y="2707940"/>
              <a:ext cx="1225751" cy="2042107"/>
            </a:xfrm>
            <a:prstGeom prst="rect">
              <a:avLst/>
            </a:prstGeom>
          </p:spPr>
        </p:pic>
        <p:sp>
          <p:nvSpPr>
            <p:cNvPr id="80" name="TextBox 79">
              <a:hlinkClick r:id="" action="ppaction://noaction"/>
            </p:cNvPr>
            <p:cNvSpPr txBox="1"/>
            <p:nvPr/>
          </p:nvSpPr>
          <p:spPr>
            <a:xfrm>
              <a:off x="7918906" y="2970447"/>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4</a:t>
              </a:r>
            </a:p>
          </p:txBody>
        </p:sp>
      </p:grpSp>
      <p:pic>
        <p:nvPicPr>
          <p:cNvPr id="10" name="Picture 9">
            <a:extLst>
              <a:ext uri="{FF2B5EF4-FFF2-40B4-BE49-F238E27FC236}">
                <a16:creationId xmlns:a16="http://schemas.microsoft.com/office/drawing/2014/main" id="{52A512A5-3174-424F-8EF4-AD585C43949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0" b="94167" l="6571" r="97714"/>
                    </a14:imgEffect>
                  </a14:imgLayer>
                </a14:imgProps>
              </a:ext>
            </a:extLst>
          </a:blip>
          <a:stretch>
            <a:fillRect/>
          </a:stretch>
        </p:blipFill>
        <p:spPr>
          <a:xfrm>
            <a:off x="1700465" y="1851662"/>
            <a:ext cx="791473" cy="1221130"/>
          </a:xfrm>
          <a:prstGeom prst="rect">
            <a:avLst/>
          </a:prstGeom>
        </p:spPr>
      </p:pic>
    </p:spTree>
    <p:extLst>
      <p:ext uri="{BB962C8B-B14F-4D97-AF65-F5344CB8AC3E}">
        <p14:creationId xmlns:p14="http://schemas.microsoft.com/office/powerpoint/2010/main" val="3259272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path" presetSubtype="0" accel="50000" decel="50000" fill="hold" nodeType="withEffect">
                                  <p:stCondLst>
                                    <p:cond delay="0"/>
                                  </p:stCondLst>
                                  <p:childTnLst>
                                    <p:animMotion origin="layout" path="M 3.125E-6 -3.7037E-6 C 0.00195 -0.00301 0.01198 -0.03402 0.03698 -0.03194 C 0.075 -0.02893 0.08997 -0.00694 0.125 -0.02893 C 0.147 -0.04189 0.17304 -0.075 0.19205 -0.07407 C 0.23502 -0.07291 0.24401 -0.03889 0.24401 -0.0081 C 0.24505 0.03611 0.18906 0.07292 0.12096 0.07709 C 0.05195 0.0801 -0.00495 0.03311 3.125E-6 -3.7037E-6 Z " pathEditMode="relative" rAng="0" ptsTypes="AAAAAAA">
                                      <p:cBhvr>
                                        <p:cTn id="6" dur="15000" fill="hold"/>
                                        <p:tgtEl>
                                          <p:spTgt spid="6"/>
                                        </p:tgtEl>
                                        <p:attrNameLst>
                                          <p:attrName>ppt_x</p:attrName>
                                          <p:attrName>ppt_y</p:attrName>
                                        </p:attrNameLst>
                                      </p:cBhvr>
                                      <p:rCtr x="12174" y="139"/>
                                    </p:animMotion>
                                  </p:childTnLst>
                                </p:cTn>
                              </p:par>
                              <p:par>
                                <p:cTn id="7" presetID="31" presetClass="path" presetSubtype="0" accel="50000" decel="50000" fill="hold"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15000" fill="hold"/>
                                        <p:tgtEl>
                                          <p:spTgt spid="5"/>
                                        </p:tgtEl>
                                        <p:attrNameLst>
                                          <p:attrName>ppt_x</p:attrName>
                                          <p:attrName>ppt_y</p:attrName>
                                        </p:attrNameLst>
                                      </p:cBhvr>
                                    </p:animMotion>
                                  </p:childTnLst>
                                </p:cTn>
                              </p:par>
                              <p:par>
                                <p:cTn id="9" presetID="31" presetClass="path" presetSubtype="0" accel="50000" decel="50000" fill="hold" nodeType="withEffect">
                                  <p:stCondLst>
                                    <p:cond delay="0"/>
                                  </p:stCondLst>
                                  <p:childTnLst>
                                    <p:animMotion origin="layout" path="M -0.07005 0.00694 C -0.06914 0.00231 -0.06432 -0.04398 -0.05234 -0.04074 C -0.03411 -0.03634 -0.02682 -0.00347 -0.01002 -0.03634 C 0.00053 -0.05579 0.01303 -0.10509 0.02214 -0.1037 C 0.04271 -0.10208 0.04714 -0.05116 0.04714 -0.00532 C 0.04753 0.06065 0.02071 0.11574 -0.01197 0.12199 C -0.04518 0.12639 -0.07239 0.05625 -0.07005 0.00694 Z " pathEditMode="relative" rAng="0" ptsTypes="AAAAAAA">
                                      <p:cBhvr>
                                        <p:cTn id="10" dur="15000" fill="hold"/>
                                        <p:tgtEl>
                                          <p:spTgt spid="7"/>
                                        </p:tgtEl>
                                        <p:attrNameLst>
                                          <p:attrName>ppt_x</p:attrName>
                                          <p:attrName>ppt_y</p:attrName>
                                        </p:attrNameLst>
                                      </p:cBhvr>
                                      <p:rCtr x="5846" y="208"/>
                                    </p:animMotion>
                                  </p:childTnLst>
                                </p:cTn>
                              </p:par>
                              <p:par>
                                <p:cTn id="11" presetID="31" presetClass="path" presetSubtype="0" accel="50000" decel="50000" fill="hold" nodeType="withEffect">
                                  <p:stCondLst>
                                    <p:cond delay="0"/>
                                  </p:stCondLst>
                                  <p:childTnLst>
                                    <p:animMotion origin="layout" path="M -2.91667E-6 -7.40741E-7 C -0.00091 -0.00532 -0.00534 -0.05856 -0.01666 -0.05509 C -0.03359 -0.04977 -0.04036 -0.01204 -0.05612 -0.04977 C -0.06601 -0.07222 -0.0776 -0.12917 -0.08619 -0.12755 C -0.10547 -0.12546 -0.1095 -0.0669 -0.1095 -0.01412 C -0.11002 0.06204 -0.08489 0.12546 -0.05429 0.13264 C -0.0233 0.13773 0.00222 0.05695 -2.91667E-6 -7.40741E-7 Z " pathEditMode="relative" rAng="0" ptsTypes="AAAAAAA">
                                      <p:cBhvr>
                                        <p:cTn id="12" dur="15000" fill="hold"/>
                                        <p:tgtEl>
                                          <p:spTgt spid="8"/>
                                        </p:tgtEl>
                                        <p:attrNameLst>
                                          <p:attrName>ppt_x</p:attrName>
                                          <p:attrName>ppt_y</p:attrName>
                                        </p:attrNameLst>
                                      </p:cBhvr>
                                      <p:rCtr x="-5482" y="231"/>
                                    </p:animMotion>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par>
                          <p:cTn id="15" fill="hold">
                            <p:stCondLst>
                              <p:cond delay="15000"/>
                            </p:stCondLst>
                            <p:childTnLst>
                              <p:par>
                                <p:cTn id="16" presetID="42" presetClass="entr" presetSubtype="0" fill="hold"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1000"/>
                                        <p:tgtEl>
                                          <p:spTgt spid="110"/>
                                        </p:tgtEl>
                                      </p:cBhvr>
                                    </p:animEffect>
                                    <p:anim calcmode="lin" valueType="num">
                                      <p:cBhvr>
                                        <p:cTn id="19" dur="1000" fill="hold"/>
                                        <p:tgtEl>
                                          <p:spTgt spid="110"/>
                                        </p:tgtEl>
                                        <p:attrNameLst>
                                          <p:attrName>ppt_x</p:attrName>
                                        </p:attrNameLst>
                                      </p:cBhvr>
                                      <p:tavLst>
                                        <p:tav tm="0">
                                          <p:val>
                                            <p:strVal val="#ppt_x"/>
                                          </p:val>
                                        </p:tav>
                                        <p:tav tm="100000">
                                          <p:val>
                                            <p:strVal val="#ppt_x"/>
                                          </p:val>
                                        </p:tav>
                                      </p:tavLst>
                                    </p:anim>
                                    <p:anim calcmode="lin" valueType="num">
                                      <p:cBhvr>
                                        <p:cTn id="2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1.25E-6 1.11022E-16 L 0.21549 -0.12963 " pathEditMode="relative" rAng="0" ptsTypes="AA">
                                      <p:cBhvr>
                                        <p:cTn id="25" dur="2000" fill="hold"/>
                                        <p:tgtEl>
                                          <p:spTgt spid="5"/>
                                        </p:tgtEl>
                                        <p:attrNameLst>
                                          <p:attrName>ppt_x</p:attrName>
                                          <p:attrName>ppt_y</p:attrName>
                                        </p:attrNameLst>
                                      </p:cBhvr>
                                      <p:rCtr x="10768" y="-6481"/>
                                    </p:animMotion>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 presetClass="exit" presetSubtype="0" fill="hold" nodeType="after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par>
                          <p:cTn id="44" fill="hold">
                            <p:stCondLst>
                              <p:cond delay="3500"/>
                            </p:stCondLst>
                            <p:childTnLst>
                              <p:par>
                                <p:cTn id="45" presetID="10" presetClass="exit" presetSubtype="0" fill="hold" nodeType="afterEffect">
                                  <p:stCondLst>
                                    <p:cond delay="0"/>
                                  </p:stCondLst>
                                  <p:childTnLst>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92"/>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4.58333E-6 3.7037E-7 L -0.1177 -0.22153 " pathEditMode="relative" rAng="0" ptsTypes="AA">
                                      <p:cBhvr>
                                        <p:cTn id="52" dur="2000" fill="hold"/>
                                        <p:tgtEl>
                                          <p:spTgt spid="7"/>
                                        </p:tgtEl>
                                        <p:attrNameLst>
                                          <p:attrName>ppt_x</p:attrName>
                                          <p:attrName>ppt_y</p:attrName>
                                        </p:attrNameLst>
                                      </p:cBhvr>
                                      <p:rCtr x="-5885" y="-11088"/>
                                    </p:animMotion>
                                  </p:childTnLst>
                                </p:cTn>
                              </p:par>
                            </p:childTnLst>
                          </p:cTn>
                        </p:par>
                        <p:par>
                          <p:cTn id="53" fill="hold">
                            <p:stCondLst>
                              <p:cond delay="2000"/>
                            </p:stCondLst>
                            <p:childTnLst>
                              <p:par>
                                <p:cTn id="54" presetID="42" presetClass="entr" presetSubtype="0" fill="hold" nodeType="after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1000"/>
                                        <p:tgtEl>
                                          <p:spTgt spid="85"/>
                                        </p:tgtEl>
                                      </p:cBhvr>
                                    </p:animEffect>
                                    <p:anim calcmode="lin" valueType="num">
                                      <p:cBhvr>
                                        <p:cTn id="57" dur="1000" fill="hold"/>
                                        <p:tgtEl>
                                          <p:spTgt spid="85"/>
                                        </p:tgtEl>
                                        <p:attrNameLst>
                                          <p:attrName>ppt_x</p:attrName>
                                        </p:attrNameLst>
                                      </p:cBhvr>
                                      <p:tavLst>
                                        <p:tav tm="0">
                                          <p:val>
                                            <p:strVal val="#ppt_x"/>
                                          </p:val>
                                        </p:tav>
                                        <p:tav tm="100000">
                                          <p:val>
                                            <p:strVal val="#ppt_x"/>
                                          </p:val>
                                        </p:tav>
                                      </p:tavLst>
                                    </p:anim>
                                    <p:anim calcmode="lin" valueType="num">
                                      <p:cBhvr>
                                        <p:cTn id="58" dur="1000" fill="hold"/>
                                        <p:tgtEl>
                                          <p:spTgt spid="85"/>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10" presetClass="exit" presetSubtype="0" fill="hold" nodeType="after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
                                        </p:tgtEl>
                                      </p:cBhvr>
                                    </p:animEffect>
                                    <p:set>
                                      <p:cBhvr>
                                        <p:cTn id="65"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66" restart="whenNotActive" fill="hold" evtFilter="cancelBubble" nodeType="interactiveSeq">
                <p:stCondLst>
                  <p:cond evt="onClick" delay="0">
                    <p:tgtEl>
                      <p:spTgt spid="90"/>
                    </p:tgtEl>
                  </p:cond>
                </p:stCondLst>
                <p:endSync evt="end" delay="0">
                  <p:rtn val="all"/>
                </p:endSync>
                <p:childTnLst>
                  <p:par>
                    <p:cTn id="67" fill="hold">
                      <p:stCondLst>
                        <p:cond delay="0"/>
                      </p:stCondLst>
                      <p:childTnLst>
                        <p:par>
                          <p:cTn id="68" fill="hold">
                            <p:stCondLst>
                              <p:cond delay="0"/>
                            </p:stCondLst>
                            <p:childTnLst>
                              <p:par>
                                <p:cTn id="69" presetID="64" presetClass="path" presetSubtype="0" accel="50000" decel="50000" fill="hold" nodeType="clickEffect">
                                  <p:stCondLst>
                                    <p:cond delay="0"/>
                                  </p:stCondLst>
                                  <p:childTnLst>
                                    <p:animMotion origin="layout" path="M 3.125E-6 4.07407E-6 L 0.04271 -0.57315 " pathEditMode="relative" rAng="0" ptsTypes="AA">
                                      <p:cBhvr>
                                        <p:cTn id="70" dur="2000" fill="hold"/>
                                        <p:tgtEl>
                                          <p:spTgt spid="94"/>
                                        </p:tgtEl>
                                        <p:attrNameLst>
                                          <p:attrName>ppt_x</p:attrName>
                                          <p:attrName>ppt_y</p:attrName>
                                        </p:attrNameLst>
                                      </p:cBhvr>
                                      <p:rCtr x="2135" y="-28657"/>
                                    </p:animMotion>
                                  </p:childTnLst>
                                </p:cTn>
                              </p:par>
                              <p:par>
                                <p:cTn id="71" presetID="1"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6"/>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childTnLst>
                          </p:cTn>
                        </p:par>
                        <p:par>
                          <p:cTn id="77" fill="hold">
                            <p:stCondLst>
                              <p:cond delay="2000"/>
                            </p:stCondLst>
                            <p:childTnLst>
                              <p:par>
                                <p:cTn id="78" presetID="42" presetClass="entr" presetSubtype="0" fill="hold" nodeType="after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fade">
                                      <p:cBhvr>
                                        <p:cTn id="80" dur="1000"/>
                                        <p:tgtEl>
                                          <p:spTgt spid="97"/>
                                        </p:tgtEl>
                                      </p:cBhvr>
                                    </p:animEffect>
                                    <p:anim calcmode="lin" valueType="num">
                                      <p:cBhvr>
                                        <p:cTn id="81" dur="1000" fill="hold"/>
                                        <p:tgtEl>
                                          <p:spTgt spid="97"/>
                                        </p:tgtEl>
                                        <p:attrNameLst>
                                          <p:attrName>ppt_x</p:attrName>
                                        </p:attrNameLst>
                                      </p:cBhvr>
                                      <p:tavLst>
                                        <p:tav tm="0">
                                          <p:val>
                                            <p:strVal val="#ppt_x"/>
                                          </p:val>
                                        </p:tav>
                                        <p:tav tm="100000">
                                          <p:val>
                                            <p:strVal val="#ppt_x"/>
                                          </p:val>
                                        </p:tav>
                                      </p:tavLst>
                                    </p:anim>
                                    <p:anim calcmode="lin" valueType="num">
                                      <p:cBhvr>
                                        <p:cTn id="82" dur="1000" fill="hold"/>
                                        <p:tgtEl>
                                          <p:spTgt spid="97"/>
                                        </p:tgtEl>
                                        <p:attrNameLst>
                                          <p:attrName>ppt_y</p:attrName>
                                        </p:attrNameLst>
                                      </p:cBhvr>
                                      <p:tavLst>
                                        <p:tav tm="0">
                                          <p:val>
                                            <p:strVal val="#ppt_y+.1"/>
                                          </p:val>
                                        </p:tav>
                                        <p:tav tm="100000">
                                          <p:val>
                                            <p:strVal val="#ppt_y"/>
                                          </p:val>
                                        </p:tav>
                                      </p:tavLst>
                                    </p:anim>
                                  </p:childTnLst>
                                </p:cTn>
                              </p:par>
                              <p:par>
                                <p:cTn id="83" presetID="10" presetClass="exit" presetSubtype="0" fill="hold" grpId="0" nodeType="withEffect">
                                  <p:stCondLst>
                                    <p:cond delay="0"/>
                                  </p:stCondLst>
                                  <p:childTnLst>
                                    <p:animEffect transition="out" filter="fade">
                                      <p:cBhvr>
                                        <p:cTn id="84" dur="500"/>
                                        <p:tgtEl>
                                          <p:spTgt spid="90"/>
                                        </p:tgtEl>
                                      </p:cBhvr>
                                    </p:animEffect>
                                    <p:set>
                                      <p:cBhvr>
                                        <p:cTn id="85" dur="1" fill="hold">
                                          <p:stCondLst>
                                            <p:cond delay="499"/>
                                          </p:stCondLst>
                                        </p:cTn>
                                        <p:tgtEl>
                                          <p:spTgt spid="9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94"/>
                                        </p:tgtEl>
                                      </p:cBhvr>
                                    </p:animEffect>
                                    <p:set>
                                      <p:cBhvr>
                                        <p:cTn id="88"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89" restart="whenNotActive" fill="hold" evtFilter="cancelBubble" nodeType="interactiveSeq">
                <p:stCondLst>
                  <p:cond evt="onClick" delay="0">
                    <p:tgtEl>
                      <p:spTgt spid="91"/>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2.91667E-6 -7.40741E-7 L -0.39427 -0.3919 " pathEditMode="relative" rAng="0" ptsTypes="AA">
                                      <p:cBhvr>
                                        <p:cTn id="93" dur="2000" fill="hold"/>
                                        <p:tgtEl>
                                          <p:spTgt spid="8"/>
                                        </p:tgtEl>
                                        <p:attrNameLst>
                                          <p:attrName>ppt_x</p:attrName>
                                          <p:attrName>ppt_y</p:attrName>
                                        </p:attrNameLst>
                                      </p:cBhvr>
                                      <p:rCtr x="-19714" y="-19606"/>
                                    </p:animMotion>
                                  </p:childTnLst>
                                </p:cTn>
                              </p:par>
                            </p:childTnLst>
                          </p:cTn>
                        </p:par>
                        <p:par>
                          <p:cTn id="94" fill="hold">
                            <p:stCondLst>
                              <p:cond delay="2000"/>
                            </p:stCondLst>
                            <p:childTnLst>
                              <p:par>
                                <p:cTn id="95" presetID="1" presetClass="exit" presetSubtype="0" fill="hold" nodeType="afterEffect">
                                  <p:stCondLst>
                                    <p:cond delay="0"/>
                                  </p:stCondLst>
                                  <p:childTnLst>
                                    <p:set>
                                      <p:cBhvr>
                                        <p:cTn id="96" dur="1" fill="hold">
                                          <p:stCondLst>
                                            <p:cond delay="0"/>
                                          </p:stCondLst>
                                        </p:cTn>
                                        <p:tgtEl>
                                          <p:spTgt spid="8"/>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101"/>
                                        </p:tgtEl>
                                        <p:attrNameLst>
                                          <p:attrName>style.visibility</p:attrName>
                                        </p:attrNameLst>
                                      </p:cBhvr>
                                      <p:to>
                                        <p:strVal val="visible"/>
                                      </p:to>
                                    </p:set>
                                    <p:animEffect transition="in" filter="fade">
                                      <p:cBhvr>
                                        <p:cTn id="102" dur="1000"/>
                                        <p:tgtEl>
                                          <p:spTgt spid="101"/>
                                        </p:tgtEl>
                                      </p:cBhvr>
                                    </p:animEffect>
                                    <p:anim calcmode="lin" valueType="num">
                                      <p:cBhvr>
                                        <p:cTn id="103" dur="1000" fill="hold"/>
                                        <p:tgtEl>
                                          <p:spTgt spid="101"/>
                                        </p:tgtEl>
                                        <p:attrNameLst>
                                          <p:attrName>ppt_x</p:attrName>
                                        </p:attrNameLst>
                                      </p:cBhvr>
                                      <p:tavLst>
                                        <p:tav tm="0">
                                          <p:val>
                                            <p:strVal val="#ppt_x"/>
                                          </p:val>
                                        </p:tav>
                                        <p:tav tm="100000">
                                          <p:val>
                                            <p:strVal val="#ppt_x"/>
                                          </p:val>
                                        </p:tav>
                                      </p:tavLst>
                                    </p:anim>
                                    <p:anim calcmode="lin" valueType="num">
                                      <p:cBhvr>
                                        <p:cTn id="104" dur="1000" fill="hold"/>
                                        <p:tgtEl>
                                          <p:spTgt spid="101"/>
                                        </p:tgtEl>
                                        <p:attrNameLst>
                                          <p:attrName>ppt_y</p:attrName>
                                        </p:attrNameLst>
                                      </p:cBhvr>
                                      <p:tavLst>
                                        <p:tav tm="0">
                                          <p:val>
                                            <p:strVal val="#ppt_y+.1"/>
                                          </p:val>
                                        </p:tav>
                                        <p:tav tm="100000">
                                          <p:val>
                                            <p:strVal val="#ppt_y"/>
                                          </p:val>
                                        </p:tav>
                                      </p:tavLst>
                                    </p:anim>
                                  </p:childTnLst>
                                </p:cTn>
                              </p:par>
                              <p:par>
                                <p:cTn id="105" presetID="10" presetClass="exit" presetSubtype="0" fill="hold" grpId="0"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98"/>
                                        </p:tgtEl>
                                      </p:cBhvr>
                                    </p:animEffect>
                                    <p:set>
                                      <p:cBhvr>
                                        <p:cTn id="110"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1"/>
                  </p:tgtEl>
                </p:cond>
              </p:nextCondLst>
            </p:seq>
          </p:childTnLst>
        </p:cTn>
      </p:par>
    </p:tnLst>
    <p:bldLst>
      <p:bldP spid="9" grpId="0" animBg="1"/>
      <p:bldP spid="90" grpId="0" animBg="1"/>
      <p:bldP spid="91" grpId="0" animBg="1"/>
      <p:bldP spid="9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635453" y="29028"/>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1445" y="204847"/>
            <a:ext cx="608092" cy="608092"/>
          </a:xfrm>
          <a:prstGeom prst="rect">
            <a:avLst/>
          </a:prstGeom>
        </p:spPr>
      </p:pic>
      <p:pic>
        <p:nvPicPr>
          <p:cNvPr id="24" name="Mspham0936082789"/>
          <p:cNvPicPr>
            <a:picLocks noChangeAspect="1"/>
          </p:cNvPicPr>
          <p:nvPr/>
        </p:nvPicPr>
        <p:blipFill rotWithShape="1">
          <a:blip r:embed="rId8"/>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37706" y="3409943"/>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6</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37706" y="4567032"/>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5</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STOVE</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40663" y="3463993"/>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60788" y="4613099"/>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37706" y="2264658"/>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4</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10">
            <a:extLst>
              <a:ext uri="{28A0092B-C50C-407E-A947-70E740481C1C}">
                <a14:useLocalDpi xmlns:a14="http://schemas.microsoft.com/office/drawing/2010/main" val="0"/>
              </a:ext>
            </a:extLst>
          </a:blip>
          <a:srcRect b="54423"/>
          <a:stretch/>
        </p:blipFill>
        <p:spPr>
          <a:xfrm>
            <a:off x="6220249" y="2205154"/>
            <a:ext cx="2161624" cy="1401388"/>
          </a:xfrm>
          <a:prstGeom prst="rect">
            <a:avLst/>
          </a:prstGeom>
        </p:spPr>
      </p:pic>
      <p:pic>
        <p:nvPicPr>
          <p:cNvPr id="7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411953" y="1975701"/>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4389" b="1" i="0" u="none" strike="noStrike" kern="1200" cap="none" spc="0" normalizeH="0" baseline="0" noProof="0" dirty="0">
              <a:ln>
                <a:noFill/>
              </a:ln>
              <a:solidFill>
                <a:prstClr val="black"/>
              </a:solidFill>
              <a:effectLst/>
              <a:uLnTx/>
              <a:uFillTx/>
              <a:latin typeface="Arial"/>
              <a:ea typeface="+mn-ea"/>
              <a:cs typeface="+mn-cs"/>
              <a:sym typeface="Arial"/>
            </a:endParaRPr>
          </a:p>
        </p:txBody>
      </p:sp>
      <p:sp>
        <p:nvSpPr>
          <p:cNvPr id="5" name="Rectangle 4"/>
          <p:cNvSpPr/>
          <p:nvPr/>
        </p:nvSpPr>
        <p:spPr>
          <a:xfrm>
            <a:off x="685001" y="2689477"/>
            <a:ext cx="5278046" cy="230832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1.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Số</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564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gồm</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5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trăm</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6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chục</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và</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sz="4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đơn</a:t>
            </a:r>
            <a:r>
              <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lang="en-US" sz="4800" b="1" dirty="0" err="1">
                <a:solidFill>
                  <a:srgbClr val="002060"/>
                </a:solidFill>
                <a:latin typeface="Arial" panose="020B0604020202020204" pitchFamily="34" charset="0"/>
                <a:cs typeface="Arial" panose="020B0604020202020204" pitchFamily="34" charset="0"/>
                <a:sym typeface="Arial"/>
              </a:rPr>
              <a:t>vị</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65481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23689" y="3580970"/>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3</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23689" y="4738059"/>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7</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Climb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46770" y="4784123"/>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23689" y="243568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rPr>
                <a:t>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44166" y="346118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126124" y="1928725"/>
            <a:ext cx="663446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2091" rtl="0" eaLnBrk="1" fontAlgn="auto" latinLnBrk="0" hangingPunct="1">
              <a:lnSpc>
                <a:spcPct val="150000"/>
              </a:lnSpc>
              <a:spcBef>
                <a:spcPts val="0"/>
              </a:spcBef>
              <a:spcAft>
                <a:spcPts val="0"/>
              </a:spcAft>
              <a:buClr>
                <a:srgbClr val="000000"/>
              </a:buClr>
              <a:buSzTx/>
              <a:buFont typeface="Arial"/>
              <a:buNone/>
              <a:tabLst/>
              <a:defRPr/>
            </a:pPr>
            <a:endParaRPr kumimoji="0" lang="en-US" sz="3990"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63402" y="2376573"/>
            <a:ext cx="1825388" cy="1236908"/>
          </a:xfrm>
          <a:prstGeom prst="rect">
            <a:avLst/>
          </a:prstGeom>
        </p:spPr>
      </p:pic>
      <p:pic>
        <p:nvPicPr>
          <p:cNvPr id="2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9" name="Rectangle 28">
            <a:extLst>
              <a:ext uri="{FF2B5EF4-FFF2-40B4-BE49-F238E27FC236}">
                <a16:creationId xmlns:a16="http://schemas.microsoft.com/office/drawing/2014/main" id="{54C491EE-3A39-4402-8719-C2B2645DA607}"/>
              </a:ext>
            </a:extLst>
          </p:cNvPr>
          <p:cNvSpPr/>
          <p:nvPr/>
        </p:nvSpPr>
        <p:spPr>
          <a:xfrm>
            <a:off x="-77259" y="2775136"/>
            <a:ext cx="6221425" cy="1446550"/>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2. </a:t>
            </a:r>
            <a:r>
              <a:rPr kumimoji="0" lang="fr-FR" sz="4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Số</a:t>
            </a:r>
            <a:r>
              <a:rPr kumimoji="0" lang="fr-FR"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703 </a:t>
            </a:r>
            <a:r>
              <a:rPr kumimoji="0" lang="fr-FR" sz="4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được</a:t>
            </a:r>
            <a:r>
              <a:rPr kumimoji="0" lang="fr-FR"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fr-FR" sz="4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viết</a:t>
            </a:r>
            <a:r>
              <a:rPr kumimoji="0" lang="fr-FR"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là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703 = 700  + ..?.. </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8742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99700" y="3333931"/>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890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99700" y="4491021"/>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800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May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02657" y="3387982"/>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22782" y="4537087"/>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99700" y="2188647"/>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a:rPr>
                <a:t>809</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82244" y="2129143"/>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29"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8" name="Rectangle 27">
            <a:extLst>
              <a:ext uri="{FF2B5EF4-FFF2-40B4-BE49-F238E27FC236}">
                <a16:creationId xmlns:a16="http://schemas.microsoft.com/office/drawing/2014/main" id="{C9F3CACD-D80F-48B2-9C8D-54F1839C871A}"/>
              </a:ext>
            </a:extLst>
          </p:cNvPr>
          <p:cNvSpPr/>
          <p:nvPr/>
        </p:nvSpPr>
        <p:spPr>
          <a:xfrm>
            <a:off x="723475" y="2778723"/>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3.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Số</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gồm</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8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trăm</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0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chục</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và</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9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đơn</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vị</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290699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66"/>
                  </p:tgtEl>
                </p:cond>
              </p:nextCondLst>
            </p:seq>
            <p:seq concurrent="1" nextAc="seek">
              <p:cTn id="15" restart="whenNotActive" fill="hold" evtFilter="cancelBubble" nodeType="interactiveSeq">
                <p:stCondLst>
                  <p:cond evt="onClick" delay="0">
                    <p:tgtEl>
                      <p:spTgt spid="8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childTnLst>
                                </p:cTn>
                              </p:par>
                            </p:childTnLst>
                          </p:cTn>
                        </p:par>
                        <p:par>
                          <p:cTn id="20" fill="hold">
                            <p:stCondLst>
                              <p:cond delay="0"/>
                            </p:stCondLst>
                            <p:childTnLst>
                              <p:par>
                                <p:cTn id="21" presetID="1" presetClass="mediacall" presetSubtype="0" fill="hold" nodeType="afterEffect">
                                  <p:stCondLst>
                                    <p:cond delay="0"/>
                                  </p:stCondLst>
                                  <p:childTnLst>
                                    <p:cmd type="call" cmd="playFrom(0.0)">
                                      <p:cBhvr>
                                        <p:cTn id="22" dur="1201" fill="hold"/>
                                        <p:tgtEl>
                                          <p:spTgt spid="2"/>
                                        </p:tgtEl>
                                      </p:cBhvr>
                                    </p:cmd>
                                  </p:childTnLst>
                                </p:cTn>
                              </p:par>
                            </p:childTnLst>
                          </p:cTn>
                        </p:par>
                      </p:childTnLst>
                    </p:cTn>
                  </p:par>
                </p:childTnLst>
              </p:cTn>
              <p:nextCondLst>
                <p:cond evt="onClick" delay="0">
                  <p:tgtEl>
                    <p:spTgt spid="82"/>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4"/>
                  </p:tgtEl>
                </p:cond>
              </p:nextCondLst>
            </p:seq>
            <p:seq concurrent="1" nextAc="seek">
              <p:cTn id="30" restart="whenNotActive" fill="hold" evtFilter="cancelBubble" nodeType="interactiveSeq">
                <p:stCondLst>
                  <p:cond evt="onClick" delay="0">
                    <p:tgtEl>
                      <p:spTgt spid="8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audio>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18702" y="3447948"/>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999</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18702" y="4605038"/>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101</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Watch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41784" y="4651104"/>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18702" y="230266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900</a:t>
              </a:r>
              <a:endParaRPr kumimoji="0" lang="zh-CN" altLang="zh-CN" sz="4389"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Arial"/>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Arial"/>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239179" y="332816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192" b="1"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558418" y="2243552"/>
            <a:ext cx="1825388" cy="1236908"/>
          </a:xfrm>
          <a:prstGeom prst="rect">
            <a:avLst/>
          </a:prstGeom>
        </p:spPr>
      </p:pic>
      <p:pic>
        <p:nvPicPr>
          <p:cNvPr id="30"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Rectangle 25">
            <a:extLst>
              <a:ext uri="{FF2B5EF4-FFF2-40B4-BE49-F238E27FC236}">
                <a16:creationId xmlns:a16="http://schemas.microsoft.com/office/drawing/2014/main" id="{A7427704-E967-4374-B0C4-1D40731CBA97}"/>
              </a:ext>
            </a:extLst>
          </p:cNvPr>
          <p:cNvSpPr/>
          <p:nvPr/>
        </p:nvSpPr>
        <p:spPr>
          <a:xfrm>
            <a:off x="723475" y="2778722"/>
            <a:ext cx="5278046" cy="175432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Số</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liền</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trước</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của</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1000 </a:t>
            </a:r>
            <a:r>
              <a:rPr kumimoji="0" lang="en-US" sz="54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sym typeface="Arial"/>
              </a:rPr>
              <a:t>là</a:t>
            </a:r>
            <a:r>
              <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t>
            </a:r>
          </a:p>
        </p:txBody>
      </p:sp>
    </p:spTree>
    <p:extLst>
      <p:ext uri="{BB962C8B-B14F-4D97-AF65-F5344CB8AC3E}">
        <p14:creationId xmlns:p14="http://schemas.microsoft.com/office/powerpoint/2010/main" val="2954271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45E6F24F-B823-36D7-FBDC-BAFF43685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5"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8" action="ppaction://hlinksldjump"/>
          </p:cNvPr>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4" name="Rounded Rectangle 3">
            <a:hlinkClick r:id="rId11"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49" presetClass="exit" presetSubtype="0" accel="100000" fill="hold" nodeType="clickEffect">
                                  <p:stCondLst>
                                    <p:cond delay="0"/>
                                  </p:stCondLst>
                                  <p:childTnLst>
                                    <p:anim calcmode="lin" valueType="num">
                                      <p:cBhvr>
                                        <p:cTn id="30" dur="500"/>
                                        <p:tgtEl>
                                          <p:spTgt spid="20"/>
                                        </p:tgtEl>
                                        <p:attrNameLst>
                                          <p:attrName>ppt_w</p:attrName>
                                        </p:attrNameLst>
                                      </p:cBhvr>
                                      <p:tavLst>
                                        <p:tav tm="0">
                                          <p:val>
                                            <p:strVal val="ppt_w"/>
                                          </p:val>
                                        </p:tav>
                                        <p:tav tm="100000">
                                          <p:val>
                                            <p:fltVal val="0"/>
                                          </p:val>
                                        </p:tav>
                                      </p:tavLst>
                                    </p:anim>
                                    <p:anim calcmode="lin" valueType="num">
                                      <p:cBhvr>
                                        <p:cTn id="31" dur="500"/>
                                        <p:tgtEl>
                                          <p:spTgt spid="20"/>
                                        </p:tgtEl>
                                        <p:attrNameLst>
                                          <p:attrName>ppt_h</p:attrName>
                                        </p:attrNameLst>
                                      </p:cBhvr>
                                      <p:tavLst>
                                        <p:tav tm="0">
                                          <p:val>
                                            <p:strVal val="ppt_h"/>
                                          </p:val>
                                        </p:tav>
                                        <p:tav tm="100000">
                                          <p:val>
                                            <p:fltVal val="0"/>
                                          </p:val>
                                        </p:tav>
                                      </p:tavLst>
                                    </p:anim>
                                    <p:anim calcmode="lin" valueType="num">
                                      <p:cBhvr>
                                        <p:cTn id="32" dur="500"/>
                                        <p:tgtEl>
                                          <p:spTgt spid="20"/>
                                        </p:tgtEl>
                                        <p:attrNameLst>
                                          <p:attrName>style.rotation</p:attrName>
                                        </p:attrNameLst>
                                      </p:cBhvr>
                                      <p:tavLst>
                                        <p:tav tm="0">
                                          <p:val>
                                            <p:fltVal val="0"/>
                                          </p:val>
                                        </p:tav>
                                        <p:tav tm="100000">
                                          <p:val>
                                            <p:fltVal val="360"/>
                                          </p:val>
                                        </p:tav>
                                      </p:tavLst>
                                    </p:anim>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29"/>
                                            </p:cond>
                                          </p:stCondLst>
                                          <p:endCondLst>
                                            <p:cond evt="onStopAudio" delay="0">
                                              <p:tgtEl>
                                                <p:sldTgt/>
                                              </p:tgtEl>
                                            </p:cond>
                                          </p:endCondLst>
                                        </p:cTn>
                                        <p:tgtEl>
                                          <p:sndTgt r:embed="rId3" name="voltage.wav"/>
                                        </p:tgtEl>
                                      </p:cMediaNode>
                                    </p:audio>
                                  </p:subTnLst>
                                </p:cTn>
                              </p:par>
                              <p:par>
                                <p:cTn id="35" presetID="49" presetClass="exit" presetSubtype="0" accel="100000" fill="hold" grpId="0" nodeType="with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 calcmode="lin" valueType="num">
                                      <p:cBhvr>
                                        <p:cTn id="38" dur="500"/>
                                        <p:tgtEl>
                                          <p:spTgt spid="22"/>
                                        </p:tgtEl>
                                        <p:attrNameLst>
                                          <p:attrName>style.rotation</p:attrName>
                                        </p:attrNameLst>
                                      </p:cBhvr>
                                      <p:tavLst>
                                        <p:tav tm="0">
                                          <p:val>
                                            <p:fltVal val="0"/>
                                          </p:val>
                                        </p:tav>
                                        <p:tav tm="100000">
                                          <p:val>
                                            <p:fltVal val="360"/>
                                          </p:val>
                                        </p:tav>
                                      </p:tavLst>
                                    </p:anim>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5"/>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9" presetClass="exit" presetSubtype="0" accel="100000" fill="hold" nodeType="clickEffect">
                                  <p:stCondLst>
                                    <p:cond delay="0"/>
                                  </p:stCondLst>
                                  <p:childTnLst>
                                    <p:anim calcmode="lin" valueType="num">
                                      <p:cBhvr>
                                        <p:cTn id="45" dur="500"/>
                                        <p:tgtEl>
                                          <p:spTgt spid="18"/>
                                        </p:tgtEl>
                                        <p:attrNameLst>
                                          <p:attrName>ppt_w</p:attrName>
                                        </p:attrNameLst>
                                      </p:cBhvr>
                                      <p:tavLst>
                                        <p:tav tm="0">
                                          <p:val>
                                            <p:strVal val="ppt_w"/>
                                          </p:val>
                                        </p:tav>
                                        <p:tav tm="100000">
                                          <p:val>
                                            <p:fltVal val="0"/>
                                          </p:val>
                                        </p:tav>
                                      </p:tavLst>
                                    </p:anim>
                                    <p:anim calcmode="lin" valueType="num">
                                      <p:cBhvr>
                                        <p:cTn id="46" dur="500"/>
                                        <p:tgtEl>
                                          <p:spTgt spid="18"/>
                                        </p:tgtEl>
                                        <p:attrNameLst>
                                          <p:attrName>ppt_h</p:attrName>
                                        </p:attrNameLst>
                                      </p:cBhvr>
                                      <p:tavLst>
                                        <p:tav tm="0">
                                          <p:val>
                                            <p:strVal val="ppt_h"/>
                                          </p:val>
                                        </p:tav>
                                        <p:tav tm="100000">
                                          <p:val>
                                            <p:fltVal val="0"/>
                                          </p:val>
                                        </p:tav>
                                      </p:tavLst>
                                    </p:anim>
                                    <p:anim calcmode="lin" valueType="num">
                                      <p:cBhvr>
                                        <p:cTn id="47" dur="500"/>
                                        <p:tgtEl>
                                          <p:spTgt spid="18"/>
                                        </p:tgtEl>
                                        <p:attrNameLst>
                                          <p:attrName>style.rotation</p:attrName>
                                        </p:attrNameLst>
                                      </p:cBhvr>
                                      <p:tavLst>
                                        <p:tav tm="0">
                                          <p:val>
                                            <p:fltVal val="0"/>
                                          </p:val>
                                        </p:tav>
                                        <p:tav tm="100000">
                                          <p:val>
                                            <p:fltVal val="360"/>
                                          </p:val>
                                        </p:tav>
                                      </p:tavLst>
                                    </p:anim>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4"/>
                                            </p:cond>
                                          </p:stCondLst>
                                          <p:endCondLst>
                                            <p:cond evt="onStopAudio" delay="0">
                                              <p:tgtEl>
                                                <p:sldTgt/>
                                              </p:tgtEl>
                                            </p:cond>
                                          </p:endCondLst>
                                        </p:cTn>
                                        <p:tgtEl>
                                          <p:sndTgt r:embed="rId3" name="voltage.wav"/>
                                        </p:tgtEl>
                                      </p:cMediaNode>
                                    </p:audio>
                                  </p:subTnLst>
                                </p:cTn>
                              </p:par>
                              <p:par>
                                <p:cTn id="50" presetID="49" presetClass="exit" presetSubtype="0" accel="100000" fill="hold" grpId="0" nodeType="with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 calcmode="lin" valueType="num">
                                      <p:cBhvr>
                                        <p:cTn id="53" dur="500"/>
                                        <p:tgtEl>
                                          <p:spTgt spid="21"/>
                                        </p:tgtEl>
                                        <p:attrNameLst>
                                          <p:attrName>style.rotation</p:attrName>
                                        </p:attrNameLst>
                                      </p:cBhvr>
                                      <p:tavLst>
                                        <p:tav tm="0">
                                          <p:val>
                                            <p:fltVal val="0"/>
                                          </p:val>
                                        </p:tav>
                                        <p:tav tm="100000">
                                          <p:val>
                                            <p:fltVal val="360"/>
                                          </p:val>
                                        </p:tav>
                                      </p:tavLst>
                                    </p:anim>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49" presetClass="exit" presetSubtype="0" accel="100000" fill="hold" nodeType="clickEffect">
                                  <p:stCondLst>
                                    <p:cond delay="0"/>
                                  </p:stCondLst>
                                  <p:childTnLst>
                                    <p:anim calcmode="lin" valueType="num">
                                      <p:cBhvr>
                                        <p:cTn id="60" dur="500"/>
                                        <p:tgtEl>
                                          <p:spTgt spid="15"/>
                                        </p:tgtEl>
                                        <p:attrNameLst>
                                          <p:attrName>ppt_w</p:attrName>
                                        </p:attrNameLst>
                                      </p:cBhvr>
                                      <p:tavLst>
                                        <p:tav tm="0">
                                          <p:val>
                                            <p:strVal val="ppt_w"/>
                                          </p:val>
                                        </p:tav>
                                        <p:tav tm="100000">
                                          <p:val>
                                            <p:fltVal val="0"/>
                                          </p:val>
                                        </p:tav>
                                      </p:tavLst>
                                    </p:anim>
                                    <p:anim calcmode="lin" valueType="num">
                                      <p:cBhvr>
                                        <p:cTn id="61" dur="500"/>
                                        <p:tgtEl>
                                          <p:spTgt spid="15"/>
                                        </p:tgtEl>
                                        <p:attrNameLst>
                                          <p:attrName>ppt_h</p:attrName>
                                        </p:attrNameLst>
                                      </p:cBhvr>
                                      <p:tavLst>
                                        <p:tav tm="0">
                                          <p:val>
                                            <p:strVal val="ppt_h"/>
                                          </p:val>
                                        </p:tav>
                                        <p:tav tm="100000">
                                          <p:val>
                                            <p:fltVal val="0"/>
                                          </p:val>
                                        </p:tav>
                                      </p:tavLst>
                                    </p:anim>
                                    <p:anim calcmode="lin" valueType="num">
                                      <p:cBhvr>
                                        <p:cTn id="62" dur="500"/>
                                        <p:tgtEl>
                                          <p:spTgt spid="15"/>
                                        </p:tgtEl>
                                        <p:attrNameLst>
                                          <p:attrName>style.rotation</p:attrName>
                                        </p:attrNameLst>
                                      </p:cBhvr>
                                      <p:tavLst>
                                        <p:tav tm="0">
                                          <p:val>
                                            <p:fltVal val="0"/>
                                          </p:val>
                                        </p:tav>
                                        <p:tav tm="100000">
                                          <p:val>
                                            <p:fltVal val="360"/>
                                          </p:val>
                                        </p:tav>
                                      </p:tavLst>
                                    </p:anim>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59"/>
                                            </p:cond>
                                          </p:stCondLst>
                                          <p:endCondLst>
                                            <p:cond evt="onStopAudio" delay="0">
                                              <p:tgtEl>
                                                <p:sldTgt/>
                                              </p:tgtEl>
                                            </p:cond>
                                          </p:endCondLst>
                                        </p:cTn>
                                        <p:tgtEl>
                                          <p:sndTgt r:embed="rId3" name="voltage.wav"/>
                                        </p:tgtEl>
                                      </p:cMediaNode>
                                    </p:audio>
                                  </p:subTnLst>
                                </p:cTn>
                              </p:par>
                              <p:par>
                                <p:cTn id="65" presetID="49" presetClass="exit" presetSubtype="0" accel="100000" fill="hold" grpId="0" nodeType="withEffect">
                                  <p:stCondLst>
                                    <p:cond delay="0"/>
                                  </p:stCondLst>
                                  <p:childTnLst>
                                    <p:anim calcmode="lin" valueType="num">
                                      <p:cBhvr>
                                        <p:cTn id="66" dur="500"/>
                                        <p:tgtEl>
                                          <p:spTgt spid="23"/>
                                        </p:tgtEl>
                                        <p:attrNameLst>
                                          <p:attrName>ppt_w</p:attrName>
                                        </p:attrNameLst>
                                      </p:cBhvr>
                                      <p:tavLst>
                                        <p:tav tm="0">
                                          <p:val>
                                            <p:strVal val="ppt_w"/>
                                          </p:val>
                                        </p:tav>
                                        <p:tav tm="100000">
                                          <p:val>
                                            <p:fltVal val="0"/>
                                          </p:val>
                                        </p:tav>
                                      </p:tavLst>
                                    </p:anim>
                                    <p:anim calcmode="lin" valueType="num">
                                      <p:cBhvr>
                                        <p:cTn id="67" dur="500"/>
                                        <p:tgtEl>
                                          <p:spTgt spid="23"/>
                                        </p:tgtEl>
                                        <p:attrNameLst>
                                          <p:attrName>ppt_h</p:attrName>
                                        </p:attrNameLst>
                                      </p:cBhvr>
                                      <p:tavLst>
                                        <p:tav tm="0">
                                          <p:val>
                                            <p:strVal val="ppt_h"/>
                                          </p:val>
                                        </p:tav>
                                        <p:tav tm="100000">
                                          <p:val>
                                            <p:fltVal val="0"/>
                                          </p:val>
                                        </p:tav>
                                      </p:tavLst>
                                    </p:anim>
                                    <p:anim calcmode="lin" valueType="num">
                                      <p:cBhvr>
                                        <p:cTn id="68" dur="500"/>
                                        <p:tgtEl>
                                          <p:spTgt spid="23"/>
                                        </p:tgtEl>
                                        <p:attrNameLst>
                                          <p:attrName>style.rotation</p:attrName>
                                        </p:attrNameLst>
                                      </p:cBhvr>
                                      <p:tavLst>
                                        <p:tav tm="0">
                                          <p:val>
                                            <p:fltVal val="0"/>
                                          </p:val>
                                        </p:tav>
                                        <p:tav tm="100000">
                                          <p:val>
                                            <p:fltVal val="360"/>
                                          </p:val>
                                        </p:tav>
                                      </p:tavLst>
                                    </p:anim>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5"/>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childTnLst>
        </p:cTn>
      </p:par>
    </p:tnLst>
    <p:bldLst>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C8C48F69-0D81-C01C-D520-64EB83F3D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2" name="Picture 1">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1969698" y="993632"/>
            <a:ext cx="8458783"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từ 1 đến 10</a:t>
            </a:r>
            <a:endParaRPr lang="en-US" sz="5399" b="1" dirty="0">
              <a:solidFill>
                <a:prstClr val="black"/>
              </a:solidFill>
              <a:latin typeface="Calibri"/>
            </a:endParaRPr>
          </a:p>
        </p:txBody>
      </p:sp>
      <p:sp>
        <p:nvSpPr>
          <p:cNvPr id="4" name="Rectangle 3">
            <a:extLst>
              <a:ext uri="{FF2B5EF4-FFF2-40B4-BE49-F238E27FC236}">
                <a16:creationId xmlns:a16="http://schemas.microsoft.com/office/drawing/2014/main" id="{0D235F6B-CB73-4732-BE5E-1444E7AB6D48}"/>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1, 2, 3, 4, 5, 6, 7, 8, 9, 10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11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FE3F4863-92BB-80E7-5581-67848AF926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2" name="Picture 1">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7" name="Snip Diagonal Corner Rectangle 2">
            <a:extLst>
              <a:ext uri="{FF2B5EF4-FFF2-40B4-BE49-F238E27FC236}">
                <a16:creationId xmlns:a16="http://schemas.microsoft.com/office/drawing/2014/main" id="{3386695D-E9B2-467C-BFCF-3782A0B04A61}"/>
              </a:ext>
            </a:extLst>
          </p:cNvPr>
          <p:cNvSpPr/>
          <p:nvPr/>
        </p:nvSpPr>
        <p:spPr>
          <a:xfrm>
            <a:off x="1318438" y="993632"/>
            <a:ext cx="9364430"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chục từ 10 đến 100</a:t>
            </a:r>
            <a:endParaRPr lang="en-US" sz="5399" b="1" dirty="0">
              <a:solidFill>
                <a:prstClr val="black"/>
              </a:solidFill>
              <a:latin typeface="Calibri"/>
            </a:endParaRPr>
          </a:p>
        </p:txBody>
      </p:sp>
      <p:sp>
        <p:nvSpPr>
          <p:cNvPr id="8" name="Rectangle 7">
            <a:extLst>
              <a:ext uri="{FF2B5EF4-FFF2-40B4-BE49-F238E27FC236}">
                <a16:creationId xmlns:a16="http://schemas.microsoft.com/office/drawing/2014/main" id="{ACDD4E55-87FC-4533-A213-EC19635B4831}"/>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10, 20, 30, 40, 50, ...100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5033B825-EE79-6D9A-C765-C4102E85B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2" name="Picture 1">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6" name="Snip Diagonal Corner Rectangle 2">
            <a:extLst>
              <a:ext uri="{FF2B5EF4-FFF2-40B4-BE49-F238E27FC236}">
                <a16:creationId xmlns:a16="http://schemas.microsoft.com/office/drawing/2014/main" id="{8D641916-6C3C-4E4A-921B-6B1134B4768B}"/>
              </a:ext>
            </a:extLst>
          </p:cNvPr>
          <p:cNvSpPr/>
          <p:nvPr/>
        </p:nvSpPr>
        <p:spPr>
          <a:xfrm>
            <a:off x="1159727" y="993632"/>
            <a:ext cx="9746165" cy="134553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a:solidFill>
                  <a:prstClr val="black"/>
                </a:solidFill>
                <a:latin typeface="Calibri"/>
              </a:rPr>
              <a:t>Đếm theo trăm từ 100 đến 1000</a:t>
            </a:r>
            <a:endParaRPr lang="en-US" sz="5399" b="1" dirty="0">
              <a:solidFill>
                <a:prstClr val="black"/>
              </a:solidFill>
              <a:latin typeface="Calibri"/>
            </a:endParaRPr>
          </a:p>
        </p:txBody>
      </p:sp>
      <p:sp>
        <p:nvSpPr>
          <p:cNvPr id="7" name="Rectangle 6">
            <a:extLst>
              <a:ext uri="{FF2B5EF4-FFF2-40B4-BE49-F238E27FC236}">
                <a16:creationId xmlns:a16="http://schemas.microsoft.com/office/drawing/2014/main" id="{41856426-CC43-4EDB-A7DB-53F38382CA1F}"/>
              </a:ext>
            </a:extLst>
          </p:cNvPr>
          <p:cNvSpPr/>
          <p:nvPr/>
        </p:nvSpPr>
        <p:spPr>
          <a:xfrm>
            <a:off x="1318438" y="2673522"/>
            <a:ext cx="10132828"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100, 200, 300, 400,...1000</a:t>
            </a:r>
            <a:endParaRPr lang="en-US" sz="8798"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88EEFEA6-2044-1903-F6AD-DA0710B9B2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38905" y="1340529"/>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657135" y="2355234"/>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9"/>
                </p:tgtEl>
              </p:cMediaNode>
            </p:audio>
            <p:audio>
              <p:cMediaNode vol="80000">
                <p:cTn id="33"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BA793BDA-B42E-46A3-AD30-134A1BA0DB74}"/>
              </a:ext>
            </a:extLst>
          </p:cNvPr>
          <p:cNvPicPr>
            <a:picLocks noChangeAspect="1"/>
          </p:cNvPicPr>
          <p:nvPr/>
        </p:nvPicPr>
        <p:blipFill>
          <a:blip r:embed="rId5"/>
          <a:stretch>
            <a:fillRect/>
          </a:stretch>
        </p:blipFill>
        <p:spPr>
          <a:xfrm>
            <a:off x="2188125" y="2917985"/>
            <a:ext cx="7815749" cy="25544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824</Words>
  <Application>Microsoft Office PowerPoint</Application>
  <PresentationFormat>Widescreen</PresentationFormat>
  <Paragraphs>172</Paragraphs>
  <Slides>24</Slides>
  <Notes>21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等线</vt:lpstr>
      <vt:lpstr>#9Slide02 Noi dung dai</vt:lpstr>
      <vt:lpstr>Algerian</vt:lpstr>
      <vt:lpstr>Arial</vt:lpstr>
      <vt:lpstr>Calibri</vt:lpstr>
      <vt:lpstr>Calibri Light</vt:lpstr>
      <vt:lpstr>Cambria</vt:lpstr>
      <vt:lpstr>Nunito black</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Đào Thị Minh Phượng</dc:creator>
  <cp:lastModifiedBy>Đào Thị Minh Phượng</cp:lastModifiedBy>
  <cp:revision>5</cp:revision>
  <dcterms:created xsi:type="dcterms:W3CDTF">2022-09-23T11:08:23Z</dcterms:created>
  <dcterms:modified xsi:type="dcterms:W3CDTF">2022-09-23T11:22:24Z</dcterms:modified>
</cp:coreProperties>
</file>