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71" r:id="rId3"/>
    <p:sldId id="274" r:id="rId4"/>
    <p:sldId id="275" r:id="rId5"/>
    <p:sldId id="276" r:id="rId6"/>
    <p:sldId id="272" r:id="rId7"/>
    <p:sldId id="293" r:id="rId8"/>
    <p:sldId id="278" r:id="rId9"/>
    <p:sldId id="277" r:id="rId10"/>
    <p:sldId id="279" r:id="rId11"/>
    <p:sldId id="280" r:id="rId12"/>
    <p:sldId id="294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9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2" autoAdjust="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4039-B983-4A28-8AE5-03B46FC62032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4D51-DAD6-4DF2-8FD1-AD93F3162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4599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4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37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9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9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9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3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1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9/16/2022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9/16/2022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055" y="756127"/>
            <a:ext cx="10515600" cy="2541256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 MỪNG CÁC CON ĐẾN VỚI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00084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8fc8da305d328534de7e865d02001ed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33047" y="2292362"/>
            <a:ext cx="1120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044220" y="3162273"/>
            <a:ext cx="103154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3086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C:\Users\NGUYEN THI MINH\Desktop\Nền P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858981" y="2235589"/>
            <a:ext cx="10266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97883" y="797180"/>
            <a:ext cx="8721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97883" y="1676391"/>
            <a:ext cx="1106071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Aft>
                <a:spcPct val="0"/>
              </a:spcAft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2778377" y="535400"/>
            <a:ext cx="64270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8795" r="30800" b="45006"/>
          <a:stretch/>
        </p:blipFill>
        <p:spPr>
          <a:xfrm>
            <a:off x="281355" y="3868615"/>
            <a:ext cx="11588261" cy="2848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91569" y="1312632"/>
            <a:ext cx="112730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839867" y="2679275"/>
            <a:ext cx="7143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4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791570" y="1931872"/>
            <a:ext cx="104098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358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91085" y="1171122"/>
            <a:ext cx="1040983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0" dirty="0" err="1">
                <a:latin typeface="Times New Roman" pitchFamily="18" charset="0"/>
              </a:rPr>
              <a:t>Trong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cuộc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sống</a:t>
            </a:r>
            <a:r>
              <a:rPr lang="en-US" sz="4400" b="0" dirty="0">
                <a:latin typeface="Times New Roman" pitchFamily="18" charset="0"/>
              </a:rPr>
              <a:t>, ta </a:t>
            </a:r>
            <a:r>
              <a:rPr lang="en-US" sz="4400" b="0" dirty="0" err="1">
                <a:latin typeface="Times New Roman" pitchFamily="18" charset="0"/>
              </a:rPr>
              <a:t>luôn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đón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nhận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niềm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vui</a:t>
            </a:r>
            <a:r>
              <a:rPr lang="en-US" sz="4400" b="0" dirty="0">
                <a:latin typeface="Times New Roman" pitchFamily="18" charset="0"/>
              </a:rPr>
              <a:t>, </a:t>
            </a:r>
            <a:r>
              <a:rPr lang="en-US" sz="4400" b="0" dirty="0" err="1">
                <a:latin typeface="Times New Roman" pitchFamily="18" charset="0"/>
              </a:rPr>
              <a:t>nụ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từ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người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khác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và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mang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lại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niềm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vui</a:t>
            </a:r>
            <a:r>
              <a:rPr lang="en-US" sz="4400" b="0" dirty="0">
                <a:latin typeface="Times New Roman" pitchFamily="18" charset="0"/>
              </a:rPr>
              <a:t>, </a:t>
            </a:r>
            <a:r>
              <a:rPr lang="en-US" sz="4400" b="0" dirty="0" err="1">
                <a:latin typeface="Times New Roman" pitchFamily="18" charset="0"/>
              </a:rPr>
              <a:t>nụ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cho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những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người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xung</a:t>
            </a:r>
            <a:r>
              <a:rPr lang="en-US" sz="4400" b="0" dirty="0">
                <a:latin typeface="Times New Roman" pitchFamily="18" charset="0"/>
              </a:rPr>
              <a:t> </a:t>
            </a:r>
            <a:r>
              <a:rPr lang="en-US" sz="4400" b="0" dirty="0" err="1">
                <a:latin typeface="Times New Roman" pitchFamily="18" charset="0"/>
              </a:rPr>
              <a:t>quanh</a:t>
            </a:r>
            <a:r>
              <a:rPr lang="en-US" sz="4400" b="0" dirty="0">
                <a:latin typeface="Times New Roman" pitchFamily="18" charset="0"/>
              </a:rPr>
              <a:t> ta. </a:t>
            </a:r>
            <a:endParaRPr lang="en-US" sz="4400" b="0" dirty="0">
              <a:solidFill>
                <a:srgbClr val="2B0B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oup of childre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id="{ECBE9B68-41E3-410D-8808-604FA3D1B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1"/>
            <a:ext cx="12192000" cy="6832119"/>
          </a:xfrm>
          <a:prstGeom prst="rect">
            <a:avLst/>
          </a:prstGeom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092579" y="867301"/>
            <a:ext cx="7561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852837" y="1885872"/>
            <a:ext cx="10656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8964" y="1839378"/>
            <a:ext cx="335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5883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 rot="10800000" flipV="1">
            <a:off x="4368678" y="334107"/>
            <a:ext cx="2805843" cy="885091"/>
          </a:xfrm>
          <a:prstGeom prst="verticalScroll">
            <a:avLst>
              <a:gd name="adj" fmla="val 204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14403" y="2351545"/>
            <a:ext cx="10848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927676" y="3131434"/>
            <a:ext cx="8105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57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14403" y="2351544"/>
            <a:ext cx="100759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err="1">
                <a:latin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nghĩ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cực</a:t>
            </a:r>
            <a:r>
              <a:rPr lang="en-US" sz="4000" dirty="0">
                <a:latin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</a:rPr>
              <a:t>nở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nụ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cười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thiện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nhé</a:t>
            </a:r>
            <a:r>
              <a:rPr lang="en-US" sz="4000" dirty="0">
                <a:latin typeface="Times New Roman" pitchFamily="18" charset="0"/>
              </a:rPr>
              <a:t>!</a:t>
            </a:r>
            <a:endParaRPr lang="en-US" sz="4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93"/>
            <a:ext cx="12191999" cy="6148878"/>
          </a:xfrm>
          <a:prstGeom prst="rect">
            <a:avLst/>
          </a:prstGeom>
        </p:spPr>
      </p:pic>
      <p:sp>
        <p:nvSpPr>
          <p:cNvPr id="5" name="标题 16"/>
          <p:cNvSpPr txBox="1">
            <a:spLocks/>
          </p:cNvSpPr>
          <p:nvPr/>
        </p:nvSpPr>
        <p:spPr>
          <a:xfrm>
            <a:off x="1176602" y="1509244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zh-CN" alt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1"/>
            <a:ext cx="123305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1489" y="2137455"/>
            <a:ext cx="783100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NỤ CƯỜI THÂN THIỆN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01250" y="2057400"/>
            <a:ext cx="1189899" cy="11088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0964" y="2062256"/>
            <a:ext cx="158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9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56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16527" y="841724"/>
            <a:ext cx="10958945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AutoNum type="arabicPeriod"/>
            </a:pP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4000" b="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endParaRPr lang="en-US" sz="4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endParaRPr lang="vi-VN" sz="44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spcBef>
                <a:spcPct val="50000"/>
              </a:spcBef>
              <a:buAutoNum type="arabicPeriod"/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0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0EE79E4-5929-4EC8-9348-F1A83AB8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" y="4076052"/>
            <a:ext cx="2650210" cy="2936929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0EE79E4-5929-4EC8-9348-F1A83AB8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02" y="4104468"/>
            <a:ext cx="2650210" cy="293692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99" y="-185980"/>
            <a:ext cx="2096378" cy="1456841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01" y="-325464"/>
            <a:ext cx="2096378" cy="1596325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154983"/>
            <a:ext cx="11236271" cy="5160937"/>
          </a:xfrm>
          <a:prstGeom prst="rect">
            <a:avLst/>
          </a:prstGeom>
        </p:spPr>
      </p:pic>
      <p:sp>
        <p:nvSpPr>
          <p:cNvPr id="11" name="标题 16"/>
          <p:cNvSpPr txBox="1">
            <a:spLocks/>
          </p:cNvSpPr>
          <p:nvPr/>
        </p:nvSpPr>
        <p:spPr>
          <a:xfrm>
            <a:off x="866642" y="1803706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标题 16"/>
          <p:cNvSpPr txBox="1">
            <a:spLocks/>
          </p:cNvSpPr>
          <p:nvPr/>
        </p:nvSpPr>
        <p:spPr>
          <a:xfrm>
            <a:off x="1278614" y="2475409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标题 16"/>
          <p:cNvSpPr txBox="1">
            <a:spLocks/>
          </p:cNvSpPr>
          <p:nvPr/>
        </p:nvSpPr>
        <p:spPr>
          <a:xfrm>
            <a:off x="1046226" y="3142675"/>
            <a:ext cx="9655520" cy="62083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!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4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05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465859" y="576695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465859" y="1839910"/>
            <a:ext cx="11525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được nét thân thiện, tươi vui của các bạn trong 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hể hiện được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, vui vẻ của bản 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3410"/>
          <a:stretch/>
        </p:blipFill>
        <p:spPr>
          <a:xfrm>
            <a:off x="0" y="0"/>
            <a:ext cx="12192000" cy="6963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940486" y="1112132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0927" y="3244334"/>
            <a:ext cx="55707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5356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2B0E-447E-4614-A844-39BE5EAA266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3410"/>
          <a:stretch/>
        </p:blipFill>
        <p:spPr>
          <a:xfrm>
            <a:off x="0" y="0"/>
            <a:ext cx="12192000" cy="6963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1112132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4"/>
            <a:ext cx="12192000" cy="6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597886" y="803036"/>
            <a:ext cx="109727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97882" y="1623636"/>
            <a:ext cx="118403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56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2760790" y="2532382"/>
            <a:ext cx="74382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00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1920165" y="2767280"/>
            <a:ext cx="87009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990512" y="2767280"/>
            <a:ext cx="82261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7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087805"/>
  <p:tag name="VIOLETTITLE" val="lop 2"/>
  <p:tag name="VIOLETLESSON" val="-1"/>
  <p:tag name="VIOLETCATID" val="8572196"/>
  <p:tag name="VIOLETSUBJECT" val="Hoạt động trải nghiệm 2"/>
  <p:tag name="VIOLETAUTHORID" val="11646778"/>
  <p:tag name="VIOLETAUTHORNAME" val="Vũ thị kiều trang"/>
  <p:tag name="VIOLETAUTHORAVATAR" val="no_avatar.jpg"/>
  <p:tag name="VIOLETAUTHORADDRESS" val="Trường TH hoàn long - Hưng yên"/>
  <p:tag name="VIOLETDATE" val="2021-07-19 21:01:43"/>
  <p:tag name="VIOLETHIT" val="279"/>
  <p:tag name="VIOLETLIKE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514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Franklin Gothic Book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129</cp:revision>
  <dcterms:created xsi:type="dcterms:W3CDTF">2021-07-08T01:52:33Z</dcterms:created>
  <dcterms:modified xsi:type="dcterms:W3CDTF">2022-09-16T06:03:37Z</dcterms:modified>
</cp:coreProperties>
</file>